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y="5143500" cx="9144000"/>
  <p:notesSz cx="6858000" cy="9144000"/>
  <p:embeddedFontLst>
    <p:embeddedFont>
      <p:font typeface="Roboto"/>
      <p:regular r:id="rId41"/>
      <p:bold r:id="rId42"/>
      <p:italic r:id="rId43"/>
      <p:boldItalic r:id="rId44"/>
    </p:embeddedFont>
    <p:embeddedFont>
      <p:font typeface="Proxima Nova"/>
      <p:regular r:id="rId45"/>
      <p:bold r:id="rId46"/>
      <p:italic r:id="rId47"/>
      <p:boldItalic r:id="rId48"/>
    </p:embeddedFont>
    <p:embeddedFont>
      <p:font typeface="Fira Sans Extra Condensed Medium"/>
      <p:regular r:id="rId49"/>
      <p:bold r:id="rId50"/>
      <p:italic r:id="rId51"/>
      <p:boldItalic r:id="rId52"/>
    </p:embeddedFont>
    <p:embeddedFont>
      <p:font typeface="Lato Light"/>
      <p:regular r:id="rId53"/>
      <p:bold r:id="rId54"/>
      <p:italic r:id="rId55"/>
      <p:boldItalic r:id="rId56"/>
    </p:embeddedFont>
    <p:embeddedFont>
      <p:font typeface="Fira Sans Extra Condensed Light"/>
      <p:regular r:id="rId57"/>
      <p:bold r:id="rId58"/>
      <p:italic r:id="rId59"/>
      <p:boldItalic r:id="rId60"/>
    </p:embeddedFont>
    <p:embeddedFont>
      <p:font typeface="Fira Sans"/>
      <p:regular r:id="rId61"/>
      <p:bold r:id="rId62"/>
      <p:italic r:id="rId63"/>
      <p:boldItalic r:id="rId64"/>
    </p:embeddedFont>
    <p:embeddedFont>
      <p:font typeface="Proxima Nova Semibold"/>
      <p:regular r:id="rId65"/>
      <p:bold r:id="rId66"/>
      <p:boldItalic r:id="rId67"/>
    </p:embeddedFont>
    <p:embeddedFont>
      <p:font typeface="Fira Sans Condensed"/>
      <p:regular r:id="rId68"/>
      <p:bold r:id="rId69"/>
      <p:italic r:id="rId70"/>
      <p:boldItalic r:id="rId71"/>
    </p:embeddedFont>
    <p:embeddedFont>
      <p:font typeface="Fira Sans Extra Condensed"/>
      <p:regular r:id="rId72"/>
      <p:bold r:id="rId73"/>
      <p:italic r:id="rId74"/>
      <p:boldItalic r:id="rId75"/>
    </p:embeddedFont>
    <p:embeddedFont>
      <p:font typeface="Fira Sans Extra Condensed SemiBold"/>
      <p:regular r:id="rId76"/>
      <p:bold r:id="rId77"/>
      <p:italic r:id="rId78"/>
      <p:boldItalic r:id="rId7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44" Type="http://schemas.openxmlformats.org/officeDocument/2006/relationships/font" Target="fonts/Roboto-boldItalic.fntdata"/><Relationship Id="rId43" Type="http://schemas.openxmlformats.org/officeDocument/2006/relationships/font" Target="fonts/Roboto-italic.fntdata"/><Relationship Id="rId46" Type="http://schemas.openxmlformats.org/officeDocument/2006/relationships/font" Target="fonts/ProximaNova-bold.fntdata"/><Relationship Id="rId45" Type="http://schemas.openxmlformats.org/officeDocument/2006/relationships/font" Target="fonts/ProximaNova-regular.fntdata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48" Type="http://schemas.openxmlformats.org/officeDocument/2006/relationships/font" Target="fonts/ProximaNova-boldItalic.fntdata"/><Relationship Id="rId47" Type="http://schemas.openxmlformats.org/officeDocument/2006/relationships/font" Target="fonts/ProximaNova-italic.fntdata"/><Relationship Id="rId49" Type="http://schemas.openxmlformats.org/officeDocument/2006/relationships/font" Target="fonts/FiraSansExtraCondensedMedium-regular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FiraSansExtraCondensed-bold.fntdata"/><Relationship Id="rId72" Type="http://schemas.openxmlformats.org/officeDocument/2006/relationships/font" Target="fonts/FiraSansExtraCondensed-regular.fntdata"/><Relationship Id="rId31" Type="http://schemas.openxmlformats.org/officeDocument/2006/relationships/slide" Target="slides/slide25.xml"/><Relationship Id="rId75" Type="http://schemas.openxmlformats.org/officeDocument/2006/relationships/font" Target="fonts/FiraSansExtraCondensed-boldItalic.fntdata"/><Relationship Id="rId30" Type="http://schemas.openxmlformats.org/officeDocument/2006/relationships/slide" Target="slides/slide24.xml"/><Relationship Id="rId74" Type="http://schemas.openxmlformats.org/officeDocument/2006/relationships/font" Target="fonts/FiraSansExtraCondensed-italic.fntdata"/><Relationship Id="rId33" Type="http://schemas.openxmlformats.org/officeDocument/2006/relationships/slide" Target="slides/slide27.xml"/><Relationship Id="rId77" Type="http://schemas.openxmlformats.org/officeDocument/2006/relationships/font" Target="fonts/FiraSansExtraCondensedSemiBold-bold.fntdata"/><Relationship Id="rId32" Type="http://schemas.openxmlformats.org/officeDocument/2006/relationships/slide" Target="slides/slide26.xml"/><Relationship Id="rId76" Type="http://schemas.openxmlformats.org/officeDocument/2006/relationships/font" Target="fonts/FiraSansExtraCondensedSemiBold-regular.fntdata"/><Relationship Id="rId35" Type="http://schemas.openxmlformats.org/officeDocument/2006/relationships/slide" Target="slides/slide29.xml"/><Relationship Id="rId79" Type="http://schemas.openxmlformats.org/officeDocument/2006/relationships/font" Target="fonts/FiraSansExtraCondensedSemiBold-boldItalic.fntdata"/><Relationship Id="rId34" Type="http://schemas.openxmlformats.org/officeDocument/2006/relationships/slide" Target="slides/slide28.xml"/><Relationship Id="rId78" Type="http://schemas.openxmlformats.org/officeDocument/2006/relationships/font" Target="fonts/FiraSansExtraCondensedSemiBold-italic.fntdata"/><Relationship Id="rId71" Type="http://schemas.openxmlformats.org/officeDocument/2006/relationships/font" Target="fonts/FiraSansCondensed-boldItalic.fntdata"/><Relationship Id="rId70" Type="http://schemas.openxmlformats.org/officeDocument/2006/relationships/font" Target="fonts/FiraSansCondensed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iraSans-bold.fntdata"/><Relationship Id="rId61" Type="http://schemas.openxmlformats.org/officeDocument/2006/relationships/font" Target="fonts/FiraSans-regular.fntdata"/><Relationship Id="rId20" Type="http://schemas.openxmlformats.org/officeDocument/2006/relationships/slide" Target="slides/slide14.xml"/><Relationship Id="rId64" Type="http://schemas.openxmlformats.org/officeDocument/2006/relationships/font" Target="fonts/FiraSans-boldItalic.fntdata"/><Relationship Id="rId63" Type="http://schemas.openxmlformats.org/officeDocument/2006/relationships/font" Target="fonts/FiraSans-italic.fntdata"/><Relationship Id="rId22" Type="http://schemas.openxmlformats.org/officeDocument/2006/relationships/slide" Target="slides/slide16.xml"/><Relationship Id="rId66" Type="http://schemas.openxmlformats.org/officeDocument/2006/relationships/font" Target="fonts/ProximaNovaSemibold-bold.fntdata"/><Relationship Id="rId21" Type="http://schemas.openxmlformats.org/officeDocument/2006/relationships/slide" Target="slides/slide15.xml"/><Relationship Id="rId65" Type="http://schemas.openxmlformats.org/officeDocument/2006/relationships/font" Target="fonts/ProximaNovaSemibold-regular.fntdata"/><Relationship Id="rId24" Type="http://schemas.openxmlformats.org/officeDocument/2006/relationships/slide" Target="slides/slide18.xml"/><Relationship Id="rId68" Type="http://schemas.openxmlformats.org/officeDocument/2006/relationships/font" Target="fonts/FiraSansCondensed-regular.fntdata"/><Relationship Id="rId23" Type="http://schemas.openxmlformats.org/officeDocument/2006/relationships/slide" Target="slides/slide17.xml"/><Relationship Id="rId67" Type="http://schemas.openxmlformats.org/officeDocument/2006/relationships/font" Target="fonts/ProximaNovaSemibold-boldItalic.fntdata"/><Relationship Id="rId60" Type="http://schemas.openxmlformats.org/officeDocument/2006/relationships/font" Target="fonts/FiraSansExtraCondensedLight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FiraSansCondensed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FiraSansExtraCondensedMedium-italic.fntdata"/><Relationship Id="rId50" Type="http://schemas.openxmlformats.org/officeDocument/2006/relationships/font" Target="fonts/FiraSansExtraCondensedMedium-bold.fntdata"/><Relationship Id="rId53" Type="http://schemas.openxmlformats.org/officeDocument/2006/relationships/font" Target="fonts/LatoLight-regular.fntdata"/><Relationship Id="rId52" Type="http://schemas.openxmlformats.org/officeDocument/2006/relationships/font" Target="fonts/FiraSansExtraCondensedMedium-boldItalic.fntdata"/><Relationship Id="rId11" Type="http://schemas.openxmlformats.org/officeDocument/2006/relationships/slide" Target="slides/slide5.xml"/><Relationship Id="rId55" Type="http://schemas.openxmlformats.org/officeDocument/2006/relationships/font" Target="fonts/LatoLight-italic.fntdata"/><Relationship Id="rId10" Type="http://schemas.openxmlformats.org/officeDocument/2006/relationships/slide" Target="slides/slide4.xml"/><Relationship Id="rId54" Type="http://schemas.openxmlformats.org/officeDocument/2006/relationships/font" Target="fonts/LatoLight-bold.fntdata"/><Relationship Id="rId13" Type="http://schemas.openxmlformats.org/officeDocument/2006/relationships/slide" Target="slides/slide7.xml"/><Relationship Id="rId57" Type="http://schemas.openxmlformats.org/officeDocument/2006/relationships/font" Target="fonts/FiraSansExtraCondensedLight-regular.fntdata"/><Relationship Id="rId12" Type="http://schemas.openxmlformats.org/officeDocument/2006/relationships/slide" Target="slides/slide6.xml"/><Relationship Id="rId56" Type="http://schemas.openxmlformats.org/officeDocument/2006/relationships/font" Target="fonts/LatoLight-boldItalic.fntdata"/><Relationship Id="rId15" Type="http://schemas.openxmlformats.org/officeDocument/2006/relationships/slide" Target="slides/slide9.xml"/><Relationship Id="rId59" Type="http://schemas.openxmlformats.org/officeDocument/2006/relationships/font" Target="fonts/FiraSansExtraCondensedLight-italic.fntdata"/><Relationship Id="rId14" Type="http://schemas.openxmlformats.org/officeDocument/2006/relationships/slide" Target="slides/slide8.xml"/><Relationship Id="rId58" Type="http://schemas.openxmlformats.org/officeDocument/2006/relationships/font" Target="fonts/FiraSansExtraCondensedLight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SLIDES_API211891850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SLIDES_API211891850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b1b093b8dc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b1b093b8dc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b1aeebbf7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b1aeebbf7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b1b093b8dc_0_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b1b093b8dc_0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b1b093b8dc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b1b093b8dc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b1b093b8dc_0_1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b1b093b8dc_0_1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b1b093b8dc_0_5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b1b093b8dc_0_5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b1b093b8dc_0_4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b1b093b8dc_0_4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b1b093b8dc_0_4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b1b093b8dc_0_4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b1b093b8dc_0_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b1b093b8dc_0_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b17eed7105_0_1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b17eed7105_0_1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SLIDES_API211891850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SLIDES_API211891850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b1b093b8dc_0_1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b1b093b8dc_0_1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b1b093b8dc_0_3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" name="Google Shape;1062;gb1b093b8dc_0_3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b1b093b8dc_0_4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b1b093b8dc_0_4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b1b093b8dc_0_3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b1b093b8dc_0_3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gb1b093b8dc_0_4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7" name="Google Shape;1597;gb1b093b8dc_0_4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b1b093b8dc_0_5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1" name="Google Shape;1631;gb1b093b8dc_0_5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gb1b093b8dc_0_4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" name="Google Shape;1676;gb1b093b8dc_0_4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gb1b093b8dc_0_4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" name="Google Shape;1723;gb1b093b8dc_0_4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5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gb1b093b8dc_0_4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7" name="Google Shape;1757;gb1b093b8dc_0_4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gb1b093b8dc_0_4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7" name="Google Shape;1817;gb1b093b8dc_0_4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c78920378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c78920378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4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gb1b093b8dc_0_5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6" name="Google Shape;1846;gb1b093b8dc_0_5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b1b093b8dc_0_48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b1b093b8dc_0_48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9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gb1b093b8dc_0_5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1" name="Google Shape;1911;gb1b093b8dc_0_5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g94273017a2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3" name="Google Shape;1963;g94273017a2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g94273017a2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" name="Google Shape;1970;g94273017a2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b17eed7105_0_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b17eed7105_0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b17eed7105_0_1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b17eed7105_0_1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b17eed7105_0_1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b17eed7105_0_1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b1b093b8d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b1b093b8d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b17eed7105_0_9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b17eed7105_0_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b1b093b8dc_0_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b1b093b8dc_0_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4328375" y="647825"/>
            <a:ext cx="4358400" cy="146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4328275" y="2115725"/>
            <a:ext cx="43584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" name="Google Shape;67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" name="Google Shape;73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" name="Google Shape;81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6" name="Google Shape;8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cs.google.com/spreadsheets/d/1BBxE_1UQa2esi2xIOESpTFIKWYu3oMu8eDPbCGjZn3U/copy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s://bit.ly/2AB5gGa" TargetMode="Externa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bit.ly/2ZjL1pd" TargetMode="External"/><Relationship Id="rId4" Type="http://schemas.openxmlformats.org/officeDocument/2006/relationships/hyperlink" Target="https://bit.ly/2ZjL1pd" TargetMode="External"/><Relationship Id="rId5" Type="http://schemas.openxmlformats.org/officeDocument/2006/relationships/hyperlink" Target="http://bit.ly/30B07Gq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7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7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" name="Google Shape;645;p36"/>
          <p:cNvGrpSpPr/>
          <p:nvPr/>
        </p:nvGrpSpPr>
        <p:grpSpPr>
          <a:xfrm>
            <a:off x="2422988" y="1198650"/>
            <a:ext cx="4298037" cy="3533444"/>
            <a:chOff x="2422988" y="1198650"/>
            <a:chExt cx="4298037" cy="3533444"/>
          </a:xfrm>
        </p:grpSpPr>
        <p:sp>
          <p:nvSpPr>
            <p:cNvPr id="646" name="Google Shape;646;p36"/>
            <p:cNvSpPr/>
            <p:nvPr/>
          </p:nvSpPr>
          <p:spPr>
            <a:xfrm>
              <a:off x="5552724" y="2528887"/>
              <a:ext cx="1168300" cy="1707496"/>
            </a:xfrm>
            <a:custGeom>
              <a:rect b="b" l="l" r="r" t="t"/>
              <a:pathLst>
                <a:path extrusionOk="0" h="26664" w="18244">
                  <a:moveTo>
                    <a:pt x="54" y="0"/>
                  </a:moveTo>
                  <a:lnTo>
                    <a:pt x="54" y="9"/>
                  </a:lnTo>
                  <a:lnTo>
                    <a:pt x="54" y="27"/>
                  </a:lnTo>
                  <a:lnTo>
                    <a:pt x="72" y="99"/>
                  </a:lnTo>
                  <a:lnTo>
                    <a:pt x="126" y="215"/>
                  </a:lnTo>
                  <a:lnTo>
                    <a:pt x="215" y="376"/>
                  </a:lnTo>
                  <a:lnTo>
                    <a:pt x="332" y="564"/>
                  </a:lnTo>
                  <a:lnTo>
                    <a:pt x="403" y="671"/>
                  </a:lnTo>
                  <a:lnTo>
                    <a:pt x="475" y="796"/>
                  </a:lnTo>
                  <a:lnTo>
                    <a:pt x="528" y="930"/>
                  </a:lnTo>
                  <a:lnTo>
                    <a:pt x="546" y="1002"/>
                  </a:lnTo>
                  <a:lnTo>
                    <a:pt x="564" y="1082"/>
                  </a:lnTo>
                  <a:lnTo>
                    <a:pt x="564" y="1153"/>
                  </a:lnTo>
                  <a:lnTo>
                    <a:pt x="358" y="796"/>
                  </a:lnTo>
                  <a:lnTo>
                    <a:pt x="332" y="760"/>
                  </a:lnTo>
                  <a:lnTo>
                    <a:pt x="296" y="742"/>
                  </a:lnTo>
                  <a:lnTo>
                    <a:pt x="251" y="742"/>
                  </a:lnTo>
                  <a:lnTo>
                    <a:pt x="206" y="751"/>
                  </a:lnTo>
                  <a:lnTo>
                    <a:pt x="189" y="778"/>
                  </a:lnTo>
                  <a:lnTo>
                    <a:pt x="171" y="796"/>
                  </a:lnTo>
                  <a:lnTo>
                    <a:pt x="162" y="805"/>
                  </a:lnTo>
                  <a:lnTo>
                    <a:pt x="108" y="912"/>
                  </a:lnTo>
                  <a:lnTo>
                    <a:pt x="54" y="1028"/>
                  </a:lnTo>
                  <a:lnTo>
                    <a:pt x="37" y="1091"/>
                  </a:lnTo>
                  <a:lnTo>
                    <a:pt x="19" y="1162"/>
                  </a:lnTo>
                  <a:lnTo>
                    <a:pt x="1" y="1234"/>
                  </a:lnTo>
                  <a:lnTo>
                    <a:pt x="1" y="1279"/>
                  </a:lnTo>
                  <a:lnTo>
                    <a:pt x="10" y="1323"/>
                  </a:lnTo>
                  <a:lnTo>
                    <a:pt x="19" y="1377"/>
                  </a:lnTo>
                  <a:lnTo>
                    <a:pt x="37" y="1422"/>
                  </a:lnTo>
                  <a:lnTo>
                    <a:pt x="63" y="1466"/>
                  </a:lnTo>
                  <a:lnTo>
                    <a:pt x="90" y="1502"/>
                  </a:lnTo>
                  <a:lnTo>
                    <a:pt x="153" y="1556"/>
                  </a:lnTo>
                  <a:lnTo>
                    <a:pt x="206" y="1600"/>
                  </a:lnTo>
                  <a:lnTo>
                    <a:pt x="305" y="1681"/>
                  </a:lnTo>
                  <a:lnTo>
                    <a:pt x="340" y="1726"/>
                  </a:lnTo>
                  <a:lnTo>
                    <a:pt x="376" y="1770"/>
                  </a:lnTo>
                  <a:lnTo>
                    <a:pt x="403" y="1815"/>
                  </a:lnTo>
                  <a:lnTo>
                    <a:pt x="421" y="1842"/>
                  </a:lnTo>
                  <a:lnTo>
                    <a:pt x="439" y="1878"/>
                  </a:lnTo>
                  <a:lnTo>
                    <a:pt x="510" y="2003"/>
                  </a:lnTo>
                  <a:lnTo>
                    <a:pt x="653" y="2262"/>
                  </a:lnTo>
                  <a:lnTo>
                    <a:pt x="741" y="2426"/>
                  </a:lnTo>
                  <a:lnTo>
                    <a:pt x="707" y="2396"/>
                  </a:lnTo>
                  <a:lnTo>
                    <a:pt x="689" y="2387"/>
                  </a:lnTo>
                  <a:lnTo>
                    <a:pt x="662" y="2369"/>
                  </a:lnTo>
                  <a:lnTo>
                    <a:pt x="609" y="2369"/>
                  </a:lnTo>
                  <a:lnTo>
                    <a:pt x="564" y="2378"/>
                  </a:lnTo>
                  <a:lnTo>
                    <a:pt x="537" y="2387"/>
                  </a:lnTo>
                  <a:lnTo>
                    <a:pt x="519" y="2414"/>
                  </a:lnTo>
                  <a:lnTo>
                    <a:pt x="492" y="2450"/>
                  </a:lnTo>
                  <a:lnTo>
                    <a:pt x="483" y="2485"/>
                  </a:lnTo>
                  <a:lnTo>
                    <a:pt x="492" y="2530"/>
                  </a:lnTo>
                  <a:lnTo>
                    <a:pt x="510" y="2566"/>
                  </a:lnTo>
                  <a:lnTo>
                    <a:pt x="532" y="2598"/>
                  </a:lnTo>
                  <a:lnTo>
                    <a:pt x="532" y="2598"/>
                  </a:lnTo>
                  <a:lnTo>
                    <a:pt x="528" y="2602"/>
                  </a:lnTo>
                  <a:lnTo>
                    <a:pt x="540" y="2611"/>
                  </a:lnTo>
                  <a:lnTo>
                    <a:pt x="540" y="2611"/>
                  </a:lnTo>
                  <a:lnTo>
                    <a:pt x="680" y="2825"/>
                  </a:lnTo>
                  <a:lnTo>
                    <a:pt x="859" y="3066"/>
                  </a:lnTo>
                  <a:lnTo>
                    <a:pt x="1047" y="3308"/>
                  </a:lnTo>
                  <a:lnTo>
                    <a:pt x="1252" y="3540"/>
                  </a:lnTo>
                  <a:lnTo>
                    <a:pt x="1252" y="3549"/>
                  </a:lnTo>
                  <a:lnTo>
                    <a:pt x="1288" y="3576"/>
                  </a:lnTo>
                  <a:lnTo>
                    <a:pt x="1333" y="3594"/>
                  </a:lnTo>
                  <a:lnTo>
                    <a:pt x="1386" y="3585"/>
                  </a:lnTo>
                  <a:lnTo>
                    <a:pt x="1428" y="3568"/>
                  </a:lnTo>
                  <a:lnTo>
                    <a:pt x="1428" y="3568"/>
                  </a:lnTo>
                  <a:lnTo>
                    <a:pt x="1440" y="3585"/>
                  </a:lnTo>
                  <a:lnTo>
                    <a:pt x="1511" y="3701"/>
                  </a:lnTo>
                  <a:lnTo>
                    <a:pt x="1583" y="3826"/>
                  </a:lnTo>
                  <a:lnTo>
                    <a:pt x="1708" y="4085"/>
                  </a:lnTo>
                  <a:lnTo>
                    <a:pt x="1815" y="4362"/>
                  </a:lnTo>
                  <a:lnTo>
                    <a:pt x="2021" y="4925"/>
                  </a:lnTo>
                  <a:lnTo>
                    <a:pt x="2128" y="5211"/>
                  </a:lnTo>
                  <a:lnTo>
                    <a:pt x="2244" y="5498"/>
                  </a:lnTo>
                  <a:lnTo>
                    <a:pt x="2307" y="5641"/>
                  </a:lnTo>
                  <a:lnTo>
                    <a:pt x="2378" y="5784"/>
                  </a:lnTo>
                  <a:lnTo>
                    <a:pt x="2459" y="5918"/>
                  </a:lnTo>
                  <a:lnTo>
                    <a:pt x="2548" y="6052"/>
                  </a:lnTo>
                  <a:lnTo>
                    <a:pt x="2647" y="6186"/>
                  </a:lnTo>
                  <a:lnTo>
                    <a:pt x="2763" y="6311"/>
                  </a:lnTo>
                  <a:lnTo>
                    <a:pt x="2825" y="6365"/>
                  </a:lnTo>
                  <a:lnTo>
                    <a:pt x="2897" y="6418"/>
                  </a:lnTo>
                  <a:lnTo>
                    <a:pt x="2968" y="6472"/>
                  </a:lnTo>
                  <a:lnTo>
                    <a:pt x="3040" y="6516"/>
                  </a:lnTo>
                  <a:lnTo>
                    <a:pt x="3120" y="6561"/>
                  </a:lnTo>
                  <a:lnTo>
                    <a:pt x="3201" y="6588"/>
                  </a:lnTo>
                  <a:lnTo>
                    <a:pt x="3281" y="6624"/>
                  </a:lnTo>
                  <a:lnTo>
                    <a:pt x="3362" y="6642"/>
                  </a:lnTo>
                  <a:lnTo>
                    <a:pt x="3451" y="6660"/>
                  </a:lnTo>
                  <a:lnTo>
                    <a:pt x="3531" y="6668"/>
                  </a:lnTo>
                  <a:lnTo>
                    <a:pt x="3621" y="6677"/>
                  </a:lnTo>
                  <a:lnTo>
                    <a:pt x="3710" y="6677"/>
                  </a:lnTo>
                  <a:lnTo>
                    <a:pt x="3871" y="6668"/>
                  </a:lnTo>
                  <a:lnTo>
                    <a:pt x="4041" y="6642"/>
                  </a:lnTo>
                  <a:lnTo>
                    <a:pt x="4139" y="6620"/>
                  </a:lnTo>
                  <a:lnTo>
                    <a:pt x="4139" y="6620"/>
                  </a:lnTo>
                  <a:lnTo>
                    <a:pt x="4139" y="6668"/>
                  </a:lnTo>
                  <a:lnTo>
                    <a:pt x="4148" y="6767"/>
                  </a:lnTo>
                  <a:lnTo>
                    <a:pt x="4157" y="6794"/>
                  </a:lnTo>
                  <a:lnTo>
                    <a:pt x="4166" y="6820"/>
                  </a:lnTo>
                  <a:lnTo>
                    <a:pt x="4184" y="6847"/>
                  </a:lnTo>
                  <a:lnTo>
                    <a:pt x="4211" y="6865"/>
                  </a:lnTo>
                  <a:lnTo>
                    <a:pt x="4238" y="6883"/>
                  </a:lnTo>
                  <a:lnTo>
                    <a:pt x="4264" y="6892"/>
                  </a:lnTo>
                  <a:lnTo>
                    <a:pt x="4327" y="6892"/>
                  </a:lnTo>
                  <a:lnTo>
                    <a:pt x="4354" y="6885"/>
                  </a:lnTo>
                  <a:lnTo>
                    <a:pt x="4354" y="6885"/>
                  </a:lnTo>
                  <a:lnTo>
                    <a:pt x="4291" y="6990"/>
                  </a:lnTo>
                  <a:lnTo>
                    <a:pt x="4211" y="7133"/>
                  </a:lnTo>
                  <a:lnTo>
                    <a:pt x="4148" y="7285"/>
                  </a:lnTo>
                  <a:lnTo>
                    <a:pt x="4086" y="7428"/>
                  </a:lnTo>
                  <a:lnTo>
                    <a:pt x="4077" y="7464"/>
                  </a:lnTo>
                  <a:lnTo>
                    <a:pt x="4077" y="7491"/>
                  </a:lnTo>
                  <a:lnTo>
                    <a:pt x="4086" y="7527"/>
                  </a:lnTo>
                  <a:lnTo>
                    <a:pt x="4095" y="7553"/>
                  </a:lnTo>
                  <a:lnTo>
                    <a:pt x="4104" y="7580"/>
                  </a:lnTo>
                  <a:lnTo>
                    <a:pt x="4130" y="7598"/>
                  </a:lnTo>
                  <a:lnTo>
                    <a:pt x="4148" y="7616"/>
                  </a:lnTo>
                  <a:lnTo>
                    <a:pt x="4184" y="7634"/>
                  </a:lnTo>
                  <a:lnTo>
                    <a:pt x="4229" y="7643"/>
                  </a:lnTo>
                  <a:lnTo>
                    <a:pt x="4273" y="7634"/>
                  </a:lnTo>
                  <a:lnTo>
                    <a:pt x="4345" y="7625"/>
                  </a:lnTo>
                  <a:lnTo>
                    <a:pt x="4416" y="7634"/>
                  </a:lnTo>
                  <a:lnTo>
                    <a:pt x="4497" y="7652"/>
                  </a:lnTo>
                  <a:lnTo>
                    <a:pt x="4568" y="7678"/>
                  </a:lnTo>
                  <a:lnTo>
                    <a:pt x="4649" y="7723"/>
                  </a:lnTo>
                  <a:lnTo>
                    <a:pt x="4729" y="7768"/>
                  </a:lnTo>
                  <a:lnTo>
                    <a:pt x="4801" y="7821"/>
                  </a:lnTo>
                  <a:lnTo>
                    <a:pt x="4881" y="7884"/>
                  </a:lnTo>
                  <a:lnTo>
                    <a:pt x="5024" y="8018"/>
                  </a:lnTo>
                  <a:lnTo>
                    <a:pt x="5158" y="8161"/>
                  </a:lnTo>
                  <a:lnTo>
                    <a:pt x="5292" y="8313"/>
                  </a:lnTo>
                  <a:lnTo>
                    <a:pt x="5417" y="8474"/>
                  </a:lnTo>
                  <a:lnTo>
                    <a:pt x="5659" y="8805"/>
                  </a:lnTo>
                  <a:lnTo>
                    <a:pt x="5900" y="9144"/>
                  </a:lnTo>
                  <a:lnTo>
                    <a:pt x="6133" y="9493"/>
                  </a:lnTo>
                  <a:lnTo>
                    <a:pt x="6356" y="9850"/>
                  </a:lnTo>
                  <a:lnTo>
                    <a:pt x="6812" y="10557"/>
                  </a:lnTo>
                  <a:lnTo>
                    <a:pt x="7053" y="10914"/>
                  </a:lnTo>
                  <a:lnTo>
                    <a:pt x="7178" y="11093"/>
                  </a:lnTo>
                  <a:lnTo>
                    <a:pt x="7312" y="11272"/>
                  </a:lnTo>
                  <a:lnTo>
                    <a:pt x="7455" y="11442"/>
                  </a:lnTo>
                  <a:lnTo>
                    <a:pt x="7536" y="11522"/>
                  </a:lnTo>
                  <a:lnTo>
                    <a:pt x="7625" y="11602"/>
                  </a:lnTo>
                  <a:lnTo>
                    <a:pt x="7715" y="11683"/>
                  </a:lnTo>
                  <a:lnTo>
                    <a:pt x="7813" y="11745"/>
                  </a:lnTo>
                  <a:lnTo>
                    <a:pt x="8001" y="11862"/>
                  </a:lnTo>
                  <a:lnTo>
                    <a:pt x="8206" y="11969"/>
                  </a:lnTo>
                  <a:lnTo>
                    <a:pt x="8403" y="12058"/>
                  </a:lnTo>
                  <a:lnTo>
                    <a:pt x="8599" y="12148"/>
                  </a:lnTo>
                  <a:lnTo>
                    <a:pt x="8805" y="12228"/>
                  </a:lnTo>
                  <a:lnTo>
                    <a:pt x="9216" y="12380"/>
                  </a:lnTo>
                  <a:lnTo>
                    <a:pt x="9627" y="12523"/>
                  </a:lnTo>
                  <a:lnTo>
                    <a:pt x="10047" y="12648"/>
                  </a:lnTo>
                  <a:lnTo>
                    <a:pt x="10468" y="12773"/>
                  </a:lnTo>
                  <a:lnTo>
                    <a:pt x="10897" y="12881"/>
                  </a:lnTo>
                  <a:lnTo>
                    <a:pt x="11317" y="12988"/>
                  </a:lnTo>
                  <a:lnTo>
                    <a:pt x="11746" y="13086"/>
                  </a:lnTo>
                  <a:lnTo>
                    <a:pt x="12184" y="13176"/>
                  </a:lnTo>
                  <a:lnTo>
                    <a:pt x="12613" y="13256"/>
                  </a:lnTo>
                  <a:lnTo>
                    <a:pt x="13051" y="13327"/>
                  </a:lnTo>
                  <a:lnTo>
                    <a:pt x="13498" y="13390"/>
                  </a:lnTo>
                  <a:lnTo>
                    <a:pt x="13936" y="13444"/>
                  </a:lnTo>
                  <a:lnTo>
                    <a:pt x="14383" y="13488"/>
                  </a:lnTo>
                  <a:lnTo>
                    <a:pt x="14838" y="13506"/>
                  </a:lnTo>
                  <a:lnTo>
                    <a:pt x="15062" y="13515"/>
                  </a:lnTo>
                  <a:lnTo>
                    <a:pt x="15285" y="13515"/>
                  </a:lnTo>
                  <a:lnTo>
                    <a:pt x="15518" y="13497"/>
                  </a:lnTo>
                  <a:lnTo>
                    <a:pt x="15750" y="13479"/>
                  </a:lnTo>
                  <a:lnTo>
                    <a:pt x="16000" y="13444"/>
                  </a:lnTo>
                  <a:lnTo>
                    <a:pt x="16134" y="13417"/>
                  </a:lnTo>
                  <a:lnTo>
                    <a:pt x="16260" y="13381"/>
                  </a:lnTo>
                  <a:lnTo>
                    <a:pt x="16385" y="13336"/>
                  </a:lnTo>
                  <a:lnTo>
                    <a:pt x="16510" y="13283"/>
                  </a:lnTo>
                  <a:lnTo>
                    <a:pt x="16586" y="13239"/>
                  </a:lnTo>
                  <a:lnTo>
                    <a:pt x="16586" y="13239"/>
                  </a:lnTo>
                  <a:lnTo>
                    <a:pt x="17225" y="14284"/>
                  </a:lnTo>
                  <a:lnTo>
                    <a:pt x="17582" y="14883"/>
                  </a:lnTo>
                  <a:lnTo>
                    <a:pt x="17888" y="15421"/>
                  </a:lnTo>
                  <a:lnTo>
                    <a:pt x="17888" y="15421"/>
                  </a:lnTo>
                  <a:lnTo>
                    <a:pt x="17600" y="16563"/>
                  </a:lnTo>
                  <a:lnTo>
                    <a:pt x="17448" y="17171"/>
                  </a:lnTo>
                  <a:lnTo>
                    <a:pt x="17288" y="17770"/>
                  </a:lnTo>
                  <a:lnTo>
                    <a:pt x="17127" y="18360"/>
                  </a:lnTo>
                  <a:lnTo>
                    <a:pt x="16948" y="18950"/>
                  </a:lnTo>
                  <a:lnTo>
                    <a:pt x="16760" y="19531"/>
                  </a:lnTo>
                  <a:lnTo>
                    <a:pt x="16555" y="20103"/>
                  </a:lnTo>
                  <a:lnTo>
                    <a:pt x="16447" y="20380"/>
                  </a:lnTo>
                  <a:lnTo>
                    <a:pt x="16331" y="20666"/>
                  </a:lnTo>
                  <a:lnTo>
                    <a:pt x="16215" y="20934"/>
                  </a:lnTo>
                  <a:lnTo>
                    <a:pt x="16090" y="21220"/>
                  </a:lnTo>
                  <a:lnTo>
                    <a:pt x="15965" y="21488"/>
                  </a:lnTo>
                  <a:lnTo>
                    <a:pt x="15902" y="21622"/>
                  </a:lnTo>
                  <a:lnTo>
                    <a:pt x="15840" y="21747"/>
                  </a:lnTo>
                  <a:lnTo>
                    <a:pt x="15768" y="21855"/>
                  </a:lnTo>
                  <a:lnTo>
                    <a:pt x="15688" y="21944"/>
                  </a:lnTo>
                  <a:lnTo>
                    <a:pt x="15580" y="22033"/>
                  </a:lnTo>
                  <a:lnTo>
                    <a:pt x="15464" y="22105"/>
                  </a:lnTo>
                  <a:lnTo>
                    <a:pt x="15339" y="22176"/>
                  </a:lnTo>
                  <a:lnTo>
                    <a:pt x="15214" y="22239"/>
                  </a:lnTo>
                  <a:lnTo>
                    <a:pt x="14946" y="22373"/>
                  </a:lnTo>
                  <a:lnTo>
                    <a:pt x="14678" y="22498"/>
                  </a:lnTo>
                  <a:lnTo>
                    <a:pt x="14409" y="22614"/>
                  </a:lnTo>
                  <a:lnTo>
                    <a:pt x="14132" y="22722"/>
                  </a:lnTo>
                  <a:lnTo>
                    <a:pt x="13855" y="22820"/>
                  </a:lnTo>
                  <a:lnTo>
                    <a:pt x="13301" y="23017"/>
                  </a:lnTo>
                  <a:lnTo>
                    <a:pt x="12738" y="23195"/>
                  </a:lnTo>
                  <a:lnTo>
                    <a:pt x="12175" y="23374"/>
                  </a:lnTo>
                  <a:lnTo>
                    <a:pt x="11612" y="23562"/>
                  </a:lnTo>
                  <a:lnTo>
                    <a:pt x="11335" y="23651"/>
                  </a:lnTo>
                  <a:lnTo>
                    <a:pt x="11066" y="23750"/>
                  </a:lnTo>
                  <a:lnTo>
                    <a:pt x="10512" y="23919"/>
                  </a:lnTo>
                  <a:lnTo>
                    <a:pt x="10235" y="23991"/>
                  </a:lnTo>
                  <a:lnTo>
                    <a:pt x="9958" y="24062"/>
                  </a:lnTo>
                  <a:lnTo>
                    <a:pt x="9404" y="24196"/>
                  </a:lnTo>
                  <a:lnTo>
                    <a:pt x="8841" y="24313"/>
                  </a:lnTo>
                  <a:lnTo>
                    <a:pt x="8278" y="24411"/>
                  </a:lnTo>
                  <a:lnTo>
                    <a:pt x="7724" y="24500"/>
                  </a:lnTo>
                  <a:lnTo>
                    <a:pt x="6606" y="24661"/>
                  </a:lnTo>
                  <a:lnTo>
                    <a:pt x="5498" y="24822"/>
                  </a:lnTo>
                  <a:lnTo>
                    <a:pt x="4944" y="24912"/>
                  </a:lnTo>
                  <a:lnTo>
                    <a:pt x="4398" y="25010"/>
                  </a:lnTo>
                  <a:lnTo>
                    <a:pt x="3862" y="25117"/>
                  </a:lnTo>
                  <a:lnTo>
                    <a:pt x="3362" y="25242"/>
                  </a:lnTo>
                  <a:lnTo>
                    <a:pt x="2897" y="25367"/>
                  </a:lnTo>
                  <a:lnTo>
                    <a:pt x="2468" y="25501"/>
                  </a:lnTo>
                  <a:lnTo>
                    <a:pt x="2083" y="25636"/>
                  </a:lnTo>
                  <a:lnTo>
                    <a:pt x="1735" y="25779"/>
                  </a:lnTo>
                  <a:lnTo>
                    <a:pt x="1422" y="25913"/>
                  </a:lnTo>
                  <a:lnTo>
                    <a:pt x="1154" y="26047"/>
                  </a:lnTo>
                  <a:lnTo>
                    <a:pt x="921" y="26172"/>
                  </a:lnTo>
                  <a:lnTo>
                    <a:pt x="716" y="26288"/>
                  </a:lnTo>
                  <a:lnTo>
                    <a:pt x="546" y="26395"/>
                  </a:lnTo>
                  <a:lnTo>
                    <a:pt x="412" y="26476"/>
                  </a:lnTo>
                  <a:lnTo>
                    <a:pt x="242" y="26610"/>
                  </a:lnTo>
                  <a:lnTo>
                    <a:pt x="206" y="26646"/>
                  </a:lnTo>
                  <a:lnTo>
                    <a:pt x="197" y="26663"/>
                  </a:lnTo>
                  <a:lnTo>
                    <a:pt x="215" y="26663"/>
                  </a:lnTo>
                  <a:lnTo>
                    <a:pt x="269" y="26646"/>
                  </a:lnTo>
                  <a:lnTo>
                    <a:pt x="457" y="26556"/>
                  </a:lnTo>
                  <a:lnTo>
                    <a:pt x="778" y="26404"/>
                  </a:lnTo>
                  <a:lnTo>
                    <a:pt x="1225" y="26199"/>
                  </a:lnTo>
                  <a:lnTo>
                    <a:pt x="1502" y="26082"/>
                  </a:lnTo>
                  <a:lnTo>
                    <a:pt x="1806" y="25966"/>
                  </a:lnTo>
                  <a:lnTo>
                    <a:pt x="2155" y="25841"/>
                  </a:lnTo>
                  <a:lnTo>
                    <a:pt x="2539" y="25716"/>
                  </a:lnTo>
                  <a:lnTo>
                    <a:pt x="2959" y="25600"/>
                  </a:lnTo>
                  <a:lnTo>
                    <a:pt x="3415" y="25484"/>
                  </a:lnTo>
                  <a:lnTo>
                    <a:pt x="3916" y="25367"/>
                  </a:lnTo>
                  <a:lnTo>
                    <a:pt x="4452" y="25269"/>
                  </a:lnTo>
                  <a:lnTo>
                    <a:pt x="4988" y="25171"/>
                  </a:lnTo>
                  <a:lnTo>
                    <a:pt x="5534" y="25090"/>
                  </a:lnTo>
                  <a:lnTo>
                    <a:pt x="6642" y="24938"/>
                  </a:lnTo>
                  <a:lnTo>
                    <a:pt x="7768" y="24786"/>
                  </a:lnTo>
                  <a:lnTo>
                    <a:pt x="8331" y="24697"/>
                  </a:lnTo>
                  <a:lnTo>
                    <a:pt x="8894" y="24599"/>
                  </a:lnTo>
                  <a:lnTo>
                    <a:pt x="9458" y="24483"/>
                  </a:lnTo>
                  <a:lnTo>
                    <a:pt x="10030" y="24357"/>
                  </a:lnTo>
                  <a:lnTo>
                    <a:pt x="10316" y="24286"/>
                  </a:lnTo>
                  <a:lnTo>
                    <a:pt x="10593" y="24205"/>
                  </a:lnTo>
                  <a:lnTo>
                    <a:pt x="11156" y="24036"/>
                  </a:lnTo>
                  <a:lnTo>
                    <a:pt x="11433" y="23946"/>
                  </a:lnTo>
                  <a:lnTo>
                    <a:pt x="11710" y="23848"/>
                  </a:lnTo>
                  <a:lnTo>
                    <a:pt x="12264" y="23669"/>
                  </a:lnTo>
                  <a:lnTo>
                    <a:pt x="12827" y="23490"/>
                  </a:lnTo>
                  <a:lnTo>
                    <a:pt x="13399" y="23312"/>
                  </a:lnTo>
                  <a:lnTo>
                    <a:pt x="13962" y="23115"/>
                  </a:lnTo>
                  <a:lnTo>
                    <a:pt x="14249" y="23017"/>
                  </a:lnTo>
                  <a:lnTo>
                    <a:pt x="14526" y="22909"/>
                  </a:lnTo>
                  <a:lnTo>
                    <a:pt x="14803" y="22784"/>
                  </a:lnTo>
                  <a:lnTo>
                    <a:pt x="15080" y="22659"/>
                  </a:lnTo>
                  <a:lnTo>
                    <a:pt x="15357" y="22534"/>
                  </a:lnTo>
                  <a:lnTo>
                    <a:pt x="15491" y="22462"/>
                  </a:lnTo>
                  <a:lnTo>
                    <a:pt x="15634" y="22382"/>
                  </a:lnTo>
                  <a:lnTo>
                    <a:pt x="15768" y="22293"/>
                  </a:lnTo>
                  <a:lnTo>
                    <a:pt x="15902" y="22185"/>
                  </a:lnTo>
                  <a:lnTo>
                    <a:pt x="15965" y="22123"/>
                  </a:lnTo>
                  <a:lnTo>
                    <a:pt x="16027" y="22051"/>
                  </a:lnTo>
                  <a:lnTo>
                    <a:pt x="16072" y="21980"/>
                  </a:lnTo>
                  <a:lnTo>
                    <a:pt x="16117" y="21908"/>
                  </a:lnTo>
                  <a:lnTo>
                    <a:pt x="16197" y="21765"/>
                  </a:lnTo>
                  <a:lnTo>
                    <a:pt x="16269" y="21631"/>
                  </a:lnTo>
                  <a:lnTo>
                    <a:pt x="16394" y="21345"/>
                  </a:lnTo>
                  <a:lnTo>
                    <a:pt x="16510" y="21068"/>
                  </a:lnTo>
                  <a:lnTo>
                    <a:pt x="16635" y="20791"/>
                  </a:lnTo>
                  <a:lnTo>
                    <a:pt x="16751" y="20505"/>
                  </a:lnTo>
                  <a:lnTo>
                    <a:pt x="16867" y="20219"/>
                  </a:lnTo>
                  <a:lnTo>
                    <a:pt x="17073" y="19638"/>
                  </a:lnTo>
                  <a:lnTo>
                    <a:pt x="17261" y="19048"/>
                  </a:lnTo>
                  <a:lnTo>
                    <a:pt x="17439" y="18449"/>
                  </a:lnTo>
                  <a:lnTo>
                    <a:pt x="17609" y="17850"/>
                  </a:lnTo>
                  <a:lnTo>
                    <a:pt x="17770" y="17251"/>
                  </a:lnTo>
                  <a:lnTo>
                    <a:pt x="17931" y="16653"/>
                  </a:lnTo>
                  <a:lnTo>
                    <a:pt x="18235" y="15437"/>
                  </a:lnTo>
                  <a:lnTo>
                    <a:pt x="18244" y="15401"/>
                  </a:lnTo>
                  <a:lnTo>
                    <a:pt x="18235" y="15365"/>
                  </a:lnTo>
                  <a:lnTo>
                    <a:pt x="18235" y="15339"/>
                  </a:lnTo>
                  <a:lnTo>
                    <a:pt x="18217" y="15312"/>
                  </a:lnTo>
                  <a:lnTo>
                    <a:pt x="17869" y="14713"/>
                  </a:lnTo>
                  <a:lnTo>
                    <a:pt x="17511" y="14114"/>
                  </a:lnTo>
                  <a:lnTo>
                    <a:pt x="16787" y="12907"/>
                  </a:lnTo>
                  <a:lnTo>
                    <a:pt x="16769" y="12881"/>
                  </a:lnTo>
                  <a:lnTo>
                    <a:pt x="16742" y="12863"/>
                  </a:lnTo>
                  <a:lnTo>
                    <a:pt x="16715" y="12845"/>
                  </a:lnTo>
                  <a:lnTo>
                    <a:pt x="16680" y="12836"/>
                  </a:lnTo>
                  <a:lnTo>
                    <a:pt x="16653" y="12827"/>
                  </a:lnTo>
                  <a:lnTo>
                    <a:pt x="16617" y="12827"/>
                  </a:lnTo>
                  <a:lnTo>
                    <a:pt x="16581" y="12836"/>
                  </a:lnTo>
                  <a:lnTo>
                    <a:pt x="16555" y="12854"/>
                  </a:lnTo>
                  <a:lnTo>
                    <a:pt x="16528" y="12872"/>
                  </a:lnTo>
                  <a:lnTo>
                    <a:pt x="16447" y="12925"/>
                  </a:lnTo>
                  <a:lnTo>
                    <a:pt x="16367" y="12979"/>
                  </a:lnTo>
                  <a:lnTo>
                    <a:pt x="16269" y="13024"/>
                  </a:lnTo>
                  <a:lnTo>
                    <a:pt x="16161" y="13059"/>
                  </a:lnTo>
                  <a:lnTo>
                    <a:pt x="16054" y="13086"/>
                  </a:lnTo>
                  <a:lnTo>
                    <a:pt x="15938" y="13104"/>
                  </a:lnTo>
                  <a:lnTo>
                    <a:pt x="15705" y="13140"/>
                  </a:lnTo>
                  <a:lnTo>
                    <a:pt x="15500" y="13158"/>
                  </a:lnTo>
                  <a:lnTo>
                    <a:pt x="15276" y="13167"/>
                  </a:lnTo>
                  <a:lnTo>
                    <a:pt x="15062" y="13176"/>
                  </a:lnTo>
                  <a:lnTo>
                    <a:pt x="14847" y="13167"/>
                  </a:lnTo>
                  <a:lnTo>
                    <a:pt x="14409" y="13149"/>
                  </a:lnTo>
                  <a:lnTo>
                    <a:pt x="13971" y="13113"/>
                  </a:lnTo>
                  <a:lnTo>
                    <a:pt x="13542" y="13059"/>
                  </a:lnTo>
                  <a:lnTo>
                    <a:pt x="13104" y="12997"/>
                  </a:lnTo>
                  <a:lnTo>
                    <a:pt x="12675" y="12925"/>
                  </a:lnTo>
                  <a:lnTo>
                    <a:pt x="12246" y="12845"/>
                  </a:lnTo>
                  <a:lnTo>
                    <a:pt x="11817" y="12755"/>
                  </a:lnTo>
                  <a:lnTo>
                    <a:pt x="11397" y="12657"/>
                  </a:lnTo>
                  <a:lnTo>
                    <a:pt x="10977" y="12559"/>
                  </a:lnTo>
                  <a:lnTo>
                    <a:pt x="10557" y="12452"/>
                  </a:lnTo>
                  <a:lnTo>
                    <a:pt x="10146" y="12326"/>
                  </a:lnTo>
                  <a:lnTo>
                    <a:pt x="9735" y="12201"/>
                  </a:lnTo>
                  <a:lnTo>
                    <a:pt x="9323" y="12067"/>
                  </a:lnTo>
                  <a:lnTo>
                    <a:pt x="8930" y="11924"/>
                  </a:lnTo>
                  <a:lnTo>
                    <a:pt x="8734" y="11844"/>
                  </a:lnTo>
                  <a:lnTo>
                    <a:pt x="8537" y="11754"/>
                  </a:lnTo>
                  <a:lnTo>
                    <a:pt x="8349" y="11665"/>
                  </a:lnTo>
                  <a:lnTo>
                    <a:pt x="8162" y="11576"/>
                  </a:lnTo>
                  <a:lnTo>
                    <a:pt x="7992" y="11468"/>
                  </a:lnTo>
                  <a:lnTo>
                    <a:pt x="7911" y="11415"/>
                  </a:lnTo>
                  <a:lnTo>
                    <a:pt x="7840" y="11352"/>
                  </a:lnTo>
                  <a:lnTo>
                    <a:pt x="7768" y="11290"/>
                  </a:lnTo>
                  <a:lnTo>
                    <a:pt x="7706" y="11218"/>
                  </a:lnTo>
                  <a:lnTo>
                    <a:pt x="7572" y="11066"/>
                  </a:lnTo>
                  <a:lnTo>
                    <a:pt x="7446" y="10896"/>
                  </a:lnTo>
                  <a:lnTo>
                    <a:pt x="7321" y="10726"/>
                  </a:lnTo>
                  <a:lnTo>
                    <a:pt x="7089" y="10378"/>
                  </a:lnTo>
                  <a:lnTo>
                    <a:pt x="6633" y="9672"/>
                  </a:lnTo>
                  <a:lnTo>
                    <a:pt x="6401" y="9314"/>
                  </a:lnTo>
                  <a:lnTo>
                    <a:pt x="6168" y="8966"/>
                  </a:lnTo>
                  <a:lnTo>
                    <a:pt x="5927" y="8617"/>
                  </a:lnTo>
                  <a:lnTo>
                    <a:pt x="5668" y="8277"/>
                  </a:lnTo>
                  <a:lnTo>
                    <a:pt x="5534" y="8108"/>
                  </a:lnTo>
                  <a:lnTo>
                    <a:pt x="5391" y="7947"/>
                  </a:lnTo>
                  <a:lnTo>
                    <a:pt x="5248" y="7795"/>
                  </a:lnTo>
                  <a:lnTo>
                    <a:pt x="5087" y="7643"/>
                  </a:lnTo>
                  <a:lnTo>
                    <a:pt x="4997" y="7571"/>
                  </a:lnTo>
                  <a:lnTo>
                    <a:pt x="4908" y="7509"/>
                  </a:lnTo>
                  <a:lnTo>
                    <a:pt x="4810" y="7446"/>
                  </a:lnTo>
                  <a:lnTo>
                    <a:pt x="4702" y="7392"/>
                  </a:lnTo>
                  <a:lnTo>
                    <a:pt x="4586" y="7348"/>
                  </a:lnTo>
                  <a:lnTo>
                    <a:pt x="4473" y="7324"/>
                  </a:lnTo>
                  <a:lnTo>
                    <a:pt x="4473" y="7324"/>
                  </a:lnTo>
                  <a:lnTo>
                    <a:pt x="4497" y="7276"/>
                  </a:lnTo>
                  <a:lnTo>
                    <a:pt x="4559" y="7142"/>
                  </a:lnTo>
                  <a:lnTo>
                    <a:pt x="4631" y="7026"/>
                  </a:lnTo>
                  <a:lnTo>
                    <a:pt x="4711" y="6910"/>
                  </a:lnTo>
                  <a:lnTo>
                    <a:pt x="4801" y="6811"/>
                  </a:lnTo>
                  <a:lnTo>
                    <a:pt x="4899" y="6722"/>
                  </a:lnTo>
                  <a:lnTo>
                    <a:pt x="5006" y="6642"/>
                  </a:lnTo>
                  <a:lnTo>
                    <a:pt x="5033" y="6624"/>
                  </a:lnTo>
                  <a:lnTo>
                    <a:pt x="5051" y="6597"/>
                  </a:lnTo>
                  <a:lnTo>
                    <a:pt x="5060" y="6570"/>
                  </a:lnTo>
                  <a:lnTo>
                    <a:pt x="5069" y="6543"/>
                  </a:lnTo>
                  <a:lnTo>
                    <a:pt x="5078" y="6516"/>
                  </a:lnTo>
                  <a:lnTo>
                    <a:pt x="5069" y="6481"/>
                  </a:lnTo>
                  <a:lnTo>
                    <a:pt x="5060" y="6454"/>
                  </a:lnTo>
                  <a:lnTo>
                    <a:pt x="5051" y="6427"/>
                  </a:lnTo>
                  <a:lnTo>
                    <a:pt x="5015" y="6391"/>
                  </a:lnTo>
                  <a:lnTo>
                    <a:pt x="4979" y="6365"/>
                  </a:lnTo>
                  <a:lnTo>
                    <a:pt x="4935" y="6356"/>
                  </a:lnTo>
                  <a:lnTo>
                    <a:pt x="4881" y="6365"/>
                  </a:lnTo>
                  <a:lnTo>
                    <a:pt x="4810" y="6382"/>
                  </a:lnTo>
                  <a:lnTo>
                    <a:pt x="4738" y="6391"/>
                  </a:lnTo>
                  <a:lnTo>
                    <a:pt x="4568" y="6391"/>
                  </a:lnTo>
                  <a:lnTo>
                    <a:pt x="4533" y="6409"/>
                  </a:lnTo>
                  <a:lnTo>
                    <a:pt x="4470" y="6436"/>
                  </a:lnTo>
                  <a:lnTo>
                    <a:pt x="4461" y="6442"/>
                  </a:lnTo>
                  <a:lnTo>
                    <a:pt x="4461" y="6418"/>
                  </a:lnTo>
                  <a:lnTo>
                    <a:pt x="4461" y="6391"/>
                  </a:lnTo>
                  <a:lnTo>
                    <a:pt x="4452" y="6365"/>
                  </a:lnTo>
                  <a:lnTo>
                    <a:pt x="4443" y="6338"/>
                  </a:lnTo>
                  <a:lnTo>
                    <a:pt x="4425" y="6311"/>
                  </a:lnTo>
                  <a:lnTo>
                    <a:pt x="4398" y="6293"/>
                  </a:lnTo>
                  <a:lnTo>
                    <a:pt x="4372" y="6284"/>
                  </a:lnTo>
                  <a:lnTo>
                    <a:pt x="4345" y="6266"/>
                  </a:lnTo>
                  <a:lnTo>
                    <a:pt x="4309" y="6266"/>
                  </a:lnTo>
                  <a:lnTo>
                    <a:pt x="4264" y="6275"/>
                  </a:lnTo>
                  <a:lnTo>
                    <a:pt x="4121" y="6311"/>
                  </a:lnTo>
                  <a:lnTo>
                    <a:pt x="3978" y="6347"/>
                  </a:lnTo>
                  <a:lnTo>
                    <a:pt x="3844" y="6373"/>
                  </a:lnTo>
                  <a:lnTo>
                    <a:pt x="3701" y="6382"/>
                  </a:lnTo>
                  <a:lnTo>
                    <a:pt x="3567" y="6373"/>
                  </a:lnTo>
                  <a:lnTo>
                    <a:pt x="3433" y="6356"/>
                  </a:lnTo>
                  <a:lnTo>
                    <a:pt x="3308" y="6311"/>
                  </a:lnTo>
                  <a:lnTo>
                    <a:pt x="3183" y="6257"/>
                  </a:lnTo>
                  <a:lnTo>
                    <a:pt x="3076" y="6186"/>
                  </a:lnTo>
                  <a:lnTo>
                    <a:pt x="2968" y="6096"/>
                  </a:lnTo>
                  <a:lnTo>
                    <a:pt x="2879" y="5998"/>
                  </a:lnTo>
                  <a:lnTo>
                    <a:pt x="2790" y="5882"/>
                  </a:lnTo>
                  <a:lnTo>
                    <a:pt x="2709" y="5766"/>
                  </a:lnTo>
                  <a:lnTo>
                    <a:pt x="2638" y="5641"/>
                  </a:lnTo>
                  <a:lnTo>
                    <a:pt x="2575" y="5515"/>
                  </a:lnTo>
                  <a:lnTo>
                    <a:pt x="2512" y="5381"/>
                  </a:lnTo>
                  <a:lnTo>
                    <a:pt x="2396" y="5104"/>
                  </a:lnTo>
                  <a:lnTo>
                    <a:pt x="2289" y="4827"/>
                  </a:lnTo>
                  <a:lnTo>
                    <a:pt x="2083" y="4255"/>
                  </a:lnTo>
                  <a:lnTo>
                    <a:pt x="1958" y="3978"/>
                  </a:lnTo>
                  <a:lnTo>
                    <a:pt x="1896" y="3835"/>
                  </a:lnTo>
                  <a:lnTo>
                    <a:pt x="1833" y="3701"/>
                  </a:lnTo>
                  <a:lnTo>
                    <a:pt x="1753" y="3558"/>
                  </a:lnTo>
                  <a:lnTo>
                    <a:pt x="1672" y="3424"/>
                  </a:lnTo>
                  <a:lnTo>
                    <a:pt x="1574" y="3299"/>
                  </a:lnTo>
                  <a:lnTo>
                    <a:pt x="1476" y="3174"/>
                  </a:lnTo>
                  <a:lnTo>
                    <a:pt x="1467" y="3174"/>
                  </a:lnTo>
                  <a:lnTo>
                    <a:pt x="1440" y="3147"/>
                  </a:lnTo>
                  <a:lnTo>
                    <a:pt x="1404" y="3138"/>
                  </a:lnTo>
                  <a:lnTo>
                    <a:pt x="1359" y="3129"/>
                  </a:lnTo>
                  <a:lnTo>
                    <a:pt x="1324" y="3138"/>
                  </a:lnTo>
                  <a:lnTo>
                    <a:pt x="1279" y="3165"/>
                  </a:lnTo>
                  <a:lnTo>
                    <a:pt x="1277" y="3166"/>
                  </a:lnTo>
                  <a:lnTo>
                    <a:pt x="1252" y="3138"/>
                  </a:lnTo>
                  <a:lnTo>
                    <a:pt x="1073" y="2905"/>
                  </a:lnTo>
                  <a:lnTo>
                    <a:pt x="1040" y="2862"/>
                  </a:lnTo>
                  <a:lnTo>
                    <a:pt x="1047" y="2861"/>
                  </a:lnTo>
                  <a:lnTo>
                    <a:pt x="1073" y="2843"/>
                  </a:lnTo>
                  <a:lnTo>
                    <a:pt x="1100" y="2816"/>
                  </a:lnTo>
                  <a:lnTo>
                    <a:pt x="1109" y="2789"/>
                  </a:lnTo>
                  <a:lnTo>
                    <a:pt x="1127" y="2745"/>
                  </a:lnTo>
                  <a:lnTo>
                    <a:pt x="1136" y="2718"/>
                  </a:lnTo>
                  <a:lnTo>
                    <a:pt x="1127" y="2691"/>
                  </a:lnTo>
                  <a:lnTo>
                    <a:pt x="1118" y="2628"/>
                  </a:lnTo>
                  <a:lnTo>
                    <a:pt x="1100" y="2575"/>
                  </a:lnTo>
                  <a:lnTo>
                    <a:pt x="1064" y="2494"/>
                  </a:lnTo>
                  <a:lnTo>
                    <a:pt x="1029" y="2414"/>
                  </a:lnTo>
                  <a:lnTo>
                    <a:pt x="877" y="2137"/>
                  </a:lnTo>
                  <a:lnTo>
                    <a:pt x="725" y="1878"/>
                  </a:lnTo>
                  <a:lnTo>
                    <a:pt x="662" y="1761"/>
                  </a:lnTo>
                  <a:lnTo>
                    <a:pt x="644" y="1726"/>
                  </a:lnTo>
                  <a:lnTo>
                    <a:pt x="627" y="1690"/>
                  </a:lnTo>
                  <a:lnTo>
                    <a:pt x="573" y="1618"/>
                  </a:lnTo>
                  <a:lnTo>
                    <a:pt x="528" y="1556"/>
                  </a:lnTo>
                  <a:lnTo>
                    <a:pt x="466" y="1502"/>
                  </a:lnTo>
                  <a:lnTo>
                    <a:pt x="349" y="1413"/>
                  </a:lnTo>
                  <a:lnTo>
                    <a:pt x="269" y="1341"/>
                  </a:lnTo>
                  <a:lnTo>
                    <a:pt x="251" y="1314"/>
                  </a:lnTo>
                  <a:lnTo>
                    <a:pt x="242" y="1288"/>
                  </a:lnTo>
                  <a:lnTo>
                    <a:pt x="233" y="1252"/>
                  </a:lnTo>
                  <a:lnTo>
                    <a:pt x="242" y="1207"/>
                  </a:lnTo>
                  <a:lnTo>
                    <a:pt x="269" y="1109"/>
                  </a:lnTo>
                  <a:lnTo>
                    <a:pt x="279" y="1085"/>
                  </a:lnTo>
                  <a:lnTo>
                    <a:pt x="528" y="1484"/>
                  </a:lnTo>
                  <a:lnTo>
                    <a:pt x="555" y="1520"/>
                  </a:lnTo>
                  <a:lnTo>
                    <a:pt x="591" y="1529"/>
                  </a:lnTo>
                  <a:lnTo>
                    <a:pt x="627" y="1529"/>
                  </a:lnTo>
                  <a:lnTo>
                    <a:pt x="662" y="1520"/>
                  </a:lnTo>
                  <a:lnTo>
                    <a:pt x="689" y="1493"/>
                  </a:lnTo>
                  <a:lnTo>
                    <a:pt x="698" y="1466"/>
                  </a:lnTo>
                  <a:lnTo>
                    <a:pt x="734" y="1359"/>
                  </a:lnTo>
                  <a:lnTo>
                    <a:pt x="743" y="1252"/>
                  </a:lnTo>
                  <a:lnTo>
                    <a:pt x="743" y="1153"/>
                  </a:lnTo>
                  <a:lnTo>
                    <a:pt x="734" y="1055"/>
                  </a:lnTo>
                  <a:lnTo>
                    <a:pt x="707" y="957"/>
                  </a:lnTo>
                  <a:lnTo>
                    <a:pt x="680" y="876"/>
                  </a:lnTo>
                  <a:lnTo>
                    <a:pt x="644" y="796"/>
                  </a:lnTo>
                  <a:lnTo>
                    <a:pt x="609" y="724"/>
                  </a:lnTo>
                  <a:lnTo>
                    <a:pt x="519" y="599"/>
                  </a:lnTo>
                  <a:lnTo>
                    <a:pt x="439" y="492"/>
                  </a:lnTo>
                  <a:lnTo>
                    <a:pt x="305" y="313"/>
                  </a:lnTo>
                  <a:lnTo>
                    <a:pt x="197" y="179"/>
                  </a:lnTo>
                  <a:lnTo>
                    <a:pt x="126" y="72"/>
                  </a:lnTo>
                  <a:lnTo>
                    <a:pt x="81" y="1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2422988" y="1198650"/>
              <a:ext cx="3177925" cy="1688029"/>
            </a:xfrm>
            <a:custGeom>
              <a:rect b="b" l="l" r="r" t="t"/>
              <a:pathLst>
                <a:path extrusionOk="0" h="26360" w="49626">
                  <a:moveTo>
                    <a:pt x="14999" y="1"/>
                  </a:moveTo>
                  <a:lnTo>
                    <a:pt x="14847" y="10"/>
                  </a:lnTo>
                  <a:lnTo>
                    <a:pt x="14686" y="19"/>
                  </a:lnTo>
                  <a:lnTo>
                    <a:pt x="14605" y="28"/>
                  </a:lnTo>
                  <a:lnTo>
                    <a:pt x="14525" y="45"/>
                  </a:lnTo>
                  <a:lnTo>
                    <a:pt x="14444" y="54"/>
                  </a:lnTo>
                  <a:lnTo>
                    <a:pt x="14373" y="72"/>
                  </a:lnTo>
                  <a:lnTo>
                    <a:pt x="14069" y="135"/>
                  </a:lnTo>
                  <a:lnTo>
                    <a:pt x="13774" y="206"/>
                  </a:lnTo>
                  <a:lnTo>
                    <a:pt x="13622" y="242"/>
                  </a:lnTo>
                  <a:lnTo>
                    <a:pt x="13479" y="287"/>
                  </a:lnTo>
                  <a:lnTo>
                    <a:pt x="13184" y="367"/>
                  </a:lnTo>
                  <a:lnTo>
                    <a:pt x="12898" y="457"/>
                  </a:lnTo>
                  <a:lnTo>
                    <a:pt x="12603" y="555"/>
                  </a:lnTo>
                  <a:lnTo>
                    <a:pt x="12317" y="644"/>
                  </a:lnTo>
                  <a:lnTo>
                    <a:pt x="12031" y="743"/>
                  </a:lnTo>
                  <a:lnTo>
                    <a:pt x="11468" y="948"/>
                  </a:lnTo>
                  <a:lnTo>
                    <a:pt x="10905" y="1163"/>
                  </a:lnTo>
                  <a:lnTo>
                    <a:pt x="9779" y="1583"/>
                  </a:lnTo>
                  <a:lnTo>
                    <a:pt x="9224" y="1788"/>
                  </a:lnTo>
                  <a:lnTo>
                    <a:pt x="8670" y="1994"/>
                  </a:lnTo>
                  <a:lnTo>
                    <a:pt x="8107" y="2182"/>
                  </a:lnTo>
                  <a:lnTo>
                    <a:pt x="7544" y="2361"/>
                  </a:lnTo>
                  <a:lnTo>
                    <a:pt x="7517" y="2378"/>
                  </a:lnTo>
                  <a:lnTo>
                    <a:pt x="7490" y="2396"/>
                  </a:lnTo>
                  <a:lnTo>
                    <a:pt x="7464" y="2414"/>
                  </a:lnTo>
                  <a:lnTo>
                    <a:pt x="7446" y="2441"/>
                  </a:lnTo>
                  <a:lnTo>
                    <a:pt x="7437" y="2477"/>
                  </a:lnTo>
                  <a:lnTo>
                    <a:pt x="7428" y="2504"/>
                  </a:lnTo>
                  <a:lnTo>
                    <a:pt x="7428" y="2539"/>
                  </a:lnTo>
                  <a:lnTo>
                    <a:pt x="7437" y="2575"/>
                  </a:lnTo>
                  <a:lnTo>
                    <a:pt x="7446" y="2611"/>
                  </a:lnTo>
                  <a:lnTo>
                    <a:pt x="7473" y="2638"/>
                  </a:lnTo>
                  <a:lnTo>
                    <a:pt x="8304" y="3549"/>
                  </a:lnTo>
                  <a:lnTo>
                    <a:pt x="9126" y="4461"/>
                  </a:lnTo>
                  <a:lnTo>
                    <a:pt x="9931" y="5373"/>
                  </a:lnTo>
                  <a:lnTo>
                    <a:pt x="10570" y="6121"/>
                  </a:lnTo>
                  <a:lnTo>
                    <a:pt x="10570" y="6121"/>
                  </a:lnTo>
                  <a:lnTo>
                    <a:pt x="10512" y="6150"/>
                  </a:lnTo>
                  <a:lnTo>
                    <a:pt x="10422" y="6204"/>
                  </a:lnTo>
                  <a:lnTo>
                    <a:pt x="10333" y="6258"/>
                  </a:lnTo>
                  <a:lnTo>
                    <a:pt x="10252" y="6320"/>
                  </a:lnTo>
                  <a:lnTo>
                    <a:pt x="10208" y="6356"/>
                  </a:lnTo>
                  <a:lnTo>
                    <a:pt x="10172" y="6392"/>
                  </a:lnTo>
                  <a:lnTo>
                    <a:pt x="10100" y="6463"/>
                  </a:lnTo>
                  <a:lnTo>
                    <a:pt x="10029" y="6535"/>
                  </a:lnTo>
                  <a:lnTo>
                    <a:pt x="9966" y="6615"/>
                  </a:lnTo>
                  <a:lnTo>
                    <a:pt x="9850" y="6785"/>
                  </a:lnTo>
                  <a:lnTo>
                    <a:pt x="9662" y="7098"/>
                  </a:lnTo>
                  <a:lnTo>
                    <a:pt x="9564" y="7241"/>
                  </a:lnTo>
                  <a:lnTo>
                    <a:pt x="9510" y="7312"/>
                  </a:lnTo>
                  <a:lnTo>
                    <a:pt x="9457" y="7375"/>
                  </a:lnTo>
                  <a:lnTo>
                    <a:pt x="9394" y="7429"/>
                  </a:lnTo>
                  <a:lnTo>
                    <a:pt x="9332" y="7482"/>
                  </a:lnTo>
                  <a:lnTo>
                    <a:pt x="9269" y="7536"/>
                  </a:lnTo>
                  <a:lnTo>
                    <a:pt x="9207" y="7589"/>
                  </a:lnTo>
                  <a:lnTo>
                    <a:pt x="9064" y="7670"/>
                  </a:lnTo>
                  <a:lnTo>
                    <a:pt x="8903" y="7741"/>
                  </a:lnTo>
                  <a:lnTo>
                    <a:pt x="8742" y="7804"/>
                  </a:lnTo>
                  <a:lnTo>
                    <a:pt x="8572" y="7858"/>
                  </a:lnTo>
                  <a:lnTo>
                    <a:pt x="8402" y="7902"/>
                  </a:lnTo>
                  <a:lnTo>
                    <a:pt x="8223" y="7938"/>
                  </a:lnTo>
                  <a:lnTo>
                    <a:pt x="7866" y="8018"/>
                  </a:lnTo>
                  <a:lnTo>
                    <a:pt x="7678" y="8063"/>
                  </a:lnTo>
                  <a:lnTo>
                    <a:pt x="7499" y="8108"/>
                  </a:lnTo>
                  <a:lnTo>
                    <a:pt x="7312" y="8170"/>
                  </a:lnTo>
                  <a:lnTo>
                    <a:pt x="7133" y="8242"/>
                  </a:lnTo>
                  <a:lnTo>
                    <a:pt x="6954" y="8322"/>
                  </a:lnTo>
                  <a:lnTo>
                    <a:pt x="6784" y="8430"/>
                  </a:lnTo>
                  <a:lnTo>
                    <a:pt x="6704" y="8483"/>
                  </a:lnTo>
                  <a:lnTo>
                    <a:pt x="6623" y="8555"/>
                  </a:lnTo>
                  <a:lnTo>
                    <a:pt x="6552" y="8617"/>
                  </a:lnTo>
                  <a:lnTo>
                    <a:pt x="6480" y="8689"/>
                  </a:lnTo>
                  <a:lnTo>
                    <a:pt x="6355" y="8841"/>
                  </a:lnTo>
                  <a:lnTo>
                    <a:pt x="6239" y="8993"/>
                  </a:lnTo>
                  <a:lnTo>
                    <a:pt x="6132" y="9154"/>
                  </a:lnTo>
                  <a:lnTo>
                    <a:pt x="6042" y="9315"/>
                  </a:lnTo>
                  <a:lnTo>
                    <a:pt x="5855" y="9636"/>
                  </a:lnTo>
                  <a:lnTo>
                    <a:pt x="5676" y="9940"/>
                  </a:lnTo>
                  <a:lnTo>
                    <a:pt x="5578" y="10083"/>
                  </a:lnTo>
                  <a:lnTo>
                    <a:pt x="5470" y="10226"/>
                  </a:lnTo>
                  <a:lnTo>
                    <a:pt x="5363" y="10351"/>
                  </a:lnTo>
                  <a:lnTo>
                    <a:pt x="5247" y="10468"/>
                  </a:lnTo>
                  <a:lnTo>
                    <a:pt x="5122" y="10575"/>
                  </a:lnTo>
                  <a:lnTo>
                    <a:pt x="4979" y="10664"/>
                  </a:lnTo>
                  <a:lnTo>
                    <a:pt x="4836" y="10727"/>
                  </a:lnTo>
                  <a:lnTo>
                    <a:pt x="4684" y="10780"/>
                  </a:lnTo>
                  <a:lnTo>
                    <a:pt x="4523" y="10816"/>
                  </a:lnTo>
                  <a:lnTo>
                    <a:pt x="4362" y="10825"/>
                  </a:lnTo>
                  <a:lnTo>
                    <a:pt x="4192" y="10834"/>
                  </a:lnTo>
                  <a:lnTo>
                    <a:pt x="4013" y="10825"/>
                  </a:lnTo>
                  <a:lnTo>
                    <a:pt x="3844" y="10807"/>
                  </a:lnTo>
                  <a:lnTo>
                    <a:pt x="3674" y="10780"/>
                  </a:lnTo>
                  <a:lnTo>
                    <a:pt x="3325" y="10718"/>
                  </a:lnTo>
                  <a:lnTo>
                    <a:pt x="2977" y="10646"/>
                  </a:lnTo>
                  <a:lnTo>
                    <a:pt x="2637" y="10557"/>
                  </a:lnTo>
                  <a:lnTo>
                    <a:pt x="1940" y="10378"/>
                  </a:lnTo>
                  <a:lnTo>
                    <a:pt x="1591" y="10289"/>
                  </a:lnTo>
                  <a:lnTo>
                    <a:pt x="1412" y="10253"/>
                  </a:lnTo>
                  <a:lnTo>
                    <a:pt x="1234" y="10217"/>
                  </a:lnTo>
                  <a:lnTo>
                    <a:pt x="1180" y="10217"/>
                  </a:lnTo>
                  <a:lnTo>
                    <a:pt x="1126" y="10244"/>
                  </a:lnTo>
                  <a:lnTo>
                    <a:pt x="1082" y="10280"/>
                  </a:lnTo>
                  <a:lnTo>
                    <a:pt x="1073" y="10307"/>
                  </a:lnTo>
                  <a:lnTo>
                    <a:pt x="1064" y="10333"/>
                  </a:lnTo>
                  <a:lnTo>
                    <a:pt x="948" y="10816"/>
                  </a:lnTo>
                  <a:lnTo>
                    <a:pt x="849" y="11299"/>
                  </a:lnTo>
                  <a:lnTo>
                    <a:pt x="662" y="12264"/>
                  </a:lnTo>
                  <a:lnTo>
                    <a:pt x="572" y="12738"/>
                  </a:lnTo>
                  <a:lnTo>
                    <a:pt x="474" y="13212"/>
                  </a:lnTo>
                  <a:lnTo>
                    <a:pt x="376" y="13685"/>
                  </a:lnTo>
                  <a:lnTo>
                    <a:pt x="266" y="14124"/>
                  </a:lnTo>
                  <a:lnTo>
                    <a:pt x="206" y="14222"/>
                  </a:lnTo>
                  <a:lnTo>
                    <a:pt x="152" y="14347"/>
                  </a:lnTo>
                  <a:lnTo>
                    <a:pt x="98" y="14472"/>
                  </a:lnTo>
                  <a:lnTo>
                    <a:pt x="63" y="14606"/>
                  </a:lnTo>
                  <a:lnTo>
                    <a:pt x="27" y="14731"/>
                  </a:lnTo>
                  <a:lnTo>
                    <a:pt x="9" y="14865"/>
                  </a:lnTo>
                  <a:lnTo>
                    <a:pt x="0" y="14999"/>
                  </a:lnTo>
                  <a:lnTo>
                    <a:pt x="0" y="15133"/>
                  </a:lnTo>
                  <a:lnTo>
                    <a:pt x="0" y="15160"/>
                  </a:lnTo>
                  <a:lnTo>
                    <a:pt x="9" y="15187"/>
                  </a:lnTo>
                  <a:lnTo>
                    <a:pt x="27" y="15214"/>
                  </a:lnTo>
                  <a:lnTo>
                    <a:pt x="45" y="15241"/>
                  </a:lnTo>
                  <a:lnTo>
                    <a:pt x="63" y="15250"/>
                  </a:lnTo>
                  <a:lnTo>
                    <a:pt x="90" y="15267"/>
                  </a:lnTo>
                  <a:lnTo>
                    <a:pt x="116" y="15276"/>
                  </a:lnTo>
                  <a:lnTo>
                    <a:pt x="143" y="15276"/>
                  </a:lnTo>
                  <a:lnTo>
                    <a:pt x="179" y="15267"/>
                  </a:lnTo>
                  <a:lnTo>
                    <a:pt x="215" y="15259"/>
                  </a:lnTo>
                  <a:lnTo>
                    <a:pt x="241" y="15241"/>
                  </a:lnTo>
                  <a:lnTo>
                    <a:pt x="259" y="15214"/>
                  </a:lnTo>
                  <a:lnTo>
                    <a:pt x="313" y="15142"/>
                  </a:lnTo>
                  <a:lnTo>
                    <a:pt x="367" y="15080"/>
                  </a:lnTo>
                  <a:lnTo>
                    <a:pt x="420" y="15026"/>
                  </a:lnTo>
                  <a:lnTo>
                    <a:pt x="465" y="14990"/>
                  </a:lnTo>
                  <a:lnTo>
                    <a:pt x="492" y="14981"/>
                  </a:lnTo>
                  <a:lnTo>
                    <a:pt x="510" y="14972"/>
                  </a:lnTo>
                  <a:lnTo>
                    <a:pt x="527" y="14972"/>
                  </a:lnTo>
                  <a:lnTo>
                    <a:pt x="536" y="14981"/>
                  </a:lnTo>
                  <a:lnTo>
                    <a:pt x="563" y="14999"/>
                  </a:lnTo>
                  <a:lnTo>
                    <a:pt x="590" y="15026"/>
                  </a:lnTo>
                  <a:lnTo>
                    <a:pt x="599" y="15035"/>
                  </a:lnTo>
                  <a:lnTo>
                    <a:pt x="626" y="15080"/>
                  </a:lnTo>
                  <a:lnTo>
                    <a:pt x="670" y="15098"/>
                  </a:lnTo>
                  <a:lnTo>
                    <a:pt x="724" y="15107"/>
                  </a:lnTo>
                  <a:lnTo>
                    <a:pt x="769" y="15098"/>
                  </a:lnTo>
                  <a:lnTo>
                    <a:pt x="822" y="15071"/>
                  </a:lnTo>
                  <a:lnTo>
                    <a:pt x="858" y="15053"/>
                  </a:lnTo>
                  <a:lnTo>
                    <a:pt x="912" y="15017"/>
                  </a:lnTo>
                  <a:lnTo>
                    <a:pt x="957" y="14990"/>
                  </a:lnTo>
                  <a:lnTo>
                    <a:pt x="958" y="14990"/>
                  </a:lnTo>
                  <a:lnTo>
                    <a:pt x="1091" y="15044"/>
                  </a:lnTo>
                  <a:lnTo>
                    <a:pt x="1287" y="15115"/>
                  </a:lnTo>
                  <a:lnTo>
                    <a:pt x="1475" y="15178"/>
                  </a:lnTo>
                  <a:lnTo>
                    <a:pt x="1573" y="15214"/>
                  </a:lnTo>
                  <a:lnTo>
                    <a:pt x="1654" y="15250"/>
                  </a:lnTo>
                  <a:lnTo>
                    <a:pt x="1734" y="15294"/>
                  </a:lnTo>
                  <a:lnTo>
                    <a:pt x="1815" y="15339"/>
                  </a:lnTo>
                  <a:lnTo>
                    <a:pt x="1886" y="15402"/>
                  </a:lnTo>
                  <a:lnTo>
                    <a:pt x="1958" y="15455"/>
                  </a:lnTo>
                  <a:lnTo>
                    <a:pt x="2101" y="15589"/>
                  </a:lnTo>
                  <a:lnTo>
                    <a:pt x="2235" y="15741"/>
                  </a:lnTo>
                  <a:lnTo>
                    <a:pt x="2369" y="15893"/>
                  </a:lnTo>
                  <a:lnTo>
                    <a:pt x="2494" y="16045"/>
                  </a:lnTo>
                  <a:lnTo>
                    <a:pt x="2619" y="16206"/>
                  </a:lnTo>
                  <a:lnTo>
                    <a:pt x="2744" y="16358"/>
                  </a:lnTo>
                  <a:lnTo>
                    <a:pt x="2860" y="16528"/>
                  </a:lnTo>
                  <a:lnTo>
                    <a:pt x="2977" y="16689"/>
                  </a:lnTo>
                  <a:lnTo>
                    <a:pt x="3093" y="16850"/>
                  </a:lnTo>
                  <a:lnTo>
                    <a:pt x="3200" y="17019"/>
                  </a:lnTo>
                  <a:lnTo>
                    <a:pt x="3423" y="17359"/>
                  </a:lnTo>
                  <a:lnTo>
                    <a:pt x="3629" y="17699"/>
                  </a:lnTo>
                  <a:lnTo>
                    <a:pt x="4040" y="18387"/>
                  </a:lnTo>
                  <a:lnTo>
                    <a:pt x="4442" y="19084"/>
                  </a:lnTo>
                  <a:lnTo>
                    <a:pt x="4657" y="19424"/>
                  </a:lnTo>
                  <a:lnTo>
                    <a:pt x="4863" y="19763"/>
                  </a:lnTo>
                  <a:lnTo>
                    <a:pt x="5122" y="20166"/>
                  </a:lnTo>
                  <a:lnTo>
                    <a:pt x="5381" y="20541"/>
                  </a:lnTo>
                  <a:lnTo>
                    <a:pt x="5873" y="21265"/>
                  </a:lnTo>
                  <a:lnTo>
                    <a:pt x="6320" y="21935"/>
                  </a:lnTo>
                  <a:lnTo>
                    <a:pt x="6722" y="22561"/>
                  </a:lnTo>
                  <a:lnTo>
                    <a:pt x="7088" y="23151"/>
                  </a:lnTo>
                  <a:lnTo>
                    <a:pt x="7401" y="23687"/>
                  </a:lnTo>
                  <a:lnTo>
                    <a:pt x="7678" y="24188"/>
                  </a:lnTo>
                  <a:lnTo>
                    <a:pt x="7911" y="24635"/>
                  </a:lnTo>
                  <a:lnTo>
                    <a:pt x="8009" y="24840"/>
                  </a:lnTo>
                  <a:lnTo>
                    <a:pt x="8098" y="25037"/>
                  </a:lnTo>
                  <a:lnTo>
                    <a:pt x="8179" y="25225"/>
                  </a:lnTo>
                  <a:lnTo>
                    <a:pt x="8241" y="25404"/>
                  </a:lnTo>
                  <a:lnTo>
                    <a:pt x="8295" y="25564"/>
                  </a:lnTo>
                  <a:lnTo>
                    <a:pt x="8340" y="25707"/>
                  </a:lnTo>
                  <a:lnTo>
                    <a:pt x="8357" y="25841"/>
                  </a:lnTo>
                  <a:lnTo>
                    <a:pt x="8375" y="25967"/>
                  </a:lnTo>
                  <a:lnTo>
                    <a:pt x="8375" y="26074"/>
                  </a:lnTo>
                  <a:lnTo>
                    <a:pt x="8349" y="26163"/>
                  </a:lnTo>
                  <a:lnTo>
                    <a:pt x="8340" y="26199"/>
                  </a:lnTo>
                  <a:lnTo>
                    <a:pt x="8331" y="26217"/>
                  </a:lnTo>
                  <a:lnTo>
                    <a:pt x="8322" y="26226"/>
                  </a:lnTo>
                  <a:lnTo>
                    <a:pt x="8304" y="26253"/>
                  </a:lnTo>
                  <a:lnTo>
                    <a:pt x="8286" y="26279"/>
                  </a:lnTo>
                  <a:lnTo>
                    <a:pt x="8250" y="26315"/>
                  </a:lnTo>
                  <a:lnTo>
                    <a:pt x="8223" y="26333"/>
                  </a:lnTo>
                  <a:lnTo>
                    <a:pt x="8197" y="26351"/>
                  </a:lnTo>
                  <a:lnTo>
                    <a:pt x="8205" y="26360"/>
                  </a:lnTo>
                  <a:lnTo>
                    <a:pt x="8232" y="26351"/>
                  </a:lnTo>
                  <a:lnTo>
                    <a:pt x="8268" y="26342"/>
                  </a:lnTo>
                  <a:lnTo>
                    <a:pt x="8295" y="26333"/>
                  </a:lnTo>
                  <a:lnTo>
                    <a:pt x="8313" y="26315"/>
                  </a:lnTo>
                  <a:lnTo>
                    <a:pt x="8340" y="26288"/>
                  </a:lnTo>
                  <a:lnTo>
                    <a:pt x="8366" y="26262"/>
                  </a:lnTo>
                  <a:lnTo>
                    <a:pt x="8384" y="26244"/>
                  </a:lnTo>
                  <a:lnTo>
                    <a:pt x="8393" y="26226"/>
                  </a:lnTo>
                  <a:lnTo>
                    <a:pt x="8420" y="26181"/>
                  </a:lnTo>
                  <a:lnTo>
                    <a:pt x="8438" y="26136"/>
                  </a:lnTo>
                  <a:lnTo>
                    <a:pt x="8447" y="26083"/>
                  </a:lnTo>
                  <a:lnTo>
                    <a:pt x="8465" y="25967"/>
                  </a:lnTo>
                  <a:lnTo>
                    <a:pt x="8465" y="25833"/>
                  </a:lnTo>
                  <a:lnTo>
                    <a:pt x="8447" y="25690"/>
                  </a:lnTo>
                  <a:lnTo>
                    <a:pt x="8411" y="25529"/>
                  </a:lnTo>
                  <a:lnTo>
                    <a:pt x="8366" y="25359"/>
                  </a:lnTo>
                  <a:lnTo>
                    <a:pt x="8313" y="25180"/>
                  </a:lnTo>
                  <a:lnTo>
                    <a:pt x="8241" y="24983"/>
                  </a:lnTo>
                  <a:lnTo>
                    <a:pt x="8161" y="24778"/>
                  </a:lnTo>
                  <a:lnTo>
                    <a:pt x="8062" y="24563"/>
                  </a:lnTo>
                  <a:lnTo>
                    <a:pt x="7964" y="24340"/>
                  </a:lnTo>
                  <a:lnTo>
                    <a:pt x="7848" y="24099"/>
                  </a:lnTo>
                  <a:lnTo>
                    <a:pt x="7580" y="23589"/>
                  </a:lnTo>
                  <a:lnTo>
                    <a:pt x="7276" y="23044"/>
                  </a:lnTo>
                  <a:lnTo>
                    <a:pt x="6918" y="22445"/>
                  </a:lnTo>
                  <a:lnTo>
                    <a:pt x="6525" y="21801"/>
                  </a:lnTo>
                  <a:lnTo>
                    <a:pt x="6078" y="21122"/>
                  </a:lnTo>
                  <a:lnTo>
                    <a:pt x="5596" y="20398"/>
                  </a:lnTo>
                  <a:lnTo>
                    <a:pt x="5336" y="20023"/>
                  </a:lnTo>
                  <a:lnTo>
                    <a:pt x="5086" y="19629"/>
                  </a:lnTo>
                  <a:lnTo>
                    <a:pt x="4880" y="19290"/>
                  </a:lnTo>
                  <a:lnTo>
                    <a:pt x="4675" y="18950"/>
                  </a:lnTo>
                  <a:lnTo>
                    <a:pt x="4273" y="18253"/>
                  </a:lnTo>
                  <a:lnTo>
                    <a:pt x="3861" y="17565"/>
                  </a:lnTo>
                  <a:lnTo>
                    <a:pt x="3656" y="17216"/>
                  </a:lnTo>
                  <a:lnTo>
                    <a:pt x="3432" y="16867"/>
                  </a:lnTo>
                  <a:lnTo>
                    <a:pt x="3325" y="16698"/>
                  </a:lnTo>
                  <a:lnTo>
                    <a:pt x="3209" y="16528"/>
                  </a:lnTo>
                  <a:lnTo>
                    <a:pt x="3084" y="16358"/>
                  </a:lnTo>
                  <a:lnTo>
                    <a:pt x="2968" y="16197"/>
                  </a:lnTo>
                  <a:lnTo>
                    <a:pt x="2843" y="16027"/>
                  </a:lnTo>
                  <a:lnTo>
                    <a:pt x="2717" y="15866"/>
                  </a:lnTo>
                  <a:lnTo>
                    <a:pt x="2583" y="15705"/>
                  </a:lnTo>
                  <a:lnTo>
                    <a:pt x="2449" y="15553"/>
                  </a:lnTo>
                  <a:lnTo>
                    <a:pt x="2306" y="15393"/>
                  </a:lnTo>
                  <a:lnTo>
                    <a:pt x="2145" y="15250"/>
                  </a:lnTo>
                  <a:lnTo>
                    <a:pt x="2065" y="15178"/>
                  </a:lnTo>
                  <a:lnTo>
                    <a:pt x="1975" y="15107"/>
                  </a:lnTo>
                  <a:lnTo>
                    <a:pt x="1877" y="15053"/>
                  </a:lnTo>
                  <a:lnTo>
                    <a:pt x="1779" y="14990"/>
                  </a:lnTo>
                  <a:lnTo>
                    <a:pt x="1681" y="14946"/>
                  </a:lnTo>
                  <a:lnTo>
                    <a:pt x="1573" y="14910"/>
                  </a:lnTo>
                  <a:lnTo>
                    <a:pt x="1377" y="14838"/>
                  </a:lnTo>
                  <a:lnTo>
                    <a:pt x="1189" y="14776"/>
                  </a:lnTo>
                  <a:lnTo>
                    <a:pt x="1001" y="14704"/>
                  </a:lnTo>
                  <a:lnTo>
                    <a:pt x="957" y="14695"/>
                  </a:lnTo>
                  <a:lnTo>
                    <a:pt x="912" y="14695"/>
                  </a:lnTo>
                  <a:lnTo>
                    <a:pt x="858" y="14713"/>
                  </a:lnTo>
                  <a:lnTo>
                    <a:pt x="822" y="14731"/>
                  </a:lnTo>
                  <a:lnTo>
                    <a:pt x="751" y="14776"/>
                  </a:lnTo>
                  <a:lnTo>
                    <a:pt x="749" y="14777"/>
                  </a:lnTo>
                  <a:lnTo>
                    <a:pt x="749" y="14777"/>
                  </a:lnTo>
                  <a:lnTo>
                    <a:pt x="697" y="14740"/>
                  </a:lnTo>
                  <a:lnTo>
                    <a:pt x="626" y="14704"/>
                  </a:lnTo>
                  <a:lnTo>
                    <a:pt x="545" y="14686"/>
                  </a:lnTo>
                  <a:lnTo>
                    <a:pt x="474" y="14686"/>
                  </a:lnTo>
                  <a:lnTo>
                    <a:pt x="429" y="14695"/>
                  </a:lnTo>
                  <a:lnTo>
                    <a:pt x="402" y="14704"/>
                  </a:lnTo>
                  <a:lnTo>
                    <a:pt x="331" y="14731"/>
                  </a:lnTo>
                  <a:lnTo>
                    <a:pt x="325" y="14735"/>
                  </a:lnTo>
                  <a:lnTo>
                    <a:pt x="340" y="14678"/>
                  </a:lnTo>
                  <a:lnTo>
                    <a:pt x="376" y="14570"/>
                  </a:lnTo>
                  <a:lnTo>
                    <a:pt x="420" y="14463"/>
                  </a:lnTo>
                  <a:lnTo>
                    <a:pt x="465" y="14365"/>
                  </a:lnTo>
                  <a:lnTo>
                    <a:pt x="527" y="14257"/>
                  </a:lnTo>
                  <a:lnTo>
                    <a:pt x="545" y="14222"/>
                  </a:lnTo>
                  <a:lnTo>
                    <a:pt x="662" y="13748"/>
                  </a:lnTo>
                  <a:lnTo>
                    <a:pt x="769" y="13274"/>
                  </a:lnTo>
                  <a:lnTo>
                    <a:pt x="867" y="12792"/>
                  </a:lnTo>
                  <a:lnTo>
                    <a:pt x="957" y="12318"/>
                  </a:lnTo>
                  <a:lnTo>
                    <a:pt x="1144" y="11361"/>
                  </a:lnTo>
                  <a:lnTo>
                    <a:pt x="1243" y="10879"/>
                  </a:lnTo>
                  <a:lnTo>
                    <a:pt x="1325" y="10544"/>
                  </a:lnTo>
                  <a:lnTo>
                    <a:pt x="1325" y="10544"/>
                  </a:lnTo>
                  <a:lnTo>
                    <a:pt x="1350" y="10548"/>
                  </a:lnTo>
                  <a:lnTo>
                    <a:pt x="1520" y="10593"/>
                  </a:lnTo>
                  <a:lnTo>
                    <a:pt x="1868" y="10673"/>
                  </a:lnTo>
                  <a:lnTo>
                    <a:pt x="2556" y="10861"/>
                  </a:lnTo>
                  <a:lnTo>
                    <a:pt x="2905" y="10950"/>
                  </a:lnTo>
                  <a:lnTo>
                    <a:pt x="3263" y="11022"/>
                  </a:lnTo>
                  <a:lnTo>
                    <a:pt x="3620" y="11093"/>
                  </a:lnTo>
                  <a:lnTo>
                    <a:pt x="3808" y="11120"/>
                  </a:lnTo>
                  <a:lnTo>
                    <a:pt x="3996" y="11138"/>
                  </a:lnTo>
                  <a:lnTo>
                    <a:pt x="4183" y="11147"/>
                  </a:lnTo>
                  <a:lnTo>
                    <a:pt x="4371" y="11147"/>
                  </a:lnTo>
                  <a:lnTo>
                    <a:pt x="4568" y="11129"/>
                  </a:lnTo>
                  <a:lnTo>
                    <a:pt x="4666" y="11111"/>
                  </a:lnTo>
                  <a:lnTo>
                    <a:pt x="4764" y="11084"/>
                  </a:lnTo>
                  <a:lnTo>
                    <a:pt x="4863" y="11057"/>
                  </a:lnTo>
                  <a:lnTo>
                    <a:pt x="4952" y="11022"/>
                  </a:lnTo>
                  <a:lnTo>
                    <a:pt x="5041" y="10986"/>
                  </a:lnTo>
                  <a:lnTo>
                    <a:pt x="5131" y="10932"/>
                  </a:lnTo>
                  <a:lnTo>
                    <a:pt x="5220" y="10888"/>
                  </a:lnTo>
                  <a:lnTo>
                    <a:pt x="5301" y="10825"/>
                  </a:lnTo>
                  <a:lnTo>
                    <a:pt x="5381" y="10771"/>
                  </a:lnTo>
                  <a:lnTo>
                    <a:pt x="5461" y="10709"/>
                  </a:lnTo>
                  <a:lnTo>
                    <a:pt x="5596" y="10566"/>
                  </a:lnTo>
                  <a:lnTo>
                    <a:pt x="5721" y="10423"/>
                  </a:lnTo>
                  <a:lnTo>
                    <a:pt x="5837" y="10271"/>
                  </a:lnTo>
                  <a:lnTo>
                    <a:pt x="5944" y="10110"/>
                  </a:lnTo>
                  <a:lnTo>
                    <a:pt x="6132" y="9788"/>
                  </a:lnTo>
                  <a:lnTo>
                    <a:pt x="6311" y="9475"/>
                  </a:lnTo>
                  <a:lnTo>
                    <a:pt x="6409" y="9323"/>
                  </a:lnTo>
                  <a:lnTo>
                    <a:pt x="6507" y="9180"/>
                  </a:lnTo>
                  <a:lnTo>
                    <a:pt x="6606" y="9037"/>
                  </a:lnTo>
                  <a:lnTo>
                    <a:pt x="6713" y="8912"/>
                  </a:lnTo>
                  <a:lnTo>
                    <a:pt x="6829" y="8796"/>
                  </a:lnTo>
                  <a:lnTo>
                    <a:pt x="6963" y="8698"/>
                  </a:lnTo>
                  <a:lnTo>
                    <a:pt x="7106" y="8608"/>
                  </a:lnTo>
                  <a:lnTo>
                    <a:pt x="7258" y="8537"/>
                  </a:lnTo>
                  <a:lnTo>
                    <a:pt x="7419" y="8474"/>
                  </a:lnTo>
                  <a:lnTo>
                    <a:pt x="7589" y="8421"/>
                  </a:lnTo>
                  <a:lnTo>
                    <a:pt x="7759" y="8376"/>
                  </a:lnTo>
                  <a:lnTo>
                    <a:pt x="7937" y="8331"/>
                  </a:lnTo>
                  <a:lnTo>
                    <a:pt x="8295" y="8260"/>
                  </a:lnTo>
                  <a:lnTo>
                    <a:pt x="8474" y="8215"/>
                  </a:lnTo>
                  <a:lnTo>
                    <a:pt x="8661" y="8170"/>
                  </a:lnTo>
                  <a:lnTo>
                    <a:pt x="8849" y="8108"/>
                  </a:lnTo>
                  <a:lnTo>
                    <a:pt x="9028" y="8045"/>
                  </a:lnTo>
                  <a:lnTo>
                    <a:pt x="9207" y="7965"/>
                  </a:lnTo>
                  <a:lnTo>
                    <a:pt x="9296" y="7911"/>
                  </a:lnTo>
                  <a:lnTo>
                    <a:pt x="9385" y="7858"/>
                  </a:lnTo>
                  <a:lnTo>
                    <a:pt x="9466" y="7795"/>
                  </a:lnTo>
                  <a:lnTo>
                    <a:pt x="9546" y="7732"/>
                  </a:lnTo>
                  <a:lnTo>
                    <a:pt x="9627" y="7670"/>
                  </a:lnTo>
                  <a:lnTo>
                    <a:pt x="9698" y="7598"/>
                  </a:lnTo>
                  <a:lnTo>
                    <a:pt x="9761" y="7518"/>
                  </a:lnTo>
                  <a:lnTo>
                    <a:pt x="9823" y="7437"/>
                  </a:lnTo>
                  <a:lnTo>
                    <a:pt x="9940" y="7277"/>
                  </a:lnTo>
                  <a:lnTo>
                    <a:pt x="10038" y="7116"/>
                  </a:lnTo>
                  <a:lnTo>
                    <a:pt x="10127" y="6955"/>
                  </a:lnTo>
                  <a:lnTo>
                    <a:pt x="10226" y="6812"/>
                  </a:lnTo>
                  <a:lnTo>
                    <a:pt x="10333" y="6687"/>
                  </a:lnTo>
                  <a:lnTo>
                    <a:pt x="10458" y="6579"/>
                  </a:lnTo>
                  <a:lnTo>
                    <a:pt x="10592" y="6490"/>
                  </a:lnTo>
                  <a:lnTo>
                    <a:pt x="10744" y="6410"/>
                  </a:lnTo>
                  <a:lnTo>
                    <a:pt x="10905" y="6338"/>
                  </a:lnTo>
                  <a:lnTo>
                    <a:pt x="10932" y="6320"/>
                  </a:lnTo>
                  <a:lnTo>
                    <a:pt x="10958" y="6302"/>
                  </a:lnTo>
                  <a:lnTo>
                    <a:pt x="10976" y="6275"/>
                  </a:lnTo>
                  <a:lnTo>
                    <a:pt x="10994" y="6249"/>
                  </a:lnTo>
                  <a:lnTo>
                    <a:pt x="11003" y="6222"/>
                  </a:lnTo>
                  <a:lnTo>
                    <a:pt x="11012" y="6186"/>
                  </a:lnTo>
                  <a:lnTo>
                    <a:pt x="11003" y="6159"/>
                  </a:lnTo>
                  <a:lnTo>
                    <a:pt x="10994" y="6124"/>
                  </a:lnTo>
                  <a:lnTo>
                    <a:pt x="10967" y="6079"/>
                  </a:lnTo>
                  <a:lnTo>
                    <a:pt x="10181" y="5158"/>
                  </a:lnTo>
                  <a:lnTo>
                    <a:pt x="9376" y="4238"/>
                  </a:lnTo>
                  <a:lnTo>
                    <a:pt x="8554" y="3326"/>
                  </a:lnTo>
                  <a:lnTo>
                    <a:pt x="7900" y="2602"/>
                  </a:lnTo>
                  <a:lnTo>
                    <a:pt x="7900" y="2602"/>
                  </a:lnTo>
                  <a:lnTo>
                    <a:pt x="8214" y="2504"/>
                  </a:lnTo>
                  <a:lnTo>
                    <a:pt x="8778" y="2307"/>
                  </a:lnTo>
                  <a:lnTo>
                    <a:pt x="9341" y="2110"/>
                  </a:lnTo>
                  <a:lnTo>
                    <a:pt x="9904" y="1896"/>
                  </a:lnTo>
                  <a:lnTo>
                    <a:pt x="11021" y="1476"/>
                  </a:lnTo>
                  <a:lnTo>
                    <a:pt x="11584" y="1270"/>
                  </a:lnTo>
                  <a:lnTo>
                    <a:pt x="12147" y="1064"/>
                  </a:lnTo>
                  <a:lnTo>
                    <a:pt x="12424" y="966"/>
                  </a:lnTo>
                  <a:lnTo>
                    <a:pt x="12710" y="877"/>
                  </a:lnTo>
                  <a:lnTo>
                    <a:pt x="12996" y="787"/>
                  </a:lnTo>
                  <a:lnTo>
                    <a:pt x="13282" y="698"/>
                  </a:lnTo>
                  <a:lnTo>
                    <a:pt x="13568" y="618"/>
                  </a:lnTo>
                  <a:lnTo>
                    <a:pt x="13711" y="573"/>
                  </a:lnTo>
                  <a:lnTo>
                    <a:pt x="13855" y="537"/>
                  </a:lnTo>
                  <a:lnTo>
                    <a:pt x="14149" y="466"/>
                  </a:lnTo>
                  <a:lnTo>
                    <a:pt x="14436" y="403"/>
                  </a:lnTo>
                  <a:lnTo>
                    <a:pt x="14507" y="394"/>
                  </a:lnTo>
                  <a:lnTo>
                    <a:pt x="14579" y="376"/>
                  </a:lnTo>
                  <a:lnTo>
                    <a:pt x="14650" y="367"/>
                  </a:lnTo>
                  <a:lnTo>
                    <a:pt x="14722" y="358"/>
                  </a:lnTo>
                  <a:lnTo>
                    <a:pt x="14865" y="349"/>
                  </a:lnTo>
                  <a:lnTo>
                    <a:pt x="15008" y="340"/>
                  </a:lnTo>
                  <a:lnTo>
                    <a:pt x="15303" y="340"/>
                  </a:lnTo>
                  <a:lnTo>
                    <a:pt x="15597" y="367"/>
                  </a:lnTo>
                  <a:lnTo>
                    <a:pt x="15892" y="403"/>
                  </a:lnTo>
                  <a:lnTo>
                    <a:pt x="16178" y="448"/>
                  </a:lnTo>
                  <a:lnTo>
                    <a:pt x="16473" y="510"/>
                  </a:lnTo>
                  <a:lnTo>
                    <a:pt x="16768" y="582"/>
                  </a:lnTo>
                  <a:lnTo>
                    <a:pt x="17019" y="644"/>
                  </a:lnTo>
                  <a:lnTo>
                    <a:pt x="17269" y="725"/>
                  </a:lnTo>
                  <a:lnTo>
                    <a:pt x="17519" y="796"/>
                  </a:lnTo>
                  <a:lnTo>
                    <a:pt x="17761" y="886"/>
                  </a:lnTo>
                  <a:lnTo>
                    <a:pt x="18011" y="975"/>
                  </a:lnTo>
                  <a:lnTo>
                    <a:pt x="18252" y="1073"/>
                  </a:lnTo>
                  <a:lnTo>
                    <a:pt x="18735" y="1270"/>
                  </a:lnTo>
                  <a:lnTo>
                    <a:pt x="18967" y="1386"/>
                  </a:lnTo>
                  <a:lnTo>
                    <a:pt x="19200" y="1493"/>
                  </a:lnTo>
                  <a:lnTo>
                    <a:pt x="19432" y="1619"/>
                  </a:lnTo>
                  <a:lnTo>
                    <a:pt x="19664" y="1744"/>
                  </a:lnTo>
                  <a:lnTo>
                    <a:pt x="19888" y="1869"/>
                  </a:lnTo>
                  <a:lnTo>
                    <a:pt x="20120" y="1994"/>
                  </a:lnTo>
                  <a:lnTo>
                    <a:pt x="20576" y="2262"/>
                  </a:lnTo>
                  <a:lnTo>
                    <a:pt x="21023" y="2530"/>
                  </a:lnTo>
                  <a:lnTo>
                    <a:pt x="21470" y="2798"/>
                  </a:lnTo>
                  <a:lnTo>
                    <a:pt x="21908" y="3076"/>
                  </a:lnTo>
                  <a:lnTo>
                    <a:pt x="22337" y="3362"/>
                  </a:lnTo>
                  <a:lnTo>
                    <a:pt x="22775" y="3657"/>
                  </a:lnTo>
                  <a:lnTo>
                    <a:pt x="23195" y="3952"/>
                  </a:lnTo>
                  <a:lnTo>
                    <a:pt x="23624" y="4255"/>
                  </a:lnTo>
                  <a:lnTo>
                    <a:pt x="24035" y="4559"/>
                  </a:lnTo>
                  <a:lnTo>
                    <a:pt x="24446" y="4872"/>
                  </a:lnTo>
                  <a:lnTo>
                    <a:pt x="24858" y="5185"/>
                  </a:lnTo>
                  <a:lnTo>
                    <a:pt x="25260" y="5507"/>
                  </a:lnTo>
                  <a:lnTo>
                    <a:pt x="25653" y="5838"/>
                  </a:lnTo>
                  <a:lnTo>
                    <a:pt x="26046" y="6168"/>
                  </a:lnTo>
                  <a:lnTo>
                    <a:pt x="26431" y="6499"/>
                  </a:lnTo>
                  <a:lnTo>
                    <a:pt x="26806" y="6848"/>
                  </a:lnTo>
                  <a:lnTo>
                    <a:pt x="27182" y="7196"/>
                  </a:lnTo>
                  <a:lnTo>
                    <a:pt x="27932" y="7893"/>
                  </a:lnTo>
                  <a:lnTo>
                    <a:pt x="28308" y="8242"/>
                  </a:lnTo>
                  <a:lnTo>
                    <a:pt x="28683" y="8591"/>
                  </a:lnTo>
                  <a:lnTo>
                    <a:pt x="29068" y="8930"/>
                  </a:lnTo>
                  <a:lnTo>
                    <a:pt x="29452" y="9261"/>
                  </a:lnTo>
                  <a:lnTo>
                    <a:pt x="29845" y="9583"/>
                  </a:lnTo>
                  <a:lnTo>
                    <a:pt x="30256" y="9896"/>
                  </a:lnTo>
                  <a:lnTo>
                    <a:pt x="30667" y="10190"/>
                  </a:lnTo>
                  <a:lnTo>
                    <a:pt x="30882" y="10333"/>
                  </a:lnTo>
                  <a:lnTo>
                    <a:pt x="31097" y="10468"/>
                  </a:lnTo>
                  <a:lnTo>
                    <a:pt x="31320" y="10602"/>
                  </a:lnTo>
                  <a:lnTo>
                    <a:pt x="31543" y="10727"/>
                  </a:lnTo>
                  <a:lnTo>
                    <a:pt x="31767" y="10843"/>
                  </a:lnTo>
                  <a:lnTo>
                    <a:pt x="31999" y="10950"/>
                  </a:lnTo>
                  <a:lnTo>
                    <a:pt x="32241" y="11049"/>
                  </a:lnTo>
                  <a:lnTo>
                    <a:pt x="32482" y="11138"/>
                  </a:lnTo>
                  <a:lnTo>
                    <a:pt x="32732" y="11209"/>
                  </a:lnTo>
                  <a:lnTo>
                    <a:pt x="32795" y="11227"/>
                  </a:lnTo>
                  <a:lnTo>
                    <a:pt x="32857" y="11245"/>
                  </a:lnTo>
                  <a:lnTo>
                    <a:pt x="32983" y="11272"/>
                  </a:lnTo>
                  <a:lnTo>
                    <a:pt x="33233" y="11335"/>
                  </a:lnTo>
                  <a:lnTo>
                    <a:pt x="33483" y="11379"/>
                  </a:lnTo>
                  <a:lnTo>
                    <a:pt x="33608" y="11397"/>
                  </a:lnTo>
                  <a:lnTo>
                    <a:pt x="33733" y="11415"/>
                  </a:lnTo>
                  <a:lnTo>
                    <a:pt x="33984" y="11451"/>
                  </a:lnTo>
                  <a:lnTo>
                    <a:pt x="34234" y="11478"/>
                  </a:lnTo>
                  <a:lnTo>
                    <a:pt x="34484" y="11495"/>
                  </a:lnTo>
                  <a:lnTo>
                    <a:pt x="34985" y="11522"/>
                  </a:lnTo>
                  <a:lnTo>
                    <a:pt x="35476" y="11540"/>
                  </a:lnTo>
                  <a:lnTo>
                    <a:pt x="35977" y="11549"/>
                  </a:lnTo>
                  <a:lnTo>
                    <a:pt x="36960" y="11540"/>
                  </a:lnTo>
                  <a:lnTo>
                    <a:pt x="38185" y="11540"/>
                  </a:lnTo>
                  <a:lnTo>
                    <a:pt x="38426" y="11549"/>
                  </a:lnTo>
                  <a:lnTo>
                    <a:pt x="38667" y="11558"/>
                  </a:lnTo>
                  <a:lnTo>
                    <a:pt x="38909" y="11567"/>
                  </a:lnTo>
                  <a:lnTo>
                    <a:pt x="39150" y="11585"/>
                  </a:lnTo>
                  <a:lnTo>
                    <a:pt x="39883" y="11585"/>
                  </a:lnTo>
                  <a:lnTo>
                    <a:pt x="40115" y="11594"/>
                  </a:lnTo>
                  <a:lnTo>
                    <a:pt x="40348" y="11621"/>
                  </a:lnTo>
                  <a:lnTo>
                    <a:pt x="40455" y="11638"/>
                  </a:lnTo>
                  <a:lnTo>
                    <a:pt x="40562" y="11665"/>
                  </a:lnTo>
                  <a:lnTo>
                    <a:pt x="40661" y="11701"/>
                  </a:lnTo>
                  <a:lnTo>
                    <a:pt x="40741" y="11755"/>
                  </a:lnTo>
                  <a:lnTo>
                    <a:pt x="40821" y="11808"/>
                  </a:lnTo>
                  <a:lnTo>
                    <a:pt x="40884" y="11880"/>
                  </a:lnTo>
                  <a:lnTo>
                    <a:pt x="40947" y="11960"/>
                  </a:lnTo>
                  <a:lnTo>
                    <a:pt x="40991" y="12050"/>
                  </a:lnTo>
                  <a:lnTo>
                    <a:pt x="41027" y="12148"/>
                  </a:lnTo>
                  <a:lnTo>
                    <a:pt x="41054" y="12246"/>
                  </a:lnTo>
                  <a:lnTo>
                    <a:pt x="41098" y="12479"/>
                  </a:lnTo>
                  <a:lnTo>
                    <a:pt x="41125" y="12604"/>
                  </a:lnTo>
                  <a:lnTo>
                    <a:pt x="41152" y="12729"/>
                  </a:lnTo>
                  <a:lnTo>
                    <a:pt x="41197" y="12854"/>
                  </a:lnTo>
                  <a:lnTo>
                    <a:pt x="41259" y="12979"/>
                  </a:lnTo>
                  <a:lnTo>
                    <a:pt x="41295" y="13042"/>
                  </a:lnTo>
                  <a:lnTo>
                    <a:pt x="41340" y="13104"/>
                  </a:lnTo>
                  <a:lnTo>
                    <a:pt x="41385" y="13158"/>
                  </a:lnTo>
                  <a:lnTo>
                    <a:pt x="41438" y="13203"/>
                  </a:lnTo>
                  <a:lnTo>
                    <a:pt x="41492" y="13247"/>
                  </a:lnTo>
                  <a:lnTo>
                    <a:pt x="41554" y="13292"/>
                  </a:lnTo>
                  <a:lnTo>
                    <a:pt x="41671" y="13355"/>
                  </a:lnTo>
                  <a:lnTo>
                    <a:pt x="41679" y="13364"/>
                  </a:lnTo>
                  <a:lnTo>
                    <a:pt x="41688" y="13364"/>
                  </a:lnTo>
                  <a:lnTo>
                    <a:pt x="41715" y="13373"/>
                  </a:lnTo>
                  <a:lnTo>
                    <a:pt x="41760" y="13390"/>
                  </a:lnTo>
                  <a:lnTo>
                    <a:pt x="41831" y="13399"/>
                  </a:lnTo>
                  <a:lnTo>
                    <a:pt x="41957" y="13417"/>
                  </a:lnTo>
                  <a:lnTo>
                    <a:pt x="42207" y="13417"/>
                  </a:lnTo>
                  <a:lnTo>
                    <a:pt x="42690" y="13408"/>
                  </a:lnTo>
                  <a:lnTo>
                    <a:pt x="42922" y="13399"/>
                  </a:lnTo>
                  <a:lnTo>
                    <a:pt x="43154" y="13399"/>
                  </a:lnTo>
                  <a:lnTo>
                    <a:pt x="43387" y="13408"/>
                  </a:lnTo>
                  <a:lnTo>
                    <a:pt x="43610" y="13426"/>
                  </a:lnTo>
                  <a:lnTo>
                    <a:pt x="43717" y="13444"/>
                  </a:lnTo>
                  <a:lnTo>
                    <a:pt x="43825" y="13471"/>
                  </a:lnTo>
                  <a:lnTo>
                    <a:pt x="43914" y="13507"/>
                  </a:lnTo>
                  <a:lnTo>
                    <a:pt x="43995" y="13551"/>
                  </a:lnTo>
                  <a:lnTo>
                    <a:pt x="44021" y="13569"/>
                  </a:lnTo>
                  <a:lnTo>
                    <a:pt x="44039" y="13596"/>
                  </a:lnTo>
                  <a:lnTo>
                    <a:pt x="44057" y="13623"/>
                  </a:lnTo>
                  <a:lnTo>
                    <a:pt x="44057" y="13650"/>
                  </a:lnTo>
                  <a:lnTo>
                    <a:pt x="44066" y="13676"/>
                  </a:lnTo>
                  <a:lnTo>
                    <a:pt x="44057" y="13712"/>
                  </a:lnTo>
                  <a:lnTo>
                    <a:pt x="44039" y="13802"/>
                  </a:lnTo>
                  <a:lnTo>
                    <a:pt x="44155" y="13936"/>
                  </a:lnTo>
                  <a:lnTo>
                    <a:pt x="44138" y="13989"/>
                  </a:lnTo>
                  <a:lnTo>
                    <a:pt x="44146" y="13998"/>
                  </a:lnTo>
                  <a:lnTo>
                    <a:pt x="44164" y="14007"/>
                  </a:lnTo>
                  <a:lnTo>
                    <a:pt x="44182" y="14025"/>
                  </a:lnTo>
                  <a:lnTo>
                    <a:pt x="44209" y="14052"/>
                  </a:lnTo>
                  <a:lnTo>
                    <a:pt x="44263" y="14105"/>
                  </a:lnTo>
                  <a:lnTo>
                    <a:pt x="44307" y="14168"/>
                  </a:lnTo>
                  <a:lnTo>
                    <a:pt x="44406" y="14302"/>
                  </a:lnTo>
                  <a:lnTo>
                    <a:pt x="44495" y="14436"/>
                  </a:lnTo>
                  <a:lnTo>
                    <a:pt x="44665" y="14722"/>
                  </a:lnTo>
                  <a:lnTo>
                    <a:pt x="44817" y="15017"/>
                  </a:lnTo>
                  <a:lnTo>
                    <a:pt x="44951" y="15312"/>
                  </a:lnTo>
                  <a:lnTo>
                    <a:pt x="45076" y="15616"/>
                  </a:lnTo>
                  <a:lnTo>
                    <a:pt x="45121" y="15768"/>
                  </a:lnTo>
                  <a:lnTo>
                    <a:pt x="45145" y="15850"/>
                  </a:lnTo>
                  <a:lnTo>
                    <a:pt x="45031" y="16215"/>
                  </a:lnTo>
                  <a:lnTo>
                    <a:pt x="45031" y="16224"/>
                  </a:lnTo>
                  <a:lnTo>
                    <a:pt x="45022" y="16277"/>
                  </a:lnTo>
                  <a:lnTo>
                    <a:pt x="45031" y="16322"/>
                  </a:lnTo>
                  <a:lnTo>
                    <a:pt x="45067" y="16358"/>
                  </a:lnTo>
                  <a:lnTo>
                    <a:pt x="45112" y="16385"/>
                  </a:lnTo>
                  <a:lnTo>
                    <a:pt x="45174" y="16403"/>
                  </a:lnTo>
                  <a:lnTo>
                    <a:pt x="45228" y="16412"/>
                  </a:lnTo>
                  <a:lnTo>
                    <a:pt x="45291" y="16420"/>
                  </a:lnTo>
                  <a:lnTo>
                    <a:pt x="45305" y="16427"/>
                  </a:lnTo>
                  <a:lnTo>
                    <a:pt x="45305" y="16427"/>
                  </a:lnTo>
                  <a:lnTo>
                    <a:pt x="45300" y="16438"/>
                  </a:lnTo>
                  <a:lnTo>
                    <a:pt x="45264" y="16483"/>
                  </a:lnTo>
                  <a:lnTo>
                    <a:pt x="45228" y="16528"/>
                  </a:lnTo>
                  <a:lnTo>
                    <a:pt x="45210" y="16555"/>
                  </a:lnTo>
                  <a:lnTo>
                    <a:pt x="45192" y="16572"/>
                  </a:lnTo>
                  <a:lnTo>
                    <a:pt x="45192" y="16626"/>
                  </a:lnTo>
                  <a:lnTo>
                    <a:pt x="45201" y="16680"/>
                  </a:lnTo>
                  <a:lnTo>
                    <a:pt x="45210" y="16698"/>
                  </a:lnTo>
                  <a:lnTo>
                    <a:pt x="45228" y="16724"/>
                  </a:lnTo>
                  <a:lnTo>
                    <a:pt x="45255" y="16742"/>
                  </a:lnTo>
                  <a:lnTo>
                    <a:pt x="45282" y="16751"/>
                  </a:lnTo>
                  <a:lnTo>
                    <a:pt x="45308" y="16760"/>
                  </a:lnTo>
                  <a:lnTo>
                    <a:pt x="45335" y="16760"/>
                  </a:lnTo>
                  <a:lnTo>
                    <a:pt x="45407" y="16751"/>
                  </a:lnTo>
                  <a:lnTo>
                    <a:pt x="45478" y="16724"/>
                  </a:lnTo>
                  <a:lnTo>
                    <a:pt x="45485" y="16722"/>
                  </a:lnTo>
                  <a:lnTo>
                    <a:pt x="45485" y="16722"/>
                  </a:lnTo>
                  <a:lnTo>
                    <a:pt x="45523" y="16760"/>
                  </a:lnTo>
                  <a:lnTo>
                    <a:pt x="45559" y="16805"/>
                  </a:lnTo>
                  <a:lnTo>
                    <a:pt x="45657" y="16867"/>
                  </a:lnTo>
                  <a:lnTo>
                    <a:pt x="45746" y="16921"/>
                  </a:lnTo>
                  <a:lnTo>
                    <a:pt x="45845" y="16966"/>
                  </a:lnTo>
                  <a:lnTo>
                    <a:pt x="45934" y="16993"/>
                  </a:lnTo>
                  <a:lnTo>
                    <a:pt x="46122" y="17046"/>
                  </a:lnTo>
                  <a:lnTo>
                    <a:pt x="46292" y="17091"/>
                  </a:lnTo>
                  <a:lnTo>
                    <a:pt x="46329" y="17103"/>
                  </a:lnTo>
                  <a:lnTo>
                    <a:pt x="46329" y="17103"/>
                  </a:lnTo>
                  <a:lnTo>
                    <a:pt x="46238" y="17109"/>
                  </a:lnTo>
                  <a:lnTo>
                    <a:pt x="46229" y="17109"/>
                  </a:lnTo>
                  <a:lnTo>
                    <a:pt x="46184" y="17118"/>
                  </a:lnTo>
                  <a:lnTo>
                    <a:pt x="46140" y="17144"/>
                  </a:lnTo>
                  <a:lnTo>
                    <a:pt x="46113" y="17189"/>
                  </a:lnTo>
                  <a:lnTo>
                    <a:pt x="46104" y="17243"/>
                  </a:lnTo>
                  <a:lnTo>
                    <a:pt x="46113" y="17279"/>
                  </a:lnTo>
                  <a:lnTo>
                    <a:pt x="46140" y="17314"/>
                  </a:lnTo>
                  <a:lnTo>
                    <a:pt x="46167" y="17341"/>
                  </a:lnTo>
                  <a:lnTo>
                    <a:pt x="46202" y="17359"/>
                  </a:lnTo>
                  <a:lnTo>
                    <a:pt x="46238" y="17367"/>
                  </a:lnTo>
                  <a:lnTo>
                    <a:pt x="46238" y="17368"/>
                  </a:lnTo>
                  <a:lnTo>
                    <a:pt x="46242" y="17368"/>
                  </a:lnTo>
                  <a:lnTo>
                    <a:pt x="46242" y="17368"/>
                  </a:lnTo>
                  <a:lnTo>
                    <a:pt x="46444" y="17413"/>
                  </a:lnTo>
                  <a:lnTo>
                    <a:pt x="46551" y="17433"/>
                  </a:lnTo>
                  <a:lnTo>
                    <a:pt x="46551" y="17565"/>
                  </a:lnTo>
                  <a:lnTo>
                    <a:pt x="46560" y="17636"/>
                  </a:lnTo>
                  <a:lnTo>
                    <a:pt x="46578" y="17708"/>
                  </a:lnTo>
                  <a:lnTo>
                    <a:pt x="46604" y="17779"/>
                  </a:lnTo>
                  <a:lnTo>
                    <a:pt x="46631" y="17833"/>
                  </a:lnTo>
                  <a:lnTo>
                    <a:pt x="46748" y="18020"/>
                  </a:lnTo>
                  <a:lnTo>
                    <a:pt x="46838" y="18193"/>
                  </a:lnTo>
                  <a:lnTo>
                    <a:pt x="46846" y="18217"/>
                  </a:lnTo>
                  <a:lnTo>
                    <a:pt x="46864" y="18235"/>
                  </a:lnTo>
                  <a:lnTo>
                    <a:pt x="46891" y="18262"/>
                  </a:lnTo>
                  <a:lnTo>
                    <a:pt x="46906" y="18267"/>
                  </a:lnTo>
                  <a:lnTo>
                    <a:pt x="46908" y="18280"/>
                  </a:lnTo>
                  <a:lnTo>
                    <a:pt x="46935" y="18315"/>
                  </a:lnTo>
                  <a:lnTo>
                    <a:pt x="46962" y="18333"/>
                  </a:lnTo>
                  <a:lnTo>
                    <a:pt x="47016" y="18378"/>
                  </a:lnTo>
                  <a:lnTo>
                    <a:pt x="47069" y="18423"/>
                  </a:lnTo>
                  <a:lnTo>
                    <a:pt x="47105" y="18441"/>
                  </a:lnTo>
                  <a:lnTo>
                    <a:pt x="47150" y="18449"/>
                  </a:lnTo>
                  <a:lnTo>
                    <a:pt x="47194" y="18449"/>
                  </a:lnTo>
                  <a:lnTo>
                    <a:pt x="47230" y="18423"/>
                  </a:lnTo>
                  <a:lnTo>
                    <a:pt x="47275" y="18396"/>
                  </a:lnTo>
                  <a:lnTo>
                    <a:pt x="47320" y="18369"/>
                  </a:lnTo>
                  <a:lnTo>
                    <a:pt x="47445" y="18333"/>
                  </a:lnTo>
                  <a:lnTo>
                    <a:pt x="47582" y="18290"/>
                  </a:lnTo>
                  <a:lnTo>
                    <a:pt x="47582" y="18290"/>
                  </a:lnTo>
                  <a:lnTo>
                    <a:pt x="47597" y="18360"/>
                  </a:lnTo>
                  <a:lnTo>
                    <a:pt x="47632" y="18467"/>
                  </a:lnTo>
                  <a:lnTo>
                    <a:pt x="47677" y="18575"/>
                  </a:lnTo>
                  <a:lnTo>
                    <a:pt x="47731" y="18673"/>
                  </a:lnTo>
                  <a:lnTo>
                    <a:pt x="47802" y="18771"/>
                  </a:lnTo>
                  <a:lnTo>
                    <a:pt x="47874" y="18852"/>
                  </a:lnTo>
                  <a:lnTo>
                    <a:pt x="47945" y="18932"/>
                  </a:lnTo>
                  <a:lnTo>
                    <a:pt x="48026" y="19004"/>
                  </a:lnTo>
                  <a:lnTo>
                    <a:pt x="48097" y="19066"/>
                  </a:lnTo>
                  <a:lnTo>
                    <a:pt x="48258" y="19182"/>
                  </a:lnTo>
                  <a:lnTo>
                    <a:pt x="48419" y="19281"/>
                  </a:lnTo>
                  <a:lnTo>
                    <a:pt x="48571" y="19379"/>
                  </a:lnTo>
                  <a:lnTo>
                    <a:pt x="48866" y="19549"/>
                  </a:lnTo>
                  <a:lnTo>
                    <a:pt x="48991" y="19638"/>
                  </a:lnTo>
                  <a:lnTo>
                    <a:pt x="49013" y="19654"/>
                  </a:lnTo>
                  <a:lnTo>
                    <a:pt x="49013" y="19654"/>
                  </a:lnTo>
                  <a:lnTo>
                    <a:pt x="49009" y="19656"/>
                  </a:lnTo>
                  <a:lnTo>
                    <a:pt x="49000" y="19683"/>
                  </a:lnTo>
                  <a:lnTo>
                    <a:pt x="48973" y="19799"/>
                  </a:lnTo>
                  <a:lnTo>
                    <a:pt x="48955" y="19915"/>
                  </a:lnTo>
                  <a:lnTo>
                    <a:pt x="48955" y="20023"/>
                  </a:lnTo>
                  <a:lnTo>
                    <a:pt x="48964" y="20121"/>
                  </a:lnTo>
                  <a:lnTo>
                    <a:pt x="48982" y="20210"/>
                  </a:lnTo>
                  <a:lnTo>
                    <a:pt x="49000" y="20291"/>
                  </a:lnTo>
                  <a:lnTo>
                    <a:pt x="49045" y="20425"/>
                  </a:lnTo>
                  <a:lnTo>
                    <a:pt x="49080" y="20523"/>
                  </a:lnTo>
                  <a:lnTo>
                    <a:pt x="49116" y="20595"/>
                  </a:lnTo>
                  <a:lnTo>
                    <a:pt x="49143" y="20630"/>
                  </a:lnTo>
                  <a:lnTo>
                    <a:pt x="49152" y="20639"/>
                  </a:lnTo>
                  <a:lnTo>
                    <a:pt x="49152" y="20622"/>
                  </a:lnTo>
                  <a:lnTo>
                    <a:pt x="49143" y="20577"/>
                  </a:lnTo>
                  <a:lnTo>
                    <a:pt x="49098" y="20407"/>
                  </a:lnTo>
                  <a:lnTo>
                    <a:pt x="49071" y="20273"/>
                  </a:lnTo>
                  <a:lnTo>
                    <a:pt x="49063" y="20112"/>
                  </a:lnTo>
                  <a:lnTo>
                    <a:pt x="49063" y="20023"/>
                  </a:lnTo>
                  <a:lnTo>
                    <a:pt x="49063" y="19924"/>
                  </a:lnTo>
                  <a:lnTo>
                    <a:pt x="49080" y="19826"/>
                  </a:lnTo>
                  <a:lnTo>
                    <a:pt x="49088" y="19803"/>
                  </a:lnTo>
                  <a:lnTo>
                    <a:pt x="49501" y="20139"/>
                  </a:lnTo>
                  <a:lnTo>
                    <a:pt x="49527" y="20157"/>
                  </a:lnTo>
                  <a:lnTo>
                    <a:pt x="49554" y="20157"/>
                  </a:lnTo>
                  <a:lnTo>
                    <a:pt x="49590" y="20148"/>
                  </a:lnTo>
                  <a:lnTo>
                    <a:pt x="49608" y="20130"/>
                  </a:lnTo>
                  <a:lnTo>
                    <a:pt x="49626" y="20112"/>
                  </a:lnTo>
                  <a:lnTo>
                    <a:pt x="49626" y="20085"/>
                  </a:lnTo>
                  <a:lnTo>
                    <a:pt x="49626" y="20067"/>
                  </a:lnTo>
                  <a:lnTo>
                    <a:pt x="49617" y="20041"/>
                  </a:lnTo>
                  <a:lnTo>
                    <a:pt x="49545" y="19924"/>
                  </a:lnTo>
                  <a:lnTo>
                    <a:pt x="49447" y="19808"/>
                  </a:lnTo>
                  <a:lnTo>
                    <a:pt x="49349" y="19692"/>
                  </a:lnTo>
                  <a:lnTo>
                    <a:pt x="49223" y="19594"/>
                  </a:lnTo>
                  <a:lnTo>
                    <a:pt x="49098" y="19495"/>
                  </a:lnTo>
                  <a:lnTo>
                    <a:pt x="48964" y="19397"/>
                  </a:lnTo>
                  <a:lnTo>
                    <a:pt x="48678" y="19209"/>
                  </a:lnTo>
                  <a:lnTo>
                    <a:pt x="48526" y="19111"/>
                  </a:lnTo>
                  <a:lnTo>
                    <a:pt x="48374" y="19013"/>
                  </a:lnTo>
                  <a:lnTo>
                    <a:pt x="48231" y="18905"/>
                  </a:lnTo>
                  <a:lnTo>
                    <a:pt x="48097" y="18780"/>
                  </a:lnTo>
                  <a:lnTo>
                    <a:pt x="48035" y="18709"/>
                  </a:lnTo>
                  <a:lnTo>
                    <a:pt x="47972" y="18637"/>
                  </a:lnTo>
                  <a:lnTo>
                    <a:pt x="47927" y="18557"/>
                  </a:lnTo>
                  <a:lnTo>
                    <a:pt x="47883" y="18476"/>
                  </a:lnTo>
                  <a:lnTo>
                    <a:pt x="47847" y="18396"/>
                  </a:lnTo>
                  <a:lnTo>
                    <a:pt x="47820" y="18298"/>
                  </a:lnTo>
                  <a:lnTo>
                    <a:pt x="47802" y="18208"/>
                  </a:lnTo>
                  <a:lnTo>
                    <a:pt x="47793" y="18110"/>
                  </a:lnTo>
                  <a:lnTo>
                    <a:pt x="47784" y="18065"/>
                  </a:lnTo>
                  <a:lnTo>
                    <a:pt x="47758" y="18029"/>
                  </a:lnTo>
                  <a:lnTo>
                    <a:pt x="47713" y="18003"/>
                  </a:lnTo>
                  <a:lnTo>
                    <a:pt x="47668" y="17994"/>
                  </a:lnTo>
                  <a:lnTo>
                    <a:pt x="47641" y="18003"/>
                  </a:lnTo>
                  <a:lnTo>
                    <a:pt x="47615" y="18012"/>
                  </a:lnTo>
                  <a:lnTo>
                    <a:pt x="47615" y="18020"/>
                  </a:lnTo>
                  <a:lnTo>
                    <a:pt x="47561" y="18047"/>
                  </a:lnTo>
                  <a:lnTo>
                    <a:pt x="47507" y="18065"/>
                  </a:lnTo>
                  <a:lnTo>
                    <a:pt x="47382" y="18101"/>
                  </a:lnTo>
                  <a:lnTo>
                    <a:pt x="47311" y="18119"/>
                  </a:lnTo>
                  <a:lnTo>
                    <a:pt x="47257" y="18137"/>
                  </a:lnTo>
                  <a:lnTo>
                    <a:pt x="47266" y="18083"/>
                  </a:lnTo>
                  <a:lnTo>
                    <a:pt x="47275" y="18056"/>
                  </a:lnTo>
                  <a:lnTo>
                    <a:pt x="47275" y="18038"/>
                  </a:lnTo>
                  <a:lnTo>
                    <a:pt x="47275" y="18003"/>
                  </a:lnTo>
                  <a:lnTo>
                    <a:pt x="47257" y="17967"/>
                  </a:lnTo>
                  <a:lnTo>
                    <a:pt x="47230" y="17931"/>
                  </a:lnTo>
                  <a:lnTo>
                    <a:pt x="47203" y="17913"/>
                  </a:lnTo>
                  <a:lnTo>
                    <a:pt x="47185" y="17913"/>
                  </a:lnTo>
                  <a:lnTo>
                    <a:pt x="47177" y="17904"/>
                  </a:lnTo>
                  <a:lnTo>
                    <a:pt x="47105" y="17904"/>
                  </a:lnTo>
                  <a:lnTo>
                    <a:pt x="47051" y="17922"/>
                  </a:lnTo>
                  <a:lnTo>
                    <a:pt x="46989" y="17953"/>
                  </a:lnTo>
                  <a:lnTo>
                    <a:pt x="46989" y="17953"/>
                  </a:lnTo>
                  <a:lnTo>
                    <a:pt x="46962" y="17904"/>
                  </a:lnTo>
                  <a:lnTo>
                    <a:pt x="46855" y="17708"/>
                  </a:lnTo>
                  <a:lnTo>
                    <a:pt x="46828" y="17672"/>
                  </a:lnTo>
                  <a:lnTo>
                    <a:pt x="46819" y="17636"/>
                  </a:lnTo>
                  <a:lnTo>
                    <a:pt x="46810" y="17600"/>
                  </a:lnTo>
                  <a:lnTo>
                    <a:pt x="46801" y="17556"/>
                  </a:lnTo>
                  <a:lnTo>
                    <a:pt x="46810" y="17457"/>
                  </a:lnTo>
                  <a:lnTo>
                    <a:pt x="46819" y="17350"/>
                  </a:lnTo>
                  <a:lnTo>
                    <a:pt x="46819" y="17343"/>
                  </a:lnTo>
                  <a:lnTo>
                    <a:pt x="46819" y="17343"/>
                  </a:lnTo>
                  <a:lnTo>
                    <a:pt x="46855" y="17341"/>
                  </a:lnTo>
                  <a:lnTo>
                    <a:pt x="46864" y="17341"/>
                  </a:lnTo>
                  <a:lnTo>
                    <a:pt x="46908" y="17323"/>
                  </a:lnTo>
                  <a:lnTo>
                    <a:pt x="46953" y="17296"/>
                  </a:lnTo>
                  <a:lnTo>
                    <a:pt x="46980" y="17252"/>
                  </a:lnTo>
                  <a:lnTo>
                    <a:pt x="46980" y="17207"/>
                  </a:lnTo>
                  <a:lnTo>
                    <a:pt x="46980" y="17171"/>
                  </a:lnTo>
                  <a:lnTo>
                    <a:pt x="46971" y="17144"/>
                  </a:lnTo>
                  <a:lnTo>
                    <a:pt x="46953" y="17127"/>
                  </a:lnTo>
                  <a:lnTo>
                    <a:pt x="46935" y="17109"/>
                  </a:lnTo>
                  <a:lnTo>
                    <a:pt x="46891" y="17073"/>
                  </a:lnTo>
                  <a:lnTo>
                    <a:pt x="46810" y="17019"/>
                  </a:lnTo>
                  <a:lnTo>
                    <a:pt x="46721" y="16975"/>
                  </a:lnTo>
                  <a:lnTo>
                    <a:pt x="46631" y="16930"/>
                  </a:lnTo>
                  <a:lnTo>
                    <a:pt x="46542" y="16894"/>
                  </a:lnTo>
                  <a:lnTo>
                    <a:pt x="46363" y="16841"/>
                  </a:lnTo>
                  <a:lnTo>
                    <a:pt x="46184" y="16787"/>
                  </a:lnTo>
                  <a:lnTo>
                    <a:pt x="46024" y="16742"/>
                  </a:lnTo>
                  <a:lnTo>
                    <a:pt x="45943" y="16715"/>
                  </a:lnTo>
                  <a:lnTo>
                    <a:pt x="45863" y="16680"/>
                  </a:lnTo>
                  <a:lnTo>
                    <a:pt x="45800" y="16644"/>
                  </a:lnTo>
                  <a:lnTo>
                    <a:pt x="45737" y="16599"/>
                  </a:lnTo>
                  <a:lnTo>
                    <a:pt x="45693" y="16555"/>
                  </a:lnTo>
                  <a:lnTo>
                    <a:pt x="45666" y="16501"/>
                  </a:lnTo>
                  <a:lnTo>
                    <a:pt x="45648" y="16474"/>
                  </a:lnTo>
                  <a:lnTo>
                    <a:pt x="45630" y="16456"/>
                  </a:lnTo>
                  <a:lnTo>
                    <a:pt x="45594" y="16429"/>
                  </a:lnTo>
                  <a:lnTo>
                    <a:pt x="45593" y="16429"/>
                  </a:lnTo>
                  <a:lnTo>
                    <a:pt x="45603" y="16394"/>
                  </a:lnTo>
                  <a:lnTo>
                    <a:pt x="45612" y="16349"/>
                  </a:lnTo>
                  <a:lnTo>
                    <a:pt x="45603" y="16304"/>
                  </a:lnTo>
                  <a:lnTo>
                    <a:pt x="45577" y="16269"/>
                  </a:lnTo>
                  <a:lnTo>
                    <a:pt x="45541" y="16233"/>
                  </a:lnTo>
                  <a:lnTo>
                    <a:pt x="45489" y="16212"/>
                  </a:lnTo>
                  <a:lnTo>
                    <a:pt x="45489" y="16212"/>
                  </a:lnTo>
                  <a:lnTo>
                    <a:pt x="45505" y="16152"/>
                  </a:lnTo>
                  <a:lnTo>
                    <a:pt x="45514" y="16063"/>
                  </a:lnTo>
                  <a:lnTo>
                    <a:pt x="45523" y="15983"/>
                  </a:lnTo>
                  <a:lnTo>
                    <a:pt x="45523" y="15893"/>
                  </a:lnTo>
                  <a:lnTo>
                    <a:pt x="45523" y="15866"/>
                  </a:lnTo>
                  <a:lnTo>
                    <a:pt x="45514" y="15840"/>
                  </a:lnTo>
                  <a:lnTo>
                    <a:pt x="45487" y="15795"/>
                  </a:lnTo>
                  <a:lnTo>
                    <a:pt x="45443" y="15759"/>
                  </a:lnTo>
                  <a:lnTo>
                    <a:pt x="45416" y="15759"/>
                  </a:lnTo>
                  <a:lnTo>
                    <a:pt x="45408" y="15757"/>
                  </a:lnTo>
                  <a:lnTo>
                    <a:pt x="45408" y="15757"/>
                  </a:lnTo>
                  <a:lnTo>
                    <a:pt x="45389" y="15688"/>
                  </a:lnTo>
                  <a:lnTo>
                    <a:pt x="45335" y="15518"/>
                  </a:lnTo>
                  <a:lnTo>
                    <a:pt x="45210" y="15205"/>
                  </a:lnTo>
                  <a:lnTo>
                    <a:pt x="45067" y="14892"/>
                  </a:lnTo>
                  <a:lnTo>
                    <a:pt x="44915" y="14588"/>
                  </a:lnTo>
                  <a:lnTo>
                    <a:pt x="44736" y="14284"/>
                  </a:lnTo>
                  <a:lnTo>
                    <a:pt x="44638" y="14141"/>
                  </a:lnTo>
                  <a:lnTo>
                    <a:pt x="44540" y="13989"/>
                  </a:lnTo>
                  <a:lnTo>
                    <a:pt x="44477" y="13918"/>
                  </a:lnTo>
                  <a:lnTo>
                    <a:pt x="44415" y="13846"/>
                  </a:lnTo>
                  <a:lnTo>
                    <a:pt x="44370" y="13811"/>
                  </a:lnTo>
                  <a:lnTo>
                    <a:pt x="44352" y="13793"/>
                  </a:lnTo>
                  <a:lnTo>
                    <a:pt x="44340" y="13780"/>
                  </a:lnTo>
                  <a:lnTo>
                    <a:pt x="44340" y="13780"/>
                  </a:lnTo>
                  <a:lnTo>
                    <a:pt x="44343" y="13766"/>
                  </a:lnTo>
                  <a:lnTo>
                    <a:pt x="44352" y="13685"/>
                  </a:lnTo>
                  <a:lnTo>
                    <a:pt x="44343" y="13596"/>
                  </a:lnTo>
                  <a:lnTo>
                    <a:pt x="44316" y="13507"/>
                  </a:lnTo>
                  <a:lnTo>
                    <a:pt x="44281" y="13435"/>
                  </a:lnTo>
                  <a:lnTo>
                    <a:pt x="44218" y="13364"/>
                  </a:lnTo>
                  <a:lnTo>
                    <a:pt x="44155" y="13310"/>
                  </a:lnTo>
                  <a:lnTo>
                    <a:pt x="44093" y="13274"/>
                  </a:lnTo>
                  <a:lnTo>
                    <a:pt x="44030" y="13238"/>
                  </a:lnTo>
                  <a:lnTo>
                    <a:pt x="43905" y="13194"/>
                  </a:lnTo>
                  <a:lnTo>
                    <a:pt x="43771" y="13167"/>
                  </a:lnTo>
                  <a:lnTo>
                    <a:pt x="43646" y="13140"/>
                  </a:lnTo>
                  <a:lnTo>
                    <a:pt x="43405" y="13122"/>
                  </a:lnTo>
                  <a:lnTo>
                    <a:pt x="43163" y="13104"/>
                  </a:lnTo>
                  <a:lnTo>
                    <a:pt x="42922" y="13104"/>
                  </a:lnTo>
                  <a:lnTo>
                    <a:pt x="42681" y="13113"/>
                  </a:lnTo>
                  <a:lnTo>
                    <a:pt x="42207" y="13122"/>
                  </a:lnTo>
                  <a:lnTo>
                    <a:pt x="41974" y="13122"/>
                  </a:lnTo>
                  <a:lnTo>
                    <a:pt x="41876" y="13113"/>
                  </a:lnTo>
                  <a:lnTo>
                    <a:pt x="41831" y="13104"/>
                  </a:lnTo>
                  <a:lnTo>
                    <a:pt x="41796" y="13086"/>
                  </a:lnTo>
                  <a:lnTo>
                    <a:pt x="41715" y="13042"/>
                  </a:lnTo>
                  <a:lnTo>
                    <a:pt x="41635" y="12979"/>
                  </a:lnTo>
                  <a:lnTo>
                    <a:pt x="41572" y="12917"/>
                  </a:lnTo>
                  <a:lnTo>
                    <a:pt x="41519" y="12836"/>
                  </a:lnTo>
                  <a:lnTo>
                    <a:pt x="41474" y="12747"/>
                  </a:lnTo>
                  <a:lnTo>
                    <a:pt x="41438" y="12649"/>
                  </a:lnTo>
                  <a:lnTo>
                    <a:pt x="41411" y="12541"/>
                  </a:lnTo>
                  <a:lnTo>
                    <a:pt x="41393" y="12425"/>
                  </a:lnTo>
                  <a:lnTo>
                    <a:pt x="41349" y="12184"/>
                  </a:lnTo>
                  <a:lnTo>
                    <a:pt x="41313" y="12059"/>
                  </a:lnTo>
                  <a:lnTo>
                    <a:pt x="41268" y="11925"/>
                  </a:lnTo>
                  <a:lnTo>
                    <a:pt x="41206" y="11799"/>
                  </a:lnTo>
                  <a:lnTo>
                    <a:pt x="41161" y="11746"/>
                  </a:lnTo>
                  <a:lnTo>
                    <a:pt x="41125" y="11683"/>
                  </a:lnTo>
                  <a:lnTo>
                    <a:pt x="41072" y="11630"/>
                  </a:lnTo>
                  <a:lnTo>
                    <a:pt x="41018" y="11585"/>
                  </a:lnTo>
                  <a:lnTo>
                    <a:pt x="40964" y="11540"/>
                  </a:lnTo>
                  <a:lnTo>
                    <a:pt x="40902" y="11495"/>
                  </a:lnTo>
                  <a:lnTo>
                    <a:pt x="40777" y="11424"/>
                  </a:lnTo>
                  <a:lnTo>
                    <a:pt x="40652" y="11379"/>
                  </a:lnTo>
                  <a:lnTo>
                    <a:pt x="40526" y="11344"/>
                  </a:lnTo>
                  <a:lnTo>
                    <a:pt x="40392" y="11317"/>
                  </a:lnTo>
                  <a:lnTo>
                    <a:pt x="40267" y="11299"/>
                  </a:lnTo>
                  <a:lnTo>
                    <a:pt x="40142" y="11290"/>
                  </a:lnTo>
                  <a:lnTo>
                    <a:pt x="39892" y="11281"/>
                  </a:lnTo>
                  <a:lnTo>
                    <a:pt x="39168" y="11281"/>
                  </a:lnTo>
                  <a:lnTo>
                    <a:pt x="38926" y="11263"/>
                  </a:lnTo>
                  <a:lnTo>
                    <a:pt x="38685" y="11245"/>
                  </a:lnTo>
                  <a:lnTo>
                    <a:pt x="38435" y="11236"/>
                  </a:lnTo>
                  <a:lnTo>
                    <a:pt x="38194" y="11227"/>
                  </a:lnTo>
                  <a:lnTo>
                    <a:pt x="35485" y="11227"/>
                  </a:lnTo>
                  <a:lnTo>
                    <a:pt x="34994" y="11209"/>
                  </a:lnTo>
                  <a:lnTo>
                    <a:pt x="34502" y="11183"/>
                  </a:lnTo>
                  <a:lnTo>
                    <a:pt x="34019" y="11129"/>
                  </a:lnTo>
                  <a:lnTo>
                    <a:pt x="33778" y="11102"/>
                  </a:lnTo>
                  <a:lnTo>
                    <a:pt x="33653" y="11084"/>
                  </a:lnTo>
                  <a:lnTo>
                    <a:pt x="33537" y="11057"/>
                  </a:lnTo>
                  <a:lnTo>
                    <a:pt x="33295" y="11022"/>
                  </a:lnTo>
                  <a:lnTo>
                    <a:pt x="33054" y="10959"/>
                  </a:lnTo>
                  <a:lnTo>
                    <a:pt x="32938" y="10932"/>
                  </a:lnTo>
                  <a:lnTo>
                    <a:pt x="32875" y="10923"/>
                  </a:lnTo>
                  <a:lnTo>
                    <a:pt x="32822" y="10906"/>
                  </a:lnTo>
                  <a:lnTo>
                    <a:pt x="32589" y="10834"/>
                  </a:lnTo>
                  <a:lnTo>
                    <a:pt x="32357" y="10754"/>
                  </a:lnTo>
                  <a:lnTo>
                    <a:pt x="32133" y="10655"/>
                  </a:lnTo>
                  <a:lnTo>
                    <a:pt x="31910" y="10557"/>
                  </a:lnTo>
                  <a:lnTo>
                    <a:pt x="31695" y="10441"/>
                  </a:lnTo>
                  <a:lnTo>
                    <a:pt x="31481" y="10325"/>
                  </a:lnTo>
                  <a:lnTo>
                    <a:pt x="31266" y="10199"/>
                  </a:lnTo>
                  <a:lnTo>
                    <a:pt x="31061" y="10065"/>
                  </a:lnTo>
                  <a:lnTo>
                    <a:pt x="30855" y="9922"/>
                  </a:lnTo>
                  <a:lnTo>
                    <a:pt x="30453" y="9636"/>
                  </a:lnTo>
                  <a:lnTo>
                    <a:pt x="30051" y="9323"/>
                  </a:lnTo>
                  <a:lnTo>
                    <a:pt x="29666" y="9011"/>
                  </a:lnTo>
                  <a:lnTo>
                    <a:pt x="29282" y="8680"/>
                  </a:lnTo>
                  <a:lnTo>
                    <a:pt x="28907" y="8340"/>
                  </a:lnTo>
                  <a:lnTo>
                    <a:pt x="28531" y="8001"/>
                  </a:lnTo>
                  <a:lnTo>
                    <a:pt x="28156" y="7652"/>
                  </a:lnTo>
                  <a:lnTo>
                    <a:pt x="27414" y="6955"/>
                  </a:lnTo>
                  <a:lnTo>
                    <a:pt x="27039" y="6606"/>
                  </a:lnTo>
                  <a:lnTo>
                    <a:pt x="26654" y="6258"/>
                  </a:lnTo>
                  <a:lnTo>
                    <a:pt x="26261" y="5909"/>
                  </a:lnTo>
                  <a:lnTo>
                    <a:pt x="25868" y="5578"/>
                  </a:lnTo>
                  <a:lnTo>
                    <a:pt x="25465" y="5248"/>
                  </a:lnTo>
                  <a:lnTo>
                    <a:pt x="25063" y="4926"/>
                  </a:lnTo>
                  <a:lnTo>
                    <a:pt x="24652" y="4604"/>
                  </a:lnTo>
                  <a:lnTo>
                    <a:pt x="24241" y="4291"/>
                  </a:lnTo>
                  <a:lnTo>
                    <a:pt x="23821" y="3978"/>
                  </a:lnTo>
                  <a:lnTo>
                    <a:pt x="23392" y="3674"/>
                  </a:lnTo>
                  <a:lnTo>
                    <a:pt x="22963" y="3371"/>
                  </a:lnTo>
                  <a:lnTo>
                    <a:pt x="22525" y="3085"/>
                  </a:lnTo>
                  <a:lnTo>
                    <a:pt x="22087" y="2790"/>
                  </a:lnTo>
                  <a:lnTo>
                    <a:pt x="21649" y="2512"/>
                  </a:lnTo>
                  <a:lnTo>
                    <a:pt x="21193" y="2235"/>
                  </a:lnTo>
                  <a:lnTo>
                    <a:pt x="20746" y="1967"/>
                  </a:lnTo>
                  <a:lnTo>
                    <a:pt x="20290" y="1699"/>
                  </a:lnTo>
                  <a:lnTo>
                    <a:pt x="20058" y="1574"/>
                  </a:lnTo>
                  <a:lnTo>
                    <a:pt x="19825" y="1449"/>
                  </a:lnTo>
                  <a:lnTo>
                    <a:pt x="19593" y="1315"/>
                  </a:lnTo>
                  <a:lnTo>
                    <a:pt x="19352" y="1190"/>
                  </a:lnTo>
                  <a:lnTo>
                    <a:pt x="19119" y="1073"/>
                  </a:lnTo>
                  <a:lnTo>
                    <a:pt x="18869" y="966"/>
                  </a:lnTo>
                  <a:lnTo>
                    <a:pt x="18377" y="752"/>
                  </a:lnTo>
                  <a:lnTo>
                    <a:pt x="18127" y="653"/>
                  </a:lnTo>
                  <a:lnTo>
                    <a:pt x="17877" y="564"/>
                  </a:lnTo>
                  <a:lnTo>
                    <a:pt x="17626" y="475"/>
                  </a:lnTo>
                  <a:lnTo>
                    <a:pt x="17367" y="394"/>
                  </a:lnTo>
                  <a:lnTo>
                    <a:pt x="17108" y="323"/>
                  </a:lnTo>
                  <a:lnTo>
                    <a:pt x="16849" y="251"/>
                  </a:lnTo>
                  <a:lnTo>
                    <a:pt x="16545" y="180"/>
                  </a:lnTo>
                  <a:lnTo>
                    <a:pt x="16241" y="117"/>
                  </a:lnTo>
                  <a:lnTo>
                    <a:pt x="15937" y="63"/>
                  </a:lnTo>
                  <a:lnTo>
                    <a:pt x="15633" y="28"/>
                  </a:lnTo>
                  <a:lnTo>
                    <a:pt x="153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6"/>
            <p:cNvSpPr/>
            <p:nvPr/>
          </p:nvSpPr>
          <p:spPr>
            <a:xfrm>
              <a:off x="2973576" y="2885509"/>
              <a:ext cx="2552343" cy="1846585"/>
            </a:xfrm>
            <a:custGeom>
              <a:rect b="b" l="l" r="r" t="t"/>
              <a:pathLst>
                <a:path extrusionOk="0" h="28836" w="39857">
                  <a:moveTo>
                    <a:pt x="4121" y="4719"/>
                  </a:moveTo>
                  <a:lnTo>
                    <a:pt x="4130" y="4724"/>
                  </a:lnTo>
                  <a:lnTo>
                    <a:pt x="4130" y="4724"/>
                  </a:lnTo>
                  <a:lnTo>
                    <a:pt x="4130" y="4719"/>
                  </a:lnTo>
                  <a:close/>
                  <a:moveTo>
                    <a:pt x="1" y="0"/>
                  </a:moveTo>
                  <a:lnTo>
                    <a:pt x="10" y="27"/>
                  </a:lnTo>
                  <a:lnTo>
                    <a:pt x="37" y="80"/>
                  </a:lnTo>
                  <a:lnTo>
                    <a:pt x="90" y="170"/>
                  </a:lnTo>
                  <a:lnTo>
                    <a:pt x="162" y="304"/>
                  </a:lnTo>
                  <a:lnTo>
                    <a:pt x="233" y="483"/>
                  </a:lnTo>
                  <a:lnTo>
                    <a:pt x="305" y="706"/>
                  </a:lnTo>
                  <a:lnTo>
                    <a:pt x="367" y="983"/>
                  </a:lnTo>
                  <a:lnTo>
                    <a:pt x="412" y="1135"/>
                  </a:lnTo>
                  <a:lnTo>
                    <a:pt x="457" y="1305"/>
                  </a:lnTo>
                  <a:lnTo>
                    <a:pt x="519" y="1475"/>
                  </a:lnTo>
                  <a:lnTo>
                    <a:pt x="564" y="1573"/>
                  </a:lnTo>
                  <a:lnTo>
                    <a:pt x="609" y="1663"/>
                  </a:lnTo>
                  <a:lnTo>
                    <a:pt x="662" y="1752"/>
                  </a:lnTo>
                  <a:lnTo>
                    <a:pt x="725" y="1841"/>
                  </a:lnTo>
                  <a:lnTo>
                    <a:pt x="796" y="1931"/>
                  </a:lnTo>
                  <a:lnTo>
                    <a:pt x="886" y="2011"/>
                  </a:lnTo>
                  <a:lnTo>
                    <a:pt x="930" y="2047"/>
                  </a:lnTo>
                  <a:lnTo>
                    <a:pt x="984" y="2092"/>
                  </a:lnTo>
                  <a:lnTo>
                    <a:pt x="1038" y="2118"/>
                  </a:lnTo>
                  <a:lnTo>
                    <a:pt x="1100" y="2145"/>
                  </a:lnTo>
                  <a:lnTo>
                    <a:pt x="1154" y="2172"/>
                  </a:lnTo>
                  <a:lnTo>
                    <a:pt x="1216" y="2190"/>
                  </a:lnTo>
                  <a:lnTo>
                    <a:pt x="1342" y="2226"/>
                  </a:lnTo>
                  <a:lnTo>
                    <a:pt x="1467" y="2244"/>
                  </a:lnTo>
                  <a:lnTo>
                    <a:pt x="1592" y="2270"/>
                  </a:lnTo>
                  <a:lnTo>
                    <a:pt x="1717" y="2288"/>
                  </a:lnTo>
                  <a:lnTo>
                    <a:pt x="1833" y="2306"/>
                  </a:lnTo>
                  <a:lnTo>
                    <a:pt x="1949" y="2342"/>
                  </a:lnTo>
                  <a:lnTo>
                    <a:pt x="2003" y="2360"/>
                  </a:lnTo>
                  <a:lnTo>
                    <a:pt x="2048" y="2387"/>
                  </a:lnTo>
                  <a:lnTo>
                    <a:pt x="2074" y="2404"/>
                  </a:lnTo>
                  <a:lnTo>
                    <a:pt x="2092" y="2422"/>
                  </a:lnTo>
                  <a:lnTo>
                    <a:pt x="2146" y="2458"/>
                  </a:lnTo>
                  <a:lnTo>
                    <a:pt x="2253" y="2547"/>
                  </a:lnTo>
                  <a:lnTo>
                    <a:pt x="2468" y="2735"/>
                  </a:lnTo>
                  <a:lnTo>
                    <a:pt x="2682" y="2941"/>
                  </a:lnTo>
                  <a:lnTo>
                    <a:pt x="2897" y="3155"/>
                  </a:lnTo>
                  <a:lnTo>
                    <a:pt x="3120" y="3388"/>
                  </a:lnTo>
                  <a:lnTo>
                    <a:pt x="3335" y="3638"/>
                  </a:lnTo>
                  <a:lnTo>
                    <a:pt x="3549" y="3897"/>
                  </a:lnTo>
                  <a:lnTo>
                    <a:pt x="3692" y="4085"/>
                  </a:lnTo>
                  <a:lnTo>
                    <a:pt x="3835" y="4273"/>
                  </a:lnTo>
                  <a:lnTo>
                    <a:pt x="3960" y="4469"/>
                  </a:lnTo>
                  <a:lnTo>
                    <a:pt x="4077" y="4675"/>
                  </a:lnTo>
                  <a:lnTo>
                    <a:pt x="4291" y="4719"/>
                  </a:lnTo>
                  <a:lnTo>
                    <a:pt x="4264" y="4737"/>
                  </a:lnTo>
                  <a:lnTo>
                    <a:pt x="4238" y="4746"/>
                  </a:lnTo>
                  <a:lnTo>
                    <a:pt x="4166" y="4746"/>
                  </a:lnTo>
                  <a:lnTo>
                    <a:pt x="4148" y="4737"/>
                  </a:lnTo>
                  <a:lnTo>
                    <a:pt x="4139" y="4728"/>
                  </a:lnTo>
                  <a:lnTo>
                    <a:pt x="4130" y="4724"/>
                  </a:lnTo>
                  <a:lnTo>
                    <a:pt x="4130" y="4724"/>
                  </a:lnTo>
                  <a:lnTo>
                    <a:pt x="4130" y="4737"/>
                  </a:lnTo>
                  <a:lnTo>
                    <a:pt x="4166" y="4791"/>
                  </a:lnTo>
                  <a:lnTo>
                    <a:pt x="4229" y="4934"/>
                  </a:lnTo>
                  <a:lnTo>
                    <a:pt x="4345" y="5229"/>
                  </a:lnTo>
                  <a:lnTo>
                    <a:pt x="4577" y="5828"/>
                  </a:lnTo>
                  <a:lnTo>
                    <a:pt x="4702" y="6123"/>
                  </a:lnTo>
                  <a:lnTo>
                    <a:pt x="4845" y="6427"/>
                  </a:lnTo>
                  <a:lnTo>
                    <a:pt x="4911" y="6551"/>
                  </a:lnTo>
                  <a:lnTo>
                    <a:pt x="4908" y="6552"/>
                  </a:lnTo>
                  <a:lnTo>
                    <a:pt x="4872" y="6597"/>
                  </a:lnTo>
                  <a:lnTo>
                    <a:pt x="4854" y="6641"/>
                  </a:lnTo>
                  <a:lnTo>
                    <a:pt x="4854" y="6695"/>
                  </a:lnTo>
                  <a:lnTo>
                    <a:pt x="4872" y="6740"/>
                  </a:lnTo>
                  <a:lnTo>
                    <a:pt x="4881" y="6740"/>
                  </a:lnTo>
                  <a:lnTo>
                    <a:pt x="4889" y="6752"/>
                  </a:lnTo>
                  <a:lnTo>
                    <a:pt x="4881" y="6757"/>
                  </a:lnTo>
                  <a:lnTo>
                    <a:pt x="4908" y="6785"/>
                  </a:lnTo>
                  <a:lnTo>
                    <a:pt x="5319" y="7464"/>
                  </a:lnTo>
                  <a:lnTo>
                    <a:pt x="5419" y="7639"/>
                  </a:lnTo>
                  <a:lnTo>
                    <a:pt x="5471" y="7794"/>
                  </a:lnTo>
                  <a:lnTo>
                    <a:pt x="5525" y="7982"/>
                  </a:lnTo>
                  <a:lnTo>
                    <a:pt x="5569" y="8179"/>
                  </a:lnTo>
                  <a:lnTo>
                    <a:pt x="5605" y="8384"/>
                  </a:lnTo>
                  <a:lnTo>
                    <a:pt x="5632" y="8590"/>
                  </a:lnTo>
                  <a:lnTo>
                    <a:pt x="5641" y="8617"/>
                  </a:lnTo>
                  <a:lnTo>
                    <a:pt x="5656" y="8639"/>
                  </a:lnTo>
                  <a:lnTo>
                    <a:pt x="5656" y="8639"/>
                  </a:lnTo>
                  <a:lnTo>
                    <a:pt x="5455" y="9268"/>
                  </a:lnTo>
                  <a:lnTo>
                    <a:pt x="5455" y="9268"/>
                  </a:lnTo>
                  <a:lnTo>
                    <a:pt x="5453" y="9269"/>
                  </a:lnTo>
                  <a:lnTo>
                    <a:pt x="5435" y="9296"/>
                  </a:lnTo>
                  <a:lnTo>
                    <a:pt x="5417" y="9332"/>
                  </a:lnTo>
                  <a:lnTo>
                    <a:pt x="5408" y="9341"/>
                  </a:lnTo>
                  <a:lnTo>
                    <a:pt x="5408" y="9358"/>
                  </a:lnTo>
                  <a:lnTo>
                    <a:pt x="5408" y="9376"/>
                  </a:lnTo>
                  <a:lnTo>
                    <a:pt x="5400" y="9394"/>
                  </a:lnTo>
                  <a:lnTo>
                    <a:pt x="5400" y="9466"/>
                  </a:lnTo>
                  <a:lnTo>
                    <a:pt x="5400" y="9600"/>
                  </a:lnTo>
                  <a:lnTo>
                    <a:pt x="5408" y="9868"/>
                  </a:lnTo>
                  <a:lnTo>
                    <a:pt x="5413" y="9999"/>
                  </a:lnTo>
                  <a:lnTo>
                    <a:pt x="5413" y="9999"/>
                  </a:lnTo>
                  <a:lnTo>
                    <a:pt x="5391" y="9984"/>
                  </a:lnTo>
                  <a:lnTo>
                    <a:pt x="5364" y="9966"/>
                  </a:lnTo>
                  <a:lnTo>
                    <a:pt x="5337" y="9957"/>
                  </a:lnTo>
                  <a:lnTo>
                    <a:pt x="5274" y="9957"/>
                  </a:lnTo>
                  <a:lnTo>
                    <a:pt x="5248" y="9966"/>
                  </a:lnTo>
                  <a:lnTo>
                    <a:pt x="5221" y="9975"/>
                  </a:lnTo>
                  <a:lnTo>
                    <a:pt x="5194" y="9993"/>
                  </a:lnTo>
                  <a:lnTo>
                    <a:pt x="5176" y="10020"/>
                  </a:lnTo>
                  <a:lnTo>
                    <a:pt x="5158" y="10047"/>
                  </a:lnTo>
                  <a:lnTo>
                    <a:pt x="5149" y="10100"/>
                  </a:lnTo>
                  <a:lnTo>
                    <a:pt x="5149" y="10154"/>
                  </a:lnTo>
                  <a:lnTo>
                    <a:pt x="5167" y="10181"/>
                  </a:lnTo>
                  <a:lnTo>
                    <a:pt x="5176" y="10208"/>
                  </a:lnTo>
                  <a:lnTo>
                    <a:pt x="5185" y="10208"/>
                  </a:lnTo>
                  <a:lnTo>
                    <a:pt x="5197" y="10223"/>
                  </a:lnTo>
                  <a:lnTo>
                    <a:pt x="5197" y="10223"/>
                  </a:lnTo>
                  <a:lnTo>
                    <a:pt x="5194" y="10225"/>
                  </a:lnTo>
                  <a:lnTo>
                    <a:pt x="5216" y="10249"/>
                  </a:lnTo>
                  <a:lnTo>
                    <a:pt x="5301" y="10360"/>
                  </a:lnTo>
                  <a:lnTo>
                    <a:pt x="5400" y="10520"/>
                  </a:lnTo>
                  <a:lnTo>
                    <a:pt x="5489" y="10690"/>
                  </a:lnTo>
                  <a:lnTo>
                    <a:pt x="5578" y="10869"/>
                  </a:lnTo>
                  <a:lnTo>
                    <a:pt x="5650" y="11048"/>
                  </a:lnTo>
                  <a:lnTo>
                    <a:pt x="5721" y="11235"/>
                  </a:lnTo>
                  <a:lnTo>
                    <a:pt x="5784" y="11423"/>
                  </a:lnTo>
                  <a:lnTo>
                    <a:pt x="5838" y="11611"/>
                  </a:lnTo>
                  <a:lnTo>
                    <a:pt x="6070" y="12406"/>
                  </a:lnTo>
                  <a:lnTo>
                    <a:pt x="6195" y="12800"/>
                  </a:lnTo>
                  <a:lnTo>
                    <a:pt x="6267" y="12996"/>
                  </a:lnTo>
                  <a:lnTo>
                    <a:pt x="6347" y="13193"/>
                  </a:lnTo>
                  <a:lnTo>
                    <a:pt x="6392" y="13291"/>
                  </a:lnTo>
                  <a:lnTo>
                    <a:pt x="6436" y="13390"/>
                  </a:lnTo>
                  <a:lnTo>
                    <a:pt x="6526" y="13586"/>
                  </a:lnTo>
                  <a:lnTo>
                    <a:pt x="6642" y="13765"/>
                  </a:lnTo>
                  <a:lnTo>
                    <a:pt x="6669" y="13819"/>
                  </a:lnTo>
                  <a:lnTo>
                    <a:pt x="6696" y="13854"/>
                  </a:lnTo>
                  <a:lnTo>
                    <a:pt x="6740" y="13944"/>
                  </a:lnTo>
                  <a:lnTo>
                    <a:pt x="6928" y="14310"/>
                  </a:lnTo>
                  <a:lnTo>
                    <a:pt x="7035" y="14498"/>
                  </a:lnTo>
                  <a:lnTo>
                    <a:pt x="7142" y="14677"/>
                  </a:lnTo>
                  <a:lnTo>
                    <a:pt x="7259" y="14864"/>
                  </a:lnTo>
                  <a:lnTo>
                    <a:pt x="7384" y="15043"/>
                  </a:lnTo>
                  <a:lnTo>
                    <a:pt x="7527" y="15213"/>
                  </a:lnTo>
                  <a:lnTo>
                    <a:pt x="7679" y="15374"/>
                  </a:lnTo>
                  <a:lnTo>
                    <a:pt x="7849" y="15526"/>
                  </a:lnTo>
                  <a:lnTo>
                    <a:pt x="7938" y="15597"/>
                  </a:lnTo>
                  <a:lnTo>
                    <a:pt x="8027" y="15660"/>
                  </a:lnTo>
                  <a:lnTo>
                    <a:pt x="8126" y="15723"/>
                  </a:lnTo>
                  <a:lnTo>
                    <a:pt x="8224" y="15776"/>
                  </a:lnTo>
                  <a:lnTo>
                    <a:pt x="8331" y="15830"/>
                  </a:lnTo>
                  <a:lnTo>
                    <a:pt x="8439" y="15874"/>
                  </a:lnTo>
                  <a:lnTo>
                    <a:pt x="8465" y="15883"/>
                  </a:lnTo>
                  <a:lnTo>
                    <a:pt x="8492" y="15883"/>
                  </a:lnTo>
                  <a:lnTo>
                    <a:pt x="8546" y="15874"/>
                  </a:lnTo>
                  <a:lnTo>
                    <a:pt x="8599" y="15839"/>
                  </a:lnTo>
                  <a:lnTo>
                    <a:pt x="8617" y="15821"/>
                  </a:lnTo>
                  <a:lnTo>
                    <a:pt x="8635" y="15794"/>
                  </a:lnTo>
                  <a:lnTo>
                    <a:pt x="8671" y="15749"/>
                  </a:lnTo>
                  <a:lnTo>
                    <a:pt x="8689" y="15731"/>
                  </a:lnTo>
                  <a:lnTo>
                    <a:pt x="8716" y="15714"/>
                  </a:lnTo>
                  <a:lnTo>
                    <a:pt x="8760" y="15714"/>
                  </a:lnTo>
                  <a:lnTo>
                    <a:pt x="8814" y="15723"/>
                  </a:lnTo>
                  <a:lnTo>
                    <a:pt x="8868" y="15749"/>
                  </a:lnTo>
                  <a:lnTo>
                    <a:pt x="8903" y="15758"/>
                  </a:lnTo>
                  <a:lnTo>
                    <a:pt x="8930" y="15776"/>
                  </a:lnTo>
                  <a:lnTo>
                    <a:pt x="9002" y="15812"/>
                  </a:lnTo>
                  <a:lnTo>
                    <a:pt x="9127" y="15901"/>
                  </a:lnTo>
                  <a:lnTo>
                    <a:pt x="9252" y="16009"/>
                  </a:lnTo>
                  <a:lnTo>
                    <a:pt x="9377" y="16125"/>
                  </a:lnTo>
                  <a:lnTo>
                    <a:pt x="9493" y="16241"/>
                  </a:lnTo>
                  <a:lnTo>
                    <a:pt x="9726" y="16491"/>
                  </a:lnTo>
                  <a:lnTo>
                    <a:pt x="9949" y="16750"/>
                  </a:lnTo>
                  <a:lnTo>
                    <a:pt x="10164" y="17019"/>
                  </a:lnTo>
                  <a:lnTo>
                    <a:pt x="10369" y="17287"/>
                  </a:lnTo>
                  <a:lnTo>
                    <a:pt x="10575" y="17573"/>
                  </a:lnTo>
                  <a:lnTo>
                    <a:pt x="10780" y="17850"/>
                  </a:lnTo>
                  <a:lnTo>
                    <a:pt x="11174" y="18431"/>
                  </a:lnTo>
                  <a:lnTo>
                    <a:pt x="11549" y="19021"/>
                  </a:lnTo>
                  <a:lnTo>
                    <a:pt x="11728" y="19325"/>
                  </a:lnTo>
                  <a:lnTo>
                    <a:pt x="11907" y="19629"/>
                  </a:lnTo>
                  <a:lnTo>
                    <a:pt x="12076" y="19932"/>
                  </a:lnTo>
                  <a:lnTo>
                    <a:pt x="12157" y="20084"/>
                  </a:lnTo>
                  <a:lnTo>
                    <a:pt x="12219" y="20236"/>
                  </a:lnTo>
                  <a:lnTo>
                    <a:pt x="12488" y="20898"/>
                  </a:lnTo>
                  <a:lnTo>
                    <a:pt x="12631" y="21229"/>
                  </a:lnTo>
                  <a:lnTo>
                    <a:pt x="12783" y="21559"/>
                  </a:lnTo>
                  <a:lnTo>
                    <a:pt x="12935" y="21890"/>
                  </a:lnTo>
                  <a:lnTo>
                    <a:pt x="13104" y="22212"/>
                  </a:lnTo>
                  <a:lnTo>
                    <a:pt x="13292" y="22525"/>
                  </a:lnTo>
                  <a:lnTo>
                    <a:pt x="13498" y="22837"/>
                  </a:lnTo>
                  <a:lnTo>
                    <a:pt x="13712" y="23132"/>
                  </a:lnTo>
                  <a:lnTo>
                    <a:pt x="13945" y="23418"/>
                  </a:lnTo>
                  <a:lnTo>
                    <a:pt x="14186" y="23696"/>
                  </a:lnTo>
                  <a:lnTo>
                    <a:pt x="14436" y="23964"/>
                  </a:lnTo>
                  <a:lnTo>
                    <a:pt x="14937" y="24482"/>
                  </a:lnTo>
                  <a:lnTo>
                    <a:pt x="15142" y="24706"/>
                  </a:lnTo>
                  <a:lnTo>
                    <a:pt x="15241" y="24822"/>
                  </a:lnTo>
                  <a:lnTo>
                    <a:pt x="15339" y="24938"/>
                  </a:lnTo>
                  <a:lnTo>
                    <a:pt x="15428" y="25054"/>
                  </a:lnTo>
                  <a:lnTo>
                    <a:pt x="15509" y="25179"/>
                  </a:lnTo>
                  <a:lnTo>
                    <a:pt x="15589" y="25304"/>
                  </a:lnTo>
                  <a:lnTo>
                    <a:pt x="15625" y="25367"/>
                  </a:lnTo>
                  <a:lnTo>
                    <a:pt x="15661" y="25430"/>
                  </a:lnTo>
                  <a:lnTo>
                    <a:pt x="15723" y="25564"/>
                  </a:lnTo>
                  <a:lnTo>
                    <a:pt x="15786" y="25698"/>
                  </a:lnTo>
                  <a:lnTo>
                    <a:pt x="15839" y="25832"/>
                  </a:lnTo>
                  <a:lnTo>
                    <a:pt x="15884" y="25966"/>
                  </a:lnTo>
                  <a:lnTo>
                    <a:pt x="15920" y="26109"/>
                  </a:lnTo>
                  <a:lnTo>
                    <a:pt x="15956" y="26243"/>
                  </a:lnTo>
                  <a:lnTo>
                    <a:pt x="15982" y="26386"/>
                  </a:lnTo>
                  <a:lnTo>
                    <a:pt x="16000" y="26529"/>
                  </a:lnTo>
                  <a:lnTo>
                    <a:pt x="16009" y="26565"/>
                  </a:lnTo>
                  <a:lnTo>
                    <a:pt x="16018" y="26600"/>
                  </a:lnTo>
                  <a:lnTo>
                    <a:pt x="16045" y="26627"/>
                  </a:lnTo>
                  <a:lnTo>
                    <a:pt x="16063" y="26645"/>
                  </a:lnTo>
                  <a:lnTo>
                    <a:pt x="16090" y="26663"/>
                  </a:lnTo>
                  <a:lnTo>
                    <a:pt x="16126" y="26672"/>
                  </a:lnTo>
                  <a:lnTo>
                    <a:pt x="16152" y="26681"/>
                  </a:lnTo>
                  <a:lnTo>
                    <a:pt x="16188" y="26681"/>
                  </a:lnTo>
                  <a:lnTo>
                    <a:pt x="16224" y="26672"/>
                  </a:lnTo>
                  <a:lnTo>
                    <a:pt x="16251" y="26663"/>
                  </a:lnTo>
                  <a:lnTo>
                    <a:pt x="16277" y="26636"/>
                  </a:lnTo>
                  <a:lnTo>
                    <a:pt x="16304" y="26618"/>
                  </a:lnTo>
                  <a:lnTo>
                    <a:pt x="16322" y="26592"/>
                  </a:lnTo>
                  <a:lnTo>
                    <a:pt x="16331" y="26556"/>
                  </a:lnTo>
                  <a:lnTo>
                    <a:pt x="16337" y="26538"/>
                  </a:lnTo>
                  <a:lnTo>
                    <a:pt x="16394" y="26618"/>
                  </a:lnTo>
                  <a:lnTo>
                    <a:pt x="16501" y="26779"/>
                  </a:lnTo>
                  <a:lnTo>
                    <a:pt x="16599" y="26949"/>
                  </a:lnTo>
                  <a:lnTo>
                    <a:pt x="16778" y="27289"/>
                  </a:lnTo>
                  <a:lnTo>
                    <a:pt x="16957" y="27646"/>
                  </a:lnTo>
                  <a:lnTo>
                    <a:pt x="17109" y="27995"/>
                  </a:lnTo>
                  <a:lnTo>
                    <a:pt x="17189" y="28174"/>
                  </a:lnTo>
                  <a:lnTo>
                    <a:pt x="17252" y="28352"/>
                  </a:lnTo>
                  <a:lnTo>
                    <a:pt x="17314" y="28522"/>
                  </a:lnTo>
                  <a:lnTo>
                    <a:pt x="17341" y="28612"/>
                  </a:lnTo>
                  <a:lnTo>
                    <a:pt x="17359" y="28683"/>
                  </a:lnTo>
                  <a:lnTo>
                    <a:pt x="17359" y="28692"/>
                  </a:lnTo>
                  <a:lnTo>
                    <a:pt x="17368" y="28728"/>
                  </a:lnTo>
                  <a:lnTo>
                    <a:pt x="17377" y="28755"/>
                  </a:lnTo>
                  <a:lnTo>
                    <a:pt x="17395" y="28781"/>
                  </a:lnTo>
                  <a:lnTo>
                    <a:pt x="17422" y="28799"/>
                  </a:lnTo>
                  <a:lnTo>
                    <a:pt x="17448" y="28817"/>
                  </a:lnTo>
                  <a:lnTo>
                    <a:pt x="17484" y="28826"/>
                  </a:lnTo>
                  <a:lnTo>
                    <a:pt x="17511" y="28835"/>
                  </a:lnTo>
                  <a:lnTo>
                    <a:pt x="17547" y="28835"/>
                  </a:lnTo>
                  <a:lnTo>
                    <a:pt x="17591" y="28817"/>
                  </a:lnTo>
                  <a:lnTo>
                    <a:pt x="17708" y="28764"/>
                  </a:lnTo>
                  <a:lnTo>
                    <a:pt x="17824" y="28692"/>
                  </a:lnTo>
                  <a:lnTo>
                    <a:pt x="17931" y="28621"/>
                  </a:lnTo>
                  <a:lnTo>
                    <a:pt x="18029" y="28549"/>
                  </a:lnTo>
                  <a:lnTo>
                    <a:pt x="18128" y="28469"/>
                  </a:lnTo>
                  <a:lnTo>
                    <a:pt x="18217" y="28379"/>
                  </a:lnTo>
                  <a:lnTo>
                    <a:pt x="18396" y="28200"/>
                  </a:lnTo>
                  <a:lnTo>
                    <a:pt x="18548" y="28013"/>
                  </a:lnTo>
                  <a:lnTo>
                    <a:pt x="18691" y="27807"/>
                  </a:lnTo>
                  <a:lnTo>
                    <a:pt x="18816" y="27593"/>
                  </a:lnTo>
                  <a:lnTo>
                    <a:pt x="18923" y="27369"/>
                  </a:lnTo>
                  <a:lnTo>
                    <a:pt x="18968" y="27253"/>
                  </a:lnTo>
                  <a:lnTo>
                    <a:pt x="19004" y="27128"/>
                  </a:lnTo>
                  <a:lnTo>
                    <a:pt x="19039" y="27012"/>
                  </a:lnTo>
                  <a:lnTo>
                    <a:pt x="19066" y="26895"/>
                  </a:lnTo>
                  <a:lnTo>
                    <a:pt x="19093" y="26770"/>
                  </a:lnTo>
                  <a:lnTo>
                    <a:pt x="19111" y="26645"/>
                  </a:lnTo>
                  <a:lnTo>
                    <a:pt x="19120" y="26520"/>
                  </a:lnTo>
                  <a:lnTo>
                    <a:pt x="19120" y="26395"/>
                  </a:lnTo>
                  <a:lnTo>
                    <a:pt x="19120" y="26270"/>
                  </a:lnTo>
                  <a:lnTo>
                    <a:pt x="19111" y="26145"/>
                  </a:lnTo>
                  <a:lnTo>
                    <a:pt x="19084" y="26019"/>
                  </a:lnTo>
                  <a:lnTo>
                    <a:pt x="19057" y="25894"/>
                  </a:lnTo>
                  <a:lnTo>
                    <a:pt x="19022" y="25769"/>
                  </a:lnTo>
                  <a:lnTo>
                    <a:pt x="18977" y="25653"/>
                  </a:lnTo>
                  <a:lnTo>
                    <a:pt x="18923" y="25537"/>
                  </a:lnTo>
                  <a:lnTo>
                    <a:pt x="18910" y="25514"/>
                  </a:lnTo>
                  <a:lnTo>
                    <a:pt x="18932" y="25474"/>
                  </a:lnTo>
                  <a:lnTo>
                    <a:pt x="19022" y="25367"/>
                  </a:lnTo>
                  <a:lnTo>
                    <a:pt x="19111" y="25269"/>
                  </a:lnTo>
                  <a:lnTo>
                    <a:pt x="19156" y="25224"/>
                  </a:lnTo>
                  <a:lnTo>
                    <a:pt x="19209" y="25179"/>
                  </a:lnTo>
                  <a:lnTo>
                    <a:pt x="19254" y="25152"/>
                  </a:lnTo>
                  <a:lnTo>
                    <a:pt x="19308" y="25126"/>
                  </a:lnTo>
                  <a:lnTo>
                    <a:pt x="19361" y="25108"/>
                  </a:lnTo>
                  <a:lnTo>
                    <a:pt x="19415" y="25090"/>
                  </a:lnTo>
                  <a:lnTo>
                    <a:pt x="19594" y="25090"/>
                  </a:lnTo>
                  <a:lnTo>
                    <a:pt x="19656" y="25108"/>
                  </a:lnTo>
                  <a:lnTo>
                    <a:pt x="19781" y="25144"/>
                  </a:lnTo>
                  <a:lnTo>
                    <a:pt x="19915" y="25206"/>
                  </a:lnTo>
                  <a:lnTo>
                    <a:pt x="20183" y="25331"/>
                  </a:lnTo>
                  <a:lnTo>
                    <a:pt x="20318" y="25403"/>
                  </a:lnTo>
                  <a:lnTo>
                    <a:pt x="20470" y="25465"/>
                  </a:lnTo>
                  <a:lnTo>
                    <a:pt x="20621" y="25528"/>
                  </a:lnTo>
                  <a:lnTo>
                    <a:pt x="20773" y="25582"/>
                  </a:lnTo>
                  <a:lnTo>
                    <a:pt x="20863" y="25599"/>
                  </a:lnTo>
                  <a:lnTo>
                    <a:pt x="20899" y="25608"/>
                  </a:lnTo>
                  <a:lnTo>
                    <a:pt x="20952" y="25608"/>
                  </a:lnTo>
                  <a:lnTo>
                    <a:pt x="21042" y="25617"/>
                  </a:lnTo>
                  <a:lnTo>
                    <a:pt x="21131" y="25617"/>
                  </a:lnTo>
                  <a:lnTo>
                    <a:pt x="21292" y="25599"/>
                  </a:lnTo>
                  <a:lnTo>
                    <a:pt x="21453" y="25573"/>
                  </a:lnTo>
                  <a:lnTo>
                    <a:pt x="21748" y="25510"/>
                  </a:lnTo>
                  <a:lnTo>
                    <a:pt x="21891" y="25483"/>
                  </a:lnTo>
                  <a:lnTo>
                    <a:pt x="22034" y="25465"/>
                  </a:lnTo>
                  <a:lnTo>
                    <a:pt x="22186" y="25456"/>
                  </a:lnTo>
                  <a:lnTo>
                    <a:pt x="22329" y="25438"/>
                  </a:lnTo>
                  <a:lnTo>
                    <a:pt x="22624" y="25421"/>
                  </a:lnTo>
                  <a:lnTo>
                    <a:pt x="22928" y="25412"/>
                  </a:lnTo>
                  <a:lnTo>
                    <a:pt x="23223" y="25403"/>
                  </a:lnTo>
                  <a:lnTo>
                    <a:pt x="23517" y="25412"/>
                  </a:lnTo>
                  <a:lnTo>
                    <a:pt x="23812" y="25421"/>
                  </a:lnTo>
                  <a:lnTo>
                    <a:pt x="24107" y="25438"/>
                  </a:lnTo>
                  <a:lnTo>
                    <a:pt x="24402" y="25465"/>
                  </a:lnTo>
                  <a:lnTo>
                    <a:pt x="24697" y="25501"/>
                  </a:lnTo>
                  <a:lnTo>
                    <a:pt x="24983" y="25537"/>
                  </a:lnTo>
                  <a:lnTo>
                    <a:pt x="25573" y="25635"/>
                  </a:lnTo>
                  <a:lnTo>
                    <a:pt x="26154" y="25733"/>
                  </a:lnTo>
                  <a:lnTo>
                    <a:pt x="26226" y="25751"/>
                  </a:lnTo>
                  <a:lnTo>
                    <a:pt x="26297" y="25760"/>
                  </a:lnTo>
                  <a:lnTo>
                    <a:pt x="26449" y="25787"/>
                  </a:lnTo>
                  <a:lnTo>
                    <a:pt x="26610" y="25796"/>
                  </a:lnTo>
                  <a:lnTo>
                    <a:pt x="26762" y="25805"/>
                  </a:lnTo>
                  <a:lnTo>
                    <a:pt x="26905" y="25814"/>
                  </a:lnTo>
                  <a:lnTo>
                    <a:pt x="27057" y="25814"/>
                  </a:lnTo>
                  <a:lnTo>
                    <a:pt x="27361" y="25805"/>
                  </a:lnTo>
                  <a:lnTo>
                    <a:pt x="27942" y="25778"/>
                  </a:lnTo>
                  <a:lnTo>
                    <a:pt x="28237" y="25769"/>
                  </a:lnTo>
                  <a:lnTo>
                    <a:pt x="28523" y="25760"/>
                  </a:lnTo>
                  <a:lnTo>
                    <a:pt x="28809" y="25760"/>
                  </a:lnTo>
                  <a:lnTo>
                    <a:pt x="29086" y="25778"/>
                  </a:lnTo>
                  <a:lnTo>
                    <a:pt x="29229" y="25796"/>
                  </a:lnTo>
                  <a:lnTo>
                    <a:pt x="29363" y="25823"/>
                  </a:lnTo>
                  <a:lnTo>
                    <a:pt x="29488" y="25850"/>
                  </a:lnTo>
                  <a:lnTo>
                    <a:pt x="29613" y="25885"/>
                  </a:lnTo>
                  <a:lnTo>
                    <a:pt x="29730" y="25939"/>
                  </a:lnTo>
                  <a:lnTo>
                    <a:pt x="29837" y="26002"/>
                  </a:lnTo>
                  <a:lnTo>
                    <a:pt x="29944" y="26082"/>
                  </a:lnTo>
                  <a:lnTo>
                    <a:pt x="30051" y="26171"/>
                  </a:lnTo>
                  <a:lnTo>
                    <a:pt x="30266" y="26368"/>
                  </a:lnTo>
                  <a:lnTo>
                    <a:pt x="30480" y="26565"/>
                  </a:lnTo>
                  <a:lnTo>
                    <a:pt x="30606" y="26654"/>
                  </a:lnTo>
                  <a:lnTo>
                    <a:pt x="30731" y="26743"/>
                  </a:lnTo>
                  <a:lnTo>
                    <a:pt x="30874" y="26815"/>
                  </a:lnTo>
                  <a:lnTo>
                    <a:pt x="30945" y="26851"/>
                  </a:lnTo>
                  <a:lnTo>
                    <a:pt x="31026" y="26878"/>
                  </a:lnTo>
                  <a:lnTo>
                    <a:pt x="31106" y="26895"/>
                  </a:lnTo>
                  <a:lnTo>
                    <a:pt x="31187" y="26904"/>
                  </a:lnTo>
                  <a:lnTo>
                    <a:pt x="31276" y="26913"/>
                  </a:lnTo>
                  <a:lnTo>
                    <a:pt x="31356" y="26913"/>
                  </a:lnTo>
                  <a:lnTo>
                    <a:pt x="31437" y="26904"/>
                  </a:lnTo>
                  <a:lnTo>
                    <a:pt x="31517" y="26895"/>
                  </a:lnTo>
                  <a:lnTo>
                    <a:pt x="31562" y="26887"/>
                  </a:lnTo>
                  <a:lnTo>
                    <a:pt x="31598" y="26878"/>
                  </a:lnTo>
                  <a:lnTo>
                    <a:pt x="31678" y="26851"/>
                  </a:lnTo>
                  <a:lnTo>
                    <a:pt x="31759" y="26815"/>
                  </a:lnTo>
                  <a:lnTo>
                    <a:pt x="31830" y="26779"/>
                  </a:lnTo>
                  <a:lnTo>
                    <a:pt x="31964" y="26699"/>
                  </a:lnTo>
                  <a:lnTo>
                    <a:pt x="32080" y="26609"/>
                  </a:lnTo>
                  <a:lnTo>
                    <a:pt x="32197" y="26502"/>
                  </a:lnTo>
                  <a:lnTo>
                    <a:pt x="32304" y="26404"/>
                  </a:lnTo>
                  <a:lnTo>
                    <a:pt x="32402" y="26288"/>
                  </a:lnTo>
                  <a:lnTo>
                    <a:pt x="32590" y="26064"/>
                  </a:lnTo>
                  <a:lnTo>
                    <a:pt x="32760" y="25832"/>
                  </a:lnTo>
                  <a:lnTo>
                    <a:pt x="32921" y="25590"/>
                  </a:lnTo>
                  <a:lnTo>
                    <a:pt x="33064" y="25349"/>
                  </a:lnTo>
                  <a:lnTo>
                    <a:pt x="33216" y="25108"/>
                  </a:lnTo>
                  <a:lnTo>
                    <a:pt x="33493" y="24625"/>
                  </a:lnTo>
                  <a:lnTo>
                    <a:pt x="33770" y="24142"/>
                  </a:lnTo>
                  <a:lnTo>
                    <a:pt x="33913" y="23901"/>
                  </a:lnTo>
                  <a:lnTo>
                    <a:pt x="34056" y="23669"/>
                  </a:lnTo>
                  <a:lnTo>
                    <a:pt x="34208" y="23445"/>
                  </a:lnTo>
                  <a:lnTo>
                    <a:pt x="34369" y="23222"/>
                  </a:lnTo>
                  <a:lnTo>
                    <a:pt x="34449" y="23123"/>
                  </a:lnTo>
                  <a:lnTo>
                    <a:pt x="34538" y="23025"/>
                  </a:lnTo>
                  <a:lnTo>
                    <a:pt x="34628" y="22936"/>
                  </a:lnTo>
                  <a:lnTo>
                    <a:pt x="34673" y="22891"/>
                  </a:lnTo>
                  <a:lnTo>
                    <a:pt x="34726" y="22846"/>
                  </a:lnTo>
                  <a:lnTo>
                    <a:pt x="34994" y="22650"/>
                  </a:lnTo>
                  <a:lnTo>
                    <a:pt x="35262" y="22462"/>
                  </a:lnTo>
                  <a:lnTo>
                    <a:pt x="35531" y="22301"/>
                  </a:lnTo>
                  <a:lnTo>
                    <a:pt x="35799" y="22149"/>
                  </a:lnTo>
                  <a:lnTo>
                    <a:pt x="36067" y="22024"/>
                  </a:lnTo>
                  <a:lnTo>
                    <a:pt x="36326" y="21908"/>
                  </a:lnTo>
                  <a:lnTo>
                    <a:pt x="36576" y="21801"/>
                  </a:lnTo>
                  <a:lnTo>
                    <a:pt x="36827" y="21711"/>
                  </a:lnTo>
                  <a:lnTo>
                    <a:pt x="37300" y="21550"/>
                  </a:lnTo>
                  <a:lnTo>
                    <a:pt x="37738" y="21425"/>
                  </a:lnTo>
                  <a:lnTo>
                    <a:pt x="38132" y="21327"/>
                  </a:lnTo>
                  <a:lnTo>
                    <a:pt x="38498" y="21246"/>
                  </a:lnTo>
                  <a:lnTo>
                    <a:pt x="39088" y="21121"/>
                  </a:lnTo>
                  <a:lnTo>
                    <a:pt x="39517" y="21032"/>
                  </a:lnTo>
                  <a:lnTo>
                    <a:pt x="39776" y="20969"/>
                  </a:lnTo>
                  <a:lnTo>
                    <a:pt x="39839" y="20951"/>
                  </a:lnTo>
                  <a:lnTo>
                    <a:pt x="39857" y="20934"/>
                  </a:lnTo>
                  <a:lnTo>
                    <a:pt x="39839" y="20925"/>
                  </a:lnTo>
                  <a:lnTo>
                    <a:pt x="39767" y="20925"/>
                  </a:lnTo>
                  <a:lnTo>
                    <a:pt x="39508" y="20943"/>
                  </a:lnTo>
                  <a:lnTo>
                    <a:pt x="39070" y="20987"/>
                  </a:lnTo>
                  <a:lnTo>
                    <a:pt x="38784" y="21023"/>
                  </a:lnTo>
                  <a:lnTo>
                    <a:pt x="38462" y="21077"/>
                  </a:lnTo>
                  <a:lnTo>
                    <a:pt x="38096" y="21148"/>
                  </a:lnTo>
                  <a:lnTo>
                    <a:pt x="37685" y="21229"/>
                  </a:lnTo>
                  <a:lnTo>
                    <a:pt x="37238" y="21345"/>
                  </a:lnTo>
                  <a:lnTo>
                    <a:pt x="36996" y="21416"/>
                  </a:lnTo>
                  <a:lnTo>
                    <a:pt x="36755" y="21497"/>
                  </a:lnTo>
                  <a:lnTo>
                    <a:pt x="36496" y="21586"/>
                  </a:lnTo>
                  <a:lnTo>
                    <a:pt x="36237" y="21684"/>
                  </a:lnTo>
                  <a:lnTo>
                    <a:pt x="35960" y="21801"/>
                  </a:lnTo>
                  <a:lnTo>
                    <a:pt x="35683" y="21926"/>
                  </a:lnTo>
                  <a:lnTo>
                    <a:pt x="35405" y="22078"/>
                  </a:lnTo>
                  <a:lnTo>
                    <a:pt x="35119" y="22248"/>
                  </a:lnTo>
                  <a:lnTo>
                    <a:pt x="34842" y="22435"/>
                  </a:lnTo>
                  <a:lnTo>
                    <a:pt x="34556" y="22650"/>
                  </a:lnTo>
                  <a:lnTo>
                    <a:pt x="34503" y="22685"/>
                  </a:lnTo>
                  <a:lnTo>
                    <a:pt x="34449" y="22739"/>
                  </a:lnTo>
                  <a:lnTo>
                    <a:pt x="34342" y="22837"/>
                  </a:lnTo>
                  <a:lnTo>
                    <a:pt x="34243" y="22954"/>
                  </a:lnTo>
                  <a:lnTo>
                    <a:pt x="34154" y="23061"/>
                  </a:lnTo>
                  <a:lnTo>
                    <a:pt x="33984" y="23284"/>
                  </a:lnTo>
                  <a:lnTo>
                    <a:pt x="33832" y="23526"/>
                  </a:lnTo>
                  <a:lnTo>
                    <a:pt x="33680" y="23758"/>
                  </a:lnTo>
                  <a:lnTo>
                    <a:pt x="33537" y="23999"/>
                  </a:lnTo>
                  <a:lnTo>
                    <a:pt x="33260" y="24482"/>
                  </a:lnTo>
                  <a:lnTo>
                    <a:pt x="32974" y="24965"/>
                  </a:lnTo>
                  <a:lnTo>
                    <a:pt x="32831" y="25206"/>
                  </a:lnTo>
                  <a:lnTo>
                    <a:pt x="32679" y="25438"/>
                  </a:lnTo>
                  <a:lnTo>
                    <a:pt x="32527" y="25671"/>
                  </a:lnTo>
                  <a:lnTo>
                    <a:pt x="32366" y="25894"/>
                  </a:lnTo>
                  <a:lnTo>
                    <a:pt x="32188" y="26100"/>
                  </a:lnTo>
                  <a:lnTo>
                    <a:pt x="32098" y="26198"/>
                  </a:lnTo>
                  <a:lnTo>
                    <a:pt x="32000" y="26297"/>
                  </a:lnTo>
                  <a:lnTo>
                    <a:pt x="31902" y="26386"/>
                  </a:lnTo>
                  <a:lnTo>
                    <a:pt x="31794" y="26457"/>
                  </a:lnTo>
                  <a:lnTo>
                    <a:pt x="31687" y="26529"/>
                  </a:lnTo>
                  <a:lnTo>
                    <a:pt x="31580" y="26583"/>
                  </a:lnTo>
                  <a:lnTo>
                    <a:pt x="31517" y="26600"/>
                  </a:lnTo>
                  <a:lnTo>
                    <a:pt x="31490" y="26609"/>
                  </a:lnTo>
                  <a:lnTo>
                    <a:pt x="31464" y="26609"/>
                  </a:lnTo>
                  <a:lnTo>
                    <a:pt x="31410" y="26618"/>
                  </a:lnTo>
                  <a:lnTo>
                    <a:pt x="31347" y="26627"/>
                  </a:lnTo>
                  <a:lnTo>
                    <a:pt x="31222" y="26618"/>
                  </a:lnTo>
                  <a:lnTo>
                    <a:pt x="31106" y="26592"/>
                  </a:lnTo>
                  <a:lnTo>
                    <a:pt x="30999" y="26547"/>
                  </a:lnTo>
                  <a:lnTo>
                    <a:pt x="30883" y="26493"/>
                  </a:lnTo>
                  <a:lnTo>
                    <a:pt x="30775" y="26422"/>
                  </a:lnTo>
                  <a:lnTo>
                    <a:pt x="30668" y="26332"/>
                  </a:lnTo>
                  <a:lnTo>
                    <a:pt x="30463" y="26145"/>
                  </a:lnTo>
                  <a:lnTo>
                    <a:pt x="30248" y="25948"/>
                  </a:lnTo>
                  <a:lnTo>
                    <a:pt x="30132" y="25850"/>
                  </a:lnTo>
                  <a:lnTo>
                    <a:pt x="30007" y="25760"/>
                  </a:lnTo>
                  <a:lnTo>
                    <a:pt x="29873" y="25680"/>
                  </a:lnTo>
                  <a:lnTo>
                    <a:pt x="29801" y="25635"/>
                  </a:lnTo>
                  <a:lnTo>
                    <a:pt x="29721" y="25608"/>
                  </a:lnTo>
                  <a:lnTo>
                    <a:pt x="29649" y="25582"/>
                  </a:lnTo>
                  <a:lnTo>
                    <a:pt x="29569" y="25564"/>
                  </a:lnTo>
                  <a:lnTo>
                    <a:pt x="29497" y="25537"/>
                  </a:lnTo>
                  <a:lnTo>
                    <a:pt x="29417" y="25528"/>
                  </a:lnTo>
                  <a:lnTo>
                    <a:pt x="29265" y="25501"/>
                  </a:lnTo>
                  <a:lnTo>
                    <a:pt x="29122" y="25483"/>
                  </a:lnTo>
                  <a:lnTo>
                    <a:pt x="28818" y="25465"/>
                  </a:lnTo>
                  <a:lnTo>
                    <a:pt x="28523" y="25456"/>
                  </a:lnTo>
                  <a:lnTo>
                    <a:pt x="28228" y="25465"/>
                  </a:lnTo>
                  <a:lnTo>
                    <a:pt x="27933" y="25474"/>
                  </a:lnTo>
                  <a:lnTo>
                    <a:pt x="27352" y="25501"/>
                  </a:lnTo>
                  <a:lnTo>
                    <a:pt x="27057" y="25501"/>
                  </a:lnTo>
                  <a:lnTo>
                    <a:pt x="26771" y="25492"/>
                  </a:lnTo>
                  <a:lnTo>
                    <a:pt x="26628" y="25483"/>
                  </a:lnTo>
                  <a:lnTo>
                    <a:pt x="26485" y="25474"/>
                  </a:lnTo>
                  <a:lnTo>
                    <a:pt x="26351" y="25456"/>
                  </a:lnTo>
                  <a:lnTo>
                    <a:pt x="26279" y="25438"/>
                  </a:lnTo>
                  <a:lnTo>
                    <a:pt x="26208" y="25430"/>
                  </a:lnTo>
                  <a:lnTo>
                    <a:pt x="25627" y="25322"/>
                  </a:lnTo>
                  <a:lnTo>
                    <a:pt x="25028" y="25224"/>
                  </a:lnTo>
                  <a:lnTo>
                    <a:pt x="24733" y="25188"/>
                  </a:lnTo>
                  <a:lnTo>
                    <a:pt x="24438" y="25152"/>
                  </a:lnTo>
                  <a:lnTo>
                    <a:pt x="24134" y="25126"/>
                  </a:lnTo>
                  <a:lnTo>
                    <a:pt x="23830" y="25099"/>
                  </a:lnTo>
                  <a:lnTo>
                    <a:pt x="23526" y="25090"/>
                  </a:lnTo>
                  <a:lnTo>
                    <a:pt x="23223" y="25081"/>
                  </a:lnTo>
                  <a:lnTo>
                    <a:pt x="22919" y="25081"/>
                  </a:lnTo>
                  <a:lnTo>
                    <a:pt x="22615" y="25099"/>
                  </a:lnTo>
                  <a:lnTo>
                    <a:pt x="22302" y="25117"/>
                  </a:lnTo>
                  <a:lnTo>
                    <a:pt x="22150" y="25126"/>
                  </a:lnTo>
                  <a:lnTo>
                    <a:pt x="21998" y="25144"/>
                  </a:lnTo>
                  <a:lnTo>
                    <a:pt x="21837" y="25161"/>
                  </a:lnTo>
                  <a:lnTo>
                    <a:pt x="21685" y="25188"/>
                  </a:lnTo>
                  <a:lnTo>
                    <a:pt x="21390" y="25251"/>
                  </a:lnTo>
                  <a:lnTo>
                    <a:pt x="21247" y="25278"/>
                  </a:lnTo>
                  <a:lnTo>
                    <a:pt x="21113" y="25287"/>
                  </a:lnTo>
                  <a:lnTo>
                    <a:pt x="20961" y="25287"/>
                  </a:lnTo>
                  <a:lnTo>
                    <a:pt x="20925" y="25278"/>
                  </a:lnTo>
                  <a:lnTo>
                    <a:pt x="20863" y="25260"/>
                  </a:lnTo>
                  <a:lnTo>
                    <a:pt x="20729" y="25224"/>
                  </a:lnTo>
                  <a:lnTo>
                    <a:pt x="20595" y="25170"/>
                  </a:lnTo>
                  <a:lnTo>
                    <a:pt x="20461" y="25108"/>
                  </a:lnTo>
                  <a:lnTo>
                    <a:pt x="20327" y="25036"/>
                  </a:lnTo>
                  <a:lnTo>
                    <a:pt x="20049" y="24902"/>
                  </a:lnTo>
                  <a:lnTo>
                    <a:pt x="19897" y="24840"/>
                  </a:lnTo>
                  <a:lnTo>
                    <a:pt x="19817" y="24813"/>
                  </a:lnTo>
                  <a:lnTo>
                    <a:pt x="19737" y="24786"/>
                  </a:lnTo>
                  <a:lnTo>
                    <a:pt x="19647" y="24768"/>
                  </a:lnTo>
                  <a:lnTo>
                    <a:pt x="19558" y="24759"/>
                  </a:lnTo>
                  <a:lnTo>
                    <a:pt x="19459" y="24759"/>
                  </a:lnTo>
                  <a:lnTo>
                    <a:pt x="19361" y="24768"/>
                  </a:lnTo>
                  <a:lnTo>
                    <a:pt x="19272" y="24786"/>
                  </a:lnTo>
                  <a:lnTo>
                    <a:pt x="19173" y="24822"/>
                  </a:lnTo>
                  <a:lnTo>
                    <a:pt x="19093" y="24866"/>
                  </a:lnTo>
                  <a:lnTo>
                    <a:pt x="19013" y="24911"/>
                  </a:lnTo>
                  <a:lnTo>
                    <a:pt x="18941" y="24965"/>
                  </a:lnTo>
                  <a:lnTo>
                    <a:pt x="18879" y="25027"/>
                  </a:lnTo>
                  <a:lnTo>
                    <a:pt x="18762" y="25161"/>
                  </a:lnTo>
                  <a:lnTo>
                    <a:pt x="18664" y="25295"/>
                  </a:lnTo>
                  <a:lnTo>
                    <a:pt x="18575" y="25430"/>
                  </a:lnTo>
                  <a:lnTo>
                    <a:pt x="18557" y="25474"/>
                  </a:lnTo>
                  <a:lnTo>
                    <a:pt x="18548" y="25519"/>
                  </a:lnTo>
                  <a:lnTo>
                    <a:pt x="18557" y="25564"/>
                  </a:lnTo>
                  <a:lnTo>
                    <a:pt x="18575" y="25599"/>
                  </a:lnTo>
                  <a:lnTo>
                    <a:pt x="18628" y="25689"/>
                  </a:lnTo>
                  <a:lnTo>
                    <a:pt x="18664" y="25787"/>
                  </a:lnTo>
                  <a:lnTo>
                    <a:pt x="18709" y="25885"/>
                  </a:lnTo>
                  <a:lnTo>
                    <a:pt x="18735" y="25984"/>
                  </a:lnTo>
                  <a:lnTo>
                    <a:pt x="18762" y="26082"/>
                  </a:lnTo>
                  <a:lnTo>
                    <a:pt x="18780" y="26189"/>
                  </a:lnTo>
                  <a:lnTo>
                    <a:pt x="18789" y="26288"/>
                  </a:lnTo>
                  <a:lnTo>
                    <a:pt x="18789" y="26395"/>
                  </a:lnTo>
                  <a:lnTo>
                    <a:pt x="18789" y="26502"/>
                  </a:lnTo>
                  <a:lnTo>
                    <a:pt x="18780" y="26609"/>
                  </a:lnTo>
                  <a:lnTo>
                    <a:pt x="18762" y="26717"/>
                  </a:lnTo>
                  <a:lnTo>
                    <a:pt x="18744" y="26824"/>
                  </a:lnTo>
                  <a:lnTo>
                    <a:pt x="18691" y="27030"/>
                  </a:lnTo>
                  <a:lnTo>
                    <a:pt x="18610" y="27235"/>
                  </a:lnTo>
                  <a:lnTo>
                    <a:pt x="18512" y="27432"/>
                  </a:lnTo>
                  <a:lnTo>
                    <a:pt x="18405" y="27628"/>
                  </a:lnTo>
                  <a:lnTo>
                    <a:pt x="18280" y="27807"/>
                  </a:lnTo>
                  <a:lnTo>
                    <a:pt x="18137" y="27977"/>
                  </a:lnTo>
                  <a:lnTo>
                    <a:pt x="17985" y="28138"/>
                  </a:lnTo>
                  <a:lnTo>
                    <a:pt x="17824" y="28281"/>
                  </a:lnTo>
                  <a:lnTo>
                    <a:pt x="17734" y="28352"/>
                  </a:lnTo>
                  <a:lnTo>
                    <a:pt x="17645" y="28406"/>
                  </a:lnTo>
                  <a:lnTo>
                    <a:pt x="17632" y="28413"/>
                  </a:lnTo>
                  <a:lnTo>
                    <a:pt x="17632" y="28413"/>
                  </a:lnTo>
                  <a:lnTo>
                    <a:pt x="17574" y="28236"/>
                  </a:lnTo>
                  <a:lnTo>
                    <a:pt x="17502" y="28048"/>
                  </a:lnTo>
                  <a:lnTo>
                    <a:pt x="17422" y="27861"/>
                  </a:lnTo>
                  <a:lnTo>
                    <a:pt x="17261" y="27494"/>
                  </a:lnTo>
                  <a:lnTo>
                    <a:pt x="17082" y="27137"/>
                  </a:lnTo>
                  <a:lnTo>
                    <a:pt x="16894" y="26779"/>
                  </a:lnTo>
                  <a:lnTo>
                    <a:pt x="16787" y="26609"/>
                  </a:lnTo>
                  <a:lnTo>
                    <a:pt x="16680" y="26431"/>
                  </a:lnTo>
                  <a:lnTo>
                    <a:pt x="16555" y="26261"/>
                  </a:lnTo>
                  <a:lnTo>
                    <a:pt x="16483" y="26171"/>
                  </a:lnTo>
                  <a:lnTo>
                    <a:pt x="16429" y="26127"/>
                  </a:lnTo>
                  <a:lnTo>
                    <a:pt x="16376" y="26082"/>
                  </a:lnTo>
                  <a:lnTo>
                    <a:pt x="16358" y="26064"/>
                  </a:lnTo>
                  <a:lnTo>
                    <a:pt x="16331" y="26055"/>
                  </a:lnTo>
                  <a:lnTo>
                    <a:pt x="16313" y="26046"/>
                  </a:lnTo>
                  <a:lnTo>
                    <a:pt x="16295" y="26037"/>
                  </a:lnTo>
                  <a:lnTo>
                    <a:pt x="16260" y="26028"/>
                  </a:lnTo>
                  <a:lnTo>
                    <a:pt x="16253" y="26028"/>
                  </a:lnTo>
                  <a:lnTo>
                    <a:pt x="16251" y="26019"/>
                  </a:lnTo>
                  <a:lnTo>
                    <a:pt x="16206" y="25868"/>
                  </a:lnTo>
                  <a:lnTo>
                    <a:pt x="16152" y="25716"/>
                  </a:lnTo>
                  <a:lnTo>
                    <a:pt x="16099" y="25564"/>
                  </a:lnTo>
                  <a:lnTo>
                    <a:pt x="16036" y="25421"/>
                  </a:lnTo>
                  <a:lnTo>
                    <a:pt x="15965" y="25269"/>
                  </a:lnTo>
                  <a:lnTo>
                    <a:pt x="15920" y="25197"/>
                  </a:lnTo>
                  <a:lnTo>
                    <a:pt x="15884" y="25126"/>
                  </a:lnTo>
                  <a:lnTo>
                    <a:pt x="15795" y="24992"/>
                  </a:lnTo>
                  <a:lnTo>
                    <a:pt x="15705" y="24858"/>
                  </a:lnTo>
                  <a:lnTo>
                    <a:pt x="15607" y="24732"/>
                  </a:lnTo>
                  <a:lnTo>
                    <a:pt x="15509" y="24607"/>
                  </a:lnTo>
                  <a:lnTo>
                    <a:pt x="15401" y="24482"/>
                  </a:lnTo>
                  <a:lnTo>
                    <a:pt x="15187" y="24250"/>
                  </a:lnTo>
                  <a:lnTo>
                    <a:pt x="14677" y="23722"/>
                  </a:lnTo>
                  <a:lnTo>
                    <a:pt x="14436" y="23463"/>
                  </a:lnTo>
                  <a:lnTo>
                    <a:pt x="14204" y="23204"/>
                  </a:lnTo>
                  <a:lnTo>
                    <a:pt x="13980" y="22927"/>
                  </a:lnTo>
                  <a:lnTo>
                    <a:pt x="13775" y="22641"/>
                  </a:lnTo>
                  <a:lnTo>
                    <a:pt x="13587" y="22346"/>
                  </a:lnTo>
                  <a:lnTo>
                    <a:pt x="13408" y="22042"/>
                  </a:lnTo>
                  <a:lnTo>
                    <a:pt x="13238" y="21729"/>
                  </a:lnTo>
                  <a:lnTo>
                    <a:pt x="13086" y="21416"/>
                  </a:lnTo>
                  <a:lnTo>
                    <a:pt x="12943" y="21094"/>
                  </a:lnTo>
                  <a:lnTo>
                    <a:pt x="12800" y="20764"/>
                  </a:lnTo>
                  <a:lnTo>
                    <a:pt x="12532" y="20111"/>
                  </a:lnTo>
                  <a:lnTo>
                    <a:pt x="12497" y="20022"/>
                  </a:lnTo>
                  <a:lnTo>
                    <a:pt x="12461" y="19932"/>
                  </a:lnTo>
                  <a:lnTo>
                    <a:pt x="12371" y="19772"/>
                  </a:lnTo>
                  <a:lnTo>
                    <a:pt x="12202" y="19459"/>
                  </a:lnTo>
                  <a:lnTo>
                    <a:pt x="12023" y="19146"/>
                  </a:lnTo>
                  <a:lnTo>
                    <a:pt x="11835" y="18842"/>
                  </a:lnTo>
                  <a:lnTo>
                    <a:pt x="11451" y="18243"/>
                  </a:lnTo>
                  <a:lnTo>
                    <a:pt x="11057" y="17662"/>
                  </a:lnTo>
                  <a:lnTo>
                    <a:pt x="10852" y="17376"/>
                  </a:lnTo>
                  <a:lnTo>
                    <a:pt x="10637" y="17090"/>
                  </a:lnTo>
                  <a:lnTo>
                    <a:pt x="10423" y="16813"/>
                  </a:lnTo>
                  <a:lnTo>
                    <a:pt x="10199" y="16536"/>
                  </a:lnTo>
                  <a:lnTo>
                    <a:pt x="9976" y="16268"/>
                  </a:lnTo>
                  <a:lnTo>
                    <a:pt x="9735" y="16009"/>
                  </a:lnTo>
                  <a:lnTo>
                    <a:pt x="9601" y="15883"/>
                  </a:lnTo>
                  <a:lnTo>
                    <a:pt x="9466" y="15758"/>
                  </a:lnTo>
                  <a:lnTo>
                    <a:pt x="9332" y="15642"/>
                  </a:lnTo>
                  <a:lnTo>
                    <a:pt x="9171" y="15535"/>
                  </a:lnTo>
                  <a:lnTo>
                    <a:pt x="9091" y="15490"/>
                  </a:lnTo>
                  <a:lnTo>
                    <a:pt x="9046" y="15463"/>
                  </a:lnTo>
                  <a:lnTo>
                    <a:pt x="9002" y="15445"/>
                  </a:lnTo>
                  <a:lnTo>
                    <a:pt x="8894" y="15410"/>
                  </a:lnTo>
                  <a:lnTo>
                    <a:pt x="8841" y="15392"/>
                  </a:lnTo>
                  <a:lnTo>
                    <a:pt x="8778" y="15383"/>
                  </a:lnTo>
                  <a:lnTo>
                    <a:pt x="8716" y="15383"/>
                  </a:lnTo>
                  <a:lnTo>
                    <a:pt x="8644" y="15392"/>
                  </a:lnTo>
                  <a:lnTo>
                    <a:pt x="8617" y="15401"/>
                  </a:lnTo>
                  <a:lnTo>
                    <a:pt x="8582" y="15419"/>
                  </a:lnTo>
                  <a:lnTo>
                    <a:pt x="8546" y="15428"/>
                  </a:lnTo>
                  <a:lnTo>
                    <a:pt x="8519" y="15454"/>
                  </a:lnTo>
                  <a:lnTo>
                    <a:pt x="8456" y="15490"/>
                  </a:lnTo>
                  <a:lnTo>
                    <a:pt x="8438" y="15512"/>
                  </a:lnTo>
                  <a:lnTo>
                    <a:pt x="8438" y="15512"/>
                  </a:lnTo>
                  <a:lnTo>
                    <a:pt x="8376" y="15481"/>
                  </a:lnTo>
                  <a:lnTo>
                    <a:pt x="8206" y="15383"/>
                  </a:lnTo>
                  <a:lnTo>
                    <a:pt x="8054" y="15276"/>
                  </a:lnTo>
                  <a:lnTo>
                    <a:pt x="7902" y="15142"/>
                  </a:lnTo>
                  <a:lnTo>
                    <a:pt x="7768" y="14999"/>
                  </a:lnTo>
                  <a:lnTo>
                    <a:pt x="7643" y="14847"/>
                  </a:lnTo>
                  <a:lnTo>
                    <a:pt x="7527" y="14677"/>
                  </a:lnTo>
                  <a:lnTo>
                    <a:pt x="7420" y="14507"/>
                  </a:lnTo>
                  <a:lnTo>
                    <a:pt x="7312" y="14337"/>
                  </a:lnTo>
                  <a:lnTo>
                    <a:pt x="7214" y="14158"/>
                  </a:lnTo>
                  <a:lnTo>
                    <a:pt x="7026" y="13783"/>
                  </a:lnTo>
                  <a:lnTo>
                    <a:pt x="6964" y="13694"/>
                  </a:lnTo>
                  <a:lnTo>
                    <a:pt x="6937" y="13640"/>
                  </a:lnTo>
                  <a:lnTo>
                    <a:pt x="6910" y="13604"/>
                  </a:lnTo>
                  <a:lnTo>
                    <a:pt x="6812" y="13425"/>
                  </a:lnTo>
                  <a:lnTo>
                    <a:pt x="6722" y="13256"/>
                  </a:lnTo>
                  <a:lnTo>
                    <a:pt x="6678" y="13157"/>
                  </a:lnTo>
                  <a:lnTo>
                    <a:pt x="6642" y="13068"/>
                  </a:lnTo>
                  <a:lnTo>
                    <a:pt x="6570" y="12880"/>
                  </a:lnTo>
                  <a:lnTo>
                    <a:pt x="6499" y="12692"/>
                  </a:lnTo>
                  <a:lnTo>
                    <a:pt x="6374" y="12308"/>
                  </a:lnTo>
                  <a:lnTo>
                    <a:pt x="6141" y="11522"/>
                  </a:lnTo>
                  <a:lnTo>
                    <a:pt x="6079" y="11325"/>
                  </a:lnTo>
                  <a:lnTo>
                    <a:pt x="6016" y="11128"/>
                  </a:lnTo>
                  <a:lnTo>
                    <a:pt x="5945" y="10932"/>
                  </a:lnTo>
                  <a:lnTo>
                    <a:pt x="5864" y="10744"/>
                  </a:lnTo>
                  <a:lnTo>
                    <a:pt x="5766" y="10547"/>
                  </a:lnTo>
                  <a:lnTo>
                    <a:pt x="5682" y="10395"/>
                  </a:lnTo>
                  <a:lnTo>
                    <a:pt x="5739" y="10395"/>
                  </a:lnTo>
                  <a:lnTo>
                    <a:pt x="5739" y="10386"/>
                  </a:lnTo>
                  <a:lnTo>
                    <a:pt x="5730" y="10377"/>
                  </a:lnTo>
                  <a:lnTo>
                    <a:pt x="5730" y="10368"/>
                  </a:lnTo>
                  <a:lnTo>
                    <a:pt x="5730" y="10333"/>
                  </a:lnTo>
                  <a:lnTo>
                    <a:pt x="5730" y="10261"/>
                  </a:lnTo>
                  <a:lnTo>
                    <a:pt x="5721" y="10127"/>
                  </a:lnTo>
                  <a:lnTo>
                    <a:pt x="5712" y="9859"/>
                  </a:lnTo>
                  <a:lnTo>
                    <a:pt x="5712" y="9600"/>
                  </a:lnTo>
                  <a:lnTo>
                    <a:pt x="5706" y="9497"/>
                  </a:lnTo>
                  <a:lnTo>
                    <a:pt x="5712" y="9484"/>
                  </a:lnTo>
                  <a:lnTo>
                    <a:pt x="6034" y="8438"/>
                  </a:lnTo>
                  <a:lnTo>
                    <a:pt x="6034" y="8411"/>
                  </a:lnTo>
                  <a:lnTo>
                    <a:pt x="6034" y="8375"/>
                  </a:lnTo>
                  <a:lnTo>
                    <a:pt x="6034" y="8348"/>
                  </a:lnTo>
                  <a:lnTo>
                    <a:pt x="6025" y="8322"/>
                  </a:lnTo>
                  <a:lnTo>
                    <a:pt x="6007" y="8304"/>
                  </a:lnTo>
                  <a:lnTo>
                    <a:pt x="5989" y="8277"/>
                  </a:lnTo>
                  <a:lnTo>
                    <a:pt x="5963" y="8259"/>
                  </a:lnTo>
                  <a:lnTo>
                    <a:pt x="5936" y="8250"/>
                  </a:lnTo>
                  <a:lnTo>
                    <a:pt x="5900" y="8241"/>
                  </a:lnTo>
                  <a:lnTo>
                    <a:pt x="5881" y="8241"/>
                  </a:lnTo>
                  <a:lnTo>
                    <a:pt x="5855" y="8125"/>
                  </a:lnTo>
                  <a:lnTo>
                    <a:pt x="5811" y="7910"/>
                  </a:lnTo>
                  <a:lnTo>
                    <a:pt x="5748" y="7705"/>
                  </a:lnTo>
                  <a:lnTo>
                    <a:pt x="5702" y="7559"/>
                  </a:lnTo>
                  <a:lnTo>
                    <a:pt x="5703" y="7553"/>
                  </a:lnTo>
                  <a:lnTo>
                    <a:pt x="5694" y="7535"/>
                  </a:lnTo>
                  <a:lnTo>
                    <a:pt x="5694" y="7534"/>
                  </a:lnTo>
                  <a:lnTo>
                    <a:pt x="5686" y="7508"/>
                  </a:lnTo>
                  <a:lnTo>
                    <a:pt x="5614" y="7312"/>
                  </a:lnTo>
                  <a:lnTo>
                    <a:pt x="5534" y="7115"/>
                  </a:lnTo>
                  <a:lnTo>
                    <a:pt x="5459" y="6958"/>
                  </a:lnTo>
                  <a:lnTo>
                    <a:pt x="5471" y="6927"/>
                  </a:lnTo>
                  <a:lnTo>
                    <a:pt x="5462" y="6891"/>
                  </a:lnTo>
                  <a:lnTo>
                    <a:pt x="5453" y="6856"/>
                  </a:lnTo>
                  <a:lnTo>
                    <a:pt x="5426" y="6820"/>
                  </a:lnTo>
                  <a:lnTo>
                    <a:pt x="5337" y="6713"/>
                  </a:lnTo>
                  <a:lnTo>
                    <a:pt x="5248" y="6579"/>
                  </a:lnTo>
                  <a:lnTo>
                    <a:pt x="5167" y="6445"/>
                  </a:lnTo>
                  <a:lnTo>
                    <a:pt x="5096" y="6302"/>
                  </a:lnTo>
                  <a:lnTo>
                    <a:pt x="4962" y="6016"/>
                  </a:lnTo>
                  <a:lnTo>
                    <a:pt x="4836" y="5721"/>
                  </a:lnTo>
                  <a:lnTo>
                    <a:pt x="4595" y="5131"/>
                  </a:lnTo>
                  <a:lnTo>
                    <a:pt x="4470" y="4827"/>
                  </a:lnTo>
                  <a:lnTo>
                    <a:pt x="4407" y="4684"/>
                  </a:lnTo>
                  <a:lnTo>
                    <a:pt x="4363" y="4603"/>
                  </a:lnTo>
                  <a:lnTo>
                    <a:pt x="4354" y="4576"/>
                  </a:lnTo>
                  <a:lnTo>
                    <a:pt x="4336" y="4550"/>
                  </a:lnTo>
                  <a:lnTo>
                    <a:pt x="4318" y="4532"/>
                  </a:lnTo>
                  <a:lnTo>
                    <a:pt x="4295" y="4517"/>
                  </a:lnTo>
                  <a:lnTo>
                    <a:pt x="4193" y="4326"/>
                  </a:lnTo>
                  <a:lnTo>
                    <a:pt x="4050" y="4121"/>
                  </a:lnTo>
                  <a:lnTo>
                    <a:pt x="3907" y="3924"/>
                  </a:lnTo>
                  <a:lnTo>
                    <a:pt x="3755" y="3727"/>
                  </a:lnTo>
                  <a:lnTo>
                    <a:pt x="3531" y="3468"/>
                  </a:lnTo>
                  <a:lnTo>
                    <a:pt x="3308" y="3218"/>
                  </a:lnTo>
                  <a:lnTo>
                    <a:pt x="3076" y="2976"/>
                  </a:lnTo>
                  <a:lnTo>
                    <a:pt x="2852" y="2762"/>
                  </a:lnTo>
                  <a:lnTo>
                    <a:pt x="2629" y="2556"/>
                  </a:lnTo>
                  <a:lnTo>
                    <a:pt x="2405" y="2360"/>
                  </a:lnTo>
                  <a:lnTo>
                    <a:pt x="2298" y="2270"/>
                  </a:lnTo>
                  <a:lnTo>
                    <a:pt x="2235" y="2235"/>
                  </a:lnTo>
                  <a:lnTo>
                    <a:pt x="2209" y="2208"/>
                  </a:lnTo>
                  <a:lnTo>
                    <a:pt x="2173" y="2181"/>
                  </a:lnTo>
                  <a:lnTo>
                    <a:pt x="2101" y="2145"/>
                  </a:lnTo>
                  <a:lnTo>
                    <a:pt x="2021" y="2118"/>
                  </a:lnTo>
                  <a:lnTo>
                    <a:pt x="1887" y="2083"/>
                  </a:lnTo>
                  <a:lnTo>
                    <a:pt x="1744" y="2065"/>
                  </a:lnTo>
                  <a:lnTo>
                    <a:pt x="1619" y="2047"/>
                  </a:lnTo>
                  <a:lnTo>
                    <a:pt x="1502" y="2029"/>
                  </a:lnTo>
                  <a:lnTo>
                    <a:pt x="1386" y="2011"/>
                  </a:lnTo>
                  <a:lnTo>
                    <a:pt x="1279" y="1984"/>
                  </a:lnTo>
                  <a:lnTo>
                    <a:pt x="1181" y="1958"/>
                  </a:lnTo>
                  <a:lnTo>
                    <a:pt x="1136" y="1940"/>
                  </a:lnTo>
                  <a:lnTo>
                    <a:pt x="1091" y="1913"/>
                  </a:lnTo>
                  <a:lnTo>
                    <a:pt x="1056" y="1886"/>
                  </a:lnTo>
                  <a:lnTo>
                    <a:pt x="1011" y="1859"/>
                  </a:lnTo>
                  <a:lnTo>
                    <a:pt x="939" y="1797"/>
                  </a:lnTo>
                  <a:lnTo>
                    <a:pt x="877" y="1725"/>
                  </a:lnTo>
                  <a:lnTo>
                    <a:pt x="823" y="1645"/>
                  </a:lnTo>
                  <a:lnTo>
                    <a:pt x="769" y="1573"/>
                  </a:lnTo>
                  <a:lnTo>
                    <a:pt x="725" y="1493"/>
                  </a:lnTo>
                  <a:lnTo>
                    <a:pt x="689" y="1412"/>
                  </a:lnTo>
                  <a:lnTo>
                    <a:pt x="618" y="1251"/>
                  </a:lnTo>
                  <a:lnTo>
                    <a:pt x="519" y="939"/>
                  </a:lnTo>
                  <a:lnTo>
                    <a:pt x="421" y="670"/>
                  </a:lnTo>
                  <a:lnTo>
                    <a:pt x="376" y="554"/>
                  </a:lnTo>
                  <a:lnTo>
                    <a:pt x="332" y="447"/>
                  </a:lnTo>
                  <a:lnTo>
                    <a:pt x="287" y="349"/>
                  </a:lnTo>
                  <a:lnTo>
                    <a:pt x="242" y="268"/>
                  </a:lnTo>
                  <a:lnTo>
                    <a:pt x="153" y="134"/>
                  </a:lnTo>
                  <a:lnTo>
                    <a:pt x="72" y="54"/>
                  </a:lnTo>
                  <a:lnTo>
                    <a:pt x="19" y="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" name="Google Shape;649;p36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grpSp>
        <p:nvGrpSpPr>
          <p:cNvPr id="650" name="Google Shape;650;p36"/>
          <p:cNvGrpSpPr/>
          <p:nvPr/>
        </p:nvGrpSpPr>
        <p:grpSpPr>
          <a:xfrm>
            <a:off x="4907223" y="2608560"/>
            <a:ext cx="515642" cy="789094"/>
            <a:chOff x="5989948" y="1702973"/>
            <a:chExt cx="515642" cy="789094"/>
          </a:xfrm>
        </p:grpSpPr>
        <p:sp>
          <p:nvSpPr>
            <p:cNvPr id="651" name="Google Shape;651;p36"/>
            <p:cNvSpPr/>
            <p:nvPr/>
          </p:nvSpPr>
          <p:spPr>
            <a:xfrm rot="934814">
              <a:off x="6081387" y="1734315"/>
              <a:ext cx="332765" cy="726409"/>
            </a:xfrm>
            <a:custGeom>
              <a:rect b="b" l="l" r="r" t="t"/>
              <a:pathLst>
                <a:path extrusionOk="0" h="29055" w="13310">
                  <a:moveTo>
                    <a:pt x="8074" y="1283"/>
                  </a:moveTo>
                  <a:lnTo>
                    <a:pt x="8097" y="1352"/>
                  </a:lnTo>
                  <a:lnTo>
                    <a:pt x="8112" y="1420"/>
                  </a:lnTo>
                  <a:lnTo>
                    <a:pt x="8120" y="1488"/>
                  </a:lnTo>
                  <a:lnTo>
                    <a:pt x="8120" y="1556"/>
                  </a:lnTo>
                  <a:lnTo>
                    <a:pt x="8112" y="1685"/>
                  </a:lnTo>
                  <a:lnTo>
                    <a:pt x="8104" y="1814"/>
                  </a:lnTo>
                  <a:lnTo>
                    <a:pt x="7998" y="3309"/>
                  </a:lnTo>
                  <a:lnTo>
                    <a:pt x="7945" y="4053"/>
                  </a:lnTo>
                  <a:lnTo>
                    <a:pt x="7884" y="4796"/>
                  </a:lnTo>
                  <a:lnTo>
                    <a:pt x="7824" y="5449"/>
                  </a:lnTo>
                  <a:lnTo>
                    <a:pt x="7763" y="6094"/>
                  </a:lnTo>
                  <a:lnTo>
                    <a:pt x="7626" y="7384"/>
                  </a:lnTo>
                  <a:lnTo>
                    <a:pt x="7406" y="9288"/>
                  </a:lnTo>
                  <a:lnTo>
                    <a:pt x="7293" y="10244"/>
                  </a:lnTo>
                  <a:lnTo>
                    <a:pt x="7171" y="11193"/>
                  </a:lnTo>
                  <a:lnTo>
                    <a:pt x="7133" y="11451"/>
                  </a:lnTo>
                  <a:lnTo>
                    <a:pt x="7095" y="11709"/>
                  </a:lnTo>
                  <a:lnTo>
                    <a:pt x="6997" y="12217"/>
                  </a:lnTo>
                  <a:lnTo>
                    <a:pt x="6807" y="13241"/>
                  </a:lnTo>
                  <a:lnTo>
                    <a:pt x="6777" y="13370"/>
                  </a:lnTo>
                  <a:lnTo>
                    <a:pt x="6746" y="13499"/>
                  </a:lnTo>
                  <a:lnTo>
                    <a:pt x="6701" y="13621"/>
                  </a:lnTo>
                  <a:lnTo>
                    <a:pt x="6663" y="13742"/>
                  </a:lnTo>
                  <a:lnTo>
                    <a:pt x="6564" y="13985"/>
                  </a:lnTo>
                  <a:lnTo>
                    <a:pt x="6450" y="14220"/>
                  </a:lnTo>
                  <a:lnTo>
                    <a:pt x="6405" y="14304"/>
                  </a:lnTo>
                  <a:lnTo>
                    <a:pt x="6359" y="14387"/>
                  </a:lnTo>
                  <a:lnTo>
                    <a:pt x="6306" y="14471"/>
                  </a:lnTo>
                  <a:lnTo>
                    <a:pt x="6253" y="14554"/>
                  </a:lnTo>
                  <a:lnTo>
                    <a:pt x="6192" y="14615"/>
                  </a:lnTo>
                  <a:lnTo>
                    <a:pt x="6124" y="14668"/>
                  </a:lnTo>
                  <a:lnTo>
                    <a:pt x="6056" y="14698"/>
                  </a:lnTo>
                  <a:lnTo>
                    <a:pt x="5987" y="14721"/>
                  </a:lnTo>
                  <a:lnTo>
                    <a:pt x="5912" y="14729"/>
                  </a:lnTo>
                  <a:lnTo>
                    <a:pt x="5828" y="14721"/>
                  </a:lnTo>
                  <a:lnTo>
                    <a:pt x="5752" y="14698"/>
                  </a:lnTo>
                  <a:lnTo>
                    <a:pt x="5669" y="14660"/>
                  </a:lnTo>
                  <a:lnTo>
                    <a:pt x="5585" y="14600"/>
                  </a:lnTo>
                  <a:lnTo>
                    <a:pt x="5494" y="14539"/>
                  </a:lnTo>
                  <a:lnTo>
                    <a:pt x="5411" y="14471"/>
                  </a:lnTo>
                  <a:lnTo>
                    <a:pt x="5335" y="14402"/>
                  </a:lnTo>
                  <a:lnTo>
                    <a:pt x="5183" y="14258"/>
                  </a:lnTo>
                  <a:lnTo>
                    <a:pt x="5047" y="14099"/>
                  </a:lnTo>
                  <a:lnTo>
                    <a:pt x="4773" y="13765"/>
                  </a:lnTo>
                  <a:lnTo>
                    <a:pt x="4515" y="13431"/>
                  </a:lnTo>
                  <a:lnTo>
                    <a:pt x="4280" y="13082"/>
                  </a:lnTo>
                  <a:lnTo>
                    <a:pt x="4053" y="12733"/>
                  </a:lnTo>
                  <a:lnTo>
                    <a:pt x="3833" y="12369"/>
                  </a:lnTo>
                  <a:lnTo>
                    <a:pt x="3628" y="11997"/>
                  </a:lnTo>
                  <a:lnTo>
                    <a:pt x="3430" y="11625"/>
                  </a:lnTo>
                  <a:lnTo>
                    <a:pt x="3248" y="11238"/>
                  </a:lnTo>
                  <a:lnTo>
                    <a:pt x="3021" y="10738"/>
                  </a:lnTo>
                  <a:lnTo>
                    <a:pt x="2808" y="10229"/>
                  </a:lnTo>
                  <a:lnTo>
                    <a:pt x="2596" y="9713"/>
                  </a:lnTo>
                  <a:lnTo>
                    <a:pt x="2398" y="9197"/>
                  </a:lnTo>
                  <a:lnTo>
                    <a:pt x="2004" y="8165"/>
                  </a:lnTo>
                  <a:lnTo>
                    <a:pt x="1609" y="7133"/>
                  </a:lnTo>
                  <a:lnTo>
                    <a:pt x="1298" y="6352"/>
                  </a:lnTo>
                  <a:lnTo>
                    <a:pt x="1131" y="5957"/>
                  </a:lnTo>
                  <a:lnTo>
                    <a:pt x="964" y="5570"/>
                  </a:lnTo>
                  <a:lnTo>
                    <a:pt x="942" y="5502"/>
                  </a:lnTo>
                  <a:lnTo>
                    <a:pt x="926" y="5434"/>
                  </a:lnTo>
                  <a:lnTo>
                    <a:pt x="919" y="5373"/>
                  </a:lnTo>
                  <a:lnTo>
                    <a:pt x="926" y="5312"/>
                  </a:lnTo>
                  <a:lnTo>
                    <a:pt x="942" y="5259"/>
                  </a:lnTo>
                  <a:lnTo>
                    <a:pt x="964" y="5206"/>
                  </a:lnTo>
                  <a:lnTo>
                    <a:pt x="1002" y="5153"/>
                  </a:lnTo>
                  <a:lnTo>
                    <a:pt x="1040" y="5100"/>
                  </a:lnTo>
                  <a:lnTo>
                    <a:pt x="1109" y="5039"/>
                  </a:lnTo>
                  <a:lnTo>
                    <a:pt x="1177" y="4978"/>
                  </a:lnTo>
                  <a:lnTo>
                    <a:pt x="1245" y="4925"/>
                  </a:lnTo>
                  <a:lnTo>
                    <a:pt x="1321" y="4880"/>
                  </a:lnTo>
                  <a:lnTo>
                    <a:pt x="1473" y="4789"/>
                  </a:lnTo>
                  <a:lnTo>
                    <a:pt x="1632" y="4705"/>
                  </a:lnTo>
                  <a:lnTo>
                    <a:pt x="3430" y="3742"/>
                  </a:lnTo>
                  <a:lnTo>
                    <a:pt x="5229" y="2778"/>
                  </a:lnTo>
                  <a:lnTo>
                    <a:pt x="6276" y="2209"/>
                  </a:lnTo>
                  <a:lnTo>
                    <a:pt x="6807" y="1928"/>
                  </a:lnTo>
                  <a:lnTo>
                    <a:pt x="7330" y="1647"/>
                  </a:lnTo>
                  <a:lnTo>
                    <a:pt x="7421" y="1602"/>
                  </a:lnTo>
                  <a:lnTo>
                    <a:pt x="7513" y="1549"/>
                  </a:lnTo>
                  <a:lnTo>
                    <a:pt x="7687" y="1435"/>
                  </a:lnTo>
                  <a:lnTo>
                    <a:pt x="7778" y="1382"/>
                  </a:lnTo>
                  <a:lnTo>
                    <a:pt x="7869" y="1344"/>
                  </a:lnTo>
                  <a:lnTo>
                    <a:pt x="7968" y="1306"/>
                  </a:lnTo>
                  <a:lnTo>
                    <a:pt x="8074" y="1283"/>
                  </a:lnTo>
                  <a:close/>
                  <a:moveTo>
                    <a:pt x="7596" y="15427"/>
                  </a:moveTo>
                  <a:lnTo>
                    <a:pt x="7626" y="15434"/>
                  </a:lnTo>
                  <a:lnTo>
                    <a:pt x="7642" y="15450"/>
                  </a:lnTo>
                  <a:lnTo>
                    <a:pt x="7763" y="15685"/>
                  </a:lnTo>
                  <a:lnTo>
                    <a:pt x="7816" y="15799"/>
                  </a:lnTo>
                  <a:lnTo>
                    <a:pt x="7862" y="15920"/>
                  </a:lnTo>
                  <a:lnTo>
                    <a:pt x="8127" y="16823"/>
                  </a:lnTo>
                  <a:lnTo>
                    <a:pt x="8249" y="17278"/>
                  </a:lnTo>
                  <a:lnTo>
                    <a:pt x="8370" y="17733"/>
                  </a:lnTo>
                  <a:lnTo>
                    <a:pt x="8742" y="19251"/>
                  </a:lnTo>
                  <a:lnTo>
                    <a:pt x="9114" y="20768"/>
                  </a:lnTo>
                  <a:lnTo>
                    <a:pt x="9296" y="21527"/>
                  </a:lnTo>
                  <a:lnTo>
                    <a:pt x="9478" y="22286"/>
                  </a:lnTo>
                  <a:lnTo>
                    <a:pt x="9645" y="23045"/>
                  </a:lnTo>
                  <a:lnTo>
                    <a:pt x="9812" y="23811"/>
                  </a:lnTo>
                  <a:lnTo>
                    <a:pt x="9865" y="24092"/>
                  </a:lnTo>
                  <a:lnTo>
                    <a:pt x="9910" y="24380"/>
                  </a:lnTo>
                  <a:lnTo>
                    <a:pt x="10009" y="24957"/>
                  </a:lnTo>
                  <a:lnTo>
                    <a:pt x="9986" y="25025"/>
                  </a:lnTo>
                  <a:lnTo>
                    <a:pt x="9971" y="25056"/>
                  </a:lnTo>
                  <a:lnTo>
                    <a:pt x="9956" y="25078"/>
                  </a:lnTo>
                  <a:lnTo>
                    <a:pt x="9910" y="25124"/>
                  </a:lnTo>
                  <a:lnTo>
                    <a:pt x="9887" y="25147"/>
                  </a:lnTo>
                  <a:lnTo>
                    <a:pt x="9857" y="25154"/>
                  </a:lnTo>
                  <a:lnTo>
                    <a:pt x="9827" y="25154"/>
                  </a:lnTo>
                  <a:lnTo>
                    <a:pt x="9796" y="25147"/>
                  </a:lnTo>
                  <a:lnTo>
                    <a:pt x="9766" y="25131"/>
                  </a:lnTo>
                  <a:lnTo>
                    <a:pt x="9751" y="25109"/>
                  </a:lnTo>
                  <a:lnTo>
                    <a:pt x="9660" y="24904"/>
                  </a:lnTo>
                  <a:lnTo>
                    <a:pt x="9622" y="24798"/>
                  </a:lnTo>
                  <a:lnTo>
                    <a:pt x="9592" y="24691"/>
                  </a:lnTo>
                  <a:lnTo>
                    <a:pt x="9326" y="23584"/>
                  </a:lnTo>
                  <a:lnTo>
                    <a:pt x="9053" y="22476"/>
                  </a:lnTo>
                  <a:lnTo>
                    <a:pt x="8499" y="20268"/>
                  </a:lnTo>
                  <a:lnTo>
                    <a:pt x="8226" y="19167"/>
                  </a:lnTo>
                  <a:lnTo>
                    <a:pt x="7960" y="18060"/>
                  </a:lnTo>
                  <a:lnTo>
                    <a:pt x="7710" y="16952"/>
                  </a:lnTo>
                  <a:lnTo>
                    <a:pt x="7588" y="16390"/>
                  </a:lnTo>
                  <a:lnTo>
                    <a:pt x="7467" y="15836"/>
                  </a:lnTo>
                  <a:lnTo>
                    <a:pt x="7459" y="15761"/>
                  </a:lnTo>
                  <a:lnTo>
                    <a:pt x="7452" y="15677"/>
                  </a:lnTo>
                  <a:lnTo>
                    <a:pt x="7452" y="15518"/>
                  </a:lnTo>
                  <a:lnTo>
                    <a:pt x="7459" y="15495"/>
                  </a:lnTo>
                  <a:lnTo>
                    <a:pt x="7475" y="15465"/>
                  </a:lnTo>
                  <a:lnTo>
                    <a:pt x="7505" y="15442"/>
                  </a:lnTo>
                  <a:lnTo>
                    <a:pt x="7535" y="15427"/>
                  </a:lnTo>
                  <a:close/>
                  <a:moveTo>
                    <a:pt x="6230" y="16057"/>
                  </a:moveTo>
                  <a:lnTo>
                    <a:pt x="6261" y="16072"/>
                  </a:lnTo>
                  <a:lnTo>
                    <a:pt x="6291" y="16094"/>
                  </a:lnTo>
                  <a:lnTo>
                    <a:pt x="6314" y="16125"/>
                  </a:lnTo>
                  <a:lnTo>
                    <a:pt x="6329" y="16155"/>
                  </a:lnTo>
                  <a:lnTo>
                    <a:pt x="6359" y="16231"/>
                  </a:lnTo>
                  <a:lnTo>
                    <a:pt x="6526" y="16861"/>
                  </a:lnTo>
                  <a:lnTo>
                    <a:pt x="6602" y="17172"/>
                  </a:lnTo>
                  <a:lnTo>
                    <a:pt x="6670" y="17491"/>
                  </a:lnTo>
                  <a:lnTo>
                    <a:pt x="7338" y="20533"/>
                  </a:lnTo>
                  <a:lnTo>
                    <a:pt x="7991" y="23576"/>
                  </a:lnTo>
                  <a:lnTo>
                    <a:pt x="8074" y="24001"/>
                  </a:lnTo>
                  <a:lnTo>
                    <a:pt x="8158" y="24433"/>
                  </a:lnTo>
                  <a:lnTo>
                    <a:pt x="8317" y="25291"/>
                  </a:lnTo>
                  <a:lnTo>
                    <a:pt x="8324" y="25359"/>
                  </a:lnTo>
                  <a:lnTo>
                    <a:pt x="8324" y="25420"/>
                  </a:lnTo>
                  <a:lnTo>
                    <a:pt x="8317" y="25488"/>
                  </a:lnTo>
                  <a:lnTo>
                    <a:pt x="8309" y="25549"/>
                  </a:lnTo>
                  <a:lnTo>
                    <a:pt x="8286" y="25609"/>
                  </a:lnTo>
                  <a:lnTo>
                    <a:pt x="8279" y="25640"/>
                  </a:lnTo>
                  <a:lnTo>
                    <a:pt x="8264" y="25663"/>
                  </a:lnTo>
                  <a:lnTo>
                    <a:pt x="8241" y="25685"/>
                  </a:lnTo>
                  <a:lnTo>
                    <a:pt x="8211" y="25701"/>
                  </a:lnTo>
                  <a:lnTo>
                    <a:pt x="8180" y="25716"/>
                  </a:lnTo>
                  <a:lnTo>
                    <a:pt x="8120" y="25716"/>
                  </a:lnTo>
                  <a:lnTo>
                    <a:pt x="8097" y="25708"/>
                  </a:lnTo>
                  <a:lnTo>
                    <a:pt x="8074" y="25701"/>
                  </a:lnTo>
                  <a:lnTo>
                    <a:pt x="8059" y="25685"/>
                  </a:lnTo>
                  <a:lnTo>
                    <a:pt x="8036" y="25647"/>
                  </a:lnTo>
                  <a:lnTo>
                    <a:pt x="8013" y="25602"/>
                  </a:lnTo>
                  <a:lnTo>
                    <a:pt x="7953" y="25412"/>
                  </a:lnTo>
                  <a:lnTo>
                    <a:pt x="7922" y="25321"/>
                  </a:lnTo>
                  <a:lnTo>
                    <a:pt x="7900" y="25230"/>
                  </a:lnTo>
                  <a:lnTo>
                    <a:pt x="7141" y="21846"/>
                  </a:lnTo>
                  <a:lnTo>
                    <a:pt x="6769" y="20146"/>
                  </a:lnTo>
                  <a:lnTo>
                    <a:pt x="6397" y="18454"/>
                  </a:lnTo>
                  <a:lnTo>
                    <a:pt x="6299" y="17946"/>
                  </a:lnTo>
                  <a:lnTo>
                    <a:pt x="6207" y="17437"/>
                  </a:lnTo>
                  <a:lnTo>
                    <a:pt x="6033" y="16398"/>
                  </a:lnTo>
                  <a:lnTo>
                    <a:pt x="6033" y="16345"/>
                  </a:lnTo>
                  <a:lnTo>
                    <a:pt x="6033" y="16284"/>
                  </a:lnTo>
                  <a:lnTo>
                    <a:pt x="6041" y="16216"/>
                  </a:lnTo>
                  <a:lnTo>
                    <a:pt x="6056" y="16155"/>
                  </a:lnTo>
                  <a:lnTo>
                    <a:pt x="6063" y="16125"/>
                  </a:lnTo>
                  <a:lnTo>
                    <a:pt x="6086" y="16102"/>
                  </a:lnTo>
                  <a:lnTo>
                    <a:pt x="6109" y="16079"/>
                  </a:lnTo>
                  <a:lnTo>
                    <a:pt x="6139" y="16064"/>
                  </a:lnTo>
                  <a:lnTo>
                    <a:pt x="6185" y="16057"/>
                  </a:lnTo>
                  <a:close/>
                  <a:moveTo>
                    <a:pt x="4895" y="16072"/>
                  </a:moveTo>
                  <a:lnTo>
                    <a:pt x="4955" y="16094"/>
                  </a:lnTo>
                  <a:lnTo>
                    <a:pt x="4978" y="16110"/>
                  </a:lnTo>
                  <a:lnTo>
                    <a:pt x="5001" y="16132"/>
                  </a:lnTo>
                  <a:lnTo>
                    <a:pt x="5024" y="16155"/>
                  </a:lnTo>
                  <a:lnTo>
                    <a:pt x="5039" y="16178"/>
                  </a:lnTo>
                  <a:lnTo>
                    <a:pt x="5062" y="16239"/>
                  </a:lnTo>
                  <a:lnTo>
                    <a:pt x="5138" y="16459"/>
                  </a:lnTo>
                  <a:lnTo>
                    <a:pt x="5176" y="16565"/>
                  </a:lnTo>
                  <a:lnTo>
                    <a:pt x="5198" y="16671"/>
                  </a:lnTo>
                  <a:lnTo>
                    <a:pt x="5547" y="18363"/>
                  </a:lnTo>
                  <a:lnTo>
                    <a:pt x="5889" y="20048"/>
                  </a:lnTo>
                  <a:lnTo>
                    <a:pt x="6496" y="22969"/>
                  </a:lnTo>
                  <a:lnTo>
                    <a:pt x="6655" y="23766"/>
                  </a:lnTo>
                  <a:lnTo>
                    <a:pt x="6807" y="24578"/>
                  </a:lnTo>
                  <a:lnTo>
                    <a:pt x="6875" y="24987"/>
                  </a:lnTo>
                  <a:lnTo>
                    <a:pt x="6936" y="25412"/>
                  </a:lnTo>
                  <a:lnTo>
                    <a:pt x="6997" y="25837"/>
                  </a:lnTo>
                  <a:lnTo>
                    <a:pt x="7050" y="26277"/>
                  </a:lnTo>
                  <a:lnTo>
                    <a:pt x="7057" y="26262"/>
                  </a:lnTo>
                  <a:lnTo>
                    <a:pt x="7057" y="26277"/>
                  </a:lnTo>
                  <a:lnTo>
                    <a:pt x="7050" y="26315"/>
                  </a:lnTo>
                  <a:lnTo>
                    <a:pt x="7042" y="26361"/>
                  </a:lnTo>
                  <a:lnTo>
                    <a:pt x="7019" y="26399"/>
                  </a:lnTo>
                  <a:lnTo>
                    <a:pt x="6989" y="26437"/>
                  </a:lnTo>
                  <a:lnTo>
                    <a:pt x="6951" y="26474"/>
                  </a:lnTo>
                  <a:lnTo>
                    <a:pt x="6913" y="26497"/>
                  </a:lnTo>
                  <a:lnTo>
                    <a:pt x="6890" y="26505"/>
                  </a:lnTo>
                  <a:lnTo>
                    <a:pt x="6868" y="26505"/>
                  </a:lnTo>
                  <a:lnTo>
                    <a:pt x="6845" y="26497"/>
                  </a:lnTo>
                  <a:lnTo>
                    <a:pt x="6822" y="26490"/>
                  </a:lnTo>
                  <a:lnTo>
                    <a:pt x="6799" y="26474"/>
                  </a:lnTo>
                  <a:lnTo>
                    <a:pt x="6784" y="26459"/>
                  </a:lnTo>
                  <a:lnTo>
                    <a:pt x="6769" y="26437"/>
                  </a:lnTo>
                  <a:lnTo>
                    <a:pt x="6761" y="26421"/>
                  </a:lnTo>
                  <a:lnTo>
                    <a:pt x="6594" y="25822"/>
                  </a:lnTo>
                  <a:lnTo>
                    <a:pt x="6511" y="25526"/>
                  </a:lnTo>
                  <a:lnTo>
                    <a:pt x="6481" y="25374"/>
                  </a:lnTo>
                  <a:lnTo>
                    <a:pt x="6450" y="25222"/>
                  </a:lnTo>
                  <a:lnTo>
                    <a:pt x="6215" y="23879"/>
                  </a:lnTo>
                  <a:lnTo>
                    <a:pt x="5957" y="22544"/>
                  </a:lnTo>
                  <a:lnTo>
                    <a:pt x="5699" y="21209"/>
                  </a:lnTo>
                  <a:lnTo>
                    <a:pt x="5434" y="19866"/>
                  </a:lnTo>
                  <a:lnTo>
                    <a:pt x="5365" y="19539"/>
                  </a:lnTo>
                  <a:lnTo>
                    <a:pt x="5305" y="19213"/>
                  </a:lnTo>
                  <a:lnTo>
                    <a:pt x="5198" y="18560"/>
                  </a:lnTo>
                  <a:lnTo>
                    <a:pt x="5100" y="17900"/>
                  </a:lnTo>
                  <a:lnTo>
                    <a:pt x="5001" y="17240"/>
                  </a:lnTo>
                  <a:lnTo>
                    <a:pt x="4978" y="17104"/>
                  </a:lnTo>
                  <a:lnTo>
                    <a:pt x="4948" y="16967"/>
                  </a:lnTo>
                  <a:lnTo>
                    <a:pt x="4887" y="16701"/>
                  </a:lnTo>
                  <a:lnTo>
                    <a:pt x="4857" y="16565"/>
                  </a:lnTo>
                  <a:lnTo>
                    <a:pt x="4834" y="16428"/>
                  </a:lnTo>
                  <a:lnTo>
                    <a:pt x="4827" y="16292"/>
                  </a:lnTo>
                  <a:lnTo>
                    <a:pt x="4827" y="16155"/>
                  </a:lnTo>
                  <a:lnTo>
                    <a:pt x="4827" y="16117"/>
                  </a:lnTo>
                  <a:lnTo>
                    <a:pt x="4842" y="16087"/>
                  </a:lnTo>
                  <a:lnTo>
                    <a:pt x="4864" y="16072"/>
                  </a:lnTo>
                  <a:close/>
                  <a:moveTo>
                    <a:pt x="9038" y="1"/>
                  </a:moveTo>
                  <a:lnTo>
                    <a:pt x="8969" y="8"/>
                  </a:lnTo>
                  <a:lnTo>
                    <a:pt x="8894" y="24"/>
                  </a:lnTo>
                  <a:lnTo>
                    <a:pt x="8825" y="46"/>
                  </a:lnTo>
                  <a:lnTo>
                    <a:pt x="8749" y="77"/>
                  </a:lnTo>
                  <a:lnTo>
                    <a:pt x="8544" y="175"/>
                  </a:lnTo>
                  <a:lnTo>
                    <a:pt x="8340" y="282"/>
                  </a:lnTo>
                  <a:lnTo>
                    <a:pt x="7907" y="532"/>
                  </a:lnTo>
                  <a:lnTo>
                    <a:pt x="7467" y="775"/>
                  </a:lnTo>
                  <a:lnTo>
                    <a:pt x="6579" y="1245"/>
                  </a:lnTo>
                  <a:lnTo>
                    <a:pt x="6132" y="1481"/>
                  </a:lnTo>
                  <a:lnTo>
                    <a:pt x="5692" y="1723"/>
                  </a:lnTo>
                  <a:lnTo>
                    <a:pt x="5251" y="1966"/>
                  </a:lnTo>
                  <a:lnTo>
                    <a:pt x="4811" y="2217"/>
                  </a:lnTo>
                  <a:lnTo>
                    <a:pt x="4356" y="2490"/>
                  </a:lnTo>
                  <a:lnTo>
                    <a:pt x="3886" y="2755"/>
                  </a:lnTo>
                  <a:lnTo>
                    <a:pt x="2952" y="3271"/>
                  </a:lnTo>
                  <a:lnTo>
                    <a:pt x="2011" y="3780"/>
                  </a:lnTo>
                  <a:lnTo>
                    <a:pt x="1541" y="4038"/>
                  </a:lnTo>
                  <a:lnTo>
                    <a:pt x="1078" y="4303"/>
                  </a:lnTo>
                  <a:lnTo>
                    <a:pt x="949" y="4379"/>
                  </a:lnTo>
                  <a:lnTo>
                    <a:pt x="828" y="4462"/>
                  </a:lnTo>
                  <a:lnTo>
                    <a:pt x="714" y="4546"/>
                  </a:lnTo>
                  <a:lnTo>
                    <a:pt x="608" y="4637"/>
                  </a:lnTo>
                  <a:lnTo>
                    <a:pt x="509" y="4736"/>
                  </a:lnTo>
                  <a:lnTo>
                    <a:pt x="410" y="4834"/>
                  </a:lnTo>
                  <a:lnTo>
                    <a:pt x="327" y="4941"/>
                  </a:lnTo>
                  <a:lnTo>
                    <a:pt x="251" y="5047"/>
                  </a:lnTo>
                  <a:lnTo>
                    <a:pt x="183" y="5168"/>
                  </a:lnTo>
                  <a:lnTo>
                    <a:pt x="130" y="5290"/>
                  </a:lnTo>
                  <a:lnTo>
                    <a:pt x="77" y="5419"/>
                  </a:lnTo>
                  <a:lnTo>
                    <a:pt x="39" y="5548"/>
                  </a:lnTo>
                  <a:lnTo>
                    <a:pt x="16" y="5692"/>
                  </a:lnTo>
                  <a:lnTo>
                    <a:pt x="1" y="5836"/>
                  </a:lnTo>
                  <a:lnTo>
                    <a:pt x="1" y="5988"/>
                  </a:lnTo>
                  <a:lnTo>
                    <a:pt x="8" y="6147"/>
                  </a:lnTo>
                  <a:lnTo>
                    <a:pt x="16" y="6314"/>
                  </a:lnTo>
                  <a:lnTo>
                    <a:pt x="23" y="6473"/>
                  </a:lnTo>
                  <a:lnTo>
                    <a:pt x="23" y="6640"/>
                  </a:lnTo>
                  <a:lnTo>
                    <a:pt x="39" y="6800"/>
                  </a:lnTo>
                  <a:lnTo>
                    <a:pt x="509" y="12680"/>
                  </a:lnTo>
                  <a:lnTo>
                    <a:pt x="676" y="14410"/>
                  </a:lnTo>
                  <a:lnTo>
                    <a:pt x="835" y="16011"/>
                  </a:lnTo>
                  <a:lnTo>
                    <a:pt x="995" y="17521"/>
                  </a:lnTo>
                  <a:lnTo>
                    <a:pt x="1154" y="18985"/>
                  </a:lnTo>
                  <a:lnTo>
                    <a:pt x="1253" y="19850"/>
                  </a:lnTo>
                  <a:lnTo>
                    <a:pt x="1359" y="20708"/>
                  </a:lnTo>
                  <a:lnTo>
                    <a:pt x="1473" y="21573"/>
                  </a:lnTo>
                  <a:lnTo>
                    <a:pt x="1594" y="22438"/>
                  </a:lnTo>
                  <a:lnTo>
                    <a:pt x="1723" y="23295"/>
                  </a:lnTo>
                  <a:lnTo>
                    <a:pt x="1860" y="24153"/>
                  </a:lnTo>
                  <a:lnTo>
                    <a:pt x="2004" y="25010"/>
                  </a:lnTo>
                  <a:lnTo>
                    <a:pt x="2163" y="25867"/>
                  </a:lnTo>
                  <a:lnTo>
                    <a:pt x="2232" y="26232"/>
                  </a:lnTo>
                  <a:lnTo>
                    <a:pt x="2307" y="26603"/>
                  </a:lnTo>
                  <a:lnTo>
                    <a:pt x="2391" y="26968"/>
                  </a:lnTo>
                  <a:lnTo>
                    <a:pt x="2482" y="27324"/>
                  </a:lnTo>
                  <a:lnTo>
                    <a:pt x="2573" y="27688"/>
                  </a:lnTo>
                  <a:lnTo>
                    <a:pt x="2679" y="28053"/>
                  </a:lnTo>
                  <a:lnTo>
                    <a:pt x="2785" y="28409"/>
                  </a:lnTo>
                  <a:lnTo>
                    <a:pt x="2892" y="28766"/>
                  </a:lnTo>
                  <a:lnTo>
                    <a:pt x="2930" y="28865"/>
                  </a:lnTo>
                  <a:lnTo>
                    <a:pt x="2960" y="28940"/>
                  </a:lnTo>
                  <a:lnTo>
                    <a:pt x="2998" y="28994"/>
                  </a:lnTo>
                  <a:lnTo>
                    <a:pt x="3036" y="29032"/>
                  </a:lnTo>
                  <a:lnTo>
                    <a:pt x="3059" y="29047"/>
                  </a:lnTo>
                  <a:lnTo>
                    <a:pt x="3089" y="29054"/>
                  </a:lnTo>
                  <a:lnTo>
                    <a:pt x="3142" y="29054"/>
                  </a:lnTo>
                  <a:lnTo>
                    <a:pt x="3218" y="29047"/>
                  </a:lnTo>
                  <a:lnTo>
                    <a:pt x="3309" y="29024"/>
                  </a:lnTo>
                  <a:lnTo>
                    <a:pt x="4493" y="28682"/>
                  </a:lnTo>
                  <a:lnTo>
                    <a:pt x="5676" y="28326"/>
                  </a:lnTo>
                  <a:lnTo>
                    <a:pt x="6170" y="28174"/>
                  </a:lnTo>
                  <a:lnTo>
                    <a:pt x="6663" y="28000"/>
                  </a:lnTo>
                  <a:lnTo>
                    <a:pt x="7148" y="27817"/>
                  </a:lnTo>
                  <a:lnTo>
                    <a:pt x="7626" y="27628"/>
                  </a:lnTo>
                  <a:lnTo>
                    <a:pt x="8044" y="27468"/>
                  </a:lnTo>
                  <a:lnTo>
                    <a:pt x="8461" y="27309"/>
                  </a:lnTo>
                  <a:lnTo>
                    <a:pt x="9296" y="26998"/>
                  </a:lnTo>
                  <a:lnTo>
                    <a:pt x="9713" y="26831"/>
                  </a:lnTo>
                  <a:lnTo>
                    <a:pt x="10123" y="26664"/>
                  </a:lnTo>
                  <a:lnTo>
                    <a:pt x="10525" y="26474"/>
                  </a:lnTo>
                  <a:lnTo>
                    <a:pt x="10730" y="26376"/>
                  </a:lnTo>
                  <a:lnTo>
                    <a:pt x="10927" y="26277"/>
                  </a:lnTo>
                  <a:lnTo>
                    <a:pt x="11443" y="26004"/>
                  </a:lnTo>
                  <a:lnTo>
                    <a:pt x="11959" y="25731"/>
                  </a:lnTo>
                  <a:lnTo>
                    <a:pt x="12217" y="25587"/>
                  </a:lnTo>
                  <a:lnTo>
                    <a:pt x="12467" y="25443"/>
                  </a:lnTo>
                  <a:lnTo>
                    <a:pt x="12718" y="25283"/>
                  </a:lnTo>
                  <a:lnTo>
                    <a:pt x="12961" y="25124"/>
                  </a:lnTo>
                  <a:lnTo>
                    <a:pt x="13074" y="25033"/>
                  </a:lnTo>
                  <a:lnTo>
                    <a:pt x="13173" y="24942"/>
                  </a:lnTo>
                  <a:lnTo>
                    <a:pt x="13211" y="24896"/>
                  </a:lnTo>
                  <a:lnTo>
                    <a:pt x="13241" y="24851"/>
                  </a:lnTo>
                  <a:lnTo>
                    <a:pt x="13272" y="24805"/>
                  </a:lnTo>
                  <a:lnTo>
                    <a:pt x="13287" y="24760"/>
                  </a:lnTo>
                  <a:lnTo>
                    <a:pt x="13302" y="24714"/>
                  </a:lnTo>
                  <a:lnTo>
                    <a:pt x="13310" y="24661"/>
                  </a:lnTo>
                  <a:lnTo>
                    <a:pt x="13310" y="24608"/>
                  </a:lnTo>
                  <a:lnTo>
                    <a:pt x="13310" y="24555"/>
                  </a:lnTo>
                  <a:lnTo>
                    <a:pt x="13302" y="24494"/>
                  </a:lnTo>
                  <a:lnTo>
                    <a:pt x="13287" y="24433"/>
                  </a:lnTo>
                  <a:lnTo>
                    <a:pt x="13234" y="24297"/>
                  </a:lnTo>
                  <a:lnTo>
                    <a:pt x="13196" y="24191"/>
                  </a:lnTo>
                  <a:lnTo>
                    <a:pt x="13165" y="24092"/>
                  </a:lnTo>
                  <a:lnTo>
                    <a:pt x="13120" y="23887"/>
                  </a:lnTo>
                  <a:lnTo>
                    <a:pt x="13082" y="23682"/>
                  </a:lnTo>
                  <a:lnTo>
                    <a:pt x="13052" y="23477"/>
                  </a:lnTo>
                  <a:lnTo>
                    <a:pt x="12885" y="22385"/>
                  </a:lnTo>
                  <a:lnTo>
                    <a:pt x="12794" y="21838"/>
                  </a:lnTo>
                  <a:lnTo>
                    <a:pt x="12703" y="21292"/>
                  </a:lnTo>
                  <a:lnTo>
                    <a:pt x="12634" y="20913"/>
                  </a:lnTo>
                  <a:lnTo>
                    <a:pt x="12551" y="20526"/>
                  </a:lnTo>
                  <a:lnTo>
                    <a:pt x="12475" y="20146"/>
                  </a:lnTo>
                  <a:lnTo>
                    <a:pt x="12399" y="19759"/>
                  </a:lnTo>
                  <a:lnTo>
                    <a:pt x="11891" y="16944"/>
                  </a:lnTo>
                  <a:lnTo>
                    <a:pt x="11390" y="14129"/>
                  </a:lnTo>
                  <a:lnTo>
                    <a:pt x="11147" y="12703"/>
                  </a:lnTo>
                  <a:lnTo>
                    <a:pt x="11033" y="11990"/>
                  </a:lnTo>
                  <a:lnTo>
                    <a:pt x="10919" y="11269"/>
                  </a:lnTo>
                  <a:lnTo>
                    <a:pt x="10821" y="10555"/>
                  </a:lnTo>
                  <a:lnTo>
                    <a:pt x="10722" y="9835"/>
                  </a:lnTo>
                  <a:lnTo>
                    <a:pt x="10631" y="9121"/>
                  </a:lnTo>
                  <a:lnTo>
                    <a:pt x="10548" y="8401"/>
                  </a:lnTo>
                  <a:lnTo>
                    <a:pt x="10350" y="6602"/>
                  </a:lnTo>
                  <a:lnTo>
                    <a:pt x="10161" y="4812"/>
                  </a:lnTo>
                  <a:lnTo>
                    <a:pt x="9781" y="1215"/>
                  </a:lnTo>
                  <a:lnTo>
                    <a:pt x="9759" y="1025"/>
                  </a:lnTo>
                  <a:lnTo>
                    <a:pt x="9721" y="836"/>
                  </a:lnTo>
                  <a:lnTo>
                    <a:pt x="9675" y="646"/>
                  </a:lnTo>
                  <a:lnTo>
                    <a:pt x="9622" y="456"/>
                  </a:lnTo>
                  <a:lnTo>
                    <a:pt x="9592" y="380"/>
                  </a:lnTo>
                  <a:lnTo>
                    <a:pt x="9561" y="312"/>
                  </a:lnTo>
                  <a:lnTo>
                    <a:pt x="9523" y="251"/>
                  </a:lnTo>
                  <a:lnTo>
                    <a:pt x="9485" y="191"/>
                  </a:lnTo>
                  <a:lnTo>
                    <a:pt x="9440" y="145"/>
                  </a:lnTo>
                  <a:lnTo>
                    <a:pt x="9394" y="107"/>
                  </a:lnTo>
                  <a:lnTo>
                    <a:pt x="9341" y="69"/>
                  </a:lnTo>
                  <a:lnTo>
                    <a:pt x="9288" y="39"/>
                  </a:lnTo>
                  <a:lnTo>
                    <a:pt x="9227" y="24"/>
                  </a:lnTo>
                  <a:lnTo>
                    <a:pt x="9167" y="8"/>
                  </a:lnTo>
                  <a:lnTo>
                    <a:pt x="9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6"/>
            <p:cNvSpPr/>
            <p:nvPr/>
          </p:nvSpPr>
          <p:spPr>
            <a:xfrm rot="934814">
              <a:off x="6227071" y="2128601"/>
              <a:ext cx="63953" cy="243236"/>
            </a:xfrm>
            <a:custGeom>
              <a:rect b="b" l="l" r="r" t="t"/>
              <a:pathLst>
                <a:path extrusionOk="0" h="9729" w="2558">
                  <a:moveTo>
                    <a:pt x="84" y="1"/>
                  </a:moveTo>
                  <a:lnTo>
                    <a:pt x="54" y="16"/>
                  </a:lnTo>
                  <a:lnTo>
                    <a:pt x="24" y="39"/>
                  </a:lnTo>
                  <a:lnTo>
                    <a:pt x="8" y="69"/>
                  </a:lnTo>
                  <a:lnTo>
                    <a:pt x="1" y="92"/>
                  </a:lnTo>
                  <a:lnTo>
                    <a:pt x="1" y="251"/>
                  </a:lnTo>
                  <a:lnTo>
                    <a:pt x="8" y="335"/>
                  </a:lnTo>
                  <a:lnTo>
                    <a:pt x="16" y="410"/>
                  </a:lnTo>
                  <a:lnTo>
                    <a:pt x="137" y="964"/>
                  </a:lnTo>
                  <a:lnTo>
                    <a:pt x="259" y="1526"/>
                  </a:lnTo>
                  <a:lnTo>
                    <a:pt x="509" y="2634"/>
                  </a:lnTo>
                  <a:lnTo>
                    <a:pt x="775" y="3741"/>
                  </a:lnTo>
                  <a:lnTo>
                    <a:pt x="1048" y="4842"/>
                  </a:lnTo>
                  <a:lnTo>
                    <a:pt x="1602" y="7050"/>
                  </a:lnTo>
                  <a:lnTo>
                    <a:pt x="1875" y="8158"/>
                  </a:lnTo>
                  <a:lnTo>
                    <a:pt x="2141" y="9265"/>
                  </a:lnTo>
                  <a:lnTo>
                    <a:pt x="2171" y="9372"/>
                  </a:lnTo>
                  <a:lnTo>
                    <a:pt x="2209" y="9478"/>
                  </a:lnTo>
                  <a:lnTo>
                    <a:pt x="2300" y="9683"/>
                  </a:lnTo>
                  <a:lnTo>
                    <a:pt x="2315" y="9705"/>
                  </a:lnTo>
                  <a:lnTo>
                    <a:pt x="2345" y="9721"/>
                  </a:lnTo>
                  <a:lnTo>
                    <a:pt x="2376" y="9728"/>
                  </a:lnTo>
                  <a:lnTo>
                    <a:pt x="2406" y="9728"/>
                  </a:lnTo>
                  <a:lnTo>
                    <a:pt x="2436" y="9721"/>
                  </a:lnTo>
                  <a:lnTo>
                    <a:pt x="2459" y="9698"/>
                  </a:lnTo>
                  <a:lnTo>
                    <a:pt x="2505" y="9652"/>
                  </a:lnTo>
                  <a:lnTo>
                    <a:pt x="2520" y="9630"/>
                  </a:lnTo>
                  <a:lnTo>
                    <a:pt x="2535" y="9599"/>
                  </a:lnTo>
                  <a:lnTo>
                    <a:pt x="2558" y="9531"/>
                  </a:lnTo>
                  <a:lnTo>
                    <a:pt x="2459" y="8954"/>
                  </a:lnTo>
                  <a:lnTo>
                    <a:pt x="2414" y="8666"/>
                  </a:lnTo>
                  <a:lnTo>
                    <a:pt x="2361" y="8385"/>
                  </a:lnTo>
                  <a:lnTo>
                    <a:pt x="2194" y="7619"/>
                  </a:lnTo>
                  <a:lnTo>
                    <a:pt x="2027" y="6860"/>
                  </a:lnTo>
                  <a:lnTo>
                    <a:pt x="1845" y="6101"/>
                  </a:lnTo>
                  <a:lnTo>
                    <a:pt x="1663" y="5342"/>
                  </a:lnTo>
                  <a:lnTo>
                    <a:pt x="1291" y="3825"/>
                  </a:lnTo>
                  <a:lnTo>
                    <a:pt x="919" y="2307"/>
                  </a:lnTo>
                  <a:lnTo>
                    <a:pt x="798" y="1852"/>
                  </a:lnTo>
                  <a:lnTo>
                    <a:pt x="676" y="1397"/>
                  </a:lnTo>
                  <a:lnTo>
                    <a:pt x="411" y="494"/>
                  </a:lnTo>
                  <a:lnTo>
                    <a:pt x="365" y="373"/>
                  </a:lnTo>
                  <a:lnTo>
                    <a:pt x="312" y="259"/>
                  </a:lnTo>
                  <a:lnTo>
                    <a:pt x="191" y="24"/>
                  </a:lnTo>
                  <a:lnTo>
                    <a:pt x="175" y="8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6"/>
            <p:cNvSpPr/>
            <p:nvPr/>
          </p:nvSpPr>
          <p:spPr>
            <a:xfrm rot="934814">
              <a:off x="6189023" y="2133387"/>
              <a:ext cx="57328" cy="241511"/>
            </a:xfrm>
            <a:custGeom>
              <a:rect b="b" l="l" r="r" t="t"/>
              <a:pathLst>
                <a:path extrusionOk="0" h="9660" w="2293">
                  <a:moveTo>
                    <a:pt x="153" y="1"/>
                  </a:moveTo>
                  <a:lnTo>
                    <a:pt x="107" y="8"/>
                  </a:lnTo>
                  <a:lnTo>
                    <a:pt x="77" y="23"/>
                  </a:lnTo>
                  <a:lnTo>
                    <a:pt x="54" y="46"/>
                  </a:lnTo>
                  <a:lnTo>
                    <a:pt x="31" y="69"/>
                  </a:lnTo>
                  <a:lnTo>
                    <a:pt x="24" y="99"/>
                  </a:lnTo>
                  <a:lnTo>
                    <a:pt x="9" y="160"/>
                  </a:lnTo>
                  <a:lnTo>
                    <a:pt x="1" y="228"/>
                  </a:lnTo>
                  <a:lnTo>
                    <a:pt x="1" y="289"/>
                  </a:lnTo>
                  <a:lnTo>
                    <a:pt x="1" y="342"/>
                  </a:lnTo>
                  <a:lnTo>
                    <a:pt x="175" y="1381"/>
                  </a:lnTo>
                  <a:lnTo>
                    <a:pt x="267" y="1890"/>
                  </a:lnTo>
                  <a:lnTo>
                    <a:pt x="365" y="2398"/>
                  </a:lnTo>
                  <a:lnTo>
                    <a:pt x="737" y="4090"/>
                  </a:lnTo>
                  <a:lnTo>
                    <a:pt x="1109" y="5790"/>
                  </a:lnTo>
                  <a:lnTo>
                    <a:pt x="1868" y="9174"/>
                  </a:lnTo>
                  <a:lnTo>
                    <a:pt x="1890" y="9265"/>
                  </a:lnTo>
                  <a:lnTo>
                    <a:pt x="1921" y="9356"/>
                  </a:lnTo>
                  <a:lnTo>
                    <a:pt x="1981" y="9546"/>
                  </a:lnTo>
                  <a:lnTo>
                    <a:pt x="2004" y="9591"/>
                  </a:lnTo>
                  <a:lnTo>
                    <a:pt x="2027" y="9629"/>
                  </a:lnTo>
                  <a:lnTo>
                    <a:pt x="2042" y="9645"/>
                  </a:lnTo>
                  <a:lnTo>
                    <a:pt x="2065" y="9652"/>
                  </a:lnTo>
                  <a:lnTo>
                    <a:pt x="2088" y="9660"/>
                  </a:lnTo>
                  <a:lnTo>
                    <a:pt x="2148" y="9660"/>
                  </a:lnTo>
                  <a:lnTo>
                    <a:pt x="2179" y="9645"/>
                  </a:lnTo>
                  <a:lnTo>
                    <a:pt x="2209" y="9629"/>
                  </a:lnTo>
                  <a:lnTo>
                    <a:pt x="2232" y="9607"/>
                  </a:lnTo>
                  <a:lnTo>
                    <a:pt x="2247" y="9584"/>
                  </a:lnTo>
                  <a:lnTo>
                    <a:pt x="2254" y="9553"/>
                  </a:lnTo>
                  <a:lnTo>
                    <a:pt x="2277" y="9493"/>
                  </a:lnTo>
                  <a:lnTo>
                    <a:pt x="2285" y="9432"/>
                  </a:lnTo>
                  <a:lnTo>
                    <a:pt x="2292" y="9364"/>
                  </a:lnTo>
                  <a:lnTo>
                    <a:pt x="2292" y="9303"/>
                  </a:lnTo>
                  <a:lnTo>
                    <a:pt x="2285" y="9235"/>
                  </a:lnTo>
                  <a:lnTo>
                    <a:pt x="2126" y="8377"/>
                  </a:lnTo>
                  <a:lnTo>
                    <a:pt x="2042" y="7945"/>
                  </a:lnTo>
                  <a:lnTo>
                    <a:pt x="1959" y="7520"/>
                  </a:lnTo>
                  <a:lnTo>
                    <a:pt x="1306" y="4477"/>
                  </a:lnTo>
                  <a:lnTo>
                    <a:pt x="638" y="1435"/>
                  </a:lnTo>
                  <a:lnTo>
                    <a:pt x="570" y="1116"/>
                  </a:lnTo>
                  <a:lnTo>
                    <a:pt x="494" y="805"/>
                  </a:lnTo>
                  <a:lnTo>
                    <a:pt x="327" y="175"/>
                  </a:lnTo>
                  <a:lnTo>
                    <a:pt x="297" y="99"/>
                  </a:lnTo>
                  <a:lnTo>
                    <a:pt x="282" y="69"/>
                  </a:lnTo>
                  <a:lnTo>
                    <a:pt x="259" y="38"/>
                  </a:lnTo>
                  <a:lnTo>
                    <a:pt x="229" y="16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6"/>
            <p:cNvSpPr/>
            <p:nvPr/>
          </p:nvSpPr>
          <p:spPr>
            <a:xfrm rot="934814">
              <a:off x="6157309" y="2125091"/>
              <a:ext cx="55803" cy="260862"/>
            </a:xfrm>
            <a:custGeom>
              <a:rect b="b" l="l" r="r" t="t"/>
              <a:pathLst>
                <a:path extrusionOk="0" h="10434" w="2232">
                  <a:moveTo>
                    <a:pt x="38" y="1"/>
                  </a:moveTo>
                  <a:lnTo>
                    <a:pt x="16" y="16"/>
                  </a:lnTo>
                  <a:lnTo>
                    <a:pt x="1" y="46"/>
                  </a:lnTo>
                  <a:lnTo>
                    <a:pt x="1" y="84"/>
                  </a:lnTo>
                  <a:lnTo>
                    <a:pt x="1" y="221"/>
                  </a:lnTo>
                  <a:lnTo>
                    <a:pt x="8" y="357"/>
                  </a:lnTo>
                  <a:lnTo>
                    <a:pt x="31" y="494"/>
                  </a:lnTo>
                  <a:lnTo>
                    <a:pt x="61" y="630"/>
                  </a:lnTo>
                  <a:lnTo>
                    <a:pt x="122" y="896"/>
                  </a:lnTo>
                  <a:lnTo>
                    <a:pt x="152" y="1033"/>
                  </a:lnTo>
                  <a:lnTo>
                    <a:pt x="175" y="1169"/>
                  </a:lnTo>
                  <a:lnTo>
                    <a:pt x="274" y="1829"/>
                  </a:lnTo>
                  <a:lnTo>
                    <a:pt x="372" y="2489"/>
                  </a:lnTo>
                  <a:lnTo>
                    <a:pt x="479" y="3142"/>
                  </a:lnTo>
                  <a:lnTo>
                    <a:pt x="539" y="3468"/>
                  </a:lnTo>
                  <a:lnTo>
                    <a:pt x="608" y="3795"/>
                  </a:lnTo>
                  <a:lnTo>
                    <a:pt x="873" y="5138"/>
                  </a:lnTo>
                  <a:lnTo>
                    <a:pt x="1131" y="6473"/>
                  </a:lnTo>
                  <a:lnTo>
                    <a:pt x="1389" y="7808"/>
                  </a:lnTo>
                  <a:lnTo>
                    <a:pt x="1624" y="9151"/>
                  </a:lnTo>
                  <a:lnTo>
                    <a:pt x="1655" y="9303"/>
                  </a:lnTo>
                  <a:lnTo>
                    <a:pt x="1685" y="9455"/>
                  </a:lnTo>
                  <a:lnTo>
                    <a:pt x="1768" y="9751"/>
                  </a:lnTo>
                  <a:lnTo>
                    <a:pt x="1935" y="10350"/>
                  </a:lnTo>
                  <a:lnTo>
                    <a:pt x="1943" y="10366"/>
                  </a:lnTo>
                  <a:lnTo>
                    <a:pt x="1958" y="10388"/>
                  </a:lnTo>
                  <a:lnTo>
                    <a:pt x="1973" y="10403"/>
                  </a:lnTo>
                  <a:lnTo>
                    <a:pt x="1996" y="10419"/>
                  </a:lnTo>
                  <a:lnTo>
                    <a:pt x="2019" y="10426"/>
                  </a:lnTo>
                  <a:lnTo>
                    <a:pt x="2042" y="10434"/>
                  </a:lnTo>
                  <a:lnTo>
                    <a:pt x="2064" y="10434"/>
                  </a:lnTo>
                  <a:lnTo>
                    <a:pt x="2087" y="10426"/>
                  </a:lnTo>
                  <a:lnTo>
                    <a:pt x="2125" y="10403"/>
                  </a:lnTo>
                  <a:lnTo>
                    <a:pt x="2163" y="10366"/>
                  </a:lnTo>
                  <a:lnTo>
                    <a:pt x="2193" y="10328"/>
                  </a:lnTo>
                  <a:lnTo>
                    <a:pt x="2216" y="10290"/>
                  </a:lnTo>
                  <a:lnTo>
                    <a:pt x="2224" y="10244"/>
                  </a:lnTo>
                  <a:lnTo>
                    <a:pt x="2231" y="10206"/>
                  </a:lnTo>
                  <a:lnTo>
                    <a:pt x="2231" y="10191"/>
                  </a:lnTo>
                  <a:lnTo>
                    <a:pt x="2224" y="10206"/>
                  </a:lnTo>
                  <a:lnTo>
                    <a:pt x="2171" y="9766"/>
                  </a:lnTo>
                  <a:lnTo>
                    <a:pt x="2110" y="9341"/>
                  </a:lnTo>
                  <a:lnTo>
                    <a:pt x="2049" y="8916"/>
                  </a:lnTo>
                  <a:lnTo>
                    <a:pt x="1981" y="8507"/>
                  </a:lnTo>
                  <a:lnTo>
                    <a:pt x="1829" y="7695"/>
                  </a:lnTo>
                  <a:lnTo>
                    <a:pt x="1670" y="6898"/>
                  </a:lnTo>
                  <a:lnTo>
                    <a:pt x="1063" y="3977"/>
                  </a:lnTo>
                  <a:lnTo>
                    <a:pt x="721" y="2292"/>
                  </a:lnTo>
                  <a:lnTo>
                    <a:pt x="372" y="600"/>
                  </a:lnTo>
                  <a:lnTo>
                    <a:pt x="350" y="494"/>
                  </a:lnTo>
                  <a:lnTo>
                    <a:pt x="312" y="388"/>
                  </a:lnTo>
                  <a:lnTo>
                    <a:pt x="236" y="168"/>
                  </a:lnTo>
                  <a:lnTo>
                    <a:pt x="213" y="107"/>
                  </a:lnTo>
                  <a:lnTo>
                    <a:pt x="198" y="84"/>
                  </a:lnTo>
                  <a:lnTo>
                    <a:pt x="175" y="61"/>
                  </a:lnTo>
                  <a:lnTo>
                    <a:pt x="152" y="39"/>
                  </a:lnTo>
                  <a:lnTo>
                    <a:pt x="129" y="23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" name="Google Shape;655;p36"/>
          <p:cNvGrpSpPr/>
          <p:nvPr/>
        </p:nvGrpSpPr>
        <p:grpSpPr>
          <a:xfrm>
            <a:off x="4451638" y="2222988"/>
            <a:ext cx="325725" cy="697525"/>
            <a:chOff x="7019200" y="1695050"/>
            <a:chExt cx="325725" cy="697525"/>
          </a:xfrm>
        </p:grpSpPr>
        <p:sp>
          <p:nvSpPr>
            <p:cNvPr id="656" name="Google Shape;656;p36"/>
            <p:cNvSpPr/>
            <p:nvPr/>
          </p:nvSpPr>
          <p:spPr>
            <a:xfrm>
              <a:off x="7019200" y="1695050"/>
              <a:ext cx="325725" cy="697525"/>
            </a:xfrm>
            <a:custGeom>
              <a:rect b="b" l="l" r="r" t="t"/>
              <a:pathLst>
                <a:path extrusionOk="0" h="27901" w="13029">
                  <a:moveTo>
                    <a:pt x="2626" y="942"/>
                  </a:moveTo>
                  <a:lnTo>
                    <a:pt x="2694" y="949"/>
                  </a:lnTo>
                  <a:lnTo>
                    <a:pt x="2724" y="949"/>
                  </a:lnTo>
                  <a:lnTo>
                    <a:pt x="2747" y="964"/>
                  </a:lnTo>
                  <a:lnTo>
                    <a:pt x="2975" y="1200"/>
                  </a:lnTo>
                  <a:lnTo>
                    <a:pt x="3081" y="1313"/>
                  </a:lnTo>
                  <a:lnTo>
                    <a:pt x="3180" y="1442"/>
                  </a:lnTo>
                  <a:lnTo>
                    <a:pt x="3339" y="1655"/>
                  </a:lnTo>
                  <a:lnTo>
                    <a:pt x="3483" y="1867"/>
                  </a:lnTo>
                  <a:lnTo>
                    <a:pt x="3627" y="2087"/>
                  </a:lnTo>
                  <a:lnTo>
                    <a:pt x="3756" y="2307"/>
                  </a:lnTo>
                  <a:lnTo>
                    <a:pt x="3885" y="2535"/>
                  </a:lnTo>
                  <a:lnTo>
                    <a:pt x="4007" y="2763"/>
                  </a:lnTo>
                  <a:lnTo>
                    <a:pt x="4121" y="2998"/>
                  </a:lnTo>
                  <a:lnTo>
                    <a:pt x="4219" y="3233"/>
                  </a:lnTo>
                  <a:lnTo>
                    <a:pt x="4819" y="4667"/>
                  </a:lnTo>
                  <a:lnTo>
                    <a:pt x="5418" y="6109"/>
                  </a:lnTo>
                  <a:lnTo>
                    <a:pt x="5957" y="7399"/>
                  </a:lnTo>
                  <a:lnTo>
                    <a:pt x="6488" y="8681"/>
                  </a:lnTo>
                  <a:lnTo>
                    <a:pt x="6533" y="8795"/>
                  </a:lnTo>
                  <a:lnTo>
                    <a:pt x="6564" y="8886"/>
                  </a:lnTo>
                  <a:lnTo>
                    <a:pt x="6571" y="8954"/>
                  </a:lnTo>
                  <a:lnTo>
                    <a:pt x="6571" y="8977"/>
                  </a:lnTo>
                  <a:lnTo>
                    <a:pt x="6564" y="9007"/>
                  </a:lnTo>
                  <a:lnTo>
                    <a:pt x="6549" y="9030"/>
                  </a:lnTo>
                  <a:lnTo>
                    <a:pt x="6533" y="9045"/>
                  </a:lnTo>
                  <a:lnTo>
                    <a:pt x="6480" y="9083"/>
                  </a:lnTo>
                  <a:lnTo>
                    <a:pt x="6397" y="9114"/>
                  </a:lnTo>
                  <a:lnTo>
                    <a:pt x="6298" y="9151"/>
                  </a:lnTo>
                  <a:lnTo>
                    <a:pt x="5820" y="9303"/>
                  </a:lnTo>
                  <a:lnTo>
                    <a:pt x="5342" y="9470"/>
                  </a:lnTo>
                  <a:lnTo>
                    <a:pt x="5107" y="9554"/>
                  </a:lnTo>
                  <a:lnTo>
                    <a:pt x="4872" y="9645"/>
                  </a:lnTo>
                  <a:lnTo>
                    <a:pt x="4644" y="9743"/>
                  </a:lnTo>
                  <a:lnTo>
                    <a:pt x="4409" y="9842"/>
                  </a:lnTo>
                  <a:lnTo>
                    <a:pt x="4356" y="9865"/>
                  </a:lnTo>
                  <a:lnTo>
                    <a:pt x="4310" y="9872"/>
                  </a:lnTo>
                  <a:lnTo>
                    <a:pt x="4265" y="9872"/>
                  </a:lnTo>
                  <a:lnTo>
                    <a:pt x="4227" y="9857"/>
                  </a:lnTo>
                  <a:lnTo>
                    <a:pt x="4204" y="9834"/>
                  </a:lnTo>
                  <a:lnTo>
                    <a:pt x="4174" y="9796"/>
                  </a:lnTo>
                  <a:lnTo>
                    <a:pt x="4159" y="9751"/>
                  </a:lnTo>
                  <a:lnTo>
                    <a:pt x="4143" y="9690"/>
                  </a:lnTo>
                  <a:lnTo>
                    <a:pt x="3324" y="4963"/>
                  </a:lnTo>
                  <a:lnTo>
                    <a:pt x="3165" y="4068"/>
                  </a:lnTo>
                  <a:lnTo>
                    <a:pt x="2998" y="3180"/>
                  </a:lnTo>
                  <a:lnTo>
                    <a:pt x="2815" y="2285"/>
                  </a:lnTo>
                  <a:lnTo>
                    <a:pt x="2717" y="1844"/>
                  </a:lnTo>
                  <a:lnTo>
                    <a:pt x="2611" y="1404"/>
                  </a:lnTo>
                  <a:lnTo>
                    <a:pt x="2580" y="1215"/>
                  </a:lnTo>
                  <a:lnTo>
                    <a:pt x="2550" y="1017"/>
                  </a:lnTo>
                  <a:lnTo>
                    <a:pt x="2550" y="987"/>
                  </a:lnTo>
                  <a:lnTo>
                    <a:pt x="2565" y="957"/>
                  </a:lnTo>
                  <a:lnTo>
                    <a:pt x="2595" y="942"/>
                  </a:lnTo>
                  <a:close/>
                  <a:moveTo>
                    <a:pt x="1928" y="1913"/>
                  </a:moveTo>
                  <a:lnTo>
                    <a:pt x="1981" y="1920"/>
                  </a:lnTo>
                  <a:lnTo>
                    <a:pt x="2019" y="1936"/>
                  </a:lnTo>
                  <a:lnTo>
                    <a:pt x="2049" y="1951"/>
                  </a:lnTo>
                  <a:lnTo>
                    <a:pt x="2072" y="1973"/>
                  </a:lnTo>
                  <a:lnTo>
                    <a:pt x="2087" y="1996"/>
                  </a:lnTo>
                  <a:lnTo>
                    <a:pt x="2102" y="2027"/>
                  </a:lnTo>
                  <a:lnTo>
                    <a:pt x="2117" y="2095"/>
                  </a:lnTo>
                  <a:lnTo>
                    <a:pt x="2254" y="2975"/>
                  </a:lnTo>
                  <a:lnTo>
                    <a:pt x="2398" y="3855"/>
                  </a:lnTo>
                  <a:lnTo>
                    <a:pt x="2557" y="4735"/>
                  </a:lnTo>
                  <a:lnTo>
                    <a:pt x="2717" y="5616"/>
                  </a:lnTo>
                  <a:lnTo>
                    <a:pt x="3058" y="7368"/>
                  </a:lnTo>
                  <a:lnTo>
                    <a:pt x="3400" y="9121"/>
                  </a:lnTo>
                  <a:lnTo>
                    <a:pt x="3559" y="9948"/>
                  </a:lnTo>
                  <a:lnTo>
                    <a:pt x="3567" y="10001"/>
                  </a:lnTo>
                  <a:lnTo>
                    <a:pt x="3567" y="10054"/>
                  </a:lnTo>
                  <a:lnTo>
                    <a:pt x="3567" y="10100"/>
                  </a:lnTo>
                  <a:lnTo>
                    <a:pt x="3551" y="10138"/>
                  </a:lnTo>
                  <a:lnTo>
                    <a:pt x="3529" y="10176"/>
                  </a:lnTo>
                  <a:lnTo>
                    <a:pt x="3498" y="10214"/>
                  </a:lnTo>
                  <a:lnTo>
                    <a:pt x="3460" y="10244"/>
                  </a:lnTo>
                  <a:lnTo>
                    <a:pt x="3407" y="10267"/>
                  </a:lnTo>
                  <a:lnTo>
                    <a:pt x="3202" y="10358"/>
                  </a:lnTo>
                  <a:lnTo>
                    <a:pt x="2990" y="10441"/>
                  </a:lnTo>
                  <a:lnTo>
                    <a:pt x="2603" y="10578"/>
                  </a:lnTo>
                  <a:lnTo>
                    <a:pt x="2224" y="10722"/>
                  </a:lnTo>
                  <a:lnTo>
                    <a:pt x="1852" y="10874"/>
                  </a:lnTo>
                  <a:lnTo>
                    <a:pt x="1670" y="10957"/>
                  </a:lnTo>
                  <a:lnTo>
                    <a:pt x="1480" y="11041"/>
                  </a:lnTo>
                  <a:lnTo>
                    <a:pt x="1412" y="11079"/>
                  </a:lnTo>
                  <a:lnTo>
                    <a:pt x="1321" y="11109"/>
                  </a:lnTo>
                  <a:lnTo>
                    <a:pt x="1085" y="11185"/>
                  </a:lnTo>
                  <a:lnTo>
                    <a:pt x="1146" y="10001"/>
                  </a:lnTo>
                  <a:lnTo>
                    <a:pt x="1214" y="8825"/>
                  </a:lnTo>
                  <a:lnTo>
                    <a:pt x="1290" y="7657"/>
                  </a:lnTo>
                  <a:lnTo>
                    <a:pt x="1381" y="6503"/>
                  </a:lnTo>
                  <a:lnTo>
                    <a:pt x="1427" y="5919"/>
                  </a:lnTo>
                  <a:lnTo>
                    <a:pt x="1488" y="5350"/>
                  </a:lnTo>
                  <a:lnTo>
                    <a:pt x="1541" y="4773"/>
                  </a:lnTo>
                  <a:lnTo>
                    <a:pt x="1609" y="4197"/>
                  </a:lnTo>
                  <a:lnTo>
                    <a:pt x="1677" y="3628"/>
                  </a:lnTo>
                  <a:lnTo>
                    <a:pt x="1753" y="3059"/>
                  </a:lnTo>
                  <a:lnTo>
                    <a:pt x="1837" y="2482"/>
                  </a:lnTo>
                  <a:lnTo>
                    <a:pt x="1928" y="1913"/>
                  </a:lnTo>
                  <a:close/>
                  <a:moveTo>
                    <a:pt x="4037" y="11162"/>
                  </a:moveTo>
                  <a:lnTo>
                    <a:pt x="4075" y="11170"/>
                  </a:lnTo>
                  <a:lnTo>
                    <a:pt x="4136" y="11193"/>
                  </a:lnTo>
                  <a:lnTo>
                    <a:pt x="4166" y="11200"/>
                  </a:lnTo>
                  <a:lnTo>
                    <a:pt x="4181" y="11223"/>
                  </a:lnTo>
                  <a:lnTo>
                    <a:pt x="4272" y="11564"/>
                  </a:lnTo>
                  <a:lnTo>
                    <a:pt x="4356" y="11913"/>
                  </a:lnTo>
                  <a:lnTo>
                    <a:pt x="4379" y="11982"/>
                  </a:lnTo>
                  <a:lnTo>
                    <a:pt x="4401" y="12035"/>
                  </a:lnTo>
                  <a:lnTo>
                    <a:pt x="4432" y="12080"/>
                  </a:lnTo>
                  <a:lnTo>
                    <a:pt x="4462" y="12111"/>
                  </a:lnTo>
                  <a:lnTo>
                    <a:pt x="4508" y="12133"/>
                  </a:lnTo>
                  <a:lnTo>
                    <a:pt x="4553" y="12141"/>
                  </a:lnTo>
                  <a:lnTo>
                    <a:pt x="4614" y="12133"/>
                  </a:lnTo>
                  <a:lnTo>
                    <a:pt x="4682" y="12118"/>
                  </a:lnTo>
                  <a:lnTo>
                    <a:pt x="5403" y="11921"/>
                  </a:lnTo>
                  <a:lnTo>
                    <a:pt x="6116" y="11709"/>
                  </a:lnTo>
                  <a:lnTo>
                    <a:pt x="6996" y="11466"/>
                  </a:lnTo>
                  <a:lnTo>
                    <a:pt x="7072" y="11443"/>
                  </a:lnTo>
                  <a:lnTo>
                    <a:pt x="7156" y="11435"/>
                  </a:lnTo>
                  <a:lnTo>
                    <a:pt x="7194" y="11435"/>
                  </a:lnTo>
                  <a:lnTo>
                    <a:pt x="7232" y="11443"/>
                  </a:lnTo>
                  <a:lnTo>
                    <a:pt x="7269" y="11451"/>
                  </a:lnTo>
                  <a:lnTo>
                    <a:pt x="7307" y="11466"/>
                  </a:lnTo>
                  <a:lnTo>
                    <a:pt x="7345" y="11496"/>
                  </a:lnTo>
                  <a:lnTo>
                    <a:pt x="7376" y="11526"/>
                  </a:lnTo>
                  <a:lnTo>
                    <a:pt x="7398" y="11572"/>
                  </a:lnTo>
                  <a:lnTo>
                    <a:pt x="7421" y="11610"/>
                  </a:lnTo>
                  <a:lnTo>
                    <a:pt x="7421" y="11633"/>
                  </a:lnTo>
                  <a:lnTo>
                    <a:pt x="7414" y="11671"/>
                  </a:lnTo>
                  <a:lnTo>
                    <a:pt x="7391" y="11701"/>
                  </a:lnTo>
                  <a:lnTo>
                    <a:pt x="7376" y="11716"/>
                  </a:lnTo>
                  <a:lnTo>
                    <a:pt x="7201" y="11807"/>
                  </a:lnTo>
                  <a:lnTo>
                    <a:pt x="7118" y="11845"/>
                  </a:lnTo>
                  <a:lnTo>
                    <a:pt x="7027" y="11883"/>
                  </a:lnTo>
                  <a:lnTo>
                    <a:pt x="6071" y="12202"/>
                  </a:lnTo>
                  <a:lnTo>
                    <a:pt x="5115" y="12520"/>
                  </a:lnTo>
                  <a:lnTo>
                    <a:pt x="4895" y="12596"/>
                  </a:lnTo>
                  <a:lnTo>
                    <a:pt x="4682" y="12672"/>
                  </a:lnTo>
                  <a:lnTo>
                    <a:pt x="4637" y="12687"/>
                  </a:lnTo>
                  <a:lnTo>
                    <a:pt x="4606" y="12710"/>
                  </a:lnTo>
                  <a:lnTo>
                    <a:pt x="4576" y="12740"/>
                  </a:lnTo>
                  <a:lnTo>
                    <a:pt x="4561" y="12771"/>
                  </a:lnTo>
                  <a:lnTo>
                    <a:pt x="4545" y="12801"/>
                  </a:lnTo>
                  <a:lnTo>
                    <a:pt x="4538" y="12839"/>
                  </a:lnTo>
                  <a:lnTo>
                    <a:pt x="4530" y="12885"/>
                  </a:lnTo>
                  <a:lnTo>
                    <a:pt x="4530" y="12930"/>
                  </a:lnTo>
                  <a:lnTo>
                    <a:pt x="4538" y="12961"/>
                  </a:lnTo>
                  <a:lnTo>
                    <a:pt x="4538" y="12991"/>
                  </a:lnTo>
                  <a:lnTo>
                    <a:pt x="4576" y="13143"/>
                  </a:lnTo>
                  <a:lnTo>
                    <a:pt x="4606" y="13294"/>
                  </a:lnTo>
                  <a:lnTo>
                    <a:pt x="4652" y="13598"/>
                  </a:lnTo>
                  <a:lnTo>
                    <a:pt x="4674" y="13750"/>
                  </a:lnTo>
                  <a:lnTo>
                    <a:pt x="4712" y="13894"/>
                  </a:lnTo>
                  <a:lnTo>
                    <a:pt x="4758" y="14046"/>
                  </a:lnTo>
                  <a:lnTo>
                    <a:pt x="4788" y="14114"/>
                  </a:lnTo>
                  <a:lnTo>
                    <a:pt x="4819" y="14190"/>
                  </a:lnTo>
                  <a:lnTo>
                    <a:pt x="5054" y="14190"/>
                  </a:lnTo>
                  <a:lnTo>
                    <a:pt x="5130" y="14175"/>
                  </a:lnTo>
                  <a:lnTo>
                    <a:pt x="5274" y="14144"/>
                  </a:lnTo>
                  <a:lnTo>
                    <a:pt x="5418" y="14099"/>
                  </a:lnTo>
                  <a:lnTo>
                    <a:pt x="5562" y="14046"/>
                  </a:lnTo>
                  <a:lnTo>
                    <a:pt x="5706" y="13992"/>
                  </a:lnTo>
                  <a:lnTo>
                    <a:pt x="5851" y="13939"/>
                  </a:lnTo>
                  <a:lnTo>
                    <a:pt x="5995" y="13886"/>
                  </a:lnTo>
                  <a:lnTo>
                    <a:pt x="6367" y="13772"/>
                  </a:lnTo>
                  <a:lnTo>
                    <a:pt x="6738" y="13651"/>
                  </a:lnTo>
                  <a:lnTo>
                    <a:pt x="7474" y="13393"/>
                  </a:lnTo>
                  <a:lnTo>
                    <a:pt x="7596" y="13355"/>
                  </a:lnTo>
                  <a:lnTo>
                    <a:pt x="7725" y="13317"/>
                  </a:lnTo>
                  <a:lnTo>
                    <a:pt x="7785" y="13302"/>
                  </a:lnTo>
                  <a:lnTo>
                    <a:pt x="7846" y="13294"/>
                  </a:lnTo>
                  <a:lnTo>
                    <a:pt x="7983" y="13294"/>
                  </a:lnTo>
                  <a:lnTo>
                    <a:pt x="8043" y="13302"/>
                  </a:lnTo>
                  <a:lnTo>
                    <a:pt x="8104" y="13325"/>
                  </a:lnTo>
                  <a:lnTo>
                    <a:pt x="8127" y="13340"/>
                  </a:lnTo>
                  <a:lnTo>
                    <a:pt x="8157" y="13355"/>
                  </a:lnTo>
                  <a:lnTo>
                    <a:pt x="8172" y="13385"/>
                  </a:lnTo>
                  <a:lnTo>
                    <a:pt x="8195" y="13416"/>
                  </a:lnTo>
                  <a:lnTo>
                    <a:pt x="8203" y="13454"/>
                  </a:lnTo>
                  <a:lnTo>
                    <a:pt x="8203" y="13484"/>
                  </a:lnTo>
                  <a:lnTo>
                    <a:pt x="8203" y="13514"/>
                  </a:lnTo>
                  <a:lnTo>
                    <a:pt x="8195" y="13545"/>
                  </a:lnTo>
                  <a:lnTo>
                    <a:pt x="8180" y="13575"/>
                  </a:lnTo>
                  <a:lnTo>
                    <a:pt x="8157" y="13598"/>
                  </a:lnTo>
                  <a:lnTo>
                    <a:pt x="8112" y="13636"/>
                  </a:lnTo>
                  <a:lnTo>
                    <a:pt x="8028" y="13689"/>
                  </a:lnTo>
                  <a:lnTo>
                    <a:pt x="7945" y="13734"/>
                  </a:lnTo>
                  <a:lnTo>
                    <a:pt x="7854" y="13780"/>
                  </a:lnTo>
                  <a:lnTo>
                    <a:pt x="7763" y="13818"/>
                  </a:lnTo>
                  <a:lnTo>
                    <a:pt x="6731" y="14205"/>
                  </a:lnTo>
                  <a:lnTo>
                    <a:pt x="5699" y="14592"/>
                  </a:lnTo>
                  <a:lnTo>
                    <a:pt x="5509" y="14660"/>
                  </a:lnTo>
                  <a:lnTo>
                    <a:pt x="5327" y="14721"/>
                  </a:lnTo>
                  <a:lnTo>
                    <a:pt x="5183" y="14766"/>
                  </a:lnTo>
                  <a:lnTo>
                    <a:pt x="5069" y="14819"/>
                  </a:lnTo>
                  <a:lnTo>
                    <a:pt x="5031" y="14842"/>
                  </a:lnTo>
                  <a:lnTo>
                    <a:pt x="4993" y="14865"/>
                  </a:lnTo>
                  <a:lnTo>
                    <a:pt x="4963" y="14895"/>
                  </a:lnTo>
                  <a:lnTo>
                    <a:pt x="4932" y="14926"/>
                  </a:lnTo>
                  <a:lnTo>
                    <a:pt x="4917" y="14964"/>
                  </a:lnTo>
                  <a:lnTo>
                    <a:pt x="4910" y="15002"/>
                  </a:lnTo>
                  <a:lnTo>
                    <a:pt x="4902" y="15047"/>
                  </a:lnTo>
                  <a:lnTo>
                    <a:pt x="4902" y="15100"/>
                  </a:lnTo>
                  <a:lnTo>
                    <a:pt x="4917" y="15222"/>
                  </a:lnTo>
                  <a:lnTo>
                    <a:pt x="4948" y="15373"/>
                  </a:lnTo>
                  <a:lnTo>
                    <a:pt x="4970" y="15449"/>
                  </a:lnTo>
                  <a:lnTo>
                    <a:pt x="4978" y="15533"/>
                  </a:lnTo>
                  <a:lnTo>
                    <a:pt x="5001" y="15692"/>
                  </a:lnTo>
                  <a:lnTo>
                    <a:pt x="5016" y="15859"/>
                  </a:lnTo>
                  <a:lnTo>
                    <a:pt x="5039" y="16018"/>
                  </a:lnTo>
                  <a:lnTo>
                    <a:pt x="5061" y="16140"/>
                  </a:lnTo>
                  <a:lnTo>
                    <a:pt x="5092" y="16246"/>
                  </a:lnTo>
                  <a:lnTo>
                    <a:pt x="5107" y="16284"/>
                  </a:lnTo>
                  <a:lnTo>
                    <a:pt x="5130" y="16314"/>
                  </a:lnTo>
                  <a:lnTo>
                    <a:pt x="5152" y="16345"/>
                  </a:lnTo>
                  <a:lnTo>
                    <a:pt x="5175" y="16367"/>
                  </a:lnTo>
                  <a:lnTo>
                    <a:pt x="5206" y="16383"/>
                  </a:lnTo>
                  <a:lnTo>
                    <a:pt x="5236" y="16398"/>
                  </a:lnTo>
                  <a:lnTo>
                    <a:pt x="5319" y="16398"/>
                  </a:lnTo>
                  <a:lnTo>
                    <a:pt x="5418" y="16383"/>
                  </a:lnTo>
                  <a:lnTo>
                    <a:pt x="5547" y="16337"/>
                  </a:lnTo>
                  <a:lnTo>
                    <a:pt x="6086" y="16147"/>
                  </a:lnTo>
                  <a:lnTo>
                    <a:pt x="6625" y="15965"/>
                  </a:lnTo>
                  <a:lnTo>
                    <a:pt x="7702" y="15609"/>
                  </a:lnTo>
                  <a:lnTo>
                    <a:pt x="8013" y="15502"/>
                  </a:lnTo>
                  <a:lnTo>
                    <a:pt x="8165" y="15449"/>
                  </a:lnTo>
                  <a:lnTo>
                    <a:pt x="8324" y="15404"/>
                  </a:lnTo>
                  <a:lnTo>
                    <a:pt x="8400" y="15389"/>
                  </a:lnTo>
                  <a:lnTo>
                    <a:pt x="8559" y="15389"/>
                  </a:lnTo>
                  <a:lnTo>
                    <a:pt x="8635" y="15404"/>
                  </a:lnTo>
                  <a:lnTo>
                    <a:pt x="8673" y="15419"/>
                  </a:lnTo>
                  <a:lnTo>
                    <a:pt x="8711" y="15457"/>
                  </a:lnTo>
                  <a:lnTo>
                    <a:pt x="8741" y="15495"/>
                  </a:lnTo>
                  <a:lnTo>
                    <a:pt x="8757" y="15540"/>
                  </a:lnTo>
                  <a:lnTo>
                    <a:pt x="8757" y="15586"/>
                  </a:lnTo>
                  <a:lnTo>
                    <a:pt x="8749" y="15631"/>
                  </a:lnTo>
                  <a:lnTo>
                    <a:pt x="8726" y="15677"/>
                  </a:lnTo>
                  <a:lnTo>
                    <a:pt x="8711" y="15692"/>
                  </a:lnTo>
                  <a:lnTo>
                    <a:pt x="8696" y="15707"/>
                  </a:lnTo>
                  <a:lnTo>
                    <a:pt x="8597" y="15768"/>
                  </a:lnTo>
                  <a:lnTo>
                    <a:pt x="8499" y="15821"/>
                  </a:lnTo>
                  <a:lnTo>
                    <a:pt x="8400" y="15867"/>
                  </a:lnTo>
                  <a:lnTo>
                    <a:pt x="8294" y="15912"/>
                  </a:lnTo>
                  <a:lnTo>
                    <a:pt x="5615" y="16921"/>
                  </a:lnTo>
                  <a:lnTo>
                    <a:pt x="5502" y="16967"/>
                  </a:lnTo>
                  <a:lnTo>
                    <a:pt x="5410" y="17005"/>
                  </a:lnTo>
                  <a:lnTo>
                    <a:pt x="5342" y="17050"/>
                  </a:lnTo>
                  <a:lnTo>
                    <a:pt x="5319" y="17073"/>
                  </a:lnTo>
                  <a:lnTo>
                    <a:pt x="5297" y="17096"/>
                  </a:lnTo>
                  <a:lnTo>
                    <a:pt x="5281" y="17119"/>
                  </a:lnTo>
                  <a:lnTo>
                    <a:pt x="5274" y="17149"/>
                  </a:lnTo>
                  <a:lnTo>
                    <a:pt x="5259" y="17225"/>
                  </a:lnTo>
                  <a:lnTo>
                    <a:pt x="5266" y="17316"/>
                  </a:lnTo>
                  <a:lnTo>
                    <a:pt x="5274" y="17437"/>
                  </a:lnTo>
                  <a:lnTo>
                    <a:pt x="5312" y="17726"/>
                  </a:lnTo>
                  <a:lnTo>
                    <a:pt x="5350" y="18014"/>
                  </a:lnTo>
                  <a:lnTo>
                    <a:pt x="5395" y="18302"/>
                  </a:lnTo>
                  <a:lnTo>
                    <a:pt x="5448" y="18591"/>
                  </a:lnTo>
                  <a:lnTo>
                    <a:pt x="5471" y="18666"/>
                  </a:lnTo>
                  <a:lnTo>
                    <a:pt x="5494" y="18727"/>
                  </a:lnTo>
                  <a:lnTo>
                    <a:pt x="5524" y="18780"/>
                  </a:lnTo>
                  <a:lnTo>
                    <a:pt x="5555" y="18811"/>
                  </a:lnTo>
                  <a:lnTo>
                    <a:pt x="5608" y="18833"/>
                  </a:lnTo>
                  <a:lnTo>
                    <a:pt x="5661" y="18841"/>
                  </a:lnTo>
                  <a:lnTo>
                    <a:pt x="5729" y="18833"/>
                  </a:lnTo>
                  <a:lnTo>
                    <a:pt x="5813" y="18803"/>
                  </a:lnTo>
                  <a:lnTo>
                    <a:pt x="6291" y="18636"/>
                  </a:lnTo>
                  <a:lnTo>
                    <a:pt x="6761" y="18477"/>
                  </a:lnTo>
                  <a:lnTo>
                    <a:pt x="7725" y="18166"/>
                  </a:lnTo>
                  <a:lnTo>
                    <a:pt x="8400" y="17946"/>
                  </a:lnTo>
                  <a:lnTo>
                    <a:pt x="9091" y="17733"/>
                  </a:lnTo>
                  <a:lnTo>
                    <a:pt x="9182" y="17710"/>
                  </a:lnTo>
                  <a:lnTo>
                    <a:pt x="9280" y="17688"/>
                  </a:lnTo>
                  <a:lnTo>
                    <a:pt x="9371" y="17672"/>
                  </a:lnTo>
                  <a:lnTo>
                    <a:pt x="9470" y="17672"/>
                  </a:lnTo>
                  <a:lnTo>
                    <a:pt x="9508" y="17680"/>
                  </a:lnTo>
                  <a:lnTo>
                    <a:pt x="9546" y="17695"/>
                  </a:lnTo>
                  <a:lnTo>
                    <a:pt x="9576" y="17710"/>
                  </a:lnTo>
                  <a:lnTo>
                    <a:pt x="9606" y="17733"/>
                  </a:lnTo>
                  <a:lnTo>
                    <a:pt x="9637" y="17764"/>
                  </a:lnTo>
                  <a:lnTo>
                    <a:pt x="9660" y="17801"/>
                  </a:lnTo>
                  <a:lnTo>
                    <a:pt x="9675" y="17839"/>
                  </a:lnTo>
                  <a:lnTo>
                    <a:pt x="9690" y="17885"/>
                  </a:lnTo>
                  <a:lnTo>
                    <a:pt x="9690" y="17923"/>
                  </a:lnTo>
                  <a:lnTo>
                    <a:pt x="9690" y="17953"/>
                  </a:lnTo>
                  <a:lnTo>
                    <a:pt x="9690" y="17984"/>
                  </a:lnTo>
                  <a:lnTo>
                    <a:pt x="9675" y="18014"/>
                  </a:lnTo>
                  <a:lnTo>
                    <a:pt x="9660" y="18037"/>
                  </a:lnTo>
                  <a:lnTo>
                    <a:pt x="9637" y="18059"/>
                  </a:lnTo>
                  <a:lnTo>
                    <a:pt x="9614" y="18082"/>
                  </a:lnTo>
                  <a:lnTo>
                    <a:pt x="9584" y="18097"/>
                  </a:lnTo>
                  <a:lnTo>
                    <a:pt x="9318" y="18219"/>
                  </a:lnTo>
                  <a:lnTo>
                    <a:pt x="9045" y="18333"/>
                  </a:lnTo>
                  <a:lnTo>
                    <a:pt x="5987" y="19433"/>
                  </a:lnTo>
                  <a:lnTo>
                    <a:pt x="5881" y="19478"/>
                  </a:lnTo>
                  <a:lnTo>
                    <a:pt x="5790" y="19516"/>
                  </a:lnTo>
                  <a:lnTo>
                    <a:pt x="5729" y="19562"/>
                  </a:lnTo>
                  <a:lnTo>
                    <a:pt x="5706" y="19585"/>
                  </a:lnTo>
                  <a:lnTo>
                    <a:pt x="5684" y="19607"/>
                  </a:lnTo>
                  <a:lnTo>
                    <a:pt x="5668" y="19638"/>
                  </a:lnTo>
                  <a:lnTo>
                    <a:pt x="5661" y="19668"/>
                  </a:lnTo>
                  <a:lnTo>
                    <a:pt x="5653" y="19744"/>
                  </a:lnTo>
                  <a:lnTo>
                    <a:pt x="5653" y="19843"/>
                  </a:lnTo>
                  <a:lnTo>
                    <a:pt x="5668" y="19964"/>
                  </a:lnTo>
                  <a:lnTo>
                    <a:pt x="5706" y="20267"/>
                  </a:lnTo>
                  <a:lnTo>
                    <a:pt x="5752" y="20579"/>
                  </a:lnTo>
                  <a:lnTo>
                    <a:pt x="5843" y="21186"/>
                  </a:lnTo>
                  <a:lnTo>
                    <a:pt x="5858" y="21269"/>
                  </a:lnTo>
                  <a:lnTo>
                    <a:pt x="5888" y="21345"/>
                  </a:lnTo>
                  <a:lnTo>
                    <a:pt x="5911" y="21375"/>
                  </a:lnTo>
                  <a:lnTo>
                    <a:pt x="5934" y="21413"/>
                  </a:lnTo>
                  <a:lnTo>
                    <a:pt x="5964" y="21444"/>
                  </a:lnTo>
                  <a:lnTo>
                    <a:pt x="6002" y="21474"/>
                  </a:lnTo>
                  <a:lnTo>
                    <a:pt x="6078" y="21474"/>
                  </a:lnTo>
                  <a:lnTo>
                    <a:pt x="6154" y="21459"/>
                  </a:lnTo>
                  <a:lnTo>
                    <a:pt x="6230" y="21436"/>
                  </a:lnTo>
                  <a:lnTo>
                    <a:pt x="6306" y="21413"/>
                  </a:lnTo>
                  <a:lnTo>
                    <a:pt x="6458" y="21360"/>
                  </a:lnTo>
                  <a:lnTo>
                    <a:pt x="6609" y="21299"/>
                  </a:lnTo>
                  <a:lnTo>
                    <a:pt x="9371" y="20321"/>
                  </a:lnTo>
                  <a:lnTo>
                    <a:pt x="9455" y="20290"/>
                  </a:lnTo>
                  <a:lnTo>
                    <a:pt x="9553" y="20260"/>
                  </a:lnTo>
                  <a:lnTo>
                    <a:pt x="9599" y="20245"/>
                  </a:lnTo>
                  <a:lnTo>
                    <a:pt x="9644" y="20245"/>
                  </a:lnTo>
                  <a:lnTo>
                    <a:pt x="9690" y="20252"/>
                  </a:lnTo>
                  <a:lnTo>
                    <a:pt x="9743" y="20267"/>
                  </a:lnTo>
                  <a:lnTo>
                    <a:pt x="9796" y="20305"/>
                  </a:lnTo>
                  <a:lnTo>
                    <a:pt x="9849" y="20336"/>
                  </a:lnTo>
                  <a:lnTo>
                    <a:pt x="9895" y="20381"/>
                  </a:lnTo>
                  <a:lnTo>
                    <a:pt x="9933" y="20427"/>
                  </a:lnTo>
                  <a:lnTo>
                    <a:pt x="9940" y="20465"/>
                  </a:lnTo>
                  <a:lnTo>
                    <a:pt x="9940" y="20495"/>
                  </a:lnTo>
                  <a:lnTo>
                    <a:pt x="9933" y="20525"/>
                  </a:lnTo>
                  <a:lnTo>
                    <a:pt x="9925" y="20548"/>
                  </a:lnTo>
                  <a:lnTo>
                    <a:pt x="9902" y="20579"/>
                  </a:lnTo>
                  <a:lnTo>
                    <a:pt x="9880" y="20601"/>
                  </a:lnTo>
                  <a:lnTo>
                    <a:pt x="9819" y="20639"/>
                  </a:lnTo>
                  <a:lnTo>
                    <a:pt x="9591" y="20753"/>
                  </a:lnTo>
                  <a:lnTo>
                    <a:pt x="9348" y="20852"/>
                  </a:lnTo>
                  <a:lnTo>
                    <a:pt x="6382" y="22013"/>
                  </a:lnTo>
                  <a:lnTo>
                    <a:pt x="6268" y="22058"/>
                  </a:lnTo>
                  <a:lnTo>
                    <a:pt x="6184" y="22104"/>
                  </a:lnTo>
                  <a:lnTo>
                    <a:pt x="6116" y="22149"/>
                  </a:lnTo>
                  <a:lnTo>
                    <a:pt x="6093" y="22172"/>
                  </a:lnTo>
                  <a:lnTo>
                    <a:pt x="6078" y="22195"/>
                  </a:lnTo>
                  <a:lnTo>
                    <a:pt x="6063" y="22225"/>
                  </a:lnTo>
                  <a:lnTo>
                    <a:pt x="6048" y="22255"/>
                  </a:lnTo>
                  <a:lnTo>
                    <a:pt x="6040" y="22331"/>
                  </a:lnTo>
                  <a:lnTo>
                    <a:pt x="6048" y="22422"/>
                  </a:lnTo>
                  <a:lnTo>
                    <a:pt x="6063" y="22544"/>
                  </a:lnTo>
                  <a:lnTo>
                    <a:pt x="6124" y="22961"/>
                  </a:lnTo>
                  <a:lnTo>
                    <a:pt x="6184" y="23378"/>
                  </a:lnTo>
                  <a:lnTo>
                    <a:pt x="6321" y="24213"/>
                  </a:lnTo>
                  <a:lnTo>
                    <a:pt x="6336" y="24259"/>
                  </a:lnTo>
                  <a:lnTo>
                    <a:pt x="6351" y="24297"/>
                  </a:lnTo>
                  <a:lnTo>
                    <a:pt x="6374" y="24327"/>
                  </a:lnTo>
                  <a:lnTo>
                    <a:pt x="6404" y="24350"/>
                  </a:lnTo>
                  <a:lnTo>
                    <a:pt x="6435" y="24365"/>
                  </a:lnTo>
                  <a:lnTo>
                    <a:pt x="6473" y="24372"/>
                  </a:lnTo>
                  <a:lnTo>
                    <a:pt x="6511" y="24372"/>
                  </a:lnTo>
                  <a:lnTo>
                    <a:pt x="6556" y="24365"/>
                  </a:lnTo>
                  <a:lnTo>
                    <a:pt x="6746" y="24312"/>
                  </a:lnTo>
                  <a:lnTo>
                    <a:pt x="6928" y="24251"/>
                  </a:lnTo>
                  <a:lnTo>
                    <a:pt x="10365" y="23037"/>
                  </a:lnTo>
                  <a:lnTo>
                    <a:pt x="10669" y="22931"/>
                  </a:lnTo>
                  <a:lnTo>
                    <a:pt x="10980" y="22832"/>
                  </a:lnTo>
                  <a:lnTo>
                    <a:pt x="11056" y="22817"/>
                  </a:lnTo>
                  <a:lnTo>
                    <a:pt x="11139" y="22809"/>
                  </a:lnTo>
                  <a:lnTo>
                    <a:pt x="11177" y="22809"/>
                  </a:lnTo>
                  <a:lnTo>
                    <a:pt x="11215" y="22825"/>
                  </a:lnTo>
                  <a:lnTo>
                    <a:pt x="11261" y="22832"/>
                  </a:lnTo>
                  <a:lnTo>
                    <a:pt x="11299" y="22855"/>
                  </a:lnTo>
                  <a:lnTo>
                    <a:pt x="11352" y="22885"/>
                  </a:lnTo>
                  <a:lnTo>
                    <a:pt x="11405" y="22923"/>
                  </a:lnTo>
                  <a:lnTo>
                    <a:pt x="11428" y="22946"/>
                  </a:lnTo>
                  <a:lnTo>
                    <a:pt x="11443" y="22969"/>
                  </a:lnTo>
                  <a:lnTo>
                    <a:pt x="11458" y="22999"/>
                  </a:lnTo>
                  <a:lnTo>
                    <a:pt x="11465" y="23029"/>
                  </a:lnTo>
                  <a:lnTo>
                    <a:pt x="11473" y="23067"/>
                  </a:lnTo>
                  <a:lnTo>
                    <a:pt x="11465" y="23105"/>
                  </a:lnTo>
                  <a:lnTo>
                    <a:pt x="11458" y="23136"/>
                  </a:lnTo>
                  <a:lnTo>
                    <a:pt x="11443" y="23166"/>
                  </a:lnTo>
                  <a:lnTo>
                    <a:pt x="11428" y="23189"/>
                  </a:lnTo>
                  <a:lnTo>
                    <a:pt x="11405" y="23212"/>
                  </a:lnTo>
                  <a:lnTo>
                    <a:pt x="11352" y="23249"/>
                  </a:lnTo>
                  <a:lnTo>
                    <a:pt x="11033" y="23409"/>
                  </a:lnTo>
                  <a:lnTo>
                    <a:pt x="10874" y="23485"/>
                  </a:lnTo>
                  <a:lnTo>
                    <a:pt x="10707" y="23545"/>
                  </a:lnTo>
                  <a:lnTo>
                    <a:pt x="10221" y="23705"/>
                  </a:lnTo>
                  <a:lnTo>
                    <a:pt x="9751" y="23864"/>
                  </a:lnTo>
                  <a:lnTo>
                    <a:pt x="9273" y="24031"/>
                  </a:lnTo>
                  <a:lnTo>
                    <a:pt x="8802" y="24206"/>
                  </a:lnTo>
                  <a:lnTo>
                    <a:pt x="7854" y="24555"/>
                  </a:lnTo>
                  <a:lnTo>
                    <a:pt x="6905" y="24904"/>
                  </a:lnTo>
                  <a:lnTo>
                    <a:pt x="6738" y="24957"/>
                  </a:lnTo>
                  <a:lnTo>
                    <a:pt x="6655" y="24995"/>
                  </a:lnTo>
                  <a:lnTo>
                    <a:pt x="6571" y="25025"/>
                  </a:lnTo>
                  <a:lnTo>
                    <a:pt x="6496" y="25071"/>
                  </a:lnTo>
                  <a:lnTo>
                    <a:pt x="6420" y="25116"/>
                  </a:lnTo>
                  <a:lnTo>
                    <a:pt x="6351" y="25169"/>
                  </a:lnTo>
                  <a:lnTo>
                    <a:pt x="6283" y="25237"/>
                  </a:lnTo>
                  <a:lnTo>
                    <a:pt x="6238" y="25283"/>
                  </a:lnTo>
                  <a:lnTo>
                    <a:pt x="6184" y="25321"/>
                  </a:lnTo>
                  <a:lnTo>
                    <a:pt x="6154" y="25328"/>
                  </a:lnTo>
                  <a:lnTo>
                    <a:pt x="6124" y="25336"/>
                  </a:lnTo>
                  <a:lnTo>
                    <a:pt x="6093" y="25336"/>
                  </a:lnTo>
                  <a:lnTo>
                    <a:pt x="6055" y="25328"/>
                  </a:lnTo>
                  <a:lnTo>
                    <a:pt x="6002" y="25306"/>
                  </a:lnTo>
                  <a:lnTo>
                    <a:pt x="5957" y="25298"/>
                  </a:lnTo>
                  <a:lnTo>
                    <a:pt x="5904" y="25291"/>
                  </a:lnTo>
                  <a:lnTo>
                    <a:pt x="5858" y="25291"/>
                  </a:lnTo>
                  <a:lnTo>
                    <a:pt x="5760" y="25298"/>
                  </a:lnTo>
                  <a:lnTo>
                    <a:pt x="5668" y="25313"/>
                  </a:lnTo>
                  <a:lnTo>
                    <a:pt x="5577" y="25344"/>
                  </a:lnTo>
                  <a:lnTo>
                    <a:pt x="5486" y="25382"/>
                  </a:lnTo>
                  <a:lnTo>
                    <a:pt x="5304" y="25450"/>
                  </a:lnTo>
                  <a:lnTo>
                    <a:pt x="4917" y="25571"/>
                  </a:lnTo>
                  <a:lnTo>
                    <a:pt x="4530" y="25693"/>
                  </a:lnTo>
                  <a:lnTo>
                    <a:pt x="3749" y="25920"/>
                  </a:lnTo>
                  <a:lnTo>
                    <a:pt x="2967" y="26140"/>
                  </a:lnTo>
                  <a:lnTo>
                    <a:pt x="2186" y="26360"/>
                  </a:lnTo>
                  <a:lnTo>
                    <a:pt x="1981" y="26414"/>
                  </a:lnTo>
                  <a:lnTo>
                    <a:pt x="1768" y="26451"/>
                  </a:lnTo>
                  <a:lnTo>
                    <a:pt x="1564" y="26474"/>
                  </a:lnTo>
                  <a:lnTo>
                    <a:pt x="1457" y="26482"/>
                  </a:lnTo>
                  <a:lnTo>
                    <a:pt x="1351" y="26482"/>
                  </a:lnTo>
                  <a:lnTo>
                    <a:pt x="1290" y="26474"/>
                  </a:lnTo>
                  <a:lnTo>
                    <a:pt x="1260" y="26459"/>
                  </a:lnTo>
                  <a:lnTo>
                    <a:pt x="1230" y="26444"/>
                  </a:lnTo>
                  <a:lnTo>
                    <a:pt x="1207" y="26429"/>
                  </a:lnTo>
                  <a:lnTo>
                    <a:pt x="1192" y="26406"/>
                  </a:lnTo>
                  <a:lnTo>
                    <a:pt x="1177" y="26376"/>
                  </a:lnTo>
                  <a:lnTo>
                    <a:pt x="1169" y="26338"/>
                  </a:lnTo>
                  <a:lnTo>
                    <a:pt x="1161" y="26315"/>
                  </a:lnTo>
                  <a:lnTo>
                    <a:pt x="1169" y="26285"/>
                  </a:lnTo>
                  <a:lnTo>
                    <a:pt x="1177" y="26262"/>
                  </a:lnTo>
                  <a:lnTo>
                    <a:pt x="1192" y="26247"/>
                  </a:lnTo>
                  <a:lnTo>
                    <a:pt x="1230" y="26216"/>
                  </a:lnTo>
                  <a:lnTo>
                    <a:pt x="1268" y="26193"/>
                  </a:lnTo>
                  <a:lnTo>
                    <a:pt x="1601" y="26049"/>
                  </a:lnTo>
                  <a:lnTo>
                    <a:pt x="1768" y="25989"/>
                  </a:lnTo>
                  <a:lnTo>
                    <a:pt x="1935" y="25928"/>
                  </a:lnTo>
                  <a:lnTo>
                    <a:pt x="3202" y="25518"/>
                  </a:lnTo>
                  <a:lnTo>
                    <a:pt x="4470" y="25108"/>
                  </a:lnTo>
                  <a:lnTo>
                    <a:pt x="4781" y="25002"/>
                  </a:lnTo>
                  <a:lnTo>
                    <a:pt x="5084" y="24896"/>
                  </a:lnTo>
                  <a:lnTo>
                    <a:pt x="5259" y="24843"/>
                  </a:lnTo>
                  <a:lnTo>
                    <a:pt x="5433" y="24790"/>
                  </a:lnTo>
                  <a:lnTo>
                    <a:pt x="5517" y="24759"/>
                  </a:lnTo>
                  <a:lnTo>
                    <a:pt x="5600" y="24714"/>
                  </a:lnTo>
                  <a:lnTo>
                    <a:pt x="5668" y="24661"/>
                  </a:lnTo>
                  <a:lnTo>
                    <a:pt x="5729" y="24600"/>
                  </a:lnTo>
                  <a:lnTo>
                    <a:pt x="5752" y="24562"/>
                  </a:lnTo>
                  <a:lnTo>
                    <a:pt x="5775" y="24524"/>
                  </a:lnTo>
                  <a:lnTo>
                    <a:pt x="5782" y="24479"/>
                  </a:lnTo>
                  <a:lnTo>
                    <a:pt x="5790" y="24441"/>
                  </a:lnTo>
                  <a:lnTo>
                    <a:pt x="5790" y="24395"/>
                  </a:lnTo>
                  <a:lnTo>
                    <a:pt x="5790" y="24350"/>
                  </a:lnTo>
                  <a:lnTo>
                    <a:pt x="5775" y="24266"/>
                  </a:lnTo>
                  <a:lnTo>
                    <a:pt x="5722" y="24084"/>
                  </a:lnTo>
                  <a:lnTo>
                    <a:pt x="5699" y="24001"/>
                  </a:lnTo>
                  <a:lnTo>
                    <a:pt x="5684" y="23910"/>
                  </a:lnTo>
                  <a:lnTo>
                    <a:pt x="5653" y="23621"/>
                  </a:lnTo>
                  <a:lnTo>
                    <a:pt x="5608" y="23333"/>
                  </a:lnTo>
                  <a:lnTo>
                    <a:pt x="5524" y="22749"/>
                  </a:lnTo>
                  <a:lnTo>
                    <a:pt x="5502" y="22642"/>
                  </a:lnTo>
                  <a:lnTo>
                    <a:pt x="5479" y="22559"/>
                  </a:lnTo>
                  <a:lnTo>
                    <a:pt x="5441" y="22498"/>
                  </a:lnTo>
                  <a:lnTo>
                    <a:pt x="5418" y="22476"/>
                  </a:lnTo>
                  <a:lnTo>
                    <a:pt x="5395" y="22453"/>
                  </a:lnTo>
                  <a:lnTo>
                    <a:pt x="5373" y="22438"/>
                  </a:lnTo>
                  <a:lnTo>
                    <a:pt x="5342" y="22430"/>
                  </a:lnTo>
                  <a:lnTo>
                    <a:pt x="5312" y="22422"/>
                  </a:lnTo>
                  <a:lnTo>
                    <a:pt x="5274" y="22415"/>
                  </a:lnTo>
                  <a:lnTo>
                    <a:pt x="5190" y="22422"/>
                  </a:lnTo>
                  <a:lnTo>
                    <a:pt x="5092" y="22445"/>
                  </a:lnTo>
                  <a:lnTo>
                    <a:pt x="4955" y="22491"/>
                  </a:lnTo>
                  <a:lnTo>
                    <a:pt x="4811" y="22536"/>
                  </a:lnTo>
                  <a:lnTo>
                    <a:pt x="4538" y="22635"/>
                  </a:lnTo>
                  <a:lnTo>
                    <a:pt x="2990" y="23128"/>
                  </a:lnTo>
                  <a:lnTo>
                    <a:pt x="1435" y="23614"/>
                  </a:lnTo>
                  <a:lnTo>
                    <a:pt x="1290" y="23659"/>
                  </a:lnTo>
                  <a:lnTo>
                    <a:pt x="1154" y="23690"/>
                  </a:lnTo>
                  <a:lnTo>
                    <a:pt x="1040" y="23705"/>
                  </a:lnTo>
                  <a:lnTo>
                    <a:pt x="941" y="23705"/>
                  </a:lnTo>
                  <a:lnTo>
                    <a:pt x="873" y="23697"/>
                  </a:lnTo>
                  <a:lnTo>
                    <a:pt x="843" y="23682"/>
                  </a:lnTo>
                  <a:lnTo>
                    <a:pt x="828" y="23674"/>
                  </a:lnTo>
                  <a:lnTo>
                    <a:pt x="812" y="23659"/>
                  </a:lnTo>
                  <a:lnTo>
                    <a:pt x="797" y="23636"/>
                  </a:lnTo>
                  <a:lnTo>
                    <a:pt x="797" y="23614"/>
                  </a:lnTo>
                  <a:lnTo>
                    <a:pt x="805" y="23591"/>
                  </a:lnTo>
                  <a:lnTo>
                    <a:pt x="820" y="23553"/>
                  </a:lnTo>
                  <a:lnTo>
                    <a:pt x="835" y="23515"/>
                  </a:lnTo>
                  <a:lnTo>
                    <a:pt x="881" y="23447"/>
                  </a:lnTo>
                  <a:lnTo>
                    <a:pt x="941" y="23394"/>
                  </a:lnTo>
                  <a:lnTo>
                    <a:pt x="1010" y="23356"/>
                  </a:lnTo>
                  <a:lnTo>
                    <a:pt x="1078" y="23318"/>
                  </a:lnTo>
                  <a:lnTo>
                    <a:pt x="1154" y="23287"/>
                  </a:lnTo>
                  <a:lnTo>
                    <a:pt x="1298" y="23227"/>
                  </a:lnTo>
                  <a:lnTo>
                    <a:pt x="1670" y="23067"/>
                  </a:lnTo>
                  <a:lnTo>
                    <a:pt x="2049" y="22916"/>
                  </a:lnTo>
                  <a:lnTo>
                    <a:pt x="2429" y="22764"/>
                  </a:lnTo>
                  <a:lnTo>
                    <a:pt x="2808" y="22620"/>
                  </a:lnTo>
                  <a:lnTo>
                    <a:pt x="3574" y="22347"/>
                  </a:lnTo>
                  <a:lnTo>
                    <a:pt x="4341" y="22081"/>
                  </a:lnTo>
                  <a:lnTo>
                    <a:pt x="4553" y="22005"/>
                  </a:lnTo>
                  <a:lnTo>
                    <a:pt x="4773" y="21929"/>
                  </a:lnTo>
                  <a:lnTo>
                    <a:pt x="4978" y="21861"/>
                  </a:lnTo>
                  <a:lnTo>
                    <a:pt x="5122" y="21800"/>
                  </a:lnTo>
                  <a:lnTo>
                    <a:pt x="5183" y="21770"/>
                  </a:lnTo>
                  <a:lnTo>
                    <a:pt x="5221" y="21739"/>
                  </a:lnTo>
                  <a:lnTo>
                    <a:pt x="5259" y="21709"/>
                  </a:lnTo>
                  <a:lnTo>
                    <a:pt x="5281" y="21671"/>
                  </a:lnTo>
                  <a:lnTo>
                    <a:pt x="5297" y="21633"/>
                  </a:lnTo>
                  <a:lnTo>
                    <a:pt x="5304" y="21588"/>
                  </a:lnTo>
                  <a:lnTo>
                    <a:pt x="5312" y="21535"/>
                  </a:lnTo>
                  <a:lnTo>
                    <a:pt x="5304" y="21482"/>
                  </a:lnTo>
                  <a:lnTo>
                    <a:pt x="5297" y="21337"/>
                  </a:lnTo>
                  <a:lnTo>
                    <a:pt x="5274" y="21155"/>
                  </a:lnTo>
                  <a:lnTo>
                    <a:pt x="5244" y="20882"/>
                  </a:lnTo>
                  <a:lnTo>
                    <a:pt x="5206" y="20609"/>
                  </a:lnTo>
                  <a:lnTo>
                    <a:pt x="5122" y="20063"/>
                  </a:lnTo>
                  <a:lnTo>
                    <a:pt x="5107" y="19987"/>
                  </a:lnTo>
                  <a:lnTo>
                    <a:pt x="5077" y="19926"/>
                  </a:lnTo>
                  <a:lnTo>
                    <a:pt x="5046" y="19873"/>
                  </a:lnTo>
                  <a:lnTo>
                    <a:pt x="5001" y="19843"/>
                  </a:lnTo>
                  <a:lnTo>
                    <a:pt x="4955" y="19820"/>
                  </a:lnTo>
                  <a:lnTo>
                    <a:pt x="4895" y="19812"/>
                  </a:lnTo>
                  <a:lnTo>
                    <a:pt x="4826" y="19812"/>
                  </a:lnTo>
                  <a:lnTo>
                    <a:pt x="4750" y="19835"/>
                  </a:lnTo>
                  <a:lnTo>
                    <a:pt x="3665" y="20192"/>
                  </a:lnTo>
                  <a:lnTo>
                    <a:pt x="2588" y="20556"/>
                  </a:lnTo>
                  <a:lnTo>
                    <a:pt x="2133" y="20723"/>
                  </a:lnTo>
                  <a:lnTo>
                    <a:pt x="1670" y="20882"/>
                  </a:lnTo>
                  <a:lnTo>
                    <a:pt x="1488" y="20943"/>
                  </a:lnTo>
                  <a:lnTo>
                    <a:pt x="1298" y="20988"/>
                  </a:lnTo>
                  <a:lnTo>
                    <a:pt x="1161" y="20988"/>
                  </a:lnTo>
                  <a:lnTo>
                    <a:pt x="1131" y="20973"/>
                  </a:lnTo>
                  <a:lnTo>
                    <a:pt x="1108" y="20958"/>
                  </a:lnTo>
                  <a:lnTo>
                    <a:pt x="1085" y="20935"/>
                  </a:lnTo>
                  <a:lnTo>
                    <a:pt x="1063" y="20912"/>
                  </a:lnTo>
                  <a:lnTo>
                    <a:pt x="1048" y="20867"/>
                  </a:lnTo>
                  <a:lnTo>
                    <a:pt x="1048" y="20829"/>
                  </a:lnTo>
                  <a:lnTo>
                    <a:pt x="1055" y="20791"/>
                  </a:lnTo>
                  <a:lnTo>
                    <a:pt x="1070" y="20753"/>
                  </a:lnTo>
                  <a:lnTo>
                    <a:pt x="1093" y="20723"/>
                  </a:lnTo>
                  <a:lnTo>
                    <a:pt x="1123" y="20692"/>
                  </a:lnTo>
                  <a:lnTo>
                    <a:pt x="1161" y="20670"/>
                  </a:lnTo>
                  <a:lnTo>
                    <a:pt x="1192" y="20647"/>
                  </a:lnTo>
                  <a:lnTo>
                    <a:pt x="1859" y="20305"/>
                  </a:lnTo>
                  <a:lnTo>
                    <a:pt x="2193" y="20146"/>
                  </a:lnTo>
                  <a:lnTo>
                    <a:pt x="2535" y="19994"/>
                  </a:lnTo>
                  <a:lnTo>
                    <a:pt x="3051" y="19789"/>
                  </a:lnTo>
                  <a:lnTo>
                    <a:pt x="3567" y="19600"/>
                  </a:lnTo>
                  <a:lnTo>
                    <a:pt x="4090" y="19410"/>
                  </a:lnTo>
                  <a:lnTo>
                    <a:pt x="4606" y="19213"/>
                  </a:lnTo>
                  <a:lnTo>
                    <a:pt x="4712" y="19167"/>
                  </a:lnTo>
                  <a:lnTo>
                    <a:pt x="4796" y="19129"/>
                  </a:lnTo>
                  <a:lnTo>
                    <a:pt x="4857" y="19099"/>
                  </a:lnTo>
                  <a:lnTo>
                    <a:pt x="4872" y="19076"/>
                  </a:lnTo>
                  <a:lnTo>
                    <a:pt x="4895" y="19053"/>
                  </a:lnTo>
                  <a:lnTo>
                    <a:pt x="4902" y="19031"/>
                  </a:lnTo>
                  <a:lnTo>
                    <a:pt x="4917" y="19000"/>
                  </a:lnTo>
                  <a:lnTo>
                    <a:pt x="4925" y="18940"/>
                  </a:lnTo>
                  <a:lnTo>
                    <a:pt x="4917" y="18849"/>
                  </a:lnTo>
                  <a:lnTo>
                    <a:pt x="4910" y="18742"/>
                  </a:lnTo>
                  <a:lnTo>
                    <a:pt x="4872" y="18416"/>
                  </a:lnTo>
                  <a:lnTo>
                    <a:pt x="4826" y="18097"/>
                  </a:lnTo>
                  <a:lnTo>
                    <a:pt x="4728" y="17452"/>
                  </a:lnTo>
                  <a:lnTo>
                    <a:pt x="4720" y="17422"/>
                  </a:lnTo>
                  <a:lnTo>
                    <a:pt x="4705" y="17392"/>
                  </a:lnTo>
                  <a:lnTo>
                    <a:pt x="4690" y="17369"/>
                  </a:lnTo>
                  <a:lnTo>
                    <a:pt x="4667" y="17346"/>
                  </a:lnTo>
                  <a:lnTo>
                    <a:pt x="4637" y="17331"/>
                  </a:lnTo>
                  <a:lnTo>
                    <a:pt x="4606" y="17323"/>
                  </a:lnTo>
                  <a:lnTo>
                    <a:pt x="4576" y="17316"/>
                  </a:lnTo>
                  <a:lnTo>
                    <a:pt x="4538" y="17316"/>
                  </a:lnTo>
                  <a:lnTo>
                    <a:pt x="4318" y="17369"/>
                  </a:lnTo>
                  <a:lnTo>
                    <a:pt x="4098" y="17430"/>
                  </a:lnTo>
                  <a:lnTo>
                    <a:pt x="2246" y="18052"/>
                  </a:lnTo>
                  <a:lnTo>
                    <a:pt x="1943" y="18151"/>
                  </a:lnTo>
                  <a:lnTo>
                    <a:pt x="1784" y="18196"/>
                  </a:lnTo>
                  <a:lnTo>
                    <a:pt x="1624" y="18242"/>
                  </a:lnTo>
                  <a:lnTo>
                    <a:pt x="1564" y="18249"/>
                  </a:lnTo>
                  <a:lnTo>
                    <a:pt x="1503" y="18257"/>
                  </a:lnTo>
                  <a:lnTo>
                    <a:pt x="1442" y="18249"/>
                  </a:lnTo>
                  <a:lnTo>
                    <a:pt x="1397" y="18234"/>
                  </a:lnTo>
                  <a:lnTo>
                    <a:pt x="1351" y="18211"/>
                  </a:lnTo>
                  <a:lnTo>
                    <a:pt x="1321" y="18188"/>
                  </a:lnTo>
                  <a:lnTo>
                    <a:pt x="1306" y="18158"/>
                  </a:lnTo>
                  <a:lnTo>
                    <a:pt x="1306" y="18128"/>
                  </a:lnTo>
                  <a:lnTo>
                    <a:pt x="1313" y="18082"/>
                  </a:lnTo>
                  <a:lnTo>
                    <a:pt x="1328" y="18044"/>
                  </a:lnTo>
                  <a:lnTo>
                    <a:pt x="1359" y="18014"/>
                  </a:lnTo>
                  <a:lnTo>
                    <a:pt x="1389" y="17991"/>
                  </a:lnTo>
                  <a:lnTo>
                    <a:pt x="1457" y="17953"/>
                  </a:lnTo>
                  <a:lnTo>
                    <a:pt x="1526" y="17915"/>
                  </a:lnTo>
                  <a:lnTo>
                    <a:pt x="1806" y="17779"/>
                  </a:lnTo>
                  <a:lnTo>
                    <a:pt x="2095" y="17642"/>
                  </a:lnTo>
                  <a:lnTo>
                    <a:pt x="2391" y="17521"/>
                  </a:lnTo>
                  <a:lnTo>
                    <a:pt x="2679" y="17399"/>
                  </a:lnTo>
                  <a:lnTo>
                    <a:pt x="3271" y="17164"/>
                  </a:lnTo>
                  <a:lnTo>
                    <a:pt x="3863" y="16944"/>
                  </a:lnTo>
                  <a:lnTo>
                    <a:pt x="4113" y="16853"/>
                  </a:lnTo>
                  <a:lnTo>
                    <a:pt x="4295" y="16792"/>
                  </a:lnTo>
                  <a:lnTo>
                    <a:pt x="4432" y="16732"/>
                  </a:lnTo>
                  <a:lnTo>
                    <a:pt x="4485" y="16701"/>
                  </a:lnTo>
                  <a:lnTo>
                    <a:pt x="4523" y="16671"/>
                  </a:lnTo>
                  <a:lnTo>
                    <a:pt x="4553" y="16641"/>
                  </a:lnTo>
                  <a:lnTo>
                    <a:pt x="4583" y="16603"/>
                  </a:lnTo>
                  <a:lnTo>
                    <a:pt x="4599" y="16565"/>
                  </a:lnTo>
                  <a:lnTo>
                    <a:pt x="4606" y="16519"/>
                  </a:lnTo>
                  <a:lnTo>
                    <a:pt x="4606" y="16466"/>
                  </a:lnTo>
                  <a:lnTo>
                    <a:pt x="4599" y="16413"/>
                  </a:lnTo>
                  <a:lnTo>
                    <a:pt x="4576" y="16284"/>
                  </a:lnTo>
                  <a:lnTo>
                    <a:pt x="4538" y="16117"/>
                  </a:lnTo>
                  <a:lnTo>
                    <a:pt x="4523" y="16034"/>
                  </a:lnTo>
                  <a:lnTo>
                    <a:pt x="4515" y="15958"/>
                  </a:lnTo>
                  <a:lnTo>
                    <a:pt x="4500" y="15791"/>
                  </a:lnTo>
                  <a:lnTo>
                    <a:pt x="4485" y="15631"/>
                  </a:lnTo>
                  <a:lnTo>
                    <a:pt x="4462" y="15472"/>
                  </a:lnTo>
                  <a:lnTo>
                    <a:pt x="4439" y="15351"/>
                  </a:lnTo>
                  <a:lnTo>
                    <a:pt x="4409" y="15260"/>
                  </a:lnTo>
                  <a:lnTo>
                    <a:pt x="4394" y="15229"/>
                  </a:lnTo>
                  <a:lnTo>
                    <a:pt x="4371" y="15191"/>
                  </a:lnTo>
                  <a:lnTo>
                    <a:pt x="4348" y="15169"/>
                  </a:lnTo>
                  <a:lnTo>
                    <a:pt x="4318" y="15146"/>
                  </a:lnTo>
                  <a:lnTo>
                    <a:pt x="4295" y="15131"/>
                  </a:lnTo>
                  <a:lnTo>
                    <a:pt x="4257" y="15123"/>
                  </a:lnTo>
                  <a:lnTo>
                    <a:pt x="4227" y="15115"/>
                  </a:lnTo>
                  <a:lnTo>
                    <a:pt x="4181" y="15115"/>
                  </a:lnTo>
                  <a:lnTo>
                    <a:pt x="4090" y="15131"/>
                  </a:lnTo>
                  <a:lnTo>
                    <a:pt x="3976" y="15161"/>
                  </a:lnTo>
                  <a:lnTo>
                    <a:pt x="3081" y="15442"/>
                  </a:lnTo>
                  <a:lnTo>
                    <a:pt x="2178" y="15730"/>
                  </a:lnTo>
                  <a:lnTo>
                    <a:pt x="1746" y="15874"/>
                  </a:lnTo>
                  <a:lnTo>
                    <a:pt x="1313" y="16018"/>
                  </a:lnTo>
                  <a:lnTo>
                    <a:pt x="1161" y="16064"/>
                  </a:lnTo>
                  <a:lnTo>
                    <a:pt x="1085" y="16087"/>
                  </a:lnTo>
                  <a:lnTo>
                    <a:pt x="1002" y="16102"/>
                  </a:lnTo>
                  <a:lnTo>
                    <a:pt x="956" y="16102"/>
                  </a:lnTo>
                  <a:lnTo>
                    <a:pt x="911" y="16087"/>
                  </a:lnTo>
                  <a:lnTo>
                    <a:pt x="873" y="16064"/>
                  </a:lnTo>
                  <a:lnTo>
                    <a:pt x="835" y="16034"/>
                  </a:lnTo>
                  <a:lnTo>
                    <a:pt x="820" y="16011"/>
                  </a:lnTo>
                  <a:lnTo>
                    <a:pt x="812" y="15988"/>
                  </a:lnTo>
                  <a:lnTo>
                    <a:pt x="812" y="15965"/>
                  </a:lnTo>
                  <a:lnTo>
                    <a:pt x="820" y="15942"/>
                  </a:lnTo>
                  <a:lnTo>
                    <a:pt x="843" y="15905"/>
                  </a:lnTo>
                  <a:lnTo>
                    <a:pt x="881" y="15874"/>
                  </a:lnTo>
                  <a:lnTo>
                    <a:pt x="1070" y="15753"/>
                  </a:lnTo>
                  <a:lnTo>
                    <a:pt x="1275" y="15647"/>
                  </a:lnTo>
                  <a:lnTo>
                    <a:pt x="1495" y="15533"/>
                  </a:lnTo>
                  <a:lnTo>
                    <a:pt x="1723" y="15427"/>
                  </a:lnTo>
                  <a:lnTo>
                    <a:pt x="1958" y="15320"/>
                  </a:lnTo>
                  <a:lnTo>
                    <a:pt x="2186" y="15229"/>
                  </a:lnTo>
                  <a:lnTo>
                    <a:pt x="2656" y="15047"/>
                  </a:lnTo>
                  <a:lnTo>
                    <a:pt x="3134" y="14873"/>
                  </a:lnTo>
                  <a:lnTo>
                    <a:pt x="3316" y="14804"/>
                  </a:lnTo>
                  <a:lnTo>
                    <a:pt x="3498" y="14744"/>
                  </a:lnTo>
                  <a:lnTo>
                    <a:pt x="3802" y="14637"/>
                  </a:lnTo>
                  <a:lnTo>
                    <a:pt x="4014" y="14554"/>
                  </a:lnTo>
                  <a:lnTo>
                    <a:pt x="4090" y="14516"/>
                  </a:lnTo>
                  <a:lnTo>
                    <a:pt x="4151" y="14478"/>
                  </a:lnTo>
                  <a:lnTo>
                    <a:pt x="4196" y="14440"/>
                  </a:lnTo>
                  <a:lnTo>
                    <a:pt x="4234" y="14395"/>
                  </a:lnTo>
                  <a:lnTo>
                    <a:pt x="4250" y="14341"/>
                  </a:lnTo>
                  <a:lnTo>
                    <a:pt x="4265" y="14281"/>
                  </a:lnTo>
                  <a:lnTo>
                    <a:pt x="4265" y="14212"/>
                  </a:lnTo>
                  <a:lnTo>
                    <a:pt x="4265" y="14129"/>
                  </a:lnTo>
                  <a:lnTo>
                    <a:pt x="4242" y="13901"/>
                  </a:lnTo>
                  <a:lnTo>
                    <a:pt x="4212" y="13598"/>
                  </a:lnTo>
                  <a:lnTo>
                    <a:pt x="4196" y="13469"/>
                  </a:lnTo>
                  <a:lnTo>
                    <a:pt x="4174" y="13340"/>
                  </a:lnTo>
                  <a:lnTo>
                    <a:pt x="4121" y="13089"/>
                  </a:lnTo>
                  <a:lnTo>
                    <a:pt x="4098" y="13029"/>
                  </a:lnTo>
                  <a:lnTo>
                    <a:pt x="4083" y="12983"/>
                  </a:lnTo>
                  <a:lnTo>
                    <a:pt x="4052" y="12953"/>
                  </a:lnTo>
                  <a:lnTo>
                    <a:pt x="4022" y="12923"/>
                  </a:lnTo>
                  <a:lnTo>
                    <a:pt x="3984" y="12907"/>
                  </a:lnTo>
                  <a:lnTo>
                    <a:pt x="3893" y="12907"/>
                  </a:lnTo>
                  <a:lnTo>
                    <a:pt x="3832" y="12923"/>
                  </a:lnTo>
                  <a:lnTo>
                    <a:pt x="2929" y="13188"/>
                  </a:lnTo>
                  <a:lnTo>
                    <a:pt x="2026" y="13461"/>
                  </a:lnTo>
                  <a:lnTo>
                    <a:pt x="1685" y="13560"/>
                  </a:lnTo>
                  <a:lnTo>
                    <a:pt x="1336" y="13659"/>
                  </a:lnTo>
                  <a:lnTo>
                    <a:pt x="1260" y="13674"/>
                  </a:lnTo>
                  <a:lnTo>
                    <a:pt x="1177" y="13674"/>
                  </a:lnTo>
                  <a:lnTo>
                    <a:pt x="1139" y="13659"/>
                  </a:lnTo>
                  <a:lnTo>
                    <a:pt x="1108" y="13643"/>
                  </a:lnTo>
                  <a:lnTo>
                    <a:pt x="1078" y="13613"/>
                  </a:lnTo>
                  <a:lnTo>
                    <a:pt x="1048" y="13575"/>
                  </a:lnTo>
                  <a:lnTo>
                    <a:pt x="1032" y="13530"/>
                  </a:lnTo>
                  <a:lnTo>
                    <a:pt x="1032" y="13492"/>
                  </a:lnTo>
                  <a:lnTo>
                    <a:pt x="1040" y="13454"/>
                  </a:lnTo>
                  <a:lnTo>
                    <a:pt x="1055" y="13423"/>
                  </a:lnTo>
                  <a:lnTo>
                    <a:pt x="1085" y="13393"/>
                  </a:lnTo>
                  <a:lnTo>
                    <a:pt x="1116" y="13370"/>
                  </a:lnTo>
                  <a:lnTo>
                    <a:pt x="1192" y="13340"/>
                  </a:lnTo>
                  <a:lnTo>
                    <a:pt x="1548" y="13181"/>
                  </a:lnTo>
                  <a:lnTo>
                    <a:pt x="1730" y="13105"/>
                  </a:lnTo>
                  <a:lnTo>
                    <a:pt x="1913" y="13044"/>
                  </a:lnTo>
                  <a:lnTo>
                    <a:pt x="2747" y="12756"/>
                  </a:lnTo>
                  <a:lnTo>
                    <a:pt x="3574" y="12482"/>
                  </a:lnTo>
                  <a:lnTo>
                    <a:pt x="3718" y="12429"/>
                  </a:lnTo>
                  <a:lnTo>
                    <a:pt x="3825" y="12384"/>
                  </a:lnTo>
                  <a:lnTo>
                    <a:pt x="3901" y="12338"/>
                  </a:lnTo>
                  <a:lnTo>
                    <a:pt x="3931" y="12316"/>
                  </a:lnTo>
                  <a:lnTo>
                    <a:pt x="3954" y="12293"/>
                  </a:lnTo>
                  <a:lnTo>
                    <a:pt x="3969" y="12262"/>
                  </a:lnTo>
                  <a:lnTo>
                    <a:pt x="3984" y="12224"/>
                  </a:lnTo>
                  <a:lnTo>
                    <a:pt x="3992" y="12141"/>
                  </a:lnTo>
                  <a:lnTo>
                    <a:pt x="3999" y="12035"/>
                  </a:lnTo>
                  <a:lnTo>
                    <a:pt x="3992" y="11883"/>
                  </a:lnTo>
                  <a:lnTo>
                    <a:pt x="3992" y="11564"/>
                  </a:lnTo>
                  <a:lnTo>
                    <a:pt x="3992" y="11238"/>
                  </a:lnTo>
                  <a:lnTo>
                    <a:pt x="3999" y="11200"/>
                  </a:lnTo>
                  <a:lnTo>
                    <a:pt x="4014" y="11177"/>
                  </a:lnTo>
                  <a:lnTo>
                    <a:pt x="4037" y="11162"/>
                  </a:lnTo>
                  <a:close/>
                  <a:moveTo>
                    <a:pt x="2550" y="1"/>
                  </a:moveTo>
                  <a:lnTo>
                    <a:pt x="2489" y="8"/>
                  </a:lnTo>
                  <a:lnTo>
                    <a:pt x="2330" y="46"/>
                  </a:lnTo>
                  <a:lnTo>
                    <a:pt x="2171" y="92"/>
                  </a:lnTo>
                  <a:lnTo>
                    <a:pt x="2019" y="145"/>
                  </a:lnTo>
                  <a:lnTo>
                    <a:pt x="1950" y="175"/>
                  </a:lnTo>
                  <a:lnTo>
                    <a:pt x="1882" y="213"/>
                  </a:lnTo>
                  <a:lnTo>
                    <a:pt x="1821" y="251"/>
                  </a:lnTo>
                  <a:lnTo>
                    <a:pt x="1761" y="297"/>
                  </a:lnTo>
                  <a:lnTo>
                    <a:pt x="1700" y="350"/>
                  </a:lnTo>
                  <a:lnTo>
                    <a:pt x="1647" y="410"/>
                  </a:lnTo>
                  <a:lnTo>
                    <a:pt x="1601" y="479"/>
                  </a:lnTo>
                  <a:lnTo>
                    <a:pt x="1564" y="547"/>
                  </a:lnTo>
                  <a:lnTo>
                    <a:pt x="1526" y="630"/>
                  </a:lnTo>
                  <a:lnTo>
                    <a:pt x="1495" y="722"/>
                  </a:lnTo>
                  <a:lnTo>
                    <a:pt x="1442" y="888"/>
                  </a:lnTo>
                  <a:lnTo>
                    <a:pt x="1381" y="1063"/>
                  </a:lnTo>
                  <a:lnTo>
                    <a:pt x="1321" y="1230"/>
                  </a:lnTo>
                  <a:lnTo>
                    <a:pt x="1275" y="1397"/>
                  </a:lnTo>
                  <a:lnTo>
                    <a:pt x="1192" y="1769"/>
                  </a:lnTo>
                  <a:lnTo>
                    <a:pt x="1116" y="2133"/>
                  </a:lnTo>
                  <a:lnTo>
                    <a:pt x="1048" y="2497"/>
                  </a:lnTo>
                  <a:lnTo>
                    <a:pt x="987" y="2869"/>
                  </a:lnTo>
                  <a:lnTo>
                    <a:pt x="858" y="3886"/>
                  </a:lnTo>
                  <a:lnTo>
                    <a:pt x="736" y="4902"/>
                  </a:lnTo>
                  <a:lnTo>
                    <a:pt x="623" y="5919"/>
                  </a:lnTo>
                  <a:lnTo>
                    <a:pt x="524" y="6943"/>
                  </a:lnTo>
                  <a:lnTo>
                    <a:pt x="441" y="7960"/>
                  </a:lnTo>
                  <a:lnTo>
                    <a:pt x="365" y="8985"/>
                  </a:lnTo>
                  <a:lnTo>
                    <a:pt x="304" y="10009"/>
                  </a:lnTo>
                  <a:lnTo>
                    <a:pt x="251" y="11033"/>
                  </a:lnTo>
                  <a:lnTo>
                    <a:pt x="190" y="12756"/>
                  </a:lnTo>
                  <a:lnTo>
                    <a:pt x="145" y="14478"/>
                  </a:lnTo>
                  <a:lnTo>
                    <a:pt x="54" y="17923"/>
                  </a:lnTo>
                  <a:lnTo>
                    <a:pt x="23" y="19554"/>
                  </a:lnTo>
                  <a:lnTo>
                    <a:pt x="0" y="21178"/>
                  </a:lnTo>
                  <a:lnTo>
                    <a:pt x="0" y="22809"/>
                  </a:lnTo>
                  <a:lnTo>
                    <a:pt x="16" y="24433"/>
                  </a:lnTo>
                  <a:lnTo>
                    <a:pt x="31" y="25086"/>
                  </a:lnTo>
                  <a:lnTo>
                    <a:pt x="69" y="25731"/>
                  </a:lnTo>
                  <a:lnTo>
                    <a:pt x="137" y="27028"/>
                  </a:lnTo>
                  <a:lnTo>
                    <a:pt x="145" y="27157"/>
                  </a:lnTo>
                  <a:lnTo>
                    <a:pt x="145" y="27286"/>
                  </a:lnTo>
                  <a:lnTo>
                    <a:pt x="137" y="27347"/>
                  </a:lnTo>
                  <a:lnTo>
                    <a:pt x="122" y="27408"/>
                  </a:lnTo>
                  <a:lnTo>
                    <a:pt x="99" y="27468"/>
                  </a:lnTo>
                  <a:lnTo>
                    <a:pt x="69" y="27529"/>
                  </a:lnTo>
                  <a:lnTo>
                    <a:pt x="46" y="27567"/>
                  </a:lnTo>
                  <a:lnTo>
                    <a:pt x="38" y="27605"/>
                  </a:lnTo>
                  <a:lnTo>
                    <a:pt x="38" y="27643"/>
                  </a:lnTo>
                  <a:lnTo>
                    <a:pt x="54" y="27673"/>
                  </a:lnTo>
                  <a:lnTo>
                    <a:pt x="76" y="27703"/>
                  </a:lnTo>
                  <a:lnTo>
                    <a:pt x="107" y="27734"/>
                  </a:lnTo>
                  <a:lnTo>
                    <a:pt x="145" y="27757"/>
                  </a:lnTo>
                  <a:lnTo>
                    <a:pt x="183" y="27779"/>
                  </a:lnTo>
                  <a:lnTo>
                    <a:pt x="274" y="27825"/>
                  </a:lnTo>
                  <a:lnTo>
                    <a:pt x="357" y="27863"/>
                  </a:lnTo>
                  <a:lnTo>
                    <a:pt x="403" y="27878"/>
                  </a:lnTo>
                  <a:lnTo>
                    <a:pt x="456" y="27893"/>
                  </a:lnTo>
                  <a:lnTo>
                    <a:pt x="501" y="27901"/>
                  </a:lnTo>
                  <a:lnTo>
                    <a:pt x="554" y="27901"/>
                  </a:lnTo>
                  <a:lnTo>
                    <a:pt x="774" y="27848"/>
                  </a:lnTo>
                  <a:lnTo>
                    <a:pt x="994" y="27787"/>
                  </a:lnTo>
                  <a:lnTo>
                    <a:pt x="2459" y="27354"/>
                  </a:lnTo>
                  <a:lnTo>
                    <a:pt x="3187" y="27134"/>
                  </a:lnTo>
                  <a:lnTo>
                    <a:pt x="3916" y="26907"/>
                  </a:lnTo>
                  <a:lnTo>
                    <a:pt x="4750" y="26626"/>
                  </a:lnTo>
                  <a:lnTo>
                    <a:pt x="5577" y="26330"/>
                  </a:lnTo>
                  <a:lnTo>
                    <a:pt x="7232" y="25746"/>
                  </a:lnTo>
                  <a:lnTo>
                    <a:pt x="9652" y="24896"/>
                  </a:lnTo>
                  <a:lnTo>
                    <a:pt x="12072" y="24046"/>
                  </a:lnTo>
                  <a:lnTo>
                    <a:pt x="12133" y="24031"/>
                  </a:lnTo>
                  <a:lnTo>
                    <a:pt x="12186" y="24016"/>
                  </a:lnTo>
                  <a:lnTo>
                    <a:pt x="12239" y="24008"/>
                  </a:lnTo>
                  <a:lnTo>
                    <a:pt x="12285" y="24008"/>
                  </a:lnTo>
                  <a:lnTo>
                    <a:pt x="12338" y="24016"/>
                  </a:lnTo>
                  <a:lnTo>
                    <a:pt x="12391" y="24023"/>
                  </a:lnTo>
                  <a:lnTo>
                    <a:pt x="12505" y="24061"/>
                  </a:lnTo>
                  <a:lnTo>
                    <a:pt x="12604" y="24099"/>
                  </a:lnTo>
                  <a:lnTo>
                    <a:pt x="12687" y="24114"/>
                  </a:lnTo>
                  <a:lnTo>
                    <a:pt x="12717" y="24122"/>
                  </a:lnTo>
                  <a:lnTo>
                    <a:pt x="12755" y="24114"/>
                  </a:lnTo>
                  <a:lnTo>
                    <a:pt x="12778" y="24114"/>
                  </a:lnTo>
                  <a:lnTo>
                    <a:pt x="12808" y="24099"/>
                  </a:lnTo>
                  <a:lnTo>
                    <a:pt x="12831" y="24084"/>
                  </a:lnTo>
                  <a:lnTo>
                    <a:pt x="12854" y="24061"/>
                  </a:lnTo>
                  <a:lnTo>
                    <a:pt x="12892" y="24001"/>
                  </a:lnTo>
                  <a:lnTo>
                    <a:pt x="12930" y="23925"/>
                  </a:lnTo>
                  <a:lnTo>
                    <a:pt x="12975" y="23819"/>
                  </a:lnTo>
                  <a:lnTo>
                    <a:pt x="13013" y="23697"/>
                  </a:lnTo>
                  <a:lnTo>
                    <a:pt x="13021" y="23636"/>
                  </a:lnTo>
                  <a:lnTo>
                    <a:pt x="13029" y="23568"/>
                  </a:lnTo>
                  <a:lnTo>
                    <a:pt x="13029" y="23507"/>
                  </a:lnTo>
                  <a:lnTo>
                    <a:pt x="13029" y="23447"/>
                  </a:lnTo>
                  <a:lnTo>
                    <a:pt x="13013" y="23378"/>
                  </a:lnTo>
                  <a:lnTo>
                    <a:pt x="12998" y="23318"/>
                  </a:lnTo>
                  <a:lnTo>
                    <a:pt x="12945" y="23143"/>
                  </a:lnTo>
                  <a:lnTo>
                    <a:pt x="12900" y="22969"/>
                  </a:lnTo>
                  <a:lnTo>
                    <a:pt x="12854" y="22802"/>
                  </a:lnTo>
                  <a:lnTo>
                    <a:pt x="12801" y="22627"/>
                  </a:lnTo>
                  <a:lnTo>
                    <a:pt x="12399" y="21497"/>
                  </a:lnTo>
                  <a:lnTo>
                    <a:pt x="12186" y="20935"/>
                  </a:lnTo>
                  <a:lnTo>
                    <a:pt x="11974" y="20374"/>
                  </a:lnTo>
                  <a:lnTo>
                    <a:pt x="11124" y="18188"/>
                  </a:lnTo>
                  <a:lnTo>
                    <a:pt x="10282" y="16003"/>
                  </a:lnTo>
                  <a:lnTo>
                    <a:pt x="9455" y="13810"/>
                  </a:lnTo>
                  <a:lnTo>
                    <a:pt x="9045" y="12718"/>
                  </a:lnTo>
                  <a:lnTo>
                    <a:pt x="8643" y="11617"/>
                  </a:lnTo>
                  <a:lnTo>
                    <a:pt x="8256" y="10563"/>
                  </a:lnTo>
                  <a:lnTo>
                    <a:pt x="7854" y="9516"/>
                  </a:lnTo>
                  <a:lnTo>
                    <a:pt x="7649" y="9000"/>
                  </a:lnTo>
                  <a:lnTo>
                    <a:pt x="7436" y="8476"/>
                  </a:lnTo>
                  <a:lnTo>
                    <a:pt x="7216" y="7960"/>
                  </a:lnTo>
                  <a:lnTo>
                    <a:pt x="6996" y="7444"/>
                  </a:lnTo>
                  <a:lnTo>
                    <a:pt x="6071" y="5297"/>
                  </a:lnTo>
                  <a:lnTo>
                    <a:pt x="5145" y="3150"/>
                  </a:lnTo>
                  <a:lnTo>
                    <a:pt x="5024" y="2869"/>
                  </a:lnTo>
                  <a:lnTo>
                    <a:pt x="4895" y="2596"/>
                  </a:lnTo>
                  <a:lnTo>
                    <a:pt x="4766" y="2330"/>
                  </a:lnTo>
                  <a:lnTo>
                    <a:pt x="4621" y="2065"/>
                  </a:lnTo>
                  <a:lnTo>
                    <a:pt x="4470" y="1807"/>
                  </a:lnTo>
                  <a:lnTo>
                    <a:pt x="4318" y="1549"/>
                  </a:lnTo>
                  <a:lnTo>
                    <a:pt x="4151" y="1298"/>
                  </a:lnTo>
                  <a:lnTo>
                    <a:pt x="3976" y="1048"/>
                  </a:lnTo>
                  <a:lnTo>
                    <a:pt x="3870" y="919"/>
                  </a:lnTo>
                  <a:lnTo>
                    <a:pt x="3764" y="782"/>
                  </a:lnTo>
                  <a:lnTo>
                    <a:pt x="3650" y="653"/>
                  </a:lnTo>
                  <a:lnTo>
                    <a:pt x="3529" y="539"/>
                  </a:lnTo>
                  <a:lnTo>
                    <a:pt x="3407" y="426"/>
                  </a:lnTo>
                  <a:lnTo>
                    <a:pt x="3271" y="319"/>
                  </a:lnTo>
                  <a:lnTo>
                    <a:pt x="3134" y="221"/>
                  </a:lnTo>
                  <a:lnTo>
                    <a:pt x="2982" y="130"/>
                  </a:lnTo>
                  <a:lnTo>
                    <a:pt x="2861" y="69"/>
                  </a:lnTo>
                  <a:lnTo>
                    <a:pt x="2800" y="46"/>
                  </a:lnTo>
                  <a:lnTo>
                    <a:pt x="2740" y="23"/>
                  </a:lnTo>
                  <a:lnTo>
                    <a:pt x="2679" y="8"/>
                  </a:lnTo>
                  <a:lnTo>
                    <a:pt x="26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7039125" y="1974100"/>
              <a:ext cx="266925" cy="383000"/>
            </a:xfrm>
            <a:custGeom>
              <a:rect b="b" l="l" r="r" t="t"/>
              <a:pathLst>
                <a:path extrusionOk="0" h="15320" w="10677">
                  <a:moveTo>
                    <a:pt x="3240" y="0"/>
                  </a:moveTo>
                  <a:lnTo>
                    <a:pt x="3217" y="15"/>
                  </a:lnTo>
                  <a:lnTo>
                    <a:pt x="3202" y="38"/>
                  </a:lnTo>
                  <a:lnTo>
                    <a:pt x="3195" y="76"/>
                  </a:lnTo>
                  <a:lnTo>
                    <a:pt x="3195" y="402"/>
                  </a:lnTo>
                  <a:lnTo>
                    <a:pt x="3195" y="721"/>
                  </a:lnTo>
                  <a:lnTo>
                    <a:pt x="3202" y="873"/>
                  </a:lnTo>
                  <a:lnTo>
                    <a:pt x="3195" y="979"/>
                  </a:lnTo>
                  <a:lnTo>
                    <a:pt x="3187" y="1062"/>
                  </a:lnTo>
                  <a:lnTo>
                    <a:pt x="3172" y="1100"/>
                  </a:lnTo>
                  <a:lnTo>
                    <a:pt x="3157" y="1131"/>
                  </a:lnTo>
                  <a:lnTo>
                    <a:pt x="3134" y="1154"/>
                  </a:lnTo>
                  <a:lnTo>
                    <a:pt x="3104" y="1176"/>
                  </a:lnTo>
                  <a:lnTo>
                    <a:pt x="3028" y="1222"/>
                  </a:lnTo>
                  <a:lnTo>
                    <a:pt x="2921" y="1267"/>
                  </a:lnTo>
                  <a:lnTo>
                    <a:pt x="2777" y="1320"/>
                  </a:lnTo>
                  <a:lnTo>
                    <a:pt x="1950" y="1594"/>
                  </a:lnTo>
                  <a:lnTo>
                    <a:pt x="1116" y="1882"/>
                  </a:lnTo>
                  <a:lnTo>
                    <a:pt x="933" y="1943"/>
                  </a:lnTo>
                  <a:lnTo>
                    <a:pt x="751" y="2019"/>
                  </a:lnTo>
                  <a:lnTo>
                    <a:pt x="395" y="2178"/>
                  </a:lnTo>
                  <a:lnTo>
                    <a:pt x="319" y="2208"/>
                  </a:lnTo>
                  <a:lnTo>
                    <a:pt x="288" y="2231"/>
                  </a:lnTo>
                  <a:lnTo>
                    <a:pt x="258" y="2261"/>
                  </a:lnTo>
                  <a:lnTo>
                    <a:pt x="243" y="2292"/>
                  </a:lnTo>
                  <a:lnTo>
                    <a:pt x="235" y="2330"/>
                  </a:lnTo>
                  <a:lnTo>
                    <a:pt x="235" y="2368"/>
                  </a:lnTo>
                  <a:lnTo>
                    <a:pt x="251" y="2413"/>
                  </a:lnTo>
                  <a:lnTo>
                    <a:pt x="281" y="2451"/>
                  </a:lnTo>
                  <a:lnTo>
                    <a:pt x="311" y="2481"/>
                  </a:lnTo>
                  <a:lnTo>
                    <a:pt x="342" y="2497"/>
                  </a:lnTo>
                  <a:lnTo>
                    <a:pt x="380" y="2512"/>
                  </a:lnTo>
                  <a:lnTo>
                    <a:pt x="463" y="2512"/>
                  </a:lnTo>
                  <a:lnTo>
                    <a:pt x="539" y="2497"/>
                  </a:lnTo>
                  <a:lnTo>
                    <a:pt x="888" y="2398"/>
                  </a:lnTo>
                  <a:lnTo>
                    <a:pt x="1229" y="2299"/>
                  </a:lnTo>
                  <a:lnTo>
                    <a:pt x="2132" y="2026"/>
                  </a:lnTo>
                  <a:lnTo>
                    <a:pt x="3035" y="1761"/>
                  </a:lnTo>
                  <a:lnTo>
                    <a:pt x="3096" y="1745"/>
                  </a:lnTo>
                  <a:lnTo>
                    <a:pt x="3187" y="1745"/>
                  </a:lnTo>
                  <a:lnTo>
                    <a:pt x="3225" y="1761"/>
                  </a:lnTo>
                  <a:lnTo>
                    <a:pt x="3255" y="1791"/>
                  </a:lnTo>
                  <a:lnTo>
                    <a:pt x="3286" y="1821"/>
                  </a:lnTo>
                  <a:lnTo>
                    <a:pt x="3301" y="1867"/>
                  </a:lnTo>
                  <a:lnTo>
                    <a:pt x="3324" y="1927"/>
                  </a:lnTo>
                  <a:lnTo>
                    <a:pt x="3377" y="2178"/>
                  </a:lnTo>
                  <a:lnTo>
                    <a:pt x="3399" y="2307"/>
                  </a:lnTo>
                  <a:lnTo>
                    <a:pt x="3415" y="2436"/>
                  </a:lnTo>
                  <a:lnTo>
                    <a:pt x="3445" y="2739"/>
                  </a:lnTo>
                  <a:lnTo>
                    <a:pt x="3468" y="2967"/>
                  </a:lnTo>
                  <a:lnTo>
                    <a:pt x="3468" y="3050"/>
                  </a:lnTo>
                  <a:lnTo>
                    <a:pt x="3468" y="3119"/>
                  </a:lnTo>
                  <a:lnTo>
                    <a:pt x="3453" y="3179"/>
                  </a:lnTo>
                  <a:lnTo>
                    <a:pt x="3437" y="3233"/>
                  </a:lnTo>
                  <a:lnTo>
                    <a:pt x="3399" y="3278"/>
                  </a:lnTo>
                  <a:lnTo>
                    <a:pt x="3354" y="3316"/>
                  </a:lnTo>
                  <a:lnTo>
                    <a:pt x="3293" y="3354"/>
                  </a:lnTo>
                  <a:lnTo>
                    <a:pt x="3217" y="3392"/>
                  </a:lnTo>
                  <a:lnTo>
                    <a:pt x="3005" y="3475"/>
                  </a:lnTo>
                  <a:lnTo>
                    <a:pt x="2701" y="3582"/>
                  </a:lnTo>
                  <a:lnTo>
                    <a:pt x="2519" y="3642"/>
                  </a:lnTo>
                  <a:lnTo>
                    <a:pt x="2337" y="3711"/>
                  </a:lnTo>
                  <a:lnTo>
                    <a:pt x="1859" y="3885"/>
                  </a:lnTo>
                  <a:lnTo>
                    <a:pt x="1389" y="4067"/>
                  </a:lnTo>
                  <a:lnTo>
                    <a:pt x="1161" y="4158"/>
                  </a:lnTo>
                  <a:lnTo>
                    <a:pt x="926" y="4265"/>
                  </a:lnTo>
                  <a:lnTo>
                    <a:pt x="698" y="4371"/>
                  </a:lnTo>
                  <a:lnTo>
                    <a:pt x="478" y="4485"/>
                  </a:lnTo>
                  <a:lnTo>
                    <a:pt x="273" y="4591"/>
                  </a:lnTo>
                  <a:lnTo>
                    <a:pt x="84" y="4712"/>
                  </a:lnTo>
                  <a:lnTo>
                    <a:pt x="46" y="4743"/>
                  </a:lnTo>
                  <a:lnTo>
                    <a:pt x="23" y="4780"/>
                  </a:lnTo>
                  <a:lnTo>
                    <a:pt x="15" y="4803"/>
                  </a:lnTo>
                  <a:lnTo>
                    <a:pt x="15" y="4826"/>
                  </a:lnTo>
                  <a:lnTo>
                    <a:pt x="23" y="4849"/>
                  </a:lnTo>
                  <a:lnTo>
                    <a:pt x="38" y="4872"/>
                  </a:lnTo>
                  <a:lnTo>
                    <a:pt x="76" y="4902"/>
                  </a:lnTo>
                  <a:lnTo>
                    <a:pt x="114" y="4925"/>
                  </a:lnTo>
                  <a:lnTo>
                    <a:pt x="159" y="4940"/>
                  </a:lnTo>
                  <a:lnTo>
                    <a:pt x="205" y="4940"/>
                  </a:lnTo>
                  <a:lnTo>
                    <a:pt x="288" y="4925"/>
                  </a:lnTo>
                  <a:lnTo>
                    <a:pt x="364" y="4902"/>
                  </a:lnTo>
                  <a:lnTo>
                    <a:pt x="516" y="4856"/>
                  </a:lnTo>
                  <a:lnTo>
                    <a:pt x="949" y="4712"/>
                  </a:lnTo>
                  <a:lnTo>
                    <a:pt x="1381" y="4568"/>
                  </a:lnTo>
                  <a:lnTo>
                    <a:pt x="2284" y="4280"/>
                  </a:lnTo>
                  <a:lnTo>
                    <a:pt x="3179" y="3999"/>
                  </a:lnTo>
                  <a:lnTo>
                    <a:pt x="3293" y="3969"/>
                  </a:lnTo>
                  <a:lnTo>
                    <a:pt x="3384" y="3953"/>
                  </a:lnTo>
                  <a:lnTo>
                    <a:pt x="3430" y="3953"/>
                  </a:lnTo>
                  <a:lnTo>
                    <a:pt x="3460" y="3961"/>
                  </a:lnTo>
                  <a:lnTo>
                    <a:pt x="3498" y="3969"/>
                  </a:lnTo>
                  <a:lnTo>
                    <a:pt x="3521" y="3984"/>
                  </a:lnTo>
                  <a:lnTo>
                    <a:pt x="3551" y="4007"/>
                  </a:lnTo>
                  <a:lnTo>
                    <a:pt x="3574" y="4029"/>
                  </a:lnTo>
                  <a:lnTo>
                    <a:pt x="3597" y="4067"/>
                  </a:lnTo>
                  <a:lnTo>
                    <a:pt x="3612" y="4098"/>
                  </a:lnTo>
                  <a:lnTo>
                    <a:pt x="3642" y="4189"/>
                  </a:lnTo>
                  <a:lnTo>
                    <a:pt x="3665" y="4310"/>
                  </a:lnTo>
                  <a:lnTo>
                    <a:pt x="3688" y="4469"/>
                  </a:lnTo>
                  <a:lnTo>
                    <a:pt x="3703" y="4629"/>
                  </a:lnTo>
                  <a:lnTo>
                    <a:pt x="3718" y="4796"/>
                  </a:lnTo>
                  <a:lnTo>
                    <a:pt x="3726" y="4872"/>
                  </a:lnTo>
                  <a:lnTo>
                    <a:pt x="3741" y="4955"/>
                  </a:lnTo>
                  <a:lnTo>
                    <a:pt x="3779" y="5122"/>
                  </a:lnTo>
                  <a:lnTo>
                    <a:pt x="3802" y="5251"/>
                  </a:lnTo>
                  <a:lnTo>
                    <a:pt x="3809" y="5304"/>
                  </a:lnTo>
                  <a:lnTo>
                    <a:pt x="3809" y="5357"/>
                  </a:lnTo>
                  <a:lnTo>
                    <a:pt x="3802" y="5403"/>
                  </a:lnTo>
                  <a:lnTo>
                    <a:pt x="3786" y="5441"/>
                  </a:lnTo>
                  <a:lnTo>
                    <a:pt x="3756" y="5479"/>
                  </a:lnTo>
                  <a:lnTo>
                    <a:pt x="3726" y="5509"/>
                  </a:lnTo>
                  <a:lnTo>
                    <a:pt x="3688" y="5539"/>
                  </a:lnTo>
                  <a:lnTo>
                    <a:pt x="3635" y="5570"/>
                  </a:lnTo>
                  <a:lnTo>
                    <a:pt x="3498" y="5630"/>
                  </a:lnTo>
                  <a:lnTo>
                    <a:pt x="3316" y="5691"/>
                  </a:lnTo>
                  <a:lnTo>
                    <a:pt x="3066" y="5782"/>
                  </a:lnTo>
                  <a:lnTo>
                    <a:pt x="2474" y="6002"/>
                  </a:lnTo>
                  <a:lnTo>
                    <a:pt x="1882" y="6237"/>
                  </a:lnTo>
                  <a:lnTo>
                    <a:pt x="1594" y="6359"/>
                  </a:lnTo>
                  <a:lnTo>
                    <a:pt x="1298" y="6480"/>
                  </a:lnTo>
                  <a:lnTo>
                    <a:pt x="1009" y="6617"/>
                  </a:lnTo>
                  <a:lnTo>
                    <a:pt x="729" y="6753"/>
                  </a:lnTo>
                  <a:lnTo>
                    <a:pt x="660" y="6791"/>
                  </a:lnTo>
                  <a:lnTo>
                    <a:pt x="592" y="6829"/>
                  </a:lnTo>
                  <a:lnTo>
                    <a:pt x="562" y="6852"/>
                  </a:lnTo>
                  <a:lnTo>
                    <a:pt x="531" y="6882"/>
                  </a:lnTo>
                  <a:lnTo>
                    <a:pt x="516" y="6920"/>
                  </a:lnTo>
                  <a:lnTo>
                    <a:pt x="509" y="6966"/>
                  </a:lnTo>
                  <a:lnTo>
                    <a:pt x="509" y="6996"/>
                  </a:lnTo>
                  <a:lnTo>
                    <a:pt x="524" y="7026"/>
                  </a:lnTo>
                  <a:lnTo>
                    <a:pt x="554" y="7049"/>
                  </a:lnTo>
                  <a:lnTo>
                    <a:pt x="600" y="7072"/>
                  </a:lnTo>
                  <a:lnTo>
                    <a:pt x="645" y="7087"/>
                  </a:lnTo>
                  <a:lnTo>
                    <a:pt x="706" y="7095"/>
                  </a:lnTo>
                  <a:lnTo>
                    <a:pt x="767" y="7087"/>
                  </a:lnTo>
                  <a:lnTo>
                    <a:pt x="827" y="7080"/>
                  </a:lnTo>
                  <a:lnTo>
                    <a:pt x="987" y="7034"/>
                  </a:lnTo>
                  <a:lnTo>
                    <a:pt x="1146" y="6989"/>
                  </a:lnTo>
                  <a:lnTo>
                    <a:pt x="1449" y="6890"/>
                  </a:lnTo>
                  <a:lnTo>
                    <a:pt x="3301" y="6268"/>
                  </a:lnTo>
                  <a:lnTo>
                    <a:pt x="3521" y="6207"/>
                  </a:lnTo>
                  <a:lnTo>
                    <a:pt x="3741" y="6154"/>
                  </a:lnTo>
                  <a:lnTo>
                    <a:pt x="3779" y="6154"/>
                  </a:lnTo>
                  <a:lnTo>
                    <a:pt x="3809" y="6161"/>
                  </a:lnTo>
                  <a:lnTo>
                    <a:pt x="3840" y="6169"/>
                  </a:lnTo>
                  <a:lnTo>
                    <a:pt x="3870" y="6184"/>
                  </a:lnTo>
                  <a:lnTo>
                    <a:pt x="3893" y="6207"/>
                  </a:lnTo>
                  <a:lnTo>
                    <a:pt x="3908" y="6230"/>
                  </a:lnTo>
                  <a:lnTo>
                    <a:pt x="3923" y="6260"/>
                  </a:lnTo>
                  <a:lnTo>
                    <a:pt x="3931" y="6290"/>
                  </a:lnTo>
                  <a:lnTo>
                    <a:pt x="4029" y="6935"/>
                  </a:lnTo>
                  <a:lnTo>
                    <a:pt x="4075" y="7254"/>
                  </a:lnTo>
                  <a:lnTo>
                    <a:pt x="4113" y="7580"/>
                  </a:lnTo>
                  <a:lnTo>
                    <a:pt x="4120" y="7687"/>
                  </a:lnTo>
                  <a:lnTo>
                    <a:pt x="4128" y="7778"/>
                  </a:lnTo>
                  <a:lnTo>
                    <a:pt x="4120" y="7838"/>
                  </a:lnTo>
                  <a:lnTo>
                    <a:pt x="4105" y="7869"/>
                  </a:lnTo>
                  <a:lnTo>
                    <a:pt x="4098" y="7891"/>
                  </a:lnTo>
                  <a:lnTo>
                    <a:pt x="4075" y="7914"/>
                  </a:lnTo>
                  <a:lnTo>
                    <a:pt x="4060" y="7937"/>
                  </a:lnTo>
                  <a:lnTo>
                    <a:pt x="3999" y="7967"/>
                  </a:lnTo>
                  <a:lnTo>
                    <a:pt x="3915" y="8005"/>
                  </a:lnTo>
                  <a:lnTo>
                    <a:pt x="3809" y="8051"/>
                  </a:lnTo>
                  <a:lnTo>
                    <a:pt x="3293" y="8248"/>
                  </a:lnTo>
                  <a:lnTo>
                    <a:pt x="2770" y="8438"/>
                  </a:lnTo>
                  <a:lnTo>
                    <a:pt x="2254" y="8627"/>
                  </a:lnTo>
                  <a:lnTo>
                    <a:pt x="1738" y="8832"/>
                  </a:lnTo>
                  <a:lnTo>
                    <a:pt x="1396" y="8984"/>
                  </a:lnTo>
                  <a:lnTo>
                    <a:pt x="1062" y="9143"/>
                  </a:lnTo>
                  <a:lnTo>
                    <a:pt x="395" y="9485"/>
                  </a:lnTo>
                  <a:lnTo>
                    <a:pt x="364" y="9508"/>
                  </a:lnTo>
                  <a:lnTo>
                    <a:pt x="326" y="9530"/>
                  </a:lnTo>
                  <a:lnTo>
                    <a:pt x="296" y="9561"/>
                  </a:lnTo>
                  <a:lnTo>
                    <a:pt x="273" y="9591"/>
                  </a:lnTo>
                  <a:lnTo>
                    <a:pt x="258" y="9629"/>
                  </a:lnTo>
                  <a:lnTo>
                    <a:pt x="251" y="9667"/>
                  </a:lnTo>
                  <a:lnTo>
                    <a:pt x="251" y="9705"/>
                  </a:lnTo>
                  <a:lnTo>
                    <a:pt x="266" y="9750"/>
                  </a:lnTo>
                  <a:lnTo>
                    <a:pt x="288" y="9773"/>
                  </a:lnTo>
                  <a:lnTo>
                    <a:pt x="311" y="9796"/>
                  </a:lnTo>
                  <a:lnTo>
                    <a:pt x="334" y="9811"/>
                  </a:lnTo>
                  <a:lnTo>
                    <a:pt x="364" y="9826"/>
                  </a:lnTo>
                  <a:lnTo>
                    <a:pt x="501" y="9826"/>
                  </a:lnTo>
                  <a:lnTo>
                    <a:pt x="691" y="9781"/>
                  </a:lnTo>
                  <a:lnTo>
                    <a:pt x="873" y="9720"/>
                  </a:lnTo>
                  <a:lnTo>
                    <a:pt x="1336" y="9561"/>
                  </a:lnTo>
                  <a:lnTo>
                    <a:pt x="1791" y="9394"/>
                  </a:lnTo>
                  <a:lnTo>
                    <a:pt x="2868" y="9030"/>
                  </a:lnTo>
                  <a:lnTo>
                    <a:pt x="3953" y="8673"/>
                  </a:lnTo>
                  <a:lnTo>
                    <a:pt x="4029" y="8650"/>
                  </a:lnTo>
                  <a:lnTo>
                    <a:pt x="4098" y="8650"/>
                  </a:lnTo>
                  <a:lnTo>
                    <a:pt x="4158" y="8658"/>
                  </a:lnTo>
                  <a:lnTo>
                    <a:pt x="4204" y="8681"/>
                  </a:lnTo>
                  <a:lnTo>
                    <a:pt x="4249" y="8711"/>
                  </a:lnTo>
                  <a:lnTo>
                    <a:pt x="4280" y="8764"/>
                  </a:lnTo>
                  <a:lnTo>
                    <a:pt x="4310" y="8825"/>
                  </a:lnTo>
                  <a:lnTo>
                    <a:pt x="4325" y="8901"/>
                  </a:lnTo>
                  <a:lnTo>
                    <a:pt x="4409" y="9447"/>
                  </a:lnTo>
                  <a:lnTo>
                    <a:pt x="4447" y="9720"/>
                  </a:lnTo>
                  <a:lnTo>
                    <a:pt x="4477" y="9993"/>
                  </a:lnTo>
                  <a:lnTo>
                    <a:pt x="4500" y="10175"/>
                  </a:lnTo>
                  <a:lnTo>
                    <a:pt x="4507" y="10320"/>
                  </a:lnTo>
                  <a:lnTo>
                    <a:pt x="4515" y="10373"/>
                  </a:lnTo>
                  <a:lnTo>
                    <a:pt x="4507" y="10426"/>
                  </a:lnTo>
                  <a:lnTo>
                    <a:pt x="4500" y="10471"/>
                  </a:lnTo>
                  <a:lnTo>
                    <a:pt x="4484" y="10509"/>
                  </a:lnTo>
                  <a:lnTo>
                    <a:pt x="4462" y="10547"/>
                  </a:lnTo>
                  <a:lnTo>
                    <a:pt x="4424" y="10577"/>
                  </a:lnTo>
                  <a:lnTo>
                    <a:pt x="4386" y="10608"/>
                  </a:lnTo>
                  <a:lnTo>
                    <a:pt x="4325" y="10638"/>
                  </a:lnTo>
                  <a:lnTo>
                    <a:pt x="4181" y="10699"/>
                  </a:lnTo>
                  <a:lnTo>
                    <a:pt x="3976" y="10767"/>
                  </a:lnTo>
                  <a:lnTo>
                    <a:pt x="3756" y="10843"/>
                  </a:lnTo>
                  <a:lnTo>
                    <a:pt x="3544" y="10919"/>
                  </a:lnTo>
                  <a:lnTo>
                    <a:pt x="2777" y="11185"/>
                  </a:lnTo>
                  <a:lnTo>
                    <a:pt x="2011" y="11458"/>
                  </a:lnTo>
                  <a:lnTo>
                    <a:pt x="1632" y="11602"/>
                  </a:lnTo>
                  <a:lnTo>
                    <a:pt x="1252" y="11754"/>
                  </a:lnTo>
                  <a:lnTo>
                    <a:pt x="873" y="11905"/>
                  </a:lnTo>
                  <a:lnTo>
                    <a:pt x="501" y="12065"/>
                  </a:lnTo>
                  <a:lnTo>
                    <a:pt x="357" y="12125"/>
                  </a:lnTo>
                  <a:lnTo>
                    <a:pt x="281" y="12156"/>
                  </a:lnTo>
                  <a:lnTo>
                    <a:pt x="213" y="12194"/>
                  </a:lnTo>
                  <a:lnTo>
                    <a:pt x="144" y="12232"/>
                  </a:lnTo>
                  <a:lnTo>
                    <a:pt x="84" y="12285"/>
                  </a:lnTo>
                  <a:lnTo>
                    <a:pt x="38" y="12353"/>
                  </a:lnTo>
                  <a:lnTo>
                    <a:pt x="23" y="12391"/>
                  </a:lnTo>
                  <a:lnTo>
                    <a:pt x="8" y="12429"/>
                  </a:lnTo>
                  <a:lnTo>
                    <a:pt x="0" y="12452"/>
                  </a:lnTo>
                  <a:lnTo>
                    <a:pt x="0" y="12474"/>
                  </a:lnTo>
                  <a:lnTo>
                    <a:pt x="15" y="12497"/>
                  </a:lnTo>
                  <a:lnTo>
                    <a:pt x="31" y="12512"/>
                  </a:lnTo>
                  <a:lnTo>
                    <a:pt x="46" y="12520"/>
                  </a:lnTo>
                  <a:lnTo>
                    <a:pt x="76" y="12535"/>
                  </a:lnTo>
                  <a:lnTo>
                    <a:pt x="144" y="12543"/>
                  </a:lnTo>
                  <a:lnTo>
                    <a:pt x="243" y="12543"/>
                  </a:lnTo>
                  <a:lnTo>
                    <a:pt x="357" y="12528"/>
                  </a:lnTo>
                  <a:lnTo>
                    <a:pt x="493" y="12497"/>
                  </a:lnTo>
                  <a:lnTo>
                    <a:pt x="638" y="12452"/>
                  </a:lnTo>
                  <a:lnTo>
                    <a:pt x="2193" y="11966"/>
                  </a:lnTo>
                  <a:lnTo>
                    <a:pt x="3741" y="11473"/>
                  </a:lnTo>
                  <a:lnTo>
                    <a:pt x="4014" y="11374"/>
                  </a:lnTo>
                  <a:lnTo>
                    <a:pt x="4158" y="11329"/>
                  </a:lnTo>
                  <a:lnTo>
                    <a:pt x="4295" y="11283"/>
                  </a:lnTo>
                  <a:lnTo>
                    <a:pt x="4393" y="11260"/>
                  </a:lnTo>
                  <a:lnTo>
                    <a:pt x="4477" y="11253"/>
                  </a:lnTo>
                  <a:lnTo>
                    <a:pt x="4515" y="11260"/>
                  </a:lnTo>
                  <a:lnTo>
                    <a:pt x="4545" y="11268"/>
                  </a:lnTo>
                  <a:lnTo>
                    <a:pt x="4576" y="11276"/>
                  </a:lnTo>
                  <a:lnTo>
                    <a:pt x="4598" y="11291"/>
                  </a:lnTo>
                  <a:lnTo>
                    <a:pt x="4621" y="11314"/>
                  </a:lnTo>
                  <a:lnTo>
                    <a:pt x="4644" y="11336"/>
                  </a:lnTo>
                  <a:lnTo>
                    <a:pt x="4682" y="11397"/>
                  </a:lnTo>
                  <a:lnTo>
                    <a:pt x="4705" y="11480"/>
                  </a:lnTo>
                  <a:lnTo>
                    <a:pt x="4727" y="11587"/>
                  </a:lnTo>
                  <a:lnTo>
                    <a:pt x="4811" y="12171"/>
                  </a:lnTo>
                  <a:lnTo>
                    <a:pt x="4856" y="12459"/>
                  </a:lnTo>
                  <a:lnTo>
                    <a:pt x="4887" y="12748"/>
                  </a:lnTo>
                  <a:lnTo>
                    <a:pt x="4902" y="12839"/>
                  </a:lnTo>
                  <a:lnTo>
                    <a:pt x="4925" y="12922"/>
                  </a:lnTo>
                  <a:lnTo>
                    <a:pt x="4978" y="13104"/>
                  </a:lnTo>
                  <a:lnTo>
                    <a:pt x="4993" y="13188"/>
                  </a:lnTo>
                  <a:lnTo>
                    <a:pt x="4993" y="13233"/>
                  </a:lnTo>
                  <a:lnTo>
                    <a:pt x="4993" y="13279"/>
                  </a:lnTo>
                  <a:lnTo>
                    <a:pt x="4985" y="13317"/>
                  </a:lnTo>
                  <a:lnTo>
                    <a:pt x="4978" y="13362"/>
                  </a:lnTo>
                  <a:lnTo>
                    <a:pt x="4955" y="13400"/>
                  </a:lnTo>
                  <a:lnTo>
                    <a:pt x="4932" y="13438"/>
                  </a:lnTo>
                  <a:lnTo>
                    <a:pt x="4871" y="13499"/>
                  </a:lnTo>
                  <a:lnTo>
                    <a:pt x="4803" y="13552"/>
                  </a:lnTo>
                  <a:lnTo>
                    <a:pt x="4720" y="13597"/>
                  </a:lnTo>
                  <a:lnTo>
                    <a:pt x="4636" y="13628"/>
                  </a:lnTo>
                  <a:lnTo>
                    <a:pt x="4462" y="13681"/>
                  </a:lnTo>
                  <a:lnTo>
                    <a:pt x="4287" y="13734"/>
                  </a:lnTo>
                  <a:lnTo>
                    <a:pt x="3984" y="13840"/>
                  </a:lnTo>
                  <a:lnTo>
                    <a:pt x="3673" y="13946"/>
                  </a:lnTo>
                  <a:lnTo>
                    <a:pt x="2405" y="14356"/>
                  </a:lnTo>
                  <a:lnTo>
                    <a:pt x="1138" y="14766"/>
                  </a:lnTo>
                  <a:lnTo>
                    <a:pt x="971" y="14827"/>
                  </a:lnTo>
                  <a:lnTo>
                    <a:pt x="804" y="14887"/>
                  </a:lnTo>
                  <a:lnTo>
                    <a:pt x="471" y="15031"/>
                  </a:lnTo>
                  <a:lnTo>
                    <a:pt x="433" y="15054"/>
                  </a:lnTo>
                  <a:lnTo>
                    <a:pt x="395" y="15085"/>
                  </a:lnTo>
                  <a:lnTo>
                    <a:pt x="380" y="15100"/>
                  </a:lnTo>
                  <a:lnTo>
                    <a:pt x="372" y="15123"/>
                  </a:lnTo>
                  <a:lnTo>
                    <a:pt x="364" y="15153"/>
                  </a:lnTo>
                  <a:lnTo>
                    <a:pt x="372" y="15176"/>
                  </a:lnTo>
                  <a:lnTo>
                    <a:pt x="380" y="15214"/>
                  </a:lnTo>
                  <a:lnTo>
                    <a:pt x="395" y="15244"/>
                  </a:lnTo>
                  <a:lnTo>
                    <a:pt x="410" y="15267"/>
                  </a:lnTo>
                  <a:lnTo>
                    <a:pt x="433" y="15282"/>
                  </a:lnTo>
                  <a:lnTo>
                    <a:pt x="463" y="15297"/>
                  </a:lnTo>
                  <a:lnTo>
                    <a:pt x="493" y="15312"/>
                  </a:lnTo>
                  <a:lnTo>
                    <a:pt x="554" y="15320"/>
                  </a:lnTo>
                  <a:lnTo>
                    <a:pt x="660" y="15320"/>
                  </a:lnTo>
                  <a:lnTo>
                    <a:pt x="767" y="15312"/>
                  </a:lnTo>
                  <a:lnTo>
                    <a:pt x="971" y="15289"/>
                  </a:lnTo>
                  <a:lnTo>
                    <a:pt x="1184" y="15252"/>
                  </a:lnTo>
                  <a:lnTo>
                    <a:pt x="1389" y="15198"/>
                  </a:lnTo>
                  <a:lnTo>
                    <a:pt x="2170" y="14978"/>
                  </a:lnTo>
                  <a:lnTo>
                    <a:pt x="2952" y="14758"/>
                  </a:lnTo>
                  <a:lnTo>
                    <a:pt x="3733" y="14531"/>
                  </a:lnTo>
                  <a:lnTo>
                    <a:pt x="4120" y="14409"/>
                  </a:lnTo>
                  <a:lnTo>
                    <a:pt x="4507" y="14288"/>
                  </a:lnTo>
                  <a:lnTo>
                    <a:pt x="4689" y="14220"/>
                  </a:lnTo>
                  <a:lnTo>
                    <a:pt x="4780" y="14182"/>
                  </a:lnTo>
                  <a:lnTo>
                    <a:pt x="4871" y="14151"/>
                  </a:lnTo>
                  <a:lnTo>
                    <a:pt x="4963" y="14136"/>
                  </a:lnTo>
                  <a:lnTo>
                    <a:pt x="5061" y="14129"/>
                  </a:lnTo>
                  <a:lnTo>
                    <a:pt x="5107" y="14129"/>
                  </a:lnTo>
                  <a:lnTo>
                    <a:pt x="5160" y="14136"/>
                  </a:lnTo>
                  <a:lnTo>
                    <a:pt x="5205" y="14144"/>
                  </a:lnTo>
                  <a:lnTo>
                    <a:pt x="5258" y="14166"/>
                  </a:lnTo>
                  <a:lnTo>
                    <a:pt x="5296" y="14174"/>
                  </a:lnTo>
                  <a:lnTo>
                    <a:pt x="5327" y="14174"/>
                  </a:lnTo>
                  <a:lnTo>
                    <a:pt x="5357" y="14166"/>
                  </a:lnTo>
                  <a:lnTo>
                    <a:pt x="5387" y="14159"/>
                  </a:lnTo>
                  <a:lnTo>
                    <a:pt x="5441" y="14121"/>
                  </a:lnTo>
                  <a:lnTo>
                    <a:pt x="5486" y="14075"/>
                  </a:lnTo>
                  <a:lnTo>
                    <a:pt x="5554" y="14007"/>
                  </a:lnTo>
                  <a:lnTo>
                    <a:pt x="5623" y="13954"/>
                  </a:lnTo>
                  <a:lnTo>
                    <a:pt x="5699" y="13909"/>
                  </a:lnTo>
                  <a:lnTo>
                    <a:pt x="5774" y="13863"/>
                  </a:lnTo>
                  <a:lnTo>
                    <a:pt x="5858" y="13833"/>
                  </a:lnTo>
                  <a:lnTo>
                    <a:pt x="5941" y="13795"/>
                  </a:lnTo>
                  <a:lnTo>
                    <a:pt x="6108" y="13742"/>
                  </a:lnTo>
                  <a:lnTo>
                    <a:pt x="7057" y="13393"/>
                  </a:lnTo>
                  <a:lnTo>
                    <a:pt x="8005" y="13044"/>
                  </a:lnTo>
                  <a:lnTo>
                    <a:pt x="8476" y="12869"/>
                  </a:lnTo>
                  <a:lnTo>
                    <a:pt x="8954" y="12702"/>
                  </a:lnTo>
                  <a:lnTo>
                    <a:pt x="9424" y="12543"/>
                  </a:lnTo>
                  <a:lnTo>
                    <a:pt x="9910" y="12383"/>
                  </a:lnTo>
                  <a:lnTo>
                    <a:pt x="10077" y="12323"/>
                  </a:lnTo>
                  <a:lnTo>
                    <a:pt x="10236" y="12247"/>
                  </a:lnTo>
                  <a:lnTo>
                    <a:pt x="10555" y="12087"/>
                  </a:lnTo>
                  <a:lnTo>
                    <a:pt x="10608" y="12050"/>
                  </a:lnTo>
                  <a:lnTo>
                    <a:pt x="10631" y="12027"/>
                  </a:lnTo>
                  <a:lnTo>
                    <a:pt x="10646" y="12004"/>
                  </a:lnTo>
                  <a:lnTo>
                    <a:pt x="10661" y="11974"/>
                  </a:lnTo>
                  <a:lnTo>
                    <a:pt x="10668" y="11943"/>
                  </a:lnTo>
                  <a:lnTo>
                    <a:pt x="10676" y="11905"/>
                  </a:lnTo>
                  <a:lnTo>
                    <a:pt x="10668" y="11867"/>
                  </a:lnTo>
                  <a:lnTo>
                    <a:pt x="10661" y="11837"/>
                  </a:lnTo>
                  <a:lnTo>
                    <a:pt x="10646" y="11807"/>
                  </a:lnTo>
                  <a:lnTo>
                    <a:pt x="10631" y="11784"/>
                  </a:lnTo>
                  <a:lnTo>
                    <a:pt x="10608" y="11761"/>
                  </a:lnTo>
                  <a:lnTo>
                    <a:pt x="10555" y="11723"/>
                  </a:lnTo>
                  <a:lnTo>
                    <a:pt x="10502" y="11693"/>
                  </a:lnTo>
                  <a:lnTo>
                    <a:pt x="10464" y="11670"/>
                  </a:lnTo>
                  <a:lnTo>
                    <a:pt x="10418" y="11663"/>
                  </a:lnTo>
                  <a:lnTo>
                    <a:pt x="10380" y="11647"/>
                  </a:lnTo>
                  <a:lnTo>
                    <a:pt x="10342" y="11647"/>
                  </a:lnTo>
                  <a:lnTo>
                    <a:pt x="10259" y="11655"/>
                  </a:lnTo>
                  <a:lnTo>
                    <a:pt x="10183" y="11670"/>
                  </a:lnTo>
                  <a:lnTo>
                    <a:pt x="9872" y="11769"/>
                  </a:lnTo>
                  <a:lnTo>
                    <a:pt x="9568" y="11875"/>
                  </a:lnTo>
                  <a:lnTo>
                    <a:pt x="6131" y="13089"/>
                  </a:lnTo>
                  <a:lnTo>
                    <a:pt x="5949" y="13150"/>
                  </a:lnTo>
                  <a:lnTo>
                    <a:pt x="5759" y="13203"/>
                  </a:lnTo>
                  <a:lnTo>
                    <a:pt x="5714" y="13210"/>
                  </a:lnTo>
                  <a:lnTo>
                    <a:pt x="5676" y="13210"/>
                  </a:lnTo>
                  <a:lnTo>
                    <a:pt x="5638" y="13203"/>
                  </a:lnTo>
                  <a:lnTo>
                    <a:pt x="5607" y="13188"/>
                  </a:lnTo>
                  <a:lnTo>
                    <a:pt x="5577" y="13165"/>
                  </a:lnTo>
                  <a:lnTo>
                    <a:pt x="5554" y="13135"/>
                  </a:lnTo>
                  <a:lnTo>
                    <a:pt x="5539" y="13097"/>
                  </a:lnTo>
                  <a:lnTo>
                    <a:pt x="5524" y="13051"/>
                  </a:lnTo>
                  <a:lnTo>
                    <a:pt x="5387" y="12216"/>
                  </a:lnTo>
                  <a:lnTo>
                    <a:pt x="5327" y="11799"/>
                  </a:lnTo>
                  <a:lnTo>
                    <a:pt x="5266" y="11382"/>
                  </a:lnTo>
                  <a:lnTo>
                    <a:pt x="5251" y="11260"/>
                  </a:lnTo>
                  <a:lnTo>
                    <a:pt x="5243" y="11169"/>
                  </a:lnTo>
                  <a:lnTo>
                    <a:pt x="5251" y="11093"/>
                  </a:lnTo>
                  <a:lnTo>
                    <a:pt x="5266" y="11063"/>
                  </a:lnTo>
                  <a:lnTo>
                    <a:pt x="5281" y="11033"/>
                  </a:lnTo>
                  <a:lnTo>
                    <a:pt x="5296" y="11010"/>
                  </a:lnTo>
                  <a:lnTo>
                    <a:pt x="5319" y="10987"/>
                  </a:lnTo>
                  <a:lnTo>
                    <a:pt x="5387" y="10942"/>
                  </a:lnTo>
                  <a:lnTo>
                    <a:pt x="5471" y="10896"/>
                  </a:lnTo>
                  <a:lnTo>
                    <a:pt x="5585" y="10851"/>
                  </a:lnTo>
                  <a:lnTo>
                    <a:pt x="8551" y="9690"/>
                  </a:lnTo>
                  <a:lnTo>
                    <a:pt x="8794" y="9591"/>
                  </a:lnTo>
                  <a:lnTo>
                    <a:pt x="9022" y="9477"/>
                  </a:lnTo>
                  <a:lnTo>
                    <a:pt x="9083" y="9439"/>
                  </a:lnTo>
                  <a:lnTo>
                    <a:pt x="9105" y="9417"/>
                  </a:lnTo>
                  <a:lnTo>
                    <a:pt x="9128" y="9386"/>
                  </a:lnTo>
                  <a:lnTo>
                    <a:pt x="9136" y="9363"/>
                  </a:lnTo>
                  <a:lnTo>
                    <a:pt x="9143" y="9333"/>
                  </a:lnTo>
                  <a:lnTo>
                    <a:pt x="9143" y="9303"/>
                  </a:lnTo>
                  <a:lnTo>
                    <a:pt x="9136" y="9265"/>
                  </a:lnTo>
                  <a:lnTo>
                    <a:pt x="9098" y="9219"/>
                  </a:lnTo>
                  <a:lnTo>
                    <a:pt x="9052" y="9174"/>
                  </a:lnTo>
                  <a:lnTo>
                    <a:pt x="8999" y="9143"/>
                  </a:lnTo>
                  <a:lnTo>
                    <a:pt x="8946" y="9105"/>
                  </a:lnTo>
                  <a:lnTo>
                    <a:pt x="8893" y="9090"/>
                  </a:lnTo>
                  <a:lnTo>
                    <a:pt x="8847" y="9083"/>
                  </a:lnTo>
                  <a:lnTo>
                    <a:pt x="8802" y="9083"/>
                  </a:lnTo>
                  <a:lnTo>
                    <a:pt x="8756" y="9098"/>
                  </a:lnTo>
                  <a:lnTo>
                    <a:pt x="8658" y="9128"/>
                  </a:lnTo>
                  <a:lnTo>
                    <a:pt x="8574" y="9159"/>
                  </a:lnTo>
                  <a:lnTo>
                    <a:pt x="5812" y="10137"/>
                  </a:lnTo>
                  <a:lnTo>
                    <a:pt x="5661" y="10198"/>
                  </a:lnTo>
                  <a:lnTo>
                    <a:pt x="5509" y="10251"/>
                  </a:lnTo>
                  <a:lnTo>
                    <a:pt x="5433" y="10274"/>
                  </a:lnTo>
                  <a:lnTo>
                    <a:pt x="5357" y="10297"/>
                  </a:lnTo>
                  <a:lnTo>
                    <a:pt x="5281" y="10312"/>
                  </a:lnTo>
                  <a:lnTo>
                    <a:pt x="5205" y="10312"/>
                  </a:lnTo>
                  <a:lnTo>
                    <a:pt x="5167" y="10282"/>
                  </a:lnTo>
                  <a:lnTo>
                    <a:pt x="5137" y="10251"/>
                  </a:lnTo>
                  <a:lnTo>
                    <a:pt x="5114" y="10213"/>
                  </a:lnTo>
                  <a:lnTo>
                    <a:pt x="5091" y="10183"/>
                  </a:lnTo>
                  <a:lnTo>
                    <a:pt x="5061" y="10107"/>
                  </a:lnTo>
                  <a:lnTo>
                    <a:pt x="5046" y="10024"/>
                  </a:lnTo>
                  <a:lnTo>
                    <a:pt x="4955" y="9417"/>
                  </a:lnTo>
                  <a:lnTo>
                    <a:pt x="4909" y="9105"/>
                  </a:lnTo>
                  <a:lnTo>
                    <a:pt x="4871" y="8802"/>
                  </a:lnTo>
                  <a:lnTo>
                    <a:pt x="4856" y="8681"/>
                  </a:lnTo>
                  <a:lnTo>
                    <a:pt x="4856" y="8582"/>
                  </a:lnTo>
                  <a:lnTo>
                    <a:pt x="4864" y="8506"/>
                  </a:lnTo>
                  <a:lnTo>
                    <a:pt x="4871" y="8476"/>
                  </a:lnTo>
                  <a:lnTo>
                    <a:pt x="4887" y="8445"/>
                  </a:lnTo>
                  <a:lnTo>
                    <a:pt x="4909" y="8423"/>
                  </a:lnTo>
                  <a:lnTo>
                    <a:pt x="4932" y="8400"/>
                  </a:lnTo>
                  <a:lnTo>
                    <a:pt x="4993" y="8354"/>
                  </a:lnTo>
                  <a:lnTo>
                    <a:pt x="5084" y="8316"/>
                  </a:lnTo>
                  <a:lnTo>
                    <a:pt x="5190" y="8271"/>
                  </a:lnTo>
                  <a:lnTo>
                    <a:pt x="8248" y="7171"/>
                  </a:lnTo>
                  <a:lnTo>
                    <a:pt x="8521" y="7057"/>
                  </a:lnTo>
                  <a:lnTo>
                    <a:pt x="8787" y="6935"/>
                  </a:lnTo>
                  <a:lnTo>
                    <a:pt x="8817" y="6920"/>
                  </a:lnTo>
                  <a:lnTo>
                    <a:pt x="8840" y="6897"/>
                  </a:lnTo>
                  <a:lnTo>
                    <a:pt x="8863" y="6875"/>
                  </a:lnTo>
                  <a:lnTo>
                    <a:pt x="8878" y="6852"/>
                  </a:lnTo>
                  <a:lnTo>
                    <a:pt x="8893" y="6822"/>
                  </a:lnTo>
                  <a:lnTo>
                    <a:pt x="8893" y="6791"/>
                  </a:lnTo>
                  <a:lnTo>
                    <a:pt x="8893" y="6761"/>
                  </a:lnTo>
                  <a:lnTo>
                    <a:pt x="8893" y="6723"/>
                  </a:lnTo>
                  <a:lnTo>
                    <a:pt x="8878" y="6677"/>
                  </a:lnTo>
                  <a:lnTo>
                    <a:pt x="8863" y="6639"/>
                  </a:lnTo>
                  <a:lnTo>
                    <a:pt x="8840" y="6602"/>
                  </a:lnTo>
                  <a:lnTo>
                    <a:pt x="8809" y="6571"/>
                  </a:lnTo>
                  <a:lnTo>
                    <a:pt x="8779" y="6548"/>
                  </a:lnTo>
                  <a:lnTo>
                    <a:pt x="8749" y="6533"/>
                  </a:lnTo>
                  <a:lnTo>
                    <a:pt x="8711" y="6518"/>
                  </a:lnTo>
                  <a:lnTo>
                    <a:pt x="8673" y="6510"/>
                  </a:lnTo>
                  <a:lnTo>
                    <a:pt x="8574" y="6510"/>
                  </a:lnTo>
                  <a:lnTo>
                    <a:pt x="8483" y="6526"/>
                  </a:lnTo>
                  <a:lnTo>
                    <a:pt x="8385" y="6548"/>
                  </a:lnTo>
                  <a:lnTo>
                    <a:pt x="8294" y="6571"/>
                  </a:lnTo>
                  <a:lnTo>
                    <a:pt x="7603" y="6784"/>
                  </a:lnTo>
                  <a:lnTo>
                    <a:pt x="6928" y="7004"/>
                  </a:lnTo>
                  <a:lnTo>
                    <a:pt x="5964" y="7315"/>
                  </a:lnTo>
                  <a:lnTo>
                    <a:pt x="5494" y="7474"/>
                  </a:lnTo>
                  <a:lnTo>
                    <a:pt x="5016" y="7641"/>
                  </a:lnTo>
                  <a:lnTo>
                    <a:pt x="4932" y="7671"/>
                  </a:lnTo>
                  <a:lnTo>
                    <a:pt x="4864" y="7679"/>
                  </a:lnTo>
                  <a:lnTo>
                    <a:pt x="4811" y="7671"/>
                  </a:lnTo>
                  <a:lnTo>
                    <a:pt x="4758" y="7649"/>
                  </a:lnTo>
                  <a:lnTo>
                    <a:pt x="4727" y="7618"/>
                  </a:lnTo>
                  <a:lnTo>
                    <a:pt x="4697" y="7565"/>
                  </a:lnTo>
                  <a:lnTo>
                    <a:pt x="4674" y="7504"/>
                  </a:lnTo>
                  <a:lnTo>
                    <a:pt x="4651" y="7429"/>
                  </a:lnTo>
                  <a:lnTo>
                    <a:pt x="4598" y="7140"/>
                  </a:lnTo>
                  <a:lnTo>
                    <a:pt x="4553" y="6852"/>
                  </a:lnTo>
                  <a:lnTo>
                    <a:pt x="4515" y="6564"/>
                  </a:lnTo>
                  <a:lnTo>
                    <a:pt x="4477" y="6275"/>
                  </a:lnTo>
                  <a:lnTo>
                    <a:pt x="4469" y="6154"/>
                  </a:lnTo>
                  <a:lnTo>
                    <a:pt x="4462" y="6063"/>
                  </a:lnTo>
                  <a:lnTo>
                    <a:pt x="4477" y="5987"/>
                  </a:lnTo>
                  <a:lnTo>
                    <a:pt x="4484" y="5957"/>
                  </a:lnTo>
                  <a:lnTo>
                    <a:pt x="4500" y="5934"/>
                  </a:lnTo>
                  <a:lnTo>
                    <a:pt x="4522" y="5911"/>
                  </a:lnTo>
                  <a:lnTo>
                    <a:pt x="4545" y="5888"/>
                  </a:lnTo>
                  <a:lnTo>
                    <a:pt x="4613" y="5843"/>
                  </a:lnTo>
                  <a:lnTo>
                    <a:pt x="4705" y="5805"/>
                  </a:lnTo>
                  <a:lnTo>
                    <a:pt x="4818" y="5759"/>
                  </a:lnTo>
                  <a:lnTo>
                    <a:pt x="7497" y="4750"/>
                  </a:lnTo>
                  <a:lnTo>
                    <a:pt x="7603" y="4705"/>
                  </a:lnTo>
                  <a:lnTo>
                    <a:pt x="7702" y="4659"/>
                  </a:lnTo>
                  <a:lnTo>
                    <a:pt x="7800" y="4606"/>
                  </a:lnTo>
                  <a:lnTo>
                    <a:pt x="7899" y="4545"/>
                  </a:lnTo>
                  <a:lnTo>
                    <a:pt x="7914" y="4530"/>
                  </a:lnTo>
                  <a:lnTo>
                    <a:pt x="7929" y="4515"/>
                  </a:lnTo>
                  <a:lnTo>
                    <a:pt x="7952" y="4469"/>
                  </a:lnTo>
                  <a:lnTo>
                    <a:pt x="7960" y="4424"/>
                  </a:lnTo>
                  <a:lnTo>
                    <a:pt x="7960" y="4378"/>
                  </a:lnTo>
                  <a:lnTo>
                    <a:pt x="7944" y="4333"/>
                  </a:lnTo>
                  <a:lnTo>
                    <a:pt x="7914" y="4295"/>
                  </a:lnTo>
                  <a:lnTo>
                    <a:pt x="7876" y="4257"/>
                  </a:lnTo>
                  <a:lnTo>
                    <a:pt x="7838" y="4242"/>
                  </a:lnTo>
                  <a:lnTo>
                    <a:pt x="7762" y="4227"/>
                  </a:lnTo>
                  <a:lnTo>
                    <a:pt x="7603" y="4227"/>
                  </a:lnTo>
                  <a:lnTo>
                    <a:pt x="7527" y="4242"/>
                  </a:lnTo>
                  <a:lnTo>
                    <a:pt x="7368" y="4287"/>
                  </a:lnTo>
                  <a:lnTo>
                    <a:pt x="7216" y="4340"/>
                  </a:lnTo>
                  <a:lnTo>
                    <a:pt x="6905" y="4447"/>
                  </a:lnTo>
                  <a:lnTo>
                    <a:pt x="5828" y="4803"/>
                  </a:lnTo>
                  <a:lnTo>
                    <a:pt x="5289" y="4985"/>
                  </a:lnTo>
                  <a:lnTo>
                    <a:pt x="4750" y="5175"/>
                  </a:lnTo>
                  <a:lnTo>
                    <a:pt x="4621" y="5221"/>
                  </a:lnTo>
                  <a:lnTo>
                    <a:pt x="4522" y="5236"/>
                  </a:lnTo>
                  <a:lnTo>
                    <a:pt x="4439" y="5236"/>
                  </a:lnTo>
                  <a:lnTo>
                    <a:pt x="4409" y="5221"/>
                  </a:lnTo>
                  <a:lnTo>
                    <a:pt x="4378" y="5205"/>
                  </a:lnTo>
                  <a:lnTo>
                    <a:pt x="4355" y="5183"/>
                  </a:lnTo>
                  <a:lnTo>
                    <a:pt x="4333" y="5152"/>
                  </a:lnTo>
                  <a:lnTo>
                    <a:pt x="4310" y="5122"/>
                  </a:lnTo>
                  <a:lnTo>
                    <a:pt x="4295" y="5084"/>
                  </a:lnTo>
                  <a:lnTo>
                    <a:pt x="4264" y="4978"/>
                  </a:lnTo>
                  <a:lnTo>
                    <a:pt x="4242" y="4856"/>
                  </a:lnTo>
                  <a:lnTo>
                    <a:pt x="4219" y="4697"/>
                  </a:lnTo>
                  <a:lnTo>
                    <a:pt x="4204" y="4530"/>
                  </a:lnTo>
                  <a:lnTo>
                    <a:pt x="4181" y="4371"/>
                  </a:lnTo>
                  <a:lnTo>
                    <a:pt x="4173" y="4287"/>
                  </a:lnTo>
                  <a:lnTo>
                    <a:pt x="4151" y="4211"/>
                  </a:lnTo>
                  <a:lnTo>
                    <a:pt x="4120" y="4060"/>
                  </a:lnTo>
                  <a:lnTo>
                    <a:pt x="4105" y="3938"/>
                  </a:lnTo>
                  <a:lnTo>
                    <a:pt x="4105" y="3885"/>
                  </a:lnTo>
                  <a:lnTo>
                    <a:pt x="4113" y="3840"/>
                  </a:lnTo>
                  <a:lnTo>
                    <a:pt x="4120" y="3802"/>
                  </a:lnTo>
                  <a:lnTo>
                    <a:pt x="4135" y="3764"/>
                  </a:lnTo>
                  <a:lnTo>
                    <a:pt x="4166" y="3733"/>
                  </a:lnTo>
                  <a:lnTo>
                    <a:pt x="4196" y="3703"/>
                  </a:lnTo>
                  <a:lnTo>
                    <a:pt x="4234" y="3680"/>
                  </a:lnTo>
                  <a:lnTo>
                    <a:pt x="4272" y="3657"/>
                  </a:lnTo>
                  <a:lnTo>
                    <a:pt x="4386" y="3604"/>
                  </a:lnTo>
                  <a:lnTo>
                    <a:pt x="4530" y="3559"/>
                  </a:lnTo>
                  <a:lnTo>
                    <a:pt x="4712" y="3498"/>
                  </a:lnTo>
                  <a:lnTo>
                    <a:pt x="4902" y="3430"/>
                  </a:lnTo>
                  <a:lnTo>
                    <a:pt x="5934" y="3043"/>
                  </a:lnTo>
                  <a:lnTo>
                    <a:pt x="6966" y="2656"/>
                  </a:lnTo>
                  <a:lnTo>
                    <a:pt x="7057" y="2618"/>
                  </a:lnTo>
                  <a:lnTo>
                    <a:pt x="7148" y="2572"/>
                  </a:lnTo>
                  <a:lnTo>
                    <a:pt x="7231" y="2527"/>
                  </a:lnTo>
                  <a:lnTo>
                    <a:pt x="7315" y="2474"/>
                  </a:lnTo>
                  <a:lnTo>
                    <a:pt x="7360" y="2436"/>
                  </a:lnTo>
                  <a:lnTo>
                    <a:pt x="7383" y="2413"/>
                  </a:lnTo>
                  <a:lnTo>
                    <a:pt x="7398" y="2383"/>
                  </a:lnTo>
                  <a:lnTo>
                    <a:pt x="7406" y="2352"/>
                  </a:lnTo>
                  <a:lnTo>
                    <a:pt x="7406" y="2322"/>
                  </a:lnTo>
                  <a:lnTo>
                    <a:pt x="7406" y="2292"/>
                  </a:lnTo>
                  <a:lnTo>
                    <a:pt x="7398" y="2254"/>
                  </a:lnTo>
                  <a:lnTo>
                    <a:pt x="7375" y="2223"/>
                  </a:lnTo>
                  <a:lnTo>
                    <a:pt x="7360" y="2193"/>
                  </a:lnTo>
                  <a:lnTo>
                    <a:pt x="7330" y="2178"/>
                  </a:lnTo>
                  <a:lnTo>
                    <a:pt x="7307" y="2163"/>
                  </a:lnTo>
                  <a:lnTo>
                    <a:pt x="7246" y="2140"/>
                  </a:lnTo>
                  <a:lnTo>
                    <a:pt x="7186" y="2132"/>
                  </a:lnTo>
                  <a:lnTo>
                    <a:pt x="7049" y="2132"/>
                  </a:lnTo>
                  <a:lnTo>
                    <a:pt x="6988" y="2140"/>
                  </a:lnTo>
                  <a:lnTo>
                    <a:pt x="6928" y="2155"/>
                  </a:lnTo>
                  <a:lnTo>
                    <a:pt x="6799" y="2193"/>
                  </a:lnTo>
                  <a:lnTo>
                    <a:pt x="6677" y="2231"/>
                  </a:lnTo>
                  <a:lnTo>
                    <a:pt x="5941" y="2489"/>
                  </a:lnTo>
                  <a:lnTo>
                    <a:pt x="5570" y="2610"/>
                  </a:lnTo>
                  <a:lnTo>
                    <a:pt x="5198" y="2724"/>
                  </a:lnTo>
                  <a:lnTo>
                    <a:pt x="5054" y="2777"/>
                  </a:lnTo>
                  <a:lnTo>
                    <a:pt x="4909" y="2830"/>
                  </a:lnTo>
                  <a:lnTo>
                    <a:pt x="4765" y="2884"/>
                  </a:lnTo>
                  <a:lnTo>
                    <a:pt x="4621" y="2937"/>
                  </a:lnTo>
                  <a:lnTo>
                    <a:pt x="4477" y="2982"/>
                  </a:lnTo>
                  <a:lnTo>
                    <a:pt x="4333" y="3013"/>
                  </a:lnTo>
                  <a:lnTo>
                    <a:pt x="4257" y="3028"/>
                  </a:lnTo>
                  <a:lnTo>
                    <a:pt x="4022" y="3028"/>
                  </a:lnTo>
                  <a:lnTo>
                    <a:pt x="3991" y="2952"/>
                  </a:lnTo>
                  <a:lnTo>
                    <a:pt x="3961" y="2884"/>
                  </a:lnTo>
                  <a:lnTo>
                    <a:pt x="3915" y="2732"/>
                  </a:lnTo>
                  <a:lnTo>
                    <a:pt x="3877" y="2588"/>
                  </a:lnTo>
                  <a:lnTo>
                    <a:pt x="3855" y="2436"/>
                  </a:lnTo>
                  <a:lnTo>
                    <a:pt x="3809" y="2132"/>
                  </a:lnTo>
                  <a:lnTo>
                    <a:pt x="3779" y="1981"/>
                  </a:lnTo>
                  <a:lnTo>
                    <a:pt x="3741" y="1829"/>
                  </a:lnTo>
                  <a:lnTo>
                    <a:pt x="3741" y="1799"/>
                  </a:lnTo>
                  <a:lnTo>
                    <a:pt x="3733" y="1768"/>
                  </a:lnTo>
                  <a:lnTo>
                    <a:pt x="3733" y="1723"/>
                  </a:lnTo>
                  <a:lnTo>
                    <a:pt x="3741" y="1677"/>
                  </a:lnTo>
                  <a:lnTo>
                    <a:pt x="3748" y="1639"/>
                  </a:lnTo>
                  <a:lnTo>
                    <a:pt x="3764" y="1609"/>
                  </a:lnTo>
                  <a:lnTo>
                    <a:pt x="3779" y="1578"/>
                  </a:lnTo>
                  <a:lnTo>
                    <a:pt x="3809" y="1548"/>
                  </a:lnTo>
                  <a:lnTo>
                    <a:pt x="3840" y="1525"/>
                  </a:lnTo>
                  <a:lnTo>
                    <a:pt x="3885" y="1510"/>
                  </a:lnTo>
                  <a:lnTo>
                    <a:pt x="4098" y="1434"/>
                  </a:lnTo>
                  <a:lnTo>
                    <a:pt x="4318" y="1358"/>
                  </a:lnTo>
                  <a:lnTo>
                    <a:pt x="5274" y="1040"/>
                  </a:lnTo>
                  <a:lnTo>
                    <a:pt x="6230" y="721"/>
                  </a:lnTo>
                  <a:lnTo>
                    <a:pt x="6321" y="683"/>
                  </a:lnTo>
                  <a:lnTo>
                    <a:pt x="6404" y="645"/>
                  </a:lnTo>
                  <a:lnTo>
                    <a:pt x="6579" y="554"/>
                  </a:lnTo>
                  <a:lnTo>
                    <a:pt x="6594" y="539"/>
                  </a:lnTo>
                  <a:lnTo>
                    <a:pt x="6617" y="509"/>
                  </a:lnTo>
                  <a:lnTo>
                    <a:pt x="6624" y="471"/>
                  </a:lnTo>
                  <a:lnTo>
                    <a:pt x="6624" y="448"/>
                  </a:lnTo>
                  <a:lnTo>
                    <a:pt x="6601" y="410"/>
                  </a:lnTo>
                  <a:lnTo>
                    <a:pt x="6579" y="364"/>
                  </a:lnTo>
                  <a:lnTo>
                    <a:pt x="6548" y="334"/>
                  </a:lnTo>
                  <a:lnTo>
                    <a:pt x="6510" y="304"/>
                  </a:lnTo>
                  <a:lnTo>
                    <a:pt x="6472" y="289"/>
                  </a:lnTo>
                  <a:lnTo>
                    <a:pt x="6435" y="281"/>
                  </a:lnTo>
                  <a:lnTo>
                    <a:pt x="6397" y="273"/>
                  </a:lnTo>
                  <a:lnTo>
                    <a:pt x="6359" y="273"/>
                  </a:lnTo>
                  <a:lnTo>
                    <a:pt x="6275" y="281"/>
                  </a:lnTo>
                  <a:lnTo>
                    <a:pt x="6199" y="304"/>
                  </a:lnTo>
                  <a:lnTo>
                    <a:pt x="5319" y="547"/>
                  </a:lnTo>
                  <a:lnTo>
                    <a:pt x="4606" y="759"/>
                  </a:lnTo>
                  <a:lnTo>
                    <a:pt x="3885" y="956"/>
                  </a:lnTo>
                  <a:lnTo>
                    <a:pt x="3817" y="971"/>
                  </a:lnTo>
                  <a:lnTo>
                    <a:pt x="3756" y="979"/>
                  </a:lnTo>
                  <a:lnTo>
                    <a:pt x="3711" y="971"/>
                  </a:lnTo>
                  <a:lnTo>
                    <a:pt x="3665" y="949"/>
                  </a:lnTo>
                  <a:lnTo>
                    <a:pt x="3635" y="918"/>
                  </a:lnTo>
                  <a:lnTo>
                    <a:pt x="3604" y="873"/>
                  </a:lnTo>
                  <a:lnTo>
                    <a:pt x="3582" y="820"/>
                  </a:lnTo>
                  <a:lnTo>
                    <a:pt x="3559" y="751"/>
                  </a:lnTo>
                  <a:lnTo>
                    <a:pt x="3475" y="402"/>
                  </a:lnTo>
                  <a:lnTo>
                    <a:pt x="3384" y="61"/>
                  </a:lnTo>
                  <a:lnTo>
                    <a:pt x="3369" y="38"/>
                  </a:lnTo>
                  <a:lnTo>
                    <a:pt x="3339" y="31"/>
                  </a:lnTo>
                  <a:lnTo>
                    <a:pt x="3278" y="8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" name="Google Shape;658;p36"/>
          <p:cNvGrpSpPr/>
          <p:nvPr/>
        </p:nvGrpSpPr>
        <p:grpSpPr>
          <a:xfrm>
            <a:off x="3615063" y="3108800"/>
            <a:ext cx="273200" cy="731275"/>
            <a:chOff x="7344925" y="2643500"/>
            <a:chExt cx="273200" cy="731275"/>
          </a:xfrm>
        </p:grpSpPr>
        <p:sp>
          <p:nvSpPr>
            <p:cNvPr id="659" name="Google Shape;659;p36"/>
            <p:cNvSpPr/>
            <p:nvPr/>
          </p:nvSpPr>
          <p:spPr>
            <a:xfrm>
              <a:off x="7344925" y="2805100"/>
              <a:ext cx="240000" cy="569675"/>
            </a:xfrm>
            <a:custGeom>
              <a:rect b="b" l="l" r="r" t="t"/>
              <a:pathLst>
                <a:path extrusionOk="0" h="22787" w="9600">
                  <a:moveTo>
                    <a:pt x="4447" y="1"/>
                  </a:moveTo>
                  <a:lnTo>
                    <a:pt x="4379" y="9"/>
                  </a:lnTo>
                  <a:lnTo>
                    <a:pt x="4318" y="16"/>
                  </a:lnTo>
                  <a:lnTo>
                    <a:pt x="4250" y="24"/>
                  </a:lnTo>
                  <a:lnTo>
                    <a:pt x="4136" y="39"/>
                  </a:lnTo>
                  <a:lnTo>
                    <a:pt x="4030" y="54"/>
                  </a:lnTo>
                  <a:lnTo>
                    <a:pt x="3931" y="77"/>
                  </a:lnTo>
                  <a:lnTo>
                    <a:pt x="3833" y="107"/>
                  </a:lnTo>
                  <a:lnTo>
                    <a:pt x="3742" y="145"/>
                  </a:lnTo>
                  <a:lnTo>
                    <a:pt x="3658" y="191"/>
                  </a:lnTo>
                  <a:lnTo>
                    <a:pt x="3575" y="244"/>
                  </a:lnTo>
                  <a:lnTo>
                    <a:pt x="3499" y="297"/>
                  </a:lnTo>
                  <a:lnTo>
                    <a:pt x="3430" y="358"/>
                  </a:lnTo>
                  <a:lnTo>
                    <a:pt x="3362" y="426"/>
                  </a:lnTo>
                  <a:lnTo>
                    <a:pt x="3301" y="502"/>
                  </a:lnTo>
                  <a:lnTo>
                    <a:pt x="3248" y="585"/>
                  </a:lnTo>
                  <a:lnTo>
                    <a:pt x="3203" y="676"/>
                  </a:lnTo>
                  <a:lnTo>
                    <a:pt x="3157" y="767"/>
                  </a:lnTo>
                  <a:lnTo>
                    <a:pt x="3127" y="874"/>
                  </a:lnTo>
                  <a:lnTo>
                    <a:pt x="3097" y="980"/>
                  </a:lnTo>
                  <a:lnTo>
                    <a:pt x="2968" y="1488"/>
                  </a:lnTo>
                  <a:lnTo>
                    <a:pt x="2907" y="1739"/>
                  </a:lnTo>
                  <a:lnTo>
                    <a:pt x="2861" y="1997"/>
                  </a:lnTo>
                  <a:lnTo>
                    <a:pt x="2634" y="3249"/>
                  </a:lnTo>
                  <a:lnTo>
                    <a:pt x="2421" y="4501"/>
                  </a:lnTo>
                  <a:lnTo>
                    <a:pt x="2277" y="5396"/>
                  </a:lnTo>
                  <a:lnTo>
                    <a:pt x="2141" y="6299"/>
                  </a:lnTo>
                  <a:lnTo>
                    <a:pt x="1989" y="7194"/>
                  </a:lnTo>
                  <a:lnTo>
                    <a:pt x="1913" y="7642"/>
                  </a:lnTo>
                  <a:lnTo>
                    <a:pt x="1829" y="8090"/>
                  </a:lnTo>
                  <a:lnTo>
                    <a:pt x="1693" y="8818"/>
                  </a:lnTo>
                  <a:lnTo>
                    <a:pt x="1564" y="9546"/>
                  </a:lnTo>
                  <a:lnTo>
                    <a:pt x="1442" y="10282"/>
                  </a:lnTo>
                  <a:lnTo>
                    <a:pt x="1321" y="11011"/>
                  </a:lnTo>
                  <a:lnTo>
                    <a:pt x="1215" y="11739"/>
                  </a:lnTo>
                  <a:lnTo>
                    <a:pt x="1109" y="12475"/>
                  </a:lnTo>
                  <a:lnTo>
                    <a:pt x="904" y="13940"/>
                  </a:lnTo>
                  <a:lnTo>
                    <a:pt x="820" y="14554"/>
                  </a:lnTo>
                  <a:lnTo>
                    <a:pt x="729" y="15161"/>
                  </a:lnTo>
                  <a:lnTo>
                    <a:pt x="631" y="15776"/>
                  </a:lnTo>
                  <a:lnTo>
                    <a:pt x="509" y="16383"/>
                  </a:lnTo>
                  <a:lnTo>
                    <a:pt x="403" y="16891"/>
                  </a:lnTo>
                  <a:lnTo>
                    <a:pt x="312" y="17407"/>
                  </a:lnTo>
                  <a:lnTo>
                    <a:pt x="221" y="17916"/>
                  </a:lnTo>
                  <a:lnTo>
                    <a:pt x="145" y="18432"/>
                  </a:lnTo>
                  <a:lnTo>
                    <a:pt x="77" y="18948"/>
                  </a:lnTo>
                  <a:lnTo>
                    <a:pt x="54" y="19206"/>
                  </a:lnTo>
                  <a:lnTo>
                    <a:pt x="31" y="19463"/>
                  </a:lnTo>
                  <a:lnTo>
                    <a:pt x="16" y="19721"/>
                  </a:lnTo>
                  <a:lnTo>
                    <a:pt x="8" y="19987"/>
                  </a:lnTo>
                  <a:lnTo>
                    <a:pt x="1" y="20245"/>
                  </a:lnTo>
                  <a:lnTo>
                    <a:pt x="1" y="20511"/>
                  </a:lnTo>
                  <a:lnTo>
                    <a:pt x="16" y="20799"/>
                  </a:lnTo>
                  <a:lnTo>
                    <a:pt x="46" y="21087"/>
                  </a:lnTo>
                  <a:lnTo>
                    <a:pt x="54" y="21156"/>
                  </a:lnTo>
                  <a:lnTo>
                    <a:pt x="69" y="21224"/>
                  </a:lnTo>
                  <a:lnTo>
                    <a:pt x="84" y="21285"/>
                  </a:lnTo>
                  <a:lnTo>
                    <a:pt x="107" y="21338"/>
                  </a:lnTo>
                  <a:lnTo>
                    <a:pt x="130" y="21391"/>
                  </a:lnTo>
                  <a:lnTo>
                    <a:pt x="160" y="21444"/>
                  </a:lnTo>
                  <a:lnTo>
                    <a:pt x="198" y="21489"/>
                  </a:lnTo>
                  <a:lnTo>
                    <a:pt x="236" y="21535"/>
                  </a:lnTo>
                  <a:lnTo>
                    <a:pt x="274" y="21573"/>
                  </a:lnTo>
                  <a:lnTo>
                    <a:pt x="320" y="21611"/>
                  </a:lnTo>
                  <a:lnTo>
                    <a:pt x="373" y="21641"/>
                  </a:lnTo>
                  <a:lnTo>
                    <a:pt x="418" y="21672"/>
                  </a:lnTo>
                  <a:lnTo>
                    <a:pt x="532" y="21717"/>
                  </a:lnTo>
                  <a:lnTo>
                    <a:pt x="661" y="21755"/>
                  </a:lnTo>
                  <a:lnTo>
                    <a:pt x="881" y="21801"/>
                  </a:lnTo>
                  <a:lnTo>
                    <a:pt x="1109" y="21838"/>
                  </a:lnTo>
                  <a:lnTo>
                    <a:pt x="1556" y="21907"/>
                  </a:lnTo>
                  <a:lnTo>
                    <a:pt x="1913" y="21960"/>
                  </a:lnTo>
                  <a:lnTo>
                    <a:pt x="2262" y="22021"/>
                  </a:lnTo>
                  <a:lnTo>
                    <a:pt x="2619" y="22081"/>
                  </a:lnTo>
                  <a:lnTo>
                    <a:pt x="2968" y="22150"/>
                  </a:lnTo>
                  <a:lnTo>
                    <a:pt x="3317" y="22225"/>
                  </a:lnTo>
                  <a:lnTo>
                    <a:pt x="3666" y="22309"/>
                  </a:lnTo>
                  <a:lnTo>
                    <a:pt x="4007" y="22400"/>
                  </a:lnTo>
                  <a:lnTo>
                    <a:pt x="4356" y="22506"/>
                  </a:lnTo>
                  <a:lnTo>
                    <a:pt x="4561" y="22559"/>
                  </a:lnTo>
                  <a:lnTo>
                    <a:pt x="4766" y="22605"/>
                  </a:lnTo>
                  <a:lnTo>
                    <a:pt x="4971" y="22650"/>
                  </a:lnTo>
                  <a:lnTo>
                    <a:pt x="5176" y="22681"/>
                  </a:lnTo>
                  <a:lnTo>
                    <a:pt x="5601" y="22734"/>
                  </a:lnTo>
                  <a:lnTo>
                    <a:pt x="6018" y="22779"/>
                  </a:lnTo>
                  <a:lnTo>
                    <a:pt x="6117" y="22787"/>
                  </a:lnTo>
                  <a:lnTo>
                    <a:pt x="6215" y="22779"/>
                  </a:lnTo>
                  <a:lnTo>
                    <a:pt x="6306" y="22757"/>
                  </a:lnTo>
                  <a:lnTo>
                    <a:pt x="6352" y="22741"/>
                  </a:lnTo>
                  <a:lnTo>
                    <a:pt x="6397" y="22719"/>
                  </a:lnTo>
                  <a:lnTo>
                    <a:pt x="6541" y="22635"/>
                  </a:lnTo>
                  <a:lnTo>
                    <a:pt x="6678" y="22544"/>
                  </a:lnTo>
                  <a:lnTo>
                    <a:pt x="6799" y="22438"/>
                  </a:lnTo>
                  <a:lnTo>
                    <a:pt x="6913" y="22324"/>
                  </a:lnTo>
                  <a:lnTo>
                    <a:pt x="6959" y="22263"/>
                  </a:lnTo>
                  <a:lnTo>
                    <a:pt x="7012" y="22203"/>
                  </a:lnTo>
                  <a:lnTo>
                    <a:pt x="7050" y="22134"/>
                  </a:lnTo>
                  <a:lnTo>
                    <a:pt x="7088" y="22066"/>
                  </a:lnTo>
                  <a:lnTo>
                    <a:pt x="7126" y="21990"/>
                  </a:lnTo>
                  <a:lnTo>
                    <a:pt x="7156" y="21914"/>
                  </a:lnTo>
                  <a:lnTo>
                    <a:pt x="7179" y="21838"/>
                  </a:lnTo>
                  <a:lnTo>
                    <a:pt x="7202" y="21755"/>
                  </a:lnTo>
                  <a:lnTo>
                    <a:pt x="7293" y="21239"/>
                  </a:lnTo>
                  <a:lnTo>
                    <a:pt x="7338" y="20981"/>
                  </a:lnTo>
                  <a:lnTo>
                    <a:pt x="7368" y="20723"/>
                  </a:lnTo>
                  <a:lnTo>
                    <a:pt x="7528" y="19403"/>
                  </a:lnTo>
                  <a:lnTo>
                    <a:pt x="7672" y="18075"/>
                  </a:lnTo>
                  <a:lnTo>
                    <a:pt x="8029" y="15032"/>
                  </a:lnTo>
                  <a:lnTo>
                    <a:pt x="8196" y="13515"/>
                  </a:lnTo>
                  <a:lnTo>
                    <a:pt x="8362" y="11997"/>
                  </a:lnTo>
                  <a:lnTo>
                    <a:pt x="8560" y="10040"/>
                  </a:lnTo>
                  <a:lnTo>
                    <a:pt x="8666" y="9061"/>
                  </a:lnTo>
                  <a:lnTo>
                    <a:pt x="8780" y="8082"/>
                  </a:lnTo>
                  <a:lnTo>
                    <a:pt x="8901" y="7103"/>
                  </a:lnTo>
                  <a:lnTo>
                    <a:pt x="9023" y="6124"/>
                  </a:lnTo>
                  <a:lnTo>
                    <a:pt x="9159" y="5153"/>
                  </a:lnTo>
                  <a:lnTo>
                    <a:pt x="9311" y="4182"/>
                  </a:lnTo>
                  <a:lnTo>
                    <a:pt x="9387" y="3666"/>
                  </a:lnTo>
                  <a:lnTo>
                    <a:pt x="9455" y="3150"/>
                  </a:lnTo>
                  <a:lnTo>
                    <a:pt x="9584" y="2118"/>
                  </a:lnTo>
                  <a:lnTo>
                    <a:pt x="9599" y="1951"/>
                  </a:lnTo>
                  <a:lnTo>
                    <a:pt x="9599" y="1792"/>
                  </a:lnTo>
                  <a:lnTo>
                    <a:pt x="9584" y="1625"/>
                  </a:lnTo>
                  <a:lnTo>
                    <a:pt x="9561" y="1465"/>
                  </a:lnTo>
                  <a:lnTo>
                    <a:pt x="9539" y="1352"/>
                  </a:lnTo>
                  <a:lnTo>
                    <a:pt x="9501" y="1245"/>
                  </a:lnTo>
                  <a:lnTo>
                    <a:pt x="9448" y="1147"/>
                  </a:lnTo>
                  <a:lnTo>
                    <a:pt x="9387" y="1063"/>
                  </a:lnTo>
                  <a:lnTo>
                    <a:pt x="9311" y="980"/>
                  </a:lnTo>
                  <a:lnTo>
                    <a:pt x="9220" y="912"/>
                  </a:lnTo>
                  <a:lnTo>
                    <a:pt x="9121" y="858"/>
                  </a:lnTo>
                  <a:lnTo>
                    <a:pt x="9000" y="820"/>
                  </a:lnTo>
                  <a:lnTo>
                    <a:pt x="8787" y="752"/>
                  </a:lnTo>
                  <a:lnTo>
                    <a:pt x="8674" y="714"/>
                  </a:lnTo>
                  <a:lnTo>
                    <a:pt x="8567" y="691"/>
                  </a:lnTo>
                  <a:lnTo>
                    <a:pt x="7862" y="562"/>
                  </a:lnTo>
                  <a:lnTo>
                    <a:pt x="7156" y="441"/>
                  </a:lnTo>
                  <a:lnTo>
                    <a:pt x="7042" y="547"/>
                  </a:lnTo>
                  <a:lnTo>
                    <a:pt x="6982" y="600"/>
                  </a:lnTo>
                  <a:lnTo>
                    <a:pt x="6921" y="646"/>
                  </a:lnTo>
                  <a:lnTo>
                    <a:pt x="6830" y="699"/>
                  </a:lnTo>
                  <a:lnTo>
                    <a:pt x="6761" y="729"/>
                  </a:lnTo>
                  <a:lnTo>
                    <a:pt x="6731" y="737"/>
                  </a:lnTo>
                  <a:lnTo>
                    <a:pt x="6701" y="737"/>
                  </a:lnTo>
                  <a:lnTo>
                    <a:pt x="6678" y="729"/>
                  </a:lnTo>
                  <a:lnTo>
                    <a:pt x="6655" y="722"/>
                  </a:lnTo>
                  <a:lnTo>
                    <a:pt x="6632" y="707"/>
                  </a:lnTo>
                  <a:lnTo>
                    <a:pt x="6617" y="684"/>
                  </a:lnTo>
                  <a:lnTo>
                    <a:pt x="6595" y="616"/>
                  </a:lnTo>
                  <a:lnTo>
                    <a:pt x="6572" y="532"/>
                  </a:lnTo>
                  <a:lnTo>
                    <a:pt x="6564" y="418"/>
                  </a:lnTo>
                  <a:lnTo>
                    <a:pt x="6557" y="350"/>
                  </a:lnTo>
                  <a:lnTo>
                    <a:pt x="6428" y="305"/>
                  </a:lnTo>
                  <a:lnTo>
                    <a:pt x="6306" y="267"/>
                  </a:lnTo>
                  <a:lnTo>
                    <a:pt x="6056" y="206"/>
                  </a:lnTo>
                  <a:lnTo>
                    <a:pt x="5798" y="153"/>
                  </a:lnTo>
                  <a:lnTo>
                    <a:pt x="5540" y="115"/>
                  </a:lnTo>
                  <a:lnTo>
                    <a:pt x="5282" y="84"/>
                  </a:lnTo>
                  <a:lnTo>
                    <a:pt x="5024" y="54"/>
                  </a:lnTo>
                  <a:lnTo>
                    <a:pt x="4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6"/>
            <p:cNvSpPr/>
            <p:nvPr/>
          </p:nvSpPr>
          <p:spPr>
            <a:xfrm>
              <a:off x="7508825" y="2643500"/>
              <a:ext cx="109300" cy="180050"/>
            </a:xfrm>
            <a:custGeom>
              <a:rect b="b" l="l" r="r" t="t"/>
              <a:pathLst>
                <a:path extrusionOk="0" h="7202" w="4372">
                  <a:moveTo>
                    <a:pt x="4075" y="0"/>
                  </a:moveTo>
                  <a:lnTo>
                    <a:pt x="4022" y="8"/>
                  </a:lnTo>
                  <a:lnTo>
                    <a:pt x="3977" y="23"/>
                  </a:lnTo>
                  <a:lnTo>
                    <a:pt x="3939" y="46"/>
                  </a:lnTo>
                  <a:lnTo>
                    <a:pt x="3901" y="84"/>
                  </a:lnTo>
                  <a:lnTo>
                    <a:pt x="3863" y="129"/>
                  </a:lnTo>
                  <a:lnTo>
                    <a:pt x="3825" y="182"/>
                  </a:lnTo>
                  <a:lnTo>
                    <a:pt x="3332" y="1025"/>
                  </a:lnTo>
                  <a:lnTo>
                    <a:pt x="2831" y="1859"/>
                  </a:lnTo>
                  <a:lnTo>
                    <a:pt x="2330" y="2694"/>
                  </a:lnTo>
                  <a:lnTo>
                    <a:pt x="1837" y="3536"/>
                  </a:lnTo>
                  <a:lnTo>
                    <a:pt x="1366" y="4348"/>
                  </a:lnTo>
                  <a:lnTo>
                    <a:pt x="888" y="5160"/>
                  </a:lnTo>
                  <a:lnTo>
                    <a:pt x="653" y="5570"/>
                  </a:lnTo>
                  <a:lnTo>
                    <a:pt x="426" y="5979"/>
                  </a:lnTo>
                  <a:lnTo>
                    <a:pt x="205" y="6397"/>
                  </a:lnTo>
                  <a:lnTo>
                    <a:pt x="1" y="6814"/>
                  </a:lnTo>
                  <a:lnTo>
                    <a:pt x="8" y="6882"/>
                  </a:lnTo>
                  <a:lnTo>
                    <a:pt x="16" y="6996"/>
                  </a:lnTo>
                  <a:lnTo>
                    <a:pt x="39" y="7080"/>
                  </a:lnTo>
                  <a:lnTo>
                    <a:pt x="61" y="7148"/>
                  </a:lnTo>
                  <a:lnTo>
                    <a:pt x="76" y="7171"/>
                  </a:lnTo>
                  <a:lnTo>
                    <a:pt x="99" y="7186"/>
                  </a:lnTo>
                  <a:lnTo>
                    <a:pt x="122" y="7193"/>
                  </a:lnTo>
                  <a:lnTo>
                    <a:pt x="145" y="7201"/>
                  </a:lnTo>
                  <a:lnTo>
                    <a:pt x="175" y="7201"/>
                  </a:lnTo>
                  <a:lnTo>
                    <a:pt x="205" y="7193"/>
                  </a:lnTo>
                  <a:lnTo>
                    <a:pt x="274" y="7163"/>
                  </a:lnTo>
                  <a:lnTo>
                    <a:pt x="365" y="7110"/>
                  </a:lnTo>
                  <a:lnTo>
                    <a:pt x="426" y="7064"/>
                  </a:lnTo>
                  <a:lnTo>
                    <a:pt x="486" y="7011"/>
                  </a:lnTo>
                  <a:lnTo>
                    <a:pt x="600" y="6905"/>
                  </a:lnTo>
                  <a:lnTo>
                    <a:pt x="721" y="6670"/>
                  </a:lnTo>
                  <a:lnTo>
                    <a:pt x="775" y="6556"/>
                  </a:lnTo>
                  <a:lnTo>
                    <a:pt x="843" y="6442"/>
                  </a:lnTo>
                  <a:lnTo>
                    <a:pt x="3491" y="1981"/>
                  </a:lnTo>
                  <a:lnTo>
                    <a:pt x="3726" y="1571"/>
                  </a:lnTo>
                  <a:lnTo>
                    <a:pt x="3946" y="1154"/>
                  </a:lnTo>
                  <a:lnTo>
                    <a:pt x="4159" y="729"/>
                  </a:lnTo>
                  <a:lnTo>
                    <a:pt x="4348" y="304"/>
                  </a:lnTo>
                  <a:lnTo>
                    <a:pt x="4364" y="251"/>
                  </a:lnTo>
                  <a:lnTo>
                    <a:pt x="4371" y="205"/>
                  </a:lnTo>
                  <a:lnTo>
                    <a:pt x="4364" y="160"/>
                  </a:lnTo>
                  <a:lnTo>
                    <a:pt x="4348" y="122"/>
                  </a:lnTo>
                  <a:lnTo>
                    <a:pt x="4318" y="84"/>
                  </a:lnTo>
                  <a:lnTo>
                    <a:pt x="4288" y="53"/>
                  </a:lnTo>
                  <a:lnTo>
                    <a:pt x="4242" y="31"/>
                  </a:lnTo>
                  <a:lnTo>
                    <a:pt x="4189" y="15"/>
                  </a:lnTo>
                  <a:lnTo>
                    <a:pt x="4128" y="8"/>
                  </a:lnTo>
                  <a:lnTo>
                    <a:pt x="40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6"/>
            <p:cNvSpPr/>
            <p:nvPr/>
          </p:nvSpPr>
          <p:spPr>
            <a:xfrm>
              <a:off x="7390650" y="3305325"/>
              <a:ext cx="117450" cy="22425"/>
            </a:xfrm>
            <a:custGeom>
              <a:rect b="b" l="l" r="r" t="t"/>
              <a:pathLst>
                <a:path extrusionOk="0" h="897" w="4698">
                  <a:moveTo>
                    <a:pt x="592" y="1"/>
                  </a:moveTo>
                  <a:lnTo>
                    <a:pt x="365" y="8"/>
                  </a:lnTo>
                  <a:lnTo>
                    <a:pt x="289" y="8"/>
                  </a:lnTo>
                  <a:lnTo>
                    <a:pt x="205" y="16"/>
                  </a:lnTo>
                  <a:lnTo>
                    <a:pt x="129" y="39"/>
                  </a:lnTo>
                  <a:lnTo>
                    <a:pt x="92" y="54"/>
                  </a:lnTo>
                  <a:lnTo>
                    <a:pt x="61" y="77"/>
                  </a:lnTo>
                  <a:lnTo>
                    <a:pt x="38" y="99"/>
                  </a:lnTo>
                  <a:lnTo>
                    <a:pt x="16" y="122"/>
                  </a:lnTo>
                  <a:lnTo>
                    <a:pt x="8" y="153"/>
                  </a:lnTo>
                  <a:lnTo>
                    <a:pt x="0" y="175"/>
                  </a:lnTo>
                  <a:lnTo>
                    <a:pt x="0" y="206"/>
                  </a:lnTo>
                  <a:lnTo>
                    <a:pt x="8" y="236"/>
                  </a:lnTo>
                  <a:lnTo>
                    <a:pt x="23" y="266"/>
                  </a:lnTo>
                  <a:lnTo>
                    <a:pt x="46" y="289"/>
                  </a:lnTo>
                  <a:lnTo>
                    <a:pt x="129" y="342"/>
                  </a:lnTo>
                  <a:lnTo>
                    <a:pt x="213" y="388"/>
                  </a:lnTo>
                  <a:lnTo>
                    <a:pt x="304" y="426"/>
                  </a:lnTo>
                  <a:lnTo>
                    <a:pt x="395" y="456"/>
                  </a:lnTo>
                  <a:lnTo>
                    <a:pt x="577" y="502"/>
                  </a:lnTo>
                  <a:lnTo>
                    <a:pt x="767" y="540"/>
                  </a:lnTo>
                  <a:lnTo>
                    <a:pt x="1184" y="623"/>
                  </a:lnTo>
                  <a:lnTo>
                    <a:pt x="1601" y="684"/>
                  </a:lnTo>
                  <a:lnTo>
                    <a:pt x="2019" y="737"/>
                  </a:lnTo>
                  <a:lnTo>
                    <a:pt x="2436" y="775"/>
                  </a:lnTo>
                  <a:lnTo>
                    <a:pt x="2853" y="805"/>
                  </a:lnTo>
                  <a:lnTo>
                    <a:pt x="3271" y="835"/>
                  </a:lnTo>
                  <a:lnTo>
                    <a:pt x="4113" y="896"/>
                  </a:lnTo>
                  <a:lnTo>
                    <a:pt x="4212" y="896"/>
                  </a:lnTo>
                  <a:lnTo>
                    <a:pt x="4303" y="889"/>
                  </a:lnTo>
                  <a:lnTo>
                    <a:pt x="4401" y="866"/>
                  </a:lnTo>
                  <a:lnTo>
                    <a:pt x="4492" y="843"/>
                  </a:lnTo>
                  <a:lnTo>
                    <a:pt x="4568" y="820"/>
                  </a:lnTo>
                  <a:lnTo>
                    <a:pt x="4606" y="805"/>
                  </a:lnTo>
                  <a:lnTo>
                    <a:pt x="4637" y="782"/>
                  </a:lnTo>
                  <a:lnTo>
                    <a:pt x="4659" y="752"/>
                  </a:lnTo>
                  <a:lnTo>
                    <a:pt x="4682" y="714"/>
                  </a:lnTo>
                  <a:lnTo>
                    <a:pt x="4697" y="676"/>
                  </a:lnTo>
                  <a:lnTo>
                    <a:pt x="4697" y="631"/>
                  </a:lnTo>
                  <a:lnTo>
                    <a:pt x="4690" y="585"/>
                  </a:lnTo>
                  <a:lnTo>
                    <a:pt x="4674" y="547"/>
                  </a:lnTo>
                  <a:lnTo>
                    <a:pt x="4652" y="517"/>
                  </a:lnTo>
                  <a:lnTo>
                    <a:pt x="4629" y="486"/>
                  </a:lnTo>
                  <a:lnTo>
                    <a:pt x="4591" y="471"/>
                  </a:lnTo>
                  <a:lnTo>
                    <a:pt x="4561" y="448"/>
                  </a:lnTo>
                  <a:lnTo>
                    <a:pt x="4485" y="418"/>
                  </a:lnTo>
                  <a:lnTo>
                    <a:pt x="4424" y="395"/>
                  </a:lnTo>
                  <a:lnTo>
                    <a:pt x="4363" y="380"/>
                  </a:lnTo>
                  <a:lnTo>
                    <a:pt x="4234" y="365"/>
                  </a:lnTo>
                  <a:lnTo>
                    <a:pt x="2815" y="236"/>
                  </a:lnTo>
                  <a:lnTo>
                    <a:pt x="2815" y="213"/>
                  </a:lnTo>
                  <a:lnTo>
                    <a:pt x="2178" y="122"/>
                  </a:lnTo>
                  <a:lnTo>
                    <a:pt x="1723" y="69"/>
                  </a:lnTo>
                  <a:lnTo>
                    <a:pt x="1503" y="39"/>
                  </a:lnTo>
                  <a:lnTo>
                    <a:pt x="1275" y="24"/>
                  </a:lnTo>
                  <a:lnTo>
                    <a:pt x="1048" y="8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6"/>
            <p:cNvSpPr/>
            <p:nvPr/>
          </p:nvSpPr>
          <p:spPr>
            <a:xfrm>
              <a:off x="7403550" y="3096675"/>
              <a:ext cx="111175" cy="23175"/>
            </a:xfrm>
            <a:custGeom>
              <a:rect b="b" l="l" r="r" t="t"/>
              <a:pathLst>
                <a:path extrusionOk="0" h="927" w="4447">
                  <a:moveTo>
                    <a:pt x="827" y="0"/>
                  </a:moveTo>
                  <a:lnTo>
                    <a:pt x="706" y="8"/>
                  </a:lnTo>
                  <a:lnTo>
                    <a:pt x="220" y="23"/>
                  </a:lnTo>
                  <a:lnTo>
                    <a:pt x="152" y="38"/>
                  </a:lnTo>
                  <a:lnTo>
                    <a:pt x="91" y="61"/>
                  </a:lnTo>
                  <a:lnTo>
                    <a:pt x="61" y="76"/>
                  </a:lnTo>
                  <a:lnTo>
                    <a:pt x="38" y="99"/>
                  </a:lnTo>
                  <a:lnTo>
                    <a:pt x="23" y="129"/>
                  </a:lnTo>
                  <a:lnTo>
                    <a:pt x="8" y="152"/>
                  </a:lnTo>
                  <a:lnTo>
                    <a:pt x="0" y="198"/>
                  </a:lnTo>
                  <a:lnTo>
                    <a:pt x="0" y="236"/>
                  </a:lnTo>
                  <a:lnTo>
                    <a:pt x="16" y="273"/>
                  </a:lnTo>
                  <a:lnTo>
                    <a:pt x="31" y="311"/>
                  </a:lnTo>
                  <a:lnTo>
                    <a:pt x="54" y="334"/>
                  </a:lnTo>
                  <a:lnTo>
                    <a:pt x="84" y="365"/>
                  </a:lnTo>
                  <a:lnTo>
                    <a:pt x="152" y="410"/>
                  </a:lnTo>
                  <a:lnTo>
                    <a:pt x="266" y="471"/>
                  </a:lnTo>
                  <a:lnTo>
                    <a:pt x="372" y="524"/>
                  </a:lnTo>
                  <a:lnTo>
                    <a:pt x="494" y="562"/>
                  </a:lnTo>
                  <a:lnTo>
                    <a:pt x="607" y="592"/>
                  </a:lnTo>
                  <a:lnTo>
                    <a:pt x="729" y="615"/>
                  </a:lnTo>
                  <a:lnTo>
                    <a:pt x="843" y="638"/>
                  </a:lnTo>
                  <a:lnTo>
                    <a:pt x="1085" y="660"/>
                  </a:lnTo>
                  <a:lnTo>
                    <a:pt x="1859" y="736"/>
                  </a:lnTo>
                  <a:lnTo>
                    <a:pt x="2633" y="805"/>
                  </a:lnTo>
                  <a:lnTo>
                    <a:pt x="4189" y="926"/>
                  </a:lnTo>
                  <a:lnTo>
                    <a:pt x="4310" y="926"/>
                  </a:lnTo>
                  <a:lnTo>
                    <a:pt x="4348" y="918"/>
                  </a:lnTo>
                  <a:lnTo>
                    <a:pt x="4379" y="896"/>
                  </a:lnTo>
                  <a:lnTo>
                    <a:pt x="4409" y="873"/>
                  </a:lnTo>
                  <a:lnTo>
                    <a:pt x="4432" y="843"/>
                  </a:lnTo>
                  <a:lnTo>
                    <a:pt x="4439" y="797"/>
                  </a:lnTo>
                  <a:lnTo>
                    <a:pt x="4447" y="767"/>
                  </a:lnTo>
                  <a:lnTo>
                    <a:pt x="4439" y="736"/>
                  </a:lnTo>
                  <a:lnTo>
                    <a:pt x="4424" y="706"/>
                  </a:lnTo>
                  <a:lnTo>
                    <a:pt x="4409" y="676"/>
                  </a:lnTo>
                  <a:lnTo>
                    <a:pt x="4363" y="630"/>
                  </a:lnTo>
                  <a:lnTo>
                    <a:pt x="4310" y="592"/>
                  </a:lnTo>
                  <a:lnTo>
                    <a:pt x="4250" y="569"/>
                  </a:lnTo>
                  <a:lnTo>
                    <a:pt x="4189" y="547"/>
                  </a:lnTo>
                  <a:lnTo>
                    <a:pt x="4067" y="501"/>
                  </a:lnTo>
                  <a:lnTo>
                    <a:pt x="3961" y="463"/>
                  </a:lnTo>
                  <a:lnTo>
                    <a:pt x="3855" y="433"/>
                  </a:lnTo>
                  <a:lnTo>
                    <a:pt x="3643" y="372"/>
                  </a:lnTo>
                  <a:lnTo>
                    <a:pt x="3430" y="334"/>
                  </a:lnTo>
                  <a:lnTo>
                    <a:pt x="3218" y="296"/>
                  </a:lnTo>
                  <a:lnTo>
                    <a:pt x="2778" y="243"/>
                  </a:lnTo>
                  <a:lnTo>
                    <a:pt x="2565" y="220"/>
                  </a:lnTo>
                  <a:lnTo>
                    <a:pt x="2345" y="190"/>
                  </a:lnTo>
                  <a:lnTo>
                    <a:pt x="1768" y="114"/>
                  </a:lnTo>
                  <a:lnTo>
                    <a:pt x="1192" y="31"/>
                  </a:lnTo>
                  <a:lnTo>
                    <a:pt x="1070" y="15"/>
                  </a:lnTo>
                  <a:lnTo>
                    <a:pt x="949" y="8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7393875" y="3253175"/>
              <a:ext cx="108725" cy="22400"/>
            </a:xfrm>
            <a:custGeom>
              <a:rect b="b" l="l" r="r" t="t"/>
              <a:pathLst>
                <a:path extrusionOk="0" h="896" w="4349">
                  <a:moveTo>
                    <a:pt x="691" y="0"/>
                  </a:moveTo>
                  <a:lnTo>
                    <a:pt x="562" y="8"/>
                  </a:lnTo>
                  <a:lnTo>
                    <a:pt x="433" y="23"/>
                  </a:lnTo>
                  <a:lnTo>
                    <a:pt x="304" y="38"/>
                  </a:lnTo>
                  <a:lnTo>
                    <a:pt x="175" y="61"/>
                  </a:lnTo>
                  <a:lnTo>
                    <a:pt x="122" y="76"/>
                  </a:lnTo>
                  <a:lnTo>
                    <a:pt x="92" y="91"/>
                  </a:lnTo>
                  <a:lnTo>
                    <a:pt x="61" y="114"/>
                  </a:lnTo>
                  <a:lnTo>
                    <a:pt x="46" y="137"/>
                  </a:lnTo>
                  <a:lnTo>
                    <a:pt x="23" y="160"/>
                  </a:lnTo>
                  <a:lnTo>
                    <a:pt x="8" y="197"/>
                  </a:lnTo>
                  <a:lnTo>
                    <a:pt x="0" y="228"/>
                  </a:lnTo>
                  <a:lnTo>
                    <a:pt x="0" y="266"/>
                  </a:lnTo>
                  <a:lnTo>
                    <a:pt x="8" y="296"/>
                  </a:lnTo>
                  <a:lnTo>
                    <a:pt x="16" y="326"/>
                  </a:lnTo>
                  <a:lnTo>
                    <a:pt x="38" y="357"/>
                  </a:lnTo>
                  <a:lnTo>
                    <a:pt x="76" y="402"/>
                  </a:lnTo>
                  <a:lnTo>
                    <a:pt x="129" y="440"/>
                  </a:lnTo>
                  <a:lnTo>
                    <a:pt x="220" y="493"/>
                  </a:lnTo>
                  <a:lnTo>
                    <a:pt x="319" y="539"/>
                  </a:lnTo>
                  <a:lnTo>
                    <a:pt x="418" y="577"/>
                  </a:lnTo>
                  <a:lnTo>
                    <a:pt x="516" y="607"/>
                  </a:lnTo>
                  <a:lnTo>
                    <a:pt x="615" y="638"/>
                  </a:lnTo>
                  <a:lnTo>
                    <a:pt x="721" y="660"/>
                  </a:lnTo>
                  <a:lnTo>
                    <a:pt x="828" y="675"/>
                  </a:lnTo>
                  <a:lnTo>
                    <a:pt x="934" y="683"/>
                  </a:lnTo>
                  <a:lnTo>
                    <a:pt x="4045" y="888"/>
                  </a:lnTo>
                  <a:lnTo>
                    <a:pt x="4113" y="896"/>
                  </a:lnTo>
                  <a:lnTo>
                    <a:pt x="4143" y="896"/>
                  </a:lnTo>
                  <a:lnTo>
                    <a:pt x="4174" y="888"/>
                  </a:lnTo>
                  <a:lnTo>
                    <a:pt x="4219" y="865"/>
                  </a:lnTo>
                  <a:lnTo>
                    <a:pt x="4257" y="842"/>
                  </a:lnTo>
                  <a:lnTo>
                    <a:pt x="4295" y="820"/>
                  </a:lnTo>
                  <a:lnTo>
                    <a:pt x="4325" y="782"/>
                  </a:lnTo>
                  <a:lnTo>
                    <a:pt x="4341" y="751"/>
                  </a:lnTo>
                  <a:lnTo>
                    <a:pt x="4348" y="721"/>
                  </a:lnTo>
                  <a:lnTo>
                    <a:pt x="4348" y="691"/>
                  </a:lnTo>
                  <a:lnTo>
                    <a:pt x="4341" y="660"/>
                  </a:lnTo>
                  <a:lnTo>
                    <a:pt x="4325" y="638"/>
                  </a:lnTo>
                  <a:lnTo>
                    <a:pt x="4310" y="607"/>
                  </a:lnTo>
                  <a:lnTo>
                    <a:pt x="4265" y="562"/>
                  </a:lnTo>
                  <a:lnTo>
                    <a:pt x="4204" y="509"/>
                  </a:lnTo>
                  <a:lnTo>
                    <a:pt x="4143" y="471"/>
                  </a:lnTo>
                  <a:lnTo>
                    <a:pt x="4083" y="440"/>
                  </a:lnTo>
                  <a:lnTo>
                    <a:pt x="4014" y="410"/>
                  </a:lnTo>
                  <a:lnTo>
                    <a:pt x="3946" y="387"/>
                  </a:lnTo>
                  <a:lnTo>
                    <a:pt x="3878" y="364"/>
                  </a:lnTo>
                  <a:lnTo>
                    <a:pt x="3726" y="342"/>
                  </a:lnTo>
                  <a:lnTo>
                    <a:pt x="3119" y="258"/>
                  </a:lnTo>
                  <a:lnTo>
                    <a:pt x="2504" y="175"/>
                  </a:lnTo>
                  <a:lnTo>
                    <a:pt x="2504" y="190"/>
                  </a:lnTo>
                  <a:lnTo>
                    <a:pt x="1859" y="99"/>
                  </a:lnTo>
                  <a:lnTo>
                    <a:pt x="1533" y="53"/>
                  </a:lnTo>
                  <a:lnTo>
                    <a:pt x="1214" y="23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7431050" y="2943600"/>
              <a:ext cx="107975" cy="28275"/>
            </a:xfrm>
            <a:custGeom>
              <a:rect b="b" l="l" r="r" t="t"/>
              <a:pathLst>
                <a:path extrusionOk="0" h="1131" w="4319">
                  <a:moveTo>
                    <a:pt x="289" y="0"/>
                  </a:moveTo>
                  <a:lnTo>
                    <a:pt x="221" y="8"/>
                  </a:lnTo>
                  <a:lnTo>
                    <a:pt x="160" y="23"/>
                  </a:lnTo>
                  <a:lnTo>
                    <a:pt x="99" y="46"/>
                  </a:lnTo>
                  <a:lnTo>
                    <a:pt x="77" y="61"/>
                  </a:lnTo>
                  <a:lnTo>
                    <a:pt x="46" y="83"/>
                  </a:lnTo>
                  <a:lnTo>
                    <a:pt x="31" y="106"/>
                  </a:lnTo>
                  <a:lnTo>
                    <a:pt x="16" y="137"/>
                  </a:lnTo>
                  <a:lnTo>
                    <a:pt x="1" y="167"/>
                  </a:lnTo>
                  <a:lnTo>
                    <a:pt x="1" y="205"/>
                  </a:lnTo>
                  <a:lnTo>
                    <a:pt x="8" y="243"/>
                  </a:lnTo>
                  <a:lnTo>
                    <a:pt x="23" y="288"/>
                  </a:lnTo>
                  <a:lnTo>
                    <a:pt x="39" y="334"/>
                  </a:lnTo>
                  <a:lnTo>
                    <a:pt x="69" y="372"/>
                  </a:lnTo>
                  <a:lnTo>
                    <a:pt x="137" y="433"/>
                  </a:lnTo>
                  <a:lnTo>
                    <a:pt x="206" y="486"/>
                  </a:lnTo>
                  <a:lnTo>
                    <a:pt x="281" y="539"/>
                  </a:lnTo>
                  <a:lnTo>
                    <a:pt x="357" y="577"/>
                  </a:lnTo>
                  <a:lnTo>
                    <a:pt x="433" y="615"/>
                  </a:lnTo>
                  <a:lnTo>
                    <a:pt x="517" y="637"/>
                  </a:lnTo>
                  <a:lnTo>
                    <a:pt x="608" y="660"/>
                  </a:lnTo>
                  <a:lnTo>
                    <a:pt x="699" y="675"/>
                  </a:lnTo>
                  <a:lnTo>
                    <a:pt x="1533" y="789"/>
                  </a:lnTo>
                  <a:lnTo>
                    <a:pt x="2368" y="903"/>
                  </a:lnTo>
                  <a:lnTo>
                    <a:pt x="2376" y="888"/>
                  </a:lnTo>
                  <a:lnTo>
                    <a:pt x="4045" y="1115"/>
                  </a:lnTo>
                  <a:lnTo>
                    <a:pt x="4128" y="1123"/>
                  </a:lnTo>
                  <a:lnTo>
                    <a:pt x="4166" y="1131"/>
                  </a:lnTo>
                  <a:lnTo>
                    <a:pt x="4204" y="1123"/>
                  </a:lnTo>
                  <a:lnTo>
                    <a:pt x="4242" y="1115"/>
                  </a:lnTo>
                  <a:lnTo>
                    <a:pt x="4273" y="1093"/>
                  </a:lnTo>
                  <a:lnTo>
                    <a:pt x="4295" y="1062"/>
                  </a:lnTo>
                  <a:lnTo>
                    <a:pt x="4310" y="1017"/>
                  </a:lnTo>
                  <a:lnTo>
                    <a:pt x="4318" y="971"/>
                  </a:lnTo>
                  <a:lnTo>
                    <a:pt x="4310" y="933"/>
                  </a:lnTo>
                  <a:lnTo>
                    <a:pt x="4295" y="903"/>
                  </a:lnTo>
                  <a:lnTo>
                    <a:pt x="4280" y="865"/>
                  </a:lnTo>
                  <a:lnTo>
                    <a:pt x="4250" y="835"/>
                  </a:lnTo>
                  <a:lnTo>
                    <a:pt x="4219" y="804"/>
                  </a:lnTo>
                  <a:lnTo>
                    <a:pt x="4159" y="759"/>
                  </a:lnTo>
                  <a:lnTo>
                    <a:pt x="4083" y="713"/>
                  </a:lnTo>
                  <a:lnTo>
                    <a:pt x="4015" y="675"/>
                  </a:lnTo>
                  <a:lnTo>
                    <a:pt x="3939" y="645"/>
                  </a:lnTo>
                  <a:lnTo>
                    <a:pt x="3863" y="622"/>
                  </a:lnTo>
                  <a:lnTo>
                    <a:pt x="3703" y="577"/>
                  </a:lnTo>
                  <a:lnTo>
                    <a:pt x="3544" y="546"/>
                  </a:lnTo>
                  <a:lnTo>
                    <a:pt x="3005" y="448"/>
                  </a:lnTo>
                  <a:lnTo>
                    <a:pt x="2732" y="395"/>
                  </a:lnTo>
                  <a:lnTo>
                    <a:pt x="2467" y="326"/>
                  </a:lnTo>
                  <a:lnTo>
                    <a:pt x="2209" y="266"/>
                  </a:lnTo>
                  <a:lnTo>
                    <a:pt x="1958" y="212"/>
                  </a:lnTo>
                  <a:lnTo>
                    <a:pt x="1700" y="167"/>
                  </a:lnTo>
                  <a:lnTo>
                    <a:pt x="1442" y="129"/>
                  </a:lnTo>
                  <a:lnTo>
                    <a:pt x="934" y="61"/>
                  </a:lnTo>
                  <a:lnTo>
                    <a:pt x="4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7422150" y="3047350"/>
              <a:ext cx="105100" cy="23725"/>
            </a:xfrm>
            <a:custGeom>
              <a:rect b="b" l="l" r="r" t="t"/>
              <a:pathLst>
                <a:path extrusionOk="0" h="949" w="4204">
                  <a:moveTo>
                    <a:pt x="402" y="1"/>
                  </a:moveTo>
                  <a:lnTo>
                    <a:pt x="319" y="8"/>
                  </a:lnTo>
                  <a:lnTo>
                    <a:pt x="243" y="23"/>
                  </a:lnTo>
                  <a:lnTo>
                    <a:pt x="91" y="69"/>
                  </a:lnTo>
                  <a:lnTo>
                    <a:pt x="53" y="84"/>
                  </a:lnTo>
                  <a:lnTo>
                    <a:pt x="30" y="114"/>
                  </a:lnTo>
                  <a:lnTo>
                    <a:pt x="15" y="145"/>
                  </a:lnTo>
                  <a:lnTo>
                    <a:pt x="0" y="190"/>
                  </a:lnTo>
                  <a:lnTo>
                    <a:pt x="0" y="228"/>
                  </a:lnTo>
                  <a:lnTo>
                    <a:pt x="8" y="266"/>
                  </a:lnTo>
                  <a:lnTo>
                    <a:pt x="23" y="304"/>
                  </a:lnTo>
                  <a:lnTo>
                    <a:pt x="46" y="342"/>
                  </a:lnTo>
                  <a:lnTo>
                    <a:pt x="91" y="380"/>
                  </a:lnTo>
                  <a:lnTo>
                    <a:pt x="137" y="418"/>
                  </a:lnTo>
                  <a:lnTo>
                    <a:pt x="182" y="441"/>
                  </a:lnTo>
                  <a:lnTo>
                    <a:pt x="235" y="463"/>
                  </a:lnTo>
                  <a:lnTo>
                    <a:pt x="341" y="494"/>
                  </a:lnTo>
                  <a:lnTo>
                    <a:pt x="455" y="516"/>
                  </a:lnTo>
                  <a:lnTo>
                    <a:pt x="2193" y="752"/>
                  </a:lnTo>
                  <a:lnTo>
                    <a:pt x="2193" y="721"/>
                  </a:lnTo>
                  <a:lnTo>
                    <a:pt x="2997" y="835"/>
                  </a:lnTo>
                  <a:lnTo>
                    <a:pt x="3809" y="941"/>
                  </a:lnTo>
                  <a:lnTo>
                    <a:pt x="3885" y="949"/>
                  </a:lnTo>
                  <a:lnTo>
                    <a:pt x="4044" y="949"/>
                  </a:lnTo>
                  <a:lnTo>
                    <a:pt x="4128" y="941"/>
                  </a:lnTo>
                  <a:lnTo>
                    <a:pt x="4143" y="934"/>
                  </a:lnTo>
                  <a:lnTo>
                    <a:pt x="4166" y="919"/>
                  </a:lnTo>
                  <a:lnTo>
                    <a:pt x="4173" y="903"/>
                  </a:lnTo>
                  <a:lnTo>
                    <a:pt x="4188" y="881"/>
                  </a:lnTo>
                  <a:lnTo>
                    <a:pt x="4204" y="835"/>
                  </a:lnTo>
                  <a:lnTo>
                    <a:pt x="4204" y="805"/>
                  </a:lnTo>
                  <a:lnTo>
                    <a:pt x="4196" y="782"/>
                  </a:lnTo>
                  <a:lnTo>
                    <a:pt x="4181" y="737"/>
                  </a:lnTo>
                  <a:lnTo>
                    <a:pt x="4158" y="706"/>
                  </a:lnTo>
                  <a:lnTo>
                    <a:pt x="4135" y="676"/>
                  </a:lnTo>
                  <a:lnTo>
                    <a:pt x="4105" y="645"/>
                  </a:lnTo>
                  <a:lnTo>
                    <a:pt x="4044" y="600"/>
                  </a:lnTo>
                  <a:lnTo>
                    <a:pt x="3976" y="562"/>
                  </a:lnTo>
                  <a:lnTo>
                    <a:pt x="3885" y="509"/>
                  </a:lnTo>
                  <a:lnTo>
                    <a:pt x="3794" y="471"/>
                  </a:lnTo>
                  <a:lnTo>
                    <a:pt x="3703" y="441"/>
                  </a:lnTo>
                  <a:lnTo>
                    <a:pt x="3612" y="418"/>
                  </a:lnTo>
                  <a:lnTo>
                    <a:pt x="3414" y="387"/>
                  </a:lnTo>
                  <a:lnTo>
                    <a:pt x="3225" y="342"/>
                  </a:lnTo>
                  <a:lnTo>
                    <a:pt x="2883" y="258"/>
                  </a:lnTo>
                  <a:lnTo>
                    <a:pt x="2527" y="190"/>
                  </a:lnTo>
                  <a:lnTo>
                    <a:pt x="2178" y="130"/>
                  </a:lnTo>
                  <a:lnTo>
                    <a:pt x="1829" y="76"/>
                  </a:lnTo>
                  <a:lnTo>
                    <a:pt x="1472" y="38"/>
                  </a:lnTo>
                  <a:lnTo>
                    <a:pt x="1115" y="16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7443000" y="2895400"/>
              <a:ext cx="107575" cy="28475"/>
            </a:xfrm>
            <a:custGeom>
              <a:rect b="b" l="l" r="r" t="t"/>
              <a:pathLst>
                <a:path extrusionOk="0" h="1139" w="4303">
                  <a:moveTo>
                    <a:pt x="266" y="1"/>
                  </a:moveTo>
                  <a:lnTo>
                    <a:pt x="190" y="8"/>
                  </a:lnTo>
                  <a:lnTo>
                    <a:pt x="130" y="24"/>
                  </a:lnTo>
                  <a:lnTo>
                    <a:pt x="84" y="39"/>
                  </a:lnTo>
                  <a:lnTo>
                    <a:pt x="39" y="69"/>
                  </a:lnTo>
                  <a:lnTo>
                    <a:pt x="16" y="107"/>
                  </a:lnTo>
                  <a:lnTo>
                    <a:pt x="1" y="145"/>
                  </a:lnTo>
                  <a:lnTo>
                    <a:pt x="1" y="190"/>
                  </a:lnTo>
                  <a:lnTo>
                    <a:pt x="8" y="251"/>
                  </a:lnTo>
                  <a:lnTo>
                    <a:pt x="31" y="304"/>
                  </a:lnTo>
                  <a:lnTo>
                    <a:pt x="61" y="350"/>
                  </a:lnTo>
                  <a:lnTo>
                    <a:pt x="99" y="388"/>
                  </a:lnTo>
                  <a:lnTo>
                    <a:pt x="137" y="418"/>
                  </a:lnTo>
                  <a:lnTo>
                    <a:pt x="190" y="448"/>
                  </a:lnTo>
                  <a:lnTo>
                    <a:pt x="236" y="464"/>
                  </a:lnTo>
                  <a:lnTo>
                    <a:pt x="297" y="486"/>
                  </a:lnTo>
                  <a:lnTo>
                    <a:pt x="388" y="509"/>
                  </a:lnTo>
                  <a:lnTo>
                    <a:pt x="486" y="524"/>
                  </a:lnTo>
                  <a:lnTo>
                    <a:pt x="2914" y="980"/>
                  </a:lnTo>
                  <a:lnTo>
                    <a:pt x="3461" y="1055"/>
                  </a:lnTo>
                  <a:lnTo>
                    <a:pt x="4060" y="1131"/>
                  </a:lnTo>
                  <a:lnTo>
                    <a:pt x="4098" y="1139"/>
                  </a:lnTo>
                  <a:lnTo>
                    <a:pt x="4144" y="1131"/>
                  </a:lnTo>
                  <a:lnTo>
                    <a:pt x="4181" y="1131"/>
                  </a:lnTo>
                  <a:lnTo>
                    <a:pt x="4219" y="1116"/>
                  </a:lnTo>
                  <a:lnTo>
                    <a:pt x="4250" y="1093"/>
                  </a:lnTo>
                  <a:lnTo>
                    <a:pt x="4273" y="1071"/>
                  </a:lnTo>
                  <a:lnTo>
                    <a:pt x="4295" y="1033"/>
                  </a:lnTo>
                  <a:lnTo>
                    <a:pt x="4303" y="987"/>
                  </a:lnTo>
                  <a:lnTo>
                    <a:pt x="4303" y="942"/>
                  </a:lnTo>
                  <a:lnTo>
                    <a:pt x="4303" y="904"/>
                  </a:lnTo>
                  <a:lnTo>
                    <a:pt x="4288" y="866"/>
                  </a:lnTo>
                  <a:lnTo>
                    <a:pt x="4273" y="828"/>
                  </a:lnTo>
                  <a:lnTo>
                    <a:pt x="4250" y="797"/>
                  </a:lnTo>
                  <a:lnTo>
                    <a:pt x="4219" y="767"/>
                  </a:lnTo>
                  <a:lnTo>
                    <a:pt x="4189" y="744"/>
                  </a:lnTo>
                  <a:lnTo>
                    <a:pt x="4151" y="722"/>
                  </a:lnTo>
                  <a:lnTo>
                    <a:pt x="4060" y="684"/>
                  </a:lnTo>
                  <a:lnTo>
                    <a:pt x="3969" y="653"/>
                  </a:lnTo>
                  <a:lnTo>
                    <a:pt x="3787" y="608"/>
                  </a:lnTo>
                  <a:lnTo>
                    <a:pt x="3377" y="502"/>
                  </a:lnTo>
                  <a:lnTo>
                    <a:pt x="2967" y="410"/>
                  </a:lnTo>
                  <a:lnTo>
                    <a:pt x="2641" y="342"/>
                  </a:lnTo>
                  <a:lnTo>
                    <a:pt x="2315" y="274"/>
                  </a:lnTo>
                  <a:lnTo>
                    <a:pt x="1989" y="213"/>
                  </a:lnTo>
                  <a:lnTo>
                    <a:pt x="1662" y="160"/>
                  </a:lnTo>
                  <a:lnTo>
                    <a:pt x="1336" y="115"/>
                  </a:lnTo>
                  <a:lnTo>
                    <a:pt x="1002" y="69"/>
                  </a:lnTo>
                  <a:lnTo>
                    <a:pt x="676" y="31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7397675" y="3201200"/>
              <a:ext cx="108325" cy="25625"/>
            </a:xfrm>
            <a:custGeom>
              <a:rect b="b" l="l" r="r" t="t"/>
              <a:pathLst>
                <a:path extrusionOk="0" h="1025" w="4333">
                  <a:moveTo>
                    <a:pt x="190" y="0"/>
                  </a:moveTo>
                  <a:lnTo>
                    <a:pt x="152" y="8"/>
                  </a:lnTo>
                  <a:lnTo>
                    <a:pt x="129" y="15"/>
                  </a:lnTo>
                  <a:lnTo>
                    <a:pt x="91" y="46"/>
                  </a:lnTo>
                  <a:lnTo>
                    <a:pt x="53" y="76"/>
                  </a:lnTo>
                  <a:lnTo>
                    <a:pt x="23" y="106"/>
                  </a:lnTo>
                  <a:lnTo>
                    <a:pt x="0" y="144"/>
                  </a:lnTo>
                  <a:lnTo>
                    <a:pt x="0" y="190"/>
                  </a:lnTo>
                  <a:lnTo>
                    <a:pt x="8" y="243"/>
                  </a:lnTo>
                  <a:lnTo>
                    <a:pt x="23" y="288"/>
                  </a:lnTo>
                  <a:lnTo>
                    <a:pt x="53" y="319"/>
                  </a:lnTo>
                  <a:lnTo>
                    <a:pt x="129" y="380"/>
                  </a:lnTo>
                  <a:lnTo>
                    <a:pt x="213" y="433"/>
                  </a:lnTo>
                  <a:lnTo>
                    <a:pt x="296" y="486"/>
                  </a:lnTo>
                  <a:lnTo>
                    <a:pt x="342" y="501"/>
                  </a:lnTo>
                  <a:lnTo>
                    <a:pt x="380" y="509"/>
                  </a:lnTo>
                  <a:lnTo>
                    <a:pt x="569" y="554"/>
                  </a:lnTo>
                  <a:lnTo>
                    <a:pt x="759" y="607"/>
                  </a:lnTo>
                  <a:lnTo>
                    <a:pt x="1138" y="698"/>
                  </a:lnTo>
                  <a:lnTo>
                    <a:pt x="1328" y="744"/>
                  </a:lnTo>
                  <a:lnTo>
                    <a:pt x="1518" y="782"/>
                  </a:lnTo>
                  <a:lnTo>
                    <a:pt x="1707" y="804"/>
                  </a:lnTo>
                  <a:lnTo>
                    <a:pt x="1905" y="812"/>
                  </a:lnTo>
                  <a:lnTo>
                    <a:pt x="2163" y="820"/>
                  </a:lnTo>
                  <a:lnTo>
                    <a:pt x="2421" y="835"/>
                  </a:lnTo>
                  <a:lnTo>
                    <a:pt x="2679" y="858"/>
                  </a:lnTo>
                  <a:lnTo>
                    <a:pt x="2937" y="888"/>
                  </a:lnTo>
                  <a:lnTo>
                    <a:pt x="3453" y="949"/>
                  </a:lnTo>
                  <a:lnTo>
                    <a:pt x="3969" y="1009"/>
                  </a:lnTo>
                  <a:lnTo>
                    <a:pt x="4090" y="1024"/>
                  </a:lnTo>
                  <a:lnTo>
                    <a:pt x="4219" y="1024"/>
                  </a:lnTo>
                  <a:lnTo>
                    <a:pt x="4249" y="1017"/>
                  </a:lnTo>
                  <a:lnTo>
                    <a:pt x="4280" y="1002"/>
                  </a:lnTo>
                  <a:lnTo>
                    <a:pt x="4302" y="979"/>
                  </a:lnTo>
                  <a:lnTo>
                    <a:pt x="4318" y="956"/>
                  </a:lnTo>
                  <a:lnTo>
                    <a:pt x="4325" y="911"/>
                  </a:lnTo>
                  <a:lnTo>
                    <a:pt x="4333" y="858"/>
                  </a:lnTo>
                  <a:lnTo>
                    <a:pt x="4333" y="812"/>
                  </a:lnTo>
                  <a:lnTo>
                    <a:pt x="4318" y="774"/>
                  </a:lnTo>
                  <a:lnTo>
                    <a:pt x="4264" y="706"/>
                  </a:lnTo>
                  <a:lnTo>
                    <a:pt x="4211" y="653"/>
                  </a:lnTo>
                  <a:lnTo>
                    <a:pt x="4151" y="600"/>
                  </a:lnTo>
                  <a:lnTo>
                    <a:pt x="4082" y="562"/>
                  </a:lnTo>
                  <a:lnTo>
                    <a:pt x="4014" y="531"/>
                  </a:lnTo>
                  <a:lnTo>
                    <a:pt x="3938" y="501"/>
                  </a:lnTo>
                  <a:lnTo>
                    <a:pt x="3862" y="478"/>
                  </a:lnTo>
                  <a:lnTo>
                    <a:pt x="3779" y="463"/>
                  </a:lnTo>
                  <a:lnTo>
                    <a:pt x="2944" y="334"/>
                  </a:lnTo>
                  <a:lnTo>
                    <a:pt x="2117" y="197"/>
                  </a:lnTo>
                  <a:lnTo>
                    <a:pt x="2117" y="167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7446225" y="2847225"/>
              <a:ext cx="107200" cy="30000"/>
            </a:xfrm>
            <a:custGeom>
              <a:rect b="b" l="l" r="r" t="t"/>
              <a:pathLst>
                <a:path extrusionOk="0" h="1200" w="4288">
                  <a:moveTo>
                    <a:pt x="281" y="0"/>
                  </a:moveTo>
                  <a:lnTo>
                    <a:pt x="198" y="8"/>
                  </a:lnTo>
                  <a:lnTo>
                    <a:pt x="122" y="23"/>
                  </a:lnTo>
                  <a:lnTo>
                    <a:pt x="84" y="38"/>
                  </a:lnTo>
                  <a:lnTo>
                    <a:pt x="46" y="69"/>
                  </a:lnTo>
                  <a:lnTo>
                    <a:pt x="16" y="107"/>
                  </a:lnTo>
                  <a:lnTo>
                    <a:pt x="1" y="145"/>
                  </a:lnTo>
                  <a:lnTo>
                    <a:pt x="1" y="190"/>
                  </a:lnTo>
                  <a:lnTo>
                    <a:pt x="8" y="236"/>
                  </a:lnTo>
                  <a:lnTo>
                    <a:pt x="23" y="281"/>
                  </a:lnTo>
                  <a:lnTo>
                    <a:pt x="54" y="319"/>
                  </a:lnTo>
                  <a:lnTo>
                    <a:pt x="92" y="357"/>
                  </a:lnTo>
                  <a:lnTo>
                    <a:pt x="137" y="395"/>
                  </a:lnTo>
                  <a:lnTo>
                    <a:pt x="190" y="418"/>
                  </a:lnTo>
                  <a:lnTo>
                    <a:pt x="243" y="441"/>
                  </a:lnTo>
                  <a:lnTo>
                    <a:pt x="350" y="463"/>
                  </a:lnTo>
                  <a:lnTo>
                    <a:pt x="464" y="486"/>
                  </a:lnTo>
                  <a:lnTo>
                    <a:pt x="2876" y="957"/>
                  </a:lnTo>
                  <a:lnTo>
                    <a:pt x="2876" y="934"/>
                  </a:lnTo>
                  <a:lnTo>
                    <a:pt x="3476" y="1063"/>
                  </a:lnTo>
                  <a:lnTo>
                    <a:pt x="4075" y="1199"/>
                  </a:lnTo>
                  <a:lnTo>
                    <a:pt x="4174" y="1199"/>
                  </a:lnTo>
                  <a:lnTo>
                    <a:pt x="4204" y="1192"/>
                  </a:lnTo>
                  <a:lnTo>
                    <a:pt x="4227" y="1177"/>
                  </a:lnTo>
                  <a:lnTo>
                    <a:pt x="4250" y="1154"/>
                  </a:lnTo>
                  <a:lnTo>
                    <a:pt x="4273" y="1123"/>
                  </a:lnTo>
                  <a:lnTo>
                    <a:pt x="4280" y="1093"/>
                  </a:lnTo>
                  <a:lnTo>
                    <a:pt x="4288" y="1063"/>
                  </a:lnTo>
                  <a:lnTo>
                    <a:pt x="4288" y="1032"/>
                  </a:lnTo>
                  <a:lnTo>
                    <a:pt x="4288" y="994"/>
                  </a:lnTo>
                  <a:lnTo>
                    <a:pt x="4280" y="964"/>
                  </a:lnTo>
                  <a:lnTo>
                    <a:pt x="4242" y="911"/>
                  </a:lnTo>
                  <a:lnTo>
                    <a:pt x="4197" y="865"/>
                  </a:lnTo>
                  <a:lnTo>
                    <a:pt x="4151" y="828"/>
                  </a:lnTo>
                  <a:lnTo>
                    <a:pt x="4090" y="790"/>
                  </a:lnTo>
                  <a:lnTo>
                    <a:pt x="4037" y="767"/>
                  </a:lnTo>
                  <a:lnTo>
                    <a:pt x="3977" y="744"/>
                  </a:lnTo>
                  <a:lnTo>
                    <a:pt x="2656" y="433"/>
                  </a:lnTo>
                  <a:lnTo>
                    <a:pt x="1996" y="281"/>
                  </a:lnTo>
                  <a:lnTo>
                    <a:pt x="1336" y="129"/>
                  </a:lnTo>
                  <a:lnTo>
                    <a:pt x="1116" y="92"/>
                  </a:lnTo>
                  <a:lnTo>
                    <a:pt x="888" y="5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7400900" y="3155475"/>
              <a:ext cx="108325" cy="19375"/>
            </a:xfrm>
            <a:custGeom>
              <a:rect b="b" l="l" r="r" t="t"/>
              <a:pathLst>
                <a:path extrusionOk="0" h="775" w="4333">
                  <a:moveTo>
                    <a:pt x="789" y="1"/>
                  </a:moveTo>
                  <a:lnTo>
                    <a:pt x="478" y="23"/>
                  </a:lnTo>
                  <a:lnTo>
                    <a:pt x="175" y="46"/>
                  </a:lnTo>
                  <a:lnTo>
                    <a:pt x="114" y="61"/>
                  </a:lnTo>
                  <a:lnTo>
                    <a:pt x="84" y="76"/>
                  </a:lnTo>
                  <a:lnTo>
                    <a:pt x="61" y="92"/>
                  </a:lnTo>
                  <a:lnTo>
                    <a:pt x="31" y="114"/>
                  </a:lnTo>
                  <a:lnTo>
                    <a:pt x="15" y="137"/>
                  </a:lnTo>
                  <a:lnTo>
                    <a:pt x="0" y="167"/>
                  </a:lnTo>
                  <a:lnTo>
                    <a:pt x="0" y="205"/>
                  </a:lnTo>
                  <a:lnTo>
                    <a:pt x="0" y="251"/>
                  </a:lnTo>
                  <a:lnTo>
                    <a:pt x="15" y="296"/>
                  </a:lnTo>
                  <a:lnTo>
                    <a:pt x="38" y="334"/>
                  </a:lnTo>
                  <a:lnTo>
                    <a:pt x="61" y="372"/>
                  </a:lnTo>
                  <a:lnTo>
                    <a:pt x="106" y="418"/>
                  </a:lnTo>
                  <a:lnTo>
                    <a:pt x="152" y="448"/>
                  </a:lnTo>
                  <a:lnTo>
                    <a:pt x="197" y="471"/>
                  </a:lnTo>
                  <a:lnTo>
                    <a:pt x="251" y="494"/>
                  </a:lnTo>
                  <a:lnTo>
                    <a:pt x="304" y="501"/>
                  </a:lnTo>
                  <a:lnTo>
                    <a:pt x="364" y="516"/>
                  </a:lnTo>
                  <a:lnTo>
                    <a:pt x="478" y="524"/>
                  </a:lnTo>
                  <a:lnTo>
                    <a:pt x="1442" y="592"/>
                  </a:lnTo>
                  <a:lnTo>
                    <a:pt x="1927" y="623"/>
                  </a:lnTo>
                  <a:lnTo>
                    <a:pt x="2405" y="645"/>
                  </a:lnTo>
                  <a:lnTo>
                    <a:pt x="2830" y="661"/>
                  </a:lnTo>
                  <a:lnTo>
                    <a:pt x="3248" y="691"/>
                  </a:lnTo>
                  <a:lnTo>
                    <a:pt x="3665" y="721"/>
                  </a:lnTo>
                  <a:lnTo>
                    <a:pt x="4082" y="767"/>
                  </a:lnTo>
                  <a:lnTo>
                    <a:pt x="4166" y="774"/>
                  </a:lnTo>
                  <a:lnTo>
                    <a:pt x="4204" y="774"/>
                  </a:lnTo>
                  <a:lnTo>
                    <a:pt x="4242" y="767"/>
                  </a:lnTo>
                  <a:lnTo>
                    <a:pt x="4272" y="759"/>
                  </a:lnTo>
                  <a:lnTo>
                    <a:pt x="4302" y="729"/>
                  </a:lnTo>
                  <a:lnTo>
                    <a:pt x="4318" y="699"/>
                  </a:lnTo>
                  <a:lnTo>
                    <a:pt x="4333" y="653"/>
                  </a:lnTo>
                  <a:lnTo>
                    <a:pt x="4333" y="608"/>
                  </a:lnTo>
                  <a:lnTo>
                    <a:pt x="4325" y="570"/>
                  </a:lnTo>
                  <a:lnTo>
                    <a:pt x="4310" y="532"/>
                  </a:lnTo>
                  <a:lnTo>
                    <a:pt x="4287" y="501"/>
                  </a:lnTo>
                  <a:lnTo>
                    <a:pt x="4257" y="479"/>
                  </a:lnTo>
                  <a:lnTo>
                    <a:pt x="4227" y="448"/>
                  </a:lnTo>
                  <a:lnTo>
                    <a:pt x="4189" y="433"/>
                  </a:lnTo>
                  <a:lnTo>
                    <a:pt x="4151" y="418"/>
                  </a:lnTo>
                  <a:lnTo>
                    <a:pt x="4075" y="387"/>
                  </a:lnTo>
                  <a:lnTo>
                    <a:pt x="3991" y="365"/>
                  </a:lnTo>
                  <a:lnTo>
                    <a:pt x="3840" y="342"/>
                  </a:lnTo>
                  <a:lnTo>
                    <a:pt x="3263" y="258"/>
                  </a:lnTo>
                  <a:lnTo>
                    <a:pt x="2686" y="175"/>
                  </a:lnTo>
                  <a:lnTo>
                    <a:pt x="2679" y="190"/>
                  </a:lnTo>
                  <a:lnTo>
                    <a:pt x="2041" y="99"/>
                  </a:lnTo>
                  <a:lnTo>
                    <a:pt x="1723" y="61"/>
                  </a:lnTo>
                  <a:lnTo>
                    <a:pt x="1396" y="16"/>
                  </a:lnTo>
                  <a:lnTo>
                    <a:pt x="1245" y="8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6"/>
            <p:cNvSpPr/>
            <p:nvPr/>
          </p:nvSpPr>
          <p:spPr>
            <a:xfrm>
              <a:off x="7427650" y="3000125"/>
              <a:ext cx="94100" cy="20500"/>
            </a:xfrm>
            <a:custGeom>
              <a:rect b="b" l="l" r="r" t="t"/>
              <a:pathLst>
                <a:path extrusionOk="0" h="820" w="3764">
                  <a:moveTo>
                    <a:pt x="584" y="0"/>
                  </a:moveTo>
                  <a:lnTo>
                    <a:pt x="440" y="8"/>
                  </a:lnTo>
                  <a:lnTo>
                    <a:pt x="296" y="15"/>
                  </a:lnTo>
                  <a:lnTo>
                    <a:pt x="152" y="38"/>
                  </a:lnTo>
                  <a:lnTo>
                    <a:pt x="121" y="38"/>
                  </a:lnTo>
                  <a:lnTo>
                    <a:pt x="99" y="53"/>
                  </a:lnTo>
                  <a:lnTo>
                    <a:pt x="53" y="84"/>
                  </a:lnTo>
                  <a:lnTo>
                    <a:pt x="23" y="122"/>
                  </a:lnTo>
                  <a:lnTo>
                    <a:pt x="8" y="175"/>
                  </a:lnTo>
                  <a:lnTo>
                    <a:pt x="0" y="228"/>
                  </a:lnTo>
                  <a:lnTo>
                    <a:pt x="8" y="289"/>
                  </a:lnTo>
                  <a:lnTo>
                    <a:pt x="30" y="342"/>
                  </a:lnTo>
                  <a:lnTo>
                    <a:pt x="61" y="395"/>
                  </a:lnTo>
                  <a:lnTo>
                    <a:pt x="114" y="440"/>
                  </a:lnTo>
                  <a:lnTo>
                    <a:pt x="159" y="486"/>
                  </a:lnTo>
                  <a:lnTo>
                    <a:pt x="220" y="516"/>
                  </a:lnTo>
                  <a:lnTo>
                    <a:pt x="273" y="546"/>
                  </a:lnTo>
                  <a:lnTo>
                    <a:pt x="334" y="562"/>
                  </a:lnTo>
                  <a:lnTo>
                    <a:pt x="395" y="577"/>
                  </a:lnTo>
                  <a:lnTo>
                    <a:pt x="524" y="592"/>
                  </a:lnTo>
                  <a:lnTo>
                    <a:pt x="3574" y="820"/>
                  </a:lnTo>
                  <a:lnTo>
                    <a:pt x="3604" y="820"/>
                  </a:lnTo>
                  <a:lnTo>
                    <a:pt x="3642" y="812"/>
                  </a:lnTo>
                  <a:lnTo>
                    <a:pt x="3673" y="804"/>
                  </a:lnTo>
                  <a:lnTo>
                    <a:pt x="3695" y="789"/>
                  </a:lnTo>
                  <a:lnTo>
                    <a:pt x="3718" y="767"/>
                  </a:lnTo>
                  <a:lnTo>
                    <a:pt x="3741" y="744"/>
                  </a:lnTo>
                  <a:lnTo>
                    <a:pt x="3756" y="713"/>
                  </a:lnTo>
                  <a:lnTo>
                    <a:pt x="3764" y="683"/>
                  </a:lnTo>
                  <a:lnTo>
                    <a:pt x="3764" y="615"/>
                  </a:lnTo>
                  <a:lnTo>
                    <a:pt x="3756" y="554"/>
                  </a:lnTo>
                  <a:lnTo>
                    <a:pt x="3741" y="524"/>
                  </a:lnTo>
                  <a:lnTo>
                    <a:pt x="3726" y="493"/>
                  </a:lnTo>
                  <a:lnTo>
                    <a:pt x="3703" y="471"/>
                  </a:lnTo>
                  <a:lnTo>
                    <a:pt x="3673" y="455"/>
                  </a:lnTo>
                  <a:lnTo>
                    <a:pt x="3604" y="417"/>
                  </a:lnTo>
                  <a:lnTo>
                    <a:pt x="3536" y="380"/>
                  </a:lnTo>
                  <a:lnTo>
                    <a:pt x="3460" y="357"/>
                  </a:lnTo>
                  <a:lnTo>
                    <a:pt x="3377" y="342"/>
                  </a:lnTo>
                  <a:lnTo>
                    <a:pt x="2732" y="243"/>
                  </a:lnTo>
                  <a:lnTo>
                    <a:pt x="2087" y="160"/>
                  </a:lnTo>
                  <a:lnTo>
                    <a:pt x="2094" y="137"/>
                  </a:lnTo>
                  <a:lnTo>
                    <a:pt x="1411" y="68"/>
                  </a:lnTo>
                  <a:lnTo>
                    <a:pt x="1070" y="31"/>
                  </a:lnTo>
                  <a:lnTo>
                    <a:pt x="736" y="8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" name="Google Shape;671;p36"/>
          <p:cNvGrpSpPr/>
          <p:nvPr/>
        </p:nvGrpSpPr>
        <p:grpSpPr>
          <a:xfrm>
            <a:off x="3236300" y="2413063"/>
            <a:ext cx="272800" cy="713075"/>
            <a:chOff x="6503475" y="2752750"/>
            <a:chExt cx="272800" cy="713075"/>
          </a:xfrm>
        </p:grpSpPr>
        <p:sp>
          <p:nvSpPr>
            <p:cNvPr id="672" name="Google Shape;672;p36"/>
            <p:cNvSpPr/>
            <p:nvPr/>
          </p:nvSpPr>
          <p:spPr>
            <a:xfrm>
              <a:off x="6595275" y="2752750"/>
              <a:ext cx="52000" cy="225000"/>
            </a:xfrm>
            <a:custGeom>
              <a:rect b="b" l="l" r="r" t="t"/>
              <a:pathLst>
                <a:path extrusionOk="0" h="9000" w="2080">
                  <a:moveTo>
                    <a:pt x="395" y="1"/>
                  </a:moveTo>
                  <a:lnTo>
                    <a:pt x="350" y="8"/>
                  </a:lnTo>
                  <a:lnTo>
                    <a:pt x="312" y="31"/>
                  </a:lnTo>
                  <a:lnTo>
                    <a:pt x="274" y="69"/>
                  </a:lnTo>
                  <a:lnTo>
                    <a:pt x="160" y="198"/>
                  </a:lnTo>
                  <a:lnTo>
                    <a:pt x="114" y="274"/>
                  </a:lnTo>
                  <a:lnTo>
                    <a:pt x="76" y="342"/>
                  </a:lnTo>
                  <a:lnTo>
                    <a:pt x="38" y="418"/>
                  </a:lnTo>
                  <a:lnTo>
                    <a:pt x="16" y="501"/>
                  </a:lnTo>
                  <a:lnTo>
                    <a:pt x="1" y="592"/>
                  </a:lnTo>
                  <a:lnTo>
                    <a:pt x="1" y="691"/>
                  </a:lnTo>
                  <a:lnTo>
                    <a:pt x="8" y="1419"/>
                  </a:lnTo>
                  <a:lnTo>
                    <a:pt x="8" y="2125"/>
                  </a:lnTo>
                  <a:lnTo>
                    <a:pt x="8" y="3392"/>
                  </a:lnTo>
                  <a:lnTo>
                    <a:pt x="46" y="4561"/>
                  </a:lnTo>
                  <a:lnTo>
                    <a:pt x="84" y="5669"/>
                  </a:lnTo>
                  <a:lnTo>
                    <a:pt x="107" y="6200"/>
                  </a:lnTo>
                  <a:lnTo>
                    <a:pt x="137" y="6731"/>
                  </a:lnTo>
                  <a:lnTo>
                    <a:pt x="175" y="7247"/>
                  </a:lnTo>
                  <a:lnTo>
                    <a:pt x="228" y="7770"/>
                  </a:lnTo>
                  <a:lnTo>
                    <a:pt x="243" y="7877"/>
                  </a:lnTo>
                  <a:lnTo>
                    <a:pt x="259" y="7990"/>
                  </a:lnTo>
                  <a:lnTo>
                    <a:pt x="289" y="8089"/>
                  </a:lnTo>
                  <a:lnTo>
                    <a:pt x="312" y="8188"/>
                  </a:lnTo>
                  <a:lnTo>
                    <a:pt x="350" y="8279"/>
                  </a:lnTo>
                  <a:lnTo>
                    <a:pt x="388" y="8362"/>
                  </a:lnTo>
                  <a:lnTo>
                    <a:pt x="433" y="8446"/>
                  </a:lnTo>
                  <a:lnTo>
                    <a:pt x="479" y="8522"/>
                  </a:lnTo>
                  <a:lnTo>
                    <a:pt x="539" y="8597"/>
                  </a:lnTo>
                  <a:lnTo>
                    <a:pt x="600" y="8658"/>
                  </a:lnTo>
                  <a:lnTo>
                    <a:pt x="668" y="8719"/>
                  </a:lnTo>
                  <a:lnTo>
                    <a:pt x="744" y="8780"/>
                  </a:lnTo>
                  <a:lnTo>
                    <a:pt x="828" y="8825"/>
                  </a:lnTo>
                  <a:lnTo>
                    <a:pt x="919" y="8871"/>
                  </a:lnTo>
                  <a:lnTo>
                    <a:pt x="1017" y="8916"/>
                  </a:lnTo>
                  <a:lnTo>
                    <a:pt x="1124" y="8946"/>
                  </a:lnTo>
                  <a:lnTo>
                    <a:pt x="1154" y="8962"/>
                  </a:lnTo>
                  <a:lnTo>
                    <a:pt x="1184" y="8977"/>
                  </a:lnTo>
                  <a:lnTo>
                    <a:pt x="1222" y="8992"/>
                  </a:lnTo>
                  <a:lnTo>
                    <a:pt x="1260" y="9000"/>
                  </a:lnTo>
                  <a:lnTo>
                    <a:pt x="1298" y="9000"/>
                  </a:lnTo>
                  <a:lnTo>
                    <a:pt x="1336" y="8992"/>
                  </a:lnTo>
                  <a:lnTo>
                    <a:pt x="1366" y="8977"/>
                  </a:lnTo>
                  <a:lnTo>
                    <a:pt x="1397" y="8954"/>
                  </a:lnTo>
                  <a:lnTo>
                    <a:pt x="1427" y="8924"/>
                  </a:lnTo>
                  <a:lnTo>
                    <a:pt x="1450" y="8886"/>
                  </a:lnTo>
                  <a:lnTo>
                    <a:pt x="1518" y="8795"/>
                  </a:lnTo>
                  <a:lnTo>
                    <a:pt x="1594" y="8711"/>
                  </a:lnTo>
                  <a:lnTo>
                    <a:pt x="1746" y="8544"/>
                  </a:lnTo>
                  <a:lnTo>
                    <a:pt x="1844" y="8423"/>
                  </a:lnTo>
                  <a:lnTo>
                    <a:pt x="1928" y="8302"/>
                  </a:lnTo>
                  <a:lnTo>
                    <a:pt x="1966" y="8241"/>
                  </a:lnTo>
                  <a:lnTo>
                    <a:pt x="1996" y="8180"/>
                  </a:lnTo>
                  <a:lnTo>
                    <a:pt x="2019" y="8112"/>
                  </a:lnTo>
                  <a:lnTo>
                    <a:pt x="2042" y="8044"/>
                  </a:lnTo>
                  <a:lnTo>
                    <a:pt x="2057" y="7983"/>
                  </a:lnTo>
                  <a:lnTo>
                    <a:pt x="2072" y="7915"/>
                  </a:lnTo>
                  <a:lnTo>
                    <a:pt x="2080" y="7839"/>
                  </a:lnTo>
                  <a:lnTo>
                    <a:pt x="2080" y="7770"/>
                  </a:lnTo>
                  <a:lnTo>
                    <a:pt x="2080" y="7695"/>
                  </a:lnTo>
                  <a:lnTo>
                    <a:pt x="2072" y="7626"/>
                  </a:lnTo>
                  <a:lnTo>
                    <a:pt x="2042" y="7467"/>
                  </a:lnTo>
                  <a:lnTo>
                    <a:pt x="1951" y="7057"/>
                  </a:lnTo>
                  <a:lnTo>
                    <a:pt x="1867" y="6647"/>
                  </a:lnTo>
                  <a:lnTo>
                    <a:pt x="1495" y="4629"/>
                  </a:lnTo>
                  <a:lnTo>
                    <a:pt x="1131" y="2618"/>
                  </a:lnTo>
                  <a:lnTo>
                    <a:pt x="1040" y="2110"/>
                  </a:lnTo>
                  <a:lnTo>
                    <a:pt x="957" y="1594"/>
                  </a:lnTo>
                  <a:lnTo>
                    <a:pt x="790" y="570"/>
                  </a:lnTo>
                  <a:lnTo>
                    <a:pt x="767" y="441"/>
                  </a:lnTo>
                  <a:lnTo>
                    <a:pt x="737" y="319"/>
                  </a:lnTo>
                  <a:lnTo>
                    <a:pt x="714" y="259"/>
                  </a:lnTo>
                  <a:lnTo>
                    <a:pt x="691" y="198"/>
                  </a:lnTo>
                  <a:lnTo>
                    <a:pt x="653" y="145"/>
                  </a:lnTo>
                  <a:lnTo>
                    <a:pt x="615" y="92"/>
                  </a:lnTo>
                  <a:lnTo>
                    <a:pt x="577" y="54"/>
                  </a:lnTo>
                  <a:lnTo>
                    <a:pt x="532" y="23"/>
                  </a:lnTo>
                  <a:lnTo>
                    <a:pt x="486" y="8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6596025" y="3054375"/>
              <a:ext cx="155575" cy="411450"/>
            </a:xfrm>
            <a:custGeom>
              <a:rect b="b" l="l" r="r" t="t"/>
              <a:pathLst>
                <a:path extrusionOk="0" h="16458" w="6223">
                  <a:moveTo>
                    <a:pt x="2315" y="1077"/>
                  </a:moveTo>
                  <a:lnTo>
                    <a:pt x="2338" y="1085"/>
                  </a:lnTo>
                  <a:lnTo>
                    <a:pt x="2353" y="1093"/>
                  </a:lnTo>
                  <a:lnTo>
                    <a:pt x="2376" y="1108"/>
                  </a:lnTo>
                  <a:lnTo>
                    <a:pt x="2383" y="1131"/>
                  </a:lnTo>
                  <a:lnTo>
                    <a:pt x="2406" y="1169"/>
                  </a:lnTo>
                  <a:lnTo>
                    <a:pt x="2482" y="1556"/>
                  </a:lnTo>
                  <a:lnTo>
                    <a:pt x="2512" y="1745"/>
                  </a:lnTo>
                  <a:lnTo>
                    <a:pt x="2543" y="1935"/>
                  </a:lnTo>
                  <a:lnTo>
                    <a:pt x="2732" y="3680"/>
                  </a:lnTo>
                  <a:lnTo>
                    <a:pt x="2915" y="5425"/>
                  </a:lnTo>
                  <a:lnTo>
                    <a:pt x="2990" y="6230"/>
                  </a:lnTo>
                  <a:lnTo>
                    <a:pt x="3066" y="7041"/>
                  </a:lnTo>
                  <a:lnTo>
                    <a:pt x="3248" y="8976"/>
                  </a:lnTo>
                  <a:lnTo>
                    <a:pt x="3431" y="10919"/>
                  </a:lnTo>
                  <a:lnTo>
                    <a:pt x="3484" y="11533"/>
                  </a:lnTo>
                  <a:lnTo>
                    <a:pt x="3529" y="12148"/>
                  </a:lnTo>
                  <a:lnTo>
                    <a:pt x="3620" y="13377"/>
                  </a:lnTo>
                  <a:lnTo>
                    <a:pt x="3613" y="13377"/>
                  </a:lnTo>
                  <a:lnTo>
                    <a:pt x="3643" y="13802"/>
                  </a:lnTo>
                  <a:lnTo>
                    <a:pt x="3666" y="14219"/>
                  </a:lnTo>
                  <a:lnTo>
                    <a:pt x="3658" y="14242"/>
                  </a:lnTo>
                  <a:lnTo>
                    <a:pt x="3643" y="14273"/>
                  </a:lnTo>
                  <a:lnTo>
                    <a:pt x="3620" y="14295"/>
                  </a:lnTo>
                  <a:lnTo>
                    <a:pt x="3597" y="14310"/>
                  </a:lnTo>
                  <a:lnTo>
                    <a:pt x="3560" y="14326"/>
                  </a:lnTo>
                  <a:lnTo>
                    <a:pt x="3537" y="14318"/>
                  </a:lnTo>
                  <a:lnTo>
                    <a:pt x="3514" y="14295"/>
                  </a:lnTo>
                  <a:lnTo>
                    <a:pt x="3506" y="14265"/>
                  </a:lnTo>
                  <a:lnTo>
                    <a:pt x="3355" y="13332"/>
                  </a:lnTo>
                  <a:lnTo>
                    <a:pt x="3279" y="12869"/>
                  </a:lnTo>
                  <a:lnTo>
                    <a:pt x="3218" y="12406"/>
                  </a:lnTo>
                  <a:lnTo>
                    <a:pt x="3089" y="11275"/>
                  </a:lnTo>
                  <a:lnTo>
                    <a:pt x="2960" y="10145"/>
                  </a:lnTo>
                  <a:lnTo>
                    <a:pt x="2725" y="7884"/>
                  </a:lnTo>
                  <a:lnTo>
                    <a:pt x="2649" y="7140"/>
                  </a:lnTo>
                  <a:lnTo>
                    <a:pt x="2581" y="6396"/>
                  </a:lnTo>
                  <a:lnTo>
                    <a:pt x="2505" y="5653"/>
                  </a:lnTo>
                  <a:lnTo>
                    <a:pt x="2421" y="4917"/>
                  </a:lnTo>
                  <a:lnTo>
                    <a:pt x="2383" y="4629"/>
                  </a:lnTo>
                  <a:lnTo>
                    <a:pt x="2353" y="4348"/>
                  </a:lnTo>
                  <a:lnTo>
                    <a:pt x="2315" y="3779"/>
                  </a:lnTo>
                  <a:lnTo>
                    <a:pt x="2285" y="3217"/>
                  </a:lnTo>
                  <a:lnTo>
                    <a:pt x="2254" y="2648"/>
                  </a:lnTo>
                  <a:lnTo>
                    <a:pt x="2239" y="2337"/>
                  </a:lnTo>
                  <a:lnTo>
                    <a:pt x="2216" y="2034"/>
                  </a:lnTo>
                  <a:lnTo>
                    <a:pt x="2163" y="1419"/>
                  </a:lnTo>
                  <a:lnTo>
                    <a:pt x="2156" y="1320"/>
                  </a:lnTo>
                  <a:lnTo>
                    <a:pt x="2156" y="1222"/>
                  </a:lnTo>
                  <a:lnTo>
                    <a:pt x="2163" y="1176"/>
                  </a:lnTo>
                  <a:lnTo>
                    <a:pt x="2179" y="1138"/>
                  </a:lnTo>
                  <a:lnTo>
                    <a:pt x="2216" y="1100"/>
                  </a:lnTo>
                  <a:lnTo>
                    <a:pt x="2262" y="1085"/>
                  </a:lnTo>
                  <a:lnTo>
                    <a:pt x="2285" y="1077"/>
                  </a:lnTo>
                  <a:close/>
                  <a:moveTo>
                    <a:pt x="3886" y="0"/>
                  </a:moveTo>
                  <a:lnTo>
                    <a:pt x="3818" y="8"/>
                  </a:lnTo>
                  <a:lnTo>
                    <a:pt x="3689" y="23"/>
                  </a:lnTo>
                  <a:lnTo>
                    <a:pt x="3711" y="402"/>
                  </a:lnTo>
                  <a:lnTo>
                    <a:pt x="3749" y="782"/>
                  </a:lnTo>
                  <a:lnTo>
                    <a:pt x="3795" y="1161"/>
                  </a:lnTo>
                  <a:lnTo>
                    <a:pt x="3848" y="1540"/>
                  </a:lnTo>
                  <a:lnTo>
                    <a:pt x="3946" y="2292"/>
                  </a:lnTo>
                  <a:lnTo>
                    <a:pt x="4000" y="2671"/>
                  </a:lnTo>
                  <a:lnTo>
                    <a:pt x="4038" y="3050"/>
                  </a:lnTo>
                  <a:lnTo>
                    <a:pt x="4212" y="4666"/>
                  </a:lnTo>
                  <a:lnTo>
                    <a:pt x="4303" y="5478"/>
                  </a:lnTo>
                  <a:lnTo>
                    <a:pt x="4379" y="6283"/>
                  </a:lnTo>
                  <a:lnTo>
                    <a:pt x="4470" y="7353"/>
                  </a:lnTo>
                  <a:lnTo>
                    <a:pt x="4554" y="8422"/>
                  </a:lnTo>
                  <a:lnTo>
                    <a:pt x="4720" y="10562"/>
                  </a:lnTo>
                  <a:lnTo>
                    <a:pt x="4766" y="11291"/>
                  </a:lnTo>
                  <a:lnTo>
                    <a:pt x="4811" y="12019"/>
                  </a:lnTo>
                  <a:lnTo>
                    <a:pt x="4895" y="13483"/>
                  </a:lnTo>
                  <a:lnTo>
                    <a:pt x="4903" y="13673"/>
                  </a:lnTo>
                  <a:lnTo>
                    <a:pt x="4903" y="13870"/>
                  </a:lnTo>
                  <a:lnTo>
                    <a:pt x="4834" y="13855"/>
                  </a:lnTo>
                  <a:lnTo>
                    <a:pt x="4781" y="13832"/>
                  </a:lnTo>
                  <a:lnTo>
                    <a:pt x="4743" y="13802"/>
                  </a:lnTo>
                  <a:lnTo>
                    <a:pt x="4713" y="13757"/>
                  </a:lnTo>
                  <a:lnTo>
                    <a:pt x="4698" y="13719"/>
                  </a:lnTo>
                  <a:lnTo>
                    <a:pt x="4682" y="13673"/>
                  </a:lnTo>
                  <a:lnTo>
                    <a:pt x="4675" y="13582"/>
                  </a:lnTo>
                  <a:lnTo>
                    <a:pt x="4523" y="12618"/>
                  </a:lnTo>
                  <a:lnTo>
                    <a:pt x="4455" y="12133"/>
                  </a:lnTo>
                  <a:lnTo>
                    <a:pt x="4402" y="11647"/>
                  </a:lnTo>
                  <a:lnTo>
                    <a:pt x="4318" y="10805"/>
                  </a:lnTo>
                  <a:lnTo>
                    <a:pt x="4242" y="9963"/>
                  </a:lnTo>
                  <a:lnTo>
                    <a:pt x="4174" y="9128"/>
                  </a:lnTo>
                  <a:lnTo>
                    <a:pt x="4091" y="8286"/>
                  </a:lnTo>
                  <a:lnTo>
                    <a:pt x="3984" y="7216"/>
                  </a:lnTo>
                  <a:lnTo>
                    <a:pt x="3871" y="6154"/>
                  </a:lnTo>
                  <a:lnTo>
                    <a:pt x="3635" y="4022"/>
                  </a:lnTo>
                  <a:lnTo>
                    <a:pt x="3506" y="2724"/>
                  </a:lnTo>
                  <a:lnTo>
                    <a:pt x="3226" y="76"/>
                  </a:lnTo>
                  <a:lnTo>
                    <a:pt x="2869" y="137"/>
                  </a:lnTo>
                  <a:lnTo>
                    <a:pt x="2695" y="167"/>
                  </a:lnTo>
                  <a:lnTo>
                    <a:pt x="2528" y="205"/>
                  </a:lnTo>
                  <a:lnTo>
                    <a:pt x="2201" y="304"/>
                  </a:lnTo>
                  <a:lnTo>
                    <a:pt x="1883" y="410"/>
                  </a:lnTo>
                  <a:lnTo>
                    <a:pt x="1238" y="622"/>
                  </a:lnTo>
                  <a:lnTo>
                    <a:pt x="1427" y="2208"/>
                  </a:lnTo>
                  <a:lnTo>
                    <a:pt x="1609" y="3786"/>
                  </a:lnTo>
                  <a:lnTo>
                    <a:pt x="1655" y="4226"/>
                  </a:lnTo>
                  <a:lnTo>
                    <a:pt x="1693" y="4659"/>
                  </a:lnTo>
                  <a:lnTo>
                    <a:pt x="1769" y="5539"/>
                  </a:lnTo>
                  <a:lnTo>
                    <a:pt x="1913" y="7155"/>
                  </a:lnTo>
                  <a:lnTo>
                    <a:pt x="1989" y="7967"/>
                  </a:lnTo>
                  <a:lnTo>
                    <a:pt x="2072" y="8771"/>
                  </a:lnTo>
                  <a:lnTo>
                    <a:pt x="2232" y="10130"/>
                  </a:lnTo>
                  <a:lnTo>
                    <a:pt x="2391" y="11480"/>
                  </a:lnTo>
                  <a:lnTo>
                    <a:pt x="2725" y="14189"/>
                  </a:lnTo>
                  <a:lnTo>
                    <a:pt x="2740" y="14288"/>
                  </a:lnTo>
                  <a:lnTo>
                    <a:pt x="2748" y="14341"/>
                  </a:lnTo>
                  <a:lnTo>
                    <a:pt x="2748" y="14386"/>
                  </a:lnTo>
                  <a:lnTo>
                    <a:pt x="2740" y="14409"/>
                  </a:lnTo>
                  <a:lnTo>
                    <a:pt x="2717" y="14424"/>
                  </a:lnTo>
                  <a:lnTo>
                    <a:pt x="2695" y="14447"/>
                  </a:lnTo>
                  <a:lnTo>
                    <a:pt x="2664" y="14462"/>
                  </a:lnTo>
                  <a:lnTo>
                    <a:pt x="2634" y="14462"/>
                  </a:lnTo>
                  <a:lnTo>
                    <a:pt x="2611" y="14455"/>
                  </a:lnTo>
                  <a:lnTo>
                    <a:pt x="2588" y="14432"/>
                  </a:lnTo>
                  <a:lnTo>
                    <a:pt x="2573" y="14394"/>
                  </a:lnTo>
                  <a:lnTo>
                    <a:pt x="2497" y="14144"/>
                  </a:lnTo>
                  <a:lnTo>
                    <a:pt x="2459" y="14022"/>
                  </a:lnTo>
                  <a:lnTo>
                    <a:pt x="2429" y="13893"/>
                  </a:lnTo>
                  <a:lnTo>
                    <a:pt x="2323" y="13385"/>
                  </a:lnTo>
                  <a:lnTo>
                    <a:pt x="2224" y="12876"/>
                  </a:lnTo>
                  <a:lnTo>
                    <a:pt x="2133" y="12368"/>
                  </a:lnTo>
                  <a:lnTo>
                    <a:pt x="2042" y="11852"/>
                  </a:lnTo>
                  <a:lnTo>
                    <a:pt x="1959" y="11344"/>
                  </a:lnTo>
                  <a:lnTo>
                    <a:pt x="1890" y="10828"/>
                  </a:lnTo>
                  <a:lnTo>
                    <a:pt x="1822" y="10312"/>
                  </a:lnTo>
                  <a:lnTo>
                    <a:pt x="1761" y="9796"/>
                  </a:lnTo>
                  <a:lnTo>
                    <a:pt x="1647" y="8794"/>
                  </a:lnTo>
                  <a:lnTo>
                    <a:pt x="1534" y="7793"/>
                  </a:lnTo>
                  <a:lnTo>
                    <a:pt x="1412" y="6791"/>
                  </a:lnTo>
                  <a:lnTo>
                    <a:pt x="1306" y="5789"/>
                  </a:lnTo>
                  <a:lnTo>
                    <a:pt x="1253" y="5243"/>
                  </a:lnTo>
                  <a:lnTo>
                    <a:pt x="1200" y="4689"/>
                  </a:lnTo>
                  <a:lnTo>
                    <a:pt x="1116" y="3589"/>
                  </a:lnTo>
                  <a:lnTo>
                    <a:pt x="866" y="736"/>
                  </a:lnTo>
                  <a:lnTo>
                    <a:pt x="790" y="744"/>
                  </a:lnTo>
                  <a:lnTo>
                    <a:pt x="714" y="759"/>
                  </a:lnTo>
                  <a:lnTo>
                    <a:pt x="646" y="774"/>
                  </a:lnTo>
                  <a:lnTo>
                    <a:pt x="578" y="804"/>
                  </a:lnTo>
                  <a:lnTo>
                    <a:pt x="449" y="865"/>
                  </a:lnTo>
                  <a:lnTo>
                    <a:pt x="320" y="933"/>
                  </a:lnTo>
                  <a:lnTo>
                    <a:pt x="236" y="994"/>
                  </a:lnTo>
                  <a:lnTo>
                    <a:pt x="160" y="1062"/>
                  </a:lnTo>
                  <a:lnTo>
                    <a:pt x="107" y="1138"/>
                  </a:lnTo>
                  <a:lnTo>
                    <a:pt x="54" y="1214"/>
                  </a:lnTo>
                  <a:lnTo>
                    <a:pt x="24" y="1298"/>
                  </a:lnTo>
                  <a:lnTo>
                    <a:pt x="8" y="1389"/>
                  </a:lnTo>
                  <a:lnTo>
                    <a:pt x="1" y="1487"/>
                  </a:lnTo>
                  <a:lnTo>
                    <a:pt x="8" y="1593"/>
                  </a:lnTo>
                  <a:lnTo>
                    <a:pt x="206" y="3270"/>
                  </a:lnTo>
                  <a:lnTo>
                    <a:pt x="304" y="4113"/>
                  </a:lnTo>
                  <a:lnTo>
                    <a:pt x="411" y="4947"/>
                  </a:lnTo>
                  <a:lnTo>
                    <a:pt x="555" y="5964"/>
                  </a:lnTo>
                  <a:lnTo>
                    <a:pt x="699" y="6981"/>
                  </a:lnTo>
                  <a:lnTo>
                    <a:pt x="843" y="7990"/>
                  </a:lnTo>
                  <a:lnTo>
                    <a:pt x="972" y="9007"/>
                  </a:lnTo>
                  <a:lnTo>
                    <a:pt x="1162" y="10426"/>
                  </a:lnTo>
                  <a:lnTo>
                    <a:pt x="1359" y="11837"/>
                  </a:lnTo>
                  <a:lnTo>
                    <a:pt x="1572" y="13256"/>
                  </a:lnTo>
                  <a:lnTo>
                    <a:pt x="1792" y="14667"/>
                  </a:lnTo>
                  <a:lnTo>
                    <a:pt x="1845" y="14986"/>
                  </a:lnTo>
                  <a:lnTo>
                    <a:pt x="1905" y="15304"/>
                  </a:lnTo>
                  <a:lnTo>
                    <a:pt x="1981" y="15623"/>
                  </a:lnTo>
                  <a:lnTo>
                    <a:pt x="2065" y="15934"/>
                  </a:lnTo>
                  <a:lnTo>
                    <a:pt x="2088" y="16018"/>
                  </a:lnTo>
                  <a:lnTo>
                    <a:pt x="2118" y="16086"/>
                  </a:lnTo>
                  <a:lnTo>
                    <a:pt x="2148" y="16154"/>
                  </a:lnTo>
                  <a:lnTo>
                    <a:pt x="2179" y="16215"/>
                  </a:lnTo>
                  <a:lnTo>
                    <a:pt x="2216" y="16268"/>
                  </a:lnTo>
                  <a:lnTo>
                    <a:pt x="2262" y="16314"/>
                  </a:lnTo>
                  <a:lnTo>
                    <a:pt x="2308" y="16352"/>
                  </a:lnTo>
                  <a:lnTo>
                    <a:pt x="2361" y="16382"/>
                  </a:lnTo>
                  <a:lnTo>
                    <a:pt x="2414" y="16412"/>
                  </a:lnTo>
                  <a:lnTo>
                    <a:pt x="2467" y="16435"/>
                  </a:lnTo>
                  <a:lnTo>
                    <a:pt x="2528" y="16443"/>
                  </a:lnTo>
                  <a:lnTo>
                    <a:pt x="2596" y="16450"/>
                  </a:lnTo>
                  <a:lnTo>
                    <a:pt x="2664" y="16458"/>
                  </a:lnTo>
                  <a:lnTo>
                    <a:pt x="2740" y="16450"/>
                  </a:lnTo>
                  <a:lnTo>
                    <a:pt x="2816" y="16443"/>
                  </a:lnTo>
                  <a:lnTo>
                    <a:pt x="2899" y="16427"/>
                  </a:lnTo>
                  <a:lnTo>
                    <a:pt x="3021" y="16397"/>
                  </a:lnTo>
                  <a:lnTo>
                    <a:pt x="3150" y="16359"/>
                  </a:lnTo>
                  <a:lnTo>
                    <a:pt x="3393" y="16283"/>
                  </a:lnTo>
                  <a:lnTo>
                    <a:pt x="3666" y="16200"/>
                  </a:lnTo>
                  <a:lnTo>
                    <a:pt x="3931" y="16109"/>
                  </a:lnTo>
                  <a:lnTo>
                    <a:pt x="4197" y="16003"/>
                  </a:lnTo>
                  <a:lnTo>
                    <a:pt x="4462" y="15896"/>
                  </a:lnTo>
                  <a:lnTo>
                    <a:pt x="4986" y="15676"/>
                  </a:lnTo>
                  <a:lnTo>
                    <a:pt x="5244" y="15570"/>
                  </a:lnTo>
                  <a:lnTo>
                    <a:pt x="5510" y="15464"/>
                  </a:lnTo>
                  <a:lnTo>
                    <a:pt x="5601" y="15426"/>
                  </a:lnTo>
                  <a:lnTo>
                    <a:pt x="5676" y="15388"/>
                  </a:lnTo>
                  <a:lnTo>
                    <a:pt x="5752" y="15342"/>
                  </a:lnTo>
                  <a:lnTo>
                    <a:pt x="5828" y="15297"/>
                  </a:lnTo>
                  <a:lnTo>
                    <a:pt x="5889" y="15244"/>
                  </a:lnTo>
                  <a:lnTo>
                    <a:pt x="5950" y="15183"/>
                  </a:lnTo>
                  <a:lnTo>
                    <a:pt x="6003" y="15122"/>
                  </a:lnTo>
                  <a:lnTo>
                    <a:pt x="6048" y="15054"/>
                  </a:lnTo>
                  <a:lnTo>
                    <a:pt x="6086" y="14986"/>
                  </a:lnTo>
                  <a:lnTo>
                    <a:pt x="6124" y="14917"/>
                  </a:lnTo>
                  <a:lnTo>
                    <a:pt x="6155" y="14834"/>
                  </a:lnTo>
                  <a:lnTo>
                    <a:pt x="6177" y="14758"/>
                  </a:lnTo>
                  <a:lnTo>
                    <a:pt x="6200" y="14675"/>
                  </a:lnTo>
                  <a:lnTo>
                    <a:pt x="6208" y="14591"/>
                  </a:lnTo>
                  <a:lnTo>
                    <a:pt x="6223" y="14500"/>
                  </a:lnTo>
                  <a:lnTo>
                    <a:pt x="6223" y="14409"/>
                  </a:lnTo>
                  <a:lnTo>
                    <a:pt x="6215" y="14052"/>
                  </a:lnTo>
                  <a:lnTo>
                    <a:pt x="6200" y="13696"/>
                  </a:lnTo>
                  <a:lnTo>
                    <a:pt x="6170" y="13339"/>
                  </a:lnTo>
                  <a:lnTo>
                    <a:pt x="6124" y="12983"/>
                  </a:lnTo>
                  <a:lnTo>
                    <a:pt x="5889" y="11245"/>
                  </a:lnTo>
                  <a:lnTo>
                    <a:pt x="5669" y="9500"/>
                  </a:lnTo>
                  <a:lnTo>
                    <a:pt x="5555" y="8567"/>
                  </a:lnTo>
                  <a:lnTo>
                    <a:pt x="5449" y="7633"/>
                  </a:lnTo>
                  <a:lnTo>
                    <a:pt x="5236" y="5759"/>
                  </a:lnTo>
                  <a:lnTo>
                    <a:pt x="5001" y="3695"/>
                  </a:lnTo>
                  <a:lnTo>
                    <a:pt x="4758" y="1624"/>
                  </a:lnTo>
                  <a:lnTo>
                    <a:pt x="4720" y="1366"/>
                  </a:lnTo>
                  <a:lnTo>
                    <a:pt x="4682" y="1108"/>
                  </a:lnTo>
                  <a:lnTo>
                    <a:pt x="4607" y="599"/>
                  </a:lnTo>
                  <a:lnTo>
                    <a:pt x="4591" y="531"/>
                  </a:lnTo>
                  <a:lnTo>
                    <a:pt x="4576" y="463"/>
                  </a:lnTo>
                  <a:lnTo>
                    <a:pt x="4554" y="402"/>
                  </a:lnTo>
                  <a:lnTo>
                    <a:pt x="4531" y="349"/>
                  </a:lnTo>
                  <a:lnTo>
                    <a:pt x="4500" y="296"/>
                  </a:lnTo>
                  <a:lnTo>
                    <a:pt x="4470" y="250"/>
                  </a:lnTo>
                  <a:lnTo>
                    <a:pt x="4432" y="205"/>
                  </a:lnTo>
                  <a:lnTo>
                    <a:pt x="4394" y="167"/>
                  </a:lnTo>
                  <a:lnTo>
                    <a:pt x="4349" y="137"/>
                  </a:lnTo>
                  <a:lnTo>
                    <a:pt x="4303" y="99"/>
                  </a:lnTo>
                  <a:lnTo>
                    <a:pt x="4250" y="76"/>
                  </a:lnTo>
                  <a:lnTo>
                    <a:pt x="4197" y="53"/>
                  </a:lnTo>
                  <a:lnTo>
                    <a:pt x="4144" y="30"/>
                  </a:lnTo>
                  <a:lnTo>
                    <a:pt x="4083" y="15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6676650" y="3041475"/>
              <a:ext cx="41950" cy="359675"/>
            </a:xfrm>
            <a:custGeom>
              <a:rect b="b" l="l" r="r" t="t"/>
              <a:pathLst>
                <a:path extrusionOk="0" h="14387" w="1678">
                  <a:moveTo>
                    <a:pt x="243" y="0"/>
                  </a:moveTo>
                  <a:lnTo>
                    <a:pt x="213" y="8"/>
                  </a:lnTo>
                  <a:lnTo>
                    <a:pt x="168" y="23"/>
                  </a:lnTo>
                  <a:lnTo>
                    <a:pt x="122" y="46"/>
                  </a:lnTo>
                  <a:lnTo>
                    <a:pt x="84" y="68"/>
                  </a:lnTo>
                  <a:lnTo>
                    <a:pt x="69" y="84"/>
                  </a:lnTo>
                  <a:lnTo>
                    <a:pt x="61" y="99"/>
                  </a:lnTo>
                  <a:lnTo>
                    <a:pt x="39" y="220"/>
                  </a:lnTo>
                  <a:lnTo>
                    <a:pt x="23" y="342"/>
                  </a:lnTo>
                  <a:lnTo>
                    <a:pt x="1" y="592"/>
                  </a:lnTo>
                  <a:lnTo>
                    <a:pt x="281" y="3240"/>
                  </a:lnTo>
                  <a:lnTo>
                    <a:pt x="410" y="4538"/>
                  </a:lnTo>
                  <a:lnTo>
                    <a:pt x="646" y="6670"/>
                  </a:lnTo>
                  <a:lnTo>
                    <a:pt x="759" y="7732"/>
                  </a:lnTo>
                  <a:lnTo>
                    <a:pt x="866" y="8802"/>
                  </a:lnTo>
                  <a:lnTo>
                    <a:pt x="949" y="9644"/>
                  </a:lnTo>
                  <a:lnTo>
                    <a:pt x="1017" y="10479"/>
                  </a:lnTo>
                  <a:lnTo>
                    <a:pt x="1093" y="11321"/>
                  </a:lnTo>
                  <a:lnTo>
                    <a:pt x="1177" y="12163"/>
                  </a:lnTo>
                  <a:lnTo>
                    <a:pt x="1230" y="12649"/>
                  </a:lnTo>
                  <a:lnTo>
                    <a:pt x="1298" y="13134"/>
                  </a:lnTo>
                  <a:lnTo>
                    <a:pt x="1450" y="14098"/>
                  </a:lnTo>
                  <a:lnTo>
                    <a:pt x="1457" y="14189"/>
                  </a:lnTo>
                  <a:lnTo>
                    <a:pt x="1473" y="14235"/>
                  </a:lnTo>
                  <a:lnTo>
                    <a:pt x="1488" y="14273"/>
                  </a:lnTo>
                  <a:lnTo>
                    <a:pt x="1518" y="14318"/>
                  </a:lnTo>
                  <a:lnTo>
                    <a:pt x="1556" y="14348"/>
                  </a:lnTo>
                  <a:lnTo>
                    <a:pt x="1609" y="14371"/>
                  </a:lnTo>
                  <a:lnTo>
                    <a:pt x="1678" y="14386"/>
                  </a:lnTo>
                  <a:lnTo>
                    <a:pt x="1678" y="14189"/>
                  </a:lnTo>
                  <a:lnTo>
                    <a:pt x="1670" y="13999"/>
                  </a:lnTo>
                  <a:lnTo>
                    <a:pt x="1586" y="12535"/>
                  </a:lnTo>
                  <a:lnTo>
                    <a:pt x="1541" y="11807"/>
                  </a:lnTo>
                  <a:lnTo>
                    <a:pt x="1495" y="11078"/>
                  </a:lnTo>
                  <a:lnTo>
                    <a:pt x="1329" y="8938"/>
                  </a:lnTo>
                  <a:lnTo>
                    <a:pt x="1245" y="7869"/>
                  </a:lnTo>
                  <a:lnTo>
                    <a:pt x="1154" y="6799"/>
                  </a:lnTo>
                  <a:lnTo>
                    <a:pt x="1078" y="5994"/>
                  </a:lnTo>
                  <a:lnTo>
                    <a:pt x="987" y="5182"/>
                  </a:lnTo>
                  <a:lnTo>
                    <a:pt x="813" y="3566"/>
                  </a:lnTo>
                  <a:lnTo>
                    <a:pt x="775" y="3187"/>
                  </a:lnTo>
                  <a:lnTo>
                    <a:pt x="721" y="2808"/>
                  </a:lnTo>
                  <a:lnTo>
                    <a:pt x="623" y="2056"/>
                  </a:lnTo>
                  <a:lnTo>
                    <a:pt x="570" y="1677"/>
                  </a:lnTo>
                  <a:lnTo>
                    <a:pt x="524" y="1298"/>
                  </a:lnTo>
                  <a:lnTo>
                    <a:pt x="486" y="918"/>
                  </a:lnTo>
                  <a:lnTo>
                    <a:pt x="464" y="539"/>
                  </a:lnTo>
                  <a:lnTo>
                    <a:pt x="410" y="319"/>
                  </a:lnTo>
                  <a:lnTo>
                    <a:pt x="350" y="106"/>
                  </a:lnTo>
                  <a:lnTo>
                    <a:pt x="335" y="61"/>
                  </a:lnTo>
                  <a:lnTo>
                    <a:pt x="304" y="30"/>
                  </a:lnTo>
                  <a:lnTo>
                    <a:pt x="281" y="15"/>
                  </a:lnTo>
                  <a:lnTo>
                    <a:pt x="266" y="8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6617650" y="3060050"/>
              <a:ext cx="47075" cy="355900"/>
            </a:xfrm>
            <a:custGeom>
              <a:rect b="b" l="l" r="r" t="t"/>
              <a:pathLst>
                <a:path extrusionOk="0" h="14236" w="1883">
                  <a:moveTo>
                    <a:pt x="115" y="1"/>
                  </a:moveTo>
                  <a:lnTo>
                    <a:pt x="92" y="8"/>
                  </a:lnTo>
                  <a:lnTo>
                    <a:pt x="62" y="23"/>
                  </a:lnTo>
                  <a:lnTo>
                    <a:pt x="39" y="46"/>
                  </a:lnTo>
                  <a:lnTo>
                    <a:pt x="24" y="61"/>
                  </a:lnTo>
                  <a:lnTo>
                    <a:pt x="8" y="289"/>
                  </a:lnTo>
                  <a:lnTo>
                    <a:pt x="1" y="509"/>
                  </a:lnTo>
                  <a:lnTo>
                    <a:pt x="251" y="3362"/>
                  </a:lnTo>
                  <a:lnTo>
                    <a:pt x="335" y="4462"/>
                  </a:lnTo>
                  <a:lnTo>
                    <a:pt x="388" y="5016"/>
                  </a:lnTo>
                  <a:lnTo>
                    <a:pt x="441" y="5562"/>
                  </a:lnTo>
                  <a:lnTo>
                    <a:pt x="547" y="6564"/>
                  </a:lnTo>
                  <a:lnTo>
                    <a:pt x="669" y="7566"/>
                  </a:lnTo>
                  <a:lnTo>
                    <a:pt x="782" y="8567"/>
                  </a:lnTo>
                  <a:lnTo>
                    <a:pt x="896" y="9569"/>
                  </a:lnTo>
                  <a:lnTo>
                    <a:pt x="957" y="10085"/>
                  </a:lnTo>
                  <a:lnTo>
                    <a:pt x="1025" y="10601"/>
                  </a:lnTo>
                  <a:lnTo>
                    <a:pt x="1094" y="11117"/>
                  </a:lnTo>
                  <a:lnTo>
                    <a:pt x="1177" y="11625"/>
                  </a:lnTo>
                  <a:lnTo>
                    <a:pt x="1268" y="12141"/>
                  </a:lnTo>
                  <a:lnTo>
                    <a:pt x="1359" y="12649"/>
                  </a:lnTo>
                  <a:lnTo>
                    <a:pt x="1458" y="13158"/>
                  </a:lnTo>
                  <a:lnTo>
                    <a:pt x="1564" y="13666"/>
                  </a:lnTo>
                  <a:lnTo>
                    <a:pt x="1594" y="13795"/>
                  </a:lnTo>
                  <a:lnTo>
                    <a:pt x="1632" y="13917"/>
                  </a:lnTo>
                  <a:lnTo>
                    <a:pt x="1708" y="14167"/>
                  </a:lnTo>
                  <a:lnTo>
                    <a:pt x="1723" y="14205"/>
                  </a:lnTo>
                  <a:lnTo>
                    <a:pt x="1746" y="14228"/>
                  </a:lnTo>
                  <a:lnTo>
                    <a:pt x="1769" y="14235"/>
                  </a:lnTo>
                  <a:lnTo>
                    <a:pt x="1799" y="14235"/>
                  </a:lnTo>
                  <a:lnTo>
                    <a:pt x="1830" y="14220"/>
                  </a:lnTo>
                  <a:lnTo>
                    <a:pt x="1852" y="14197"/>
                  </a:lnTo>
                  <a:lnTo>
                    <a:pt x="1875" y="14182"/>
                  </a:lnTo>
                  <a:lnTo>
                    <a:pt x="1883" y="14159"/>
                  </a:lnTo>
                  <a:lnTo>
                    <a:pt x="1883" y="14114"/>
                  </a:lnTo>
                  <a:lnTo>
                    <a:pt x="1875" y="14061"/>
                  </a:lnTo>
                  <a:lnTo>
                    <a:pt x="1860" y="13962"/>
                  </a:lnTo>
                  <a:lnTo>
                    <a:pt x="1526" y="11253"/>
                  </a:lnTo>
                  <a:lnTo>
                    <a:pt x="1367" y="9903"/>
                  </a:lnTo>
                  <a:lnTo>
                    <a:pt x="1207" y="8544"/>
                  </a:lnTo>
                  <a:lnTo>
                    <a:pt x="1124" y="7740"/>
                  </a:lnTo>
                  <a:lnTo>
                    <a:pt x="1048" y="6928"/>
                  </a:lnTo>
                  <a:lnTo>
                    <a:pt x="904" y="5312"/>
                  </a:lnTo>
                  <a:lnTo>
                    <a:pt x="828" y="4432"/>
                  </a:lnTo>
                  <a:lnTo>
                    <a:pt x="790" y="3999"/>
                  </a:lnTo>
                  <a:lnTo>
                    <a:pt x="744" y="3559"/>
                  </a:lnTo>
                  <a:lnTo>
                    <a:pt x="562" y="1981"/>
                  </a:lnTo>
                  <a:lnTo>
                    <a:pt x="373" y="395"/>
                  </a:lnTo>
                  <a:lnTo>
                    <a:pt x="304" y="213"/>
                  </a:lnTo>
                  <a:lnTo>
                    <a:pt x="229" y="39"/>
                  </a:lnTo>
                  <a:lnTo>
                    <a:pt x="213" y="16"/>
                  </a:lnTo>
                  <a:lnTo>
                    <a:pt x="183" y="8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6649900" y="3081300"/>
              <a:ext cx="37775" cy="331225"/>
            </a:xfrm>
            <a:custGeom>
              <a:rect b="b" l="l" r="r" t="t"/>
              <a:pathLst>
                <a:path extrusionOk="0" h="13249" w="1511">
                  <a:moveTo>
                    <a:pt x="130" y="0"/>
                  </a:moveTo>
                  <a:lnTo>
                    <a:pt x="107" y="8"/>
                  </a:lnTo>
                  <a:lnTo>
                    <a:pt x="61" y="23"/>
                  </a:lnTo>
                  <a:lnTo>
                    <a:pt x="24" y="61"/>
                  </a:lnTo>
                  <a:lnTo>
                    <a:pt x="8" y="99"/>
                  </a:lnTo>
                  <a:lnTo>
                    <a:pt x="1" y="145"/>
                  </a:lnTo>
                  <a:lnTo>
                    <a:pt x="1" y="243"/>
                  </a:lnTo>
                  <a:lnTo>
                    <a:pt x="8" y="342"/>
                  </a:lnTo>
                  <a:lnTo>
                    <a:pt x="61" y="957"/>
                  </a:lnTo>
                  <a:lnTo>
                    <a:pt x="84" y="1260"/>
                  </a:lnTo>
                  <a:lnTo>
                    <a:pt x="99" y="1571"/>
                  </a:lnTo>
                  <a:lnTo>
                    <a:pt x="130" y="2140"/>
                  </a:lnTo>
                  <a:lnTo>
                    <a:pt x="160" y="2702"/>
                  </a:lnTo>
                  <a:lnTo>
                    <a:pt x="198" y="3271"/>
                  </a:lnTo>
                  <a:lnTo>
                    <a:pt x="228" y="3552"/>
                  </a:lnTo>
                  <a:lnTo>
                    <a:pt x="266" y="3840"/>
                  </a:lnTo>
                  <a:lnTo>
                    <a:pt x="350" y="4576"/>
                  </a:lnTo>
                  <a:lnTo>
                    <a:pt x="426" y="5319"/>
                  </a:lnTo>
                  <a:lnTo>
                    <a:pt x="494" y="6063"/>
                  </a:lnTo>
                  <a:lnTo>
                    <a:pt x="570" y="6807"/>
                  </a:lnTo>
                  <a:lnTo>
                    <a:pt x="805" y="9068"/>
                  </a:lnTo>
                  <a:lnTo>
                    <a:pt x="934" y="10198"/>
                  </a:lnTo>
                  <a:lnTo>
                    <a:pt x="1063" y="11329"/>
                  </a:lnTo>
                  <a:lnTo>
                    <a:pt x="1124" y="11792"/>
                  </a:lnTo>
                  <a:lnTo>
                    <a:pt x="1200" y="12255"/>
                  </a:lnTo>
                  <a:lnTo>
                    <a:pt x="1351" y="13188"/>
                  </a:lnTo>
                  <a:lnTo>
                    <a:pt x="1359" y="13218"/>
                  </a:lnTo>
                  <a:lnTo>
                    <a:pt x="1382" y="13241"/>
                  </a:lnTo>
                  <a:lnTo>
                    <a:pt x="1405" y="13249"/>
                  </a:lnTo>
                  <a:lnTo>
                    <a:pt x="1442" y="13233"/>
                  </a:lnTo>
                  <a:lnTo>
                    <a:pt x="1465" y="13218"/>
                  </a:lnTo>
                  <a:lnTo>
                    <a:pt x="1488" y="13196"/>
                  </a:lnTo>
                  <a:lnTo>
                    <a:pt x="1503" y="13165"/>
                  </a:lnTo>
                  <a:lnTo>
                    <a:pt x="1511" y="13142"/>
                  </a:lnTo>
                  <a:lnTo>
                    <a:pt x="1488" y="12725"/>
                  </a:lnTo>
                  <a:lnTo>
                    <a:pt x="1458" y="12300"/>
                  </a:lnTo>
                  <a:lnTo>
                    <a:pt x="1465" y="12300"/>
                  </a:lnTo>
                  <a:lnTo>
                    <a:pt x="1374" y="11071"/>
                  </a:lnTo>
                  <a:lnTo>
                    <a:pt x="1329" y="10456"/>
                  </a:lnTo>
                  <a:lnTo>
                    <a:pt x="1276" y="9842"/>
                  </a:lnTo>
                  <a:lnTo>
                    <a:pt x="1093" y="7899"/>
                  </a:lnTo>
                  <a:lnTo>
                    <a:pt x="911" y="5964"/>
                  </a:lnTo>
                  <a:lnTo>
                    <a:pt x="835" y="5153"/>
                  </a:lnTo>
                  <a:lnTo>
                    <a:pt x="760" y="4348"/>
                  </a:lnTo>
                  <a:lnTo>
                    <a:pt x="577" y="2603"/>
                  </a:lnTo>
                  <a:lnTo>
                    <a:pt x="388" y="858"/>
                  </a:lnTo>
                  <a:lnTo>
                    <a:pt x="357" y="668"/>
                  </a:lnTo>
                  <a:lnTo>
                    <a:pt x="327" y="479"/>
                  </a:lnTo>
                  <a:lnTo>
                    <a:pt x="251" y="92"/>
                  </a:lnTo>
                  <a:lnTo>
                    <a:pt x="228" y="54"/>
                  </a:lnTo>
                  <a:lnTo>
                    <a:pt x="221" y="31"/>
                  </a:lnTo>
                  <a:lnTo>
                    <a:pt x="198" y="16"/>
                  </a:lnTo>
                  <a:lnTo>
                    <a:pt x="183" y="8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6567775" y="3105775"/>
              <a:ext cx="167900" cy="54450"/>
            </a:xfrm>
            <a:custGeom>
              <a:rect b="b" l="l" r="r" t="t"/>
              <a:pathLst>
                <a:path extrusionOk="0" h="2178" w="6716">
                  <a:moveTo>
                    <a:pt x="5107" y="0"/>
                  </a:moveTo>
                  <a:lnTo>
                    <a:pt x="4993" y="15"/>
                  </a:lnTo>
                  <a:lnTo>
                    <a:pt x="4576" y="61"/>
                  </a:lnTo>
                  <a:lnTo>
                    <a:pt x="4158" y="122"/>
                  </a:lnTo>
                  <a:lnTo>
                    <a:pt x="3741" y="190"/>
                  </a:lnTo>
                  <a:lnTo>
                    <a:pt x="3324" y="258"/>
                  </a:lnTo>
                  <a:lnTo>
                    <a:pt x="2975" y="334"/>
                  </a:lnTo>
                  <a:lnTo>
                    <a:pt x="2626" y="410"/>
                  </a:lnTo>
                  <a:lnTo>
                    <a:pt x="2277" y="494"/>
                  </a:lnTo>
                  <a:lnTo>
                    <a:pt x="1935" y="592"/>
                  </a:lnTo>
                  <a:lnTo>
                    <a:pt x="1594" y="698"/>
                  </a:lnTo>
                  <a:lnTo>
                    <a:pt x="1260" y="820"/>
                  </a:lnTo>
                  <a:lnTo>
                    <a:pt x="926" y="956"/>
                  </a:lnTo>
                  <a:lnTo>
                    <a:pt x="592" y="1101"/>
                  </a:lnTo>
                  <a:lnTo>
                    <a:pt x="463" y="1161"/>
                  </a:lnTo>
                  <a:lnTo>
                    <a:pt x="334" y="1230"/>
                  </a:lnTo>
                  <a:lnTo>
                    <a:pt x="273" y="1267"/>
                  </a:lnTo>
                  <a:lnTo>
                    <a:pt x="213" y="1313"/>
                  </a:lnTo>
                  <a:lnTo>
                    <a:pt x="160" y="1359"/>
                  </a:lnTo>
                  <a:lnTo>
                    <a:pt x="107" y="1412"/>
                  </a:lnTo>
                  <a:lnTo>
                    <a:pt x="76" y="1457"/>
                  </a:lnTo>
                  <a:lnTo>
                    <a:pt x="46" y="1495"/>
                  </a:lnTo>
                  <a:lnTo>
                    <a:pt x="23" y="1541"/>
                  </a:lnTo>
                  <a:lnTo>
                    <a:pt x="8" y="1586"/>
                  </a:lnTo>
                  <a:lnTo>
                    <a:pt x="0" y="1632"/>
                  </a:lnTo>
                  <a:lnTo>
                    <a:pt x="0" y="1677"/>
                  </a:lnTo>
                  <a:lnTo>
                    <a:pt x="15" y="1723"/>
                  </a:lnTo>
                  <a:lnTo>
                    <a:pt x="38" y="1768"/>
                  </a:lnTo>
                  <a:lnTo>
                    <a:pt x="152" y="1920"/>
                  </a:lnTo>
                  <a:lnTo>
                    <a:pt x="220" y="1988"/>
                  </a:lnTo>
                  <a:lnTo>
                    <a:pt x="289" y="2057"/>
                  </a:lnTo>
                  <a:lnTo>
                    <a:pt x="365" y="2110"/>
                  </a:lnTo>
                  <a:lnTo>
                    <a:pt x="456" y="2148"/>
                  </a:lnTo>
                  <a:lnTo>
                    <a:pt x="501" y="2163"/>
                  </a:lnTo>
                  <a:lnTo>
                    <a:pt x="547" y="2170"/>
                  </a:lnTo>
                  <a:lnTo>
                    <a:pt x="600" y="2178"/>
                  </a:lnTo>
                  <a:lnTo>
                    <a:pt x="1063" y="2178"/>
                  </a:lnTo>
                  <a:lnTo>
                    <a:pt x="1366" y="2163"/>
                  </a:lnTo>
                  <a:lnTo>
                    <a:pt x="1670" y="2140"/>
                  </a:lnTo>
                  <a:lnTo>
                    <a:pt x="1973" y="2102"/>
                  </a:lnTo>
                  <a:lnTo>
                    <a:pt x="2284" y="2064"/>
                  </a:lnTo>
                  <a:lnTo>
                    <a:pt x="2891" y="1973"/>
                  </a:lnTo>
                  <a:lnTo>
                    <a:pt x="3498" y="1882"/>
                  </a:lnTo>
                  <a:lnTo>
                    <a:pt x="3817" y="1829"/>
                  </a:lnTo>
                  <a:lnTo>
                    <a:pt x="4128" y="1768"/>
                  </a:lnTo>
                  <a:lnTo>
                    <a:pt x="4432" y="1700"/>
                  </a:lnTo>
                  <a:lnTo>
                    <a:pt x="4743" y="1624"/>
                  </a:lnTo>
                  <a:lnTo>
                    <a:pt x="5046" y="1533"/>
                  </a:lnTo>
                  <a:lnTo>
                    <a:pt x="5350" y="1434"/>
                  </a:lnTo>
                  <a:lnTo>
                    <a:pt x="5646" y="1336"/>
                  </a:lnTo>
                  <a:lnTo>
                    <a:pt x="5949" y="1230"/>
                  </a:lnTo>
                  <a:lnTo>
                    <a:pt x="6116" y="1161"/>
                  </a:lnTo>
                  <a:lnTo>
                    <a:pt x="6275" y="1085"/>
                  </a:lnTo>
                  <a:lnTo>
                    <a:pt x="6351" y="1040"/>
                  </a:lnTo>
                  <a:lnTo>
                    <a:pt x="6427" y="994"/>
                  </a:lnTo>
                  <a:lnTo>
                    <a:pt x="6503" y="941"/>
                  </a:lnTo>
                  <a:lnTo>
                    <a:pt x="6571" y="888"/>
                  </a:lnTo>
                  <a:lnTo>
                    <a:pt x="6632" y="820"/>
                  </a:lnTo>
                  <a:lnTo>
                    <a:pt x="6677" y="751"/>
                  </a:lnTo>
                  <a:lnTo>
                    <a:pt x="6708" y="683"/>
                  </a:lnTo>
                  <a:lnTo>
                    <a:pt x="6715" y="615"/>
                  </a:lnTo>
                  <a:lnTo>
                    <a:pt x="6708" y="539"/>
                  </a:lnTo>
                  <a:lnTo>
                    <a:pt x="6685" y="471"/>
                  </a:lnTo>
                  <a:lnTo>
                    <a:pt x="6647" y="402"/>
                  </a:lnTo>
                  <a:lnTo>
                    <a:pt x="6586" y="327"/>
                  </a:lnTo>
                  <a:lnTo>
                    <a:pt x="6518" y="258"/>
                  </a:lnTo>
                  <a:lnTo>
                    <a:pt x="6442" y="198"/>
                  </a:lnTo>
                  <a:lnTo>
                    <a:pt x="6366" y="137"/>
                  </a:lnTo>
                  <a:lnTo>
                    <a:pt x="6283" y="91"/>
                  </a:lnTo>
                  <a:lnTo>
                    <a:pt x="6192" y="53"/>
                  </a:lnTo>
                  <a:lnTo>
                    <a:pt x="6101" y="31"/>
                  </a:lnTo>
                  <a:lnTo>
                    <a:pt x="6010" y="8"/>
                  </a:lnTo>
                  <a:lnTo>
                    <a:pt x="5904" y="8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6503475" y="2935225"/>
              <a:ext cx="272800" cy="163750"/>
            </a:xfrm>
            <a:custGeom>
              <a:rect b="b" l="l" r="r" t="t"/>
              <a:pathLst>
                <a:path extrusionOk="0" h="6550" w="10912">
                  <a:moveTo>
                    <a:pt x="6624" y="1"/>
                  </a:moveTo>
                  <a:lnTo>
                    <a:pt x="6419" y="9"/>
                  </a:lnTo>
                  <a:lnTo>
                    <a:pt x="6214" y="24"/>
                  </a:lnTo>
                  <a:lnTo>
                    <a:pt x="6002" y="39"/>
                  </a:lnTo>
                  <a:lnTo>
                    <a:pt x="5805" y="54"/>
                  </a:lnTo>
                  <a:lnTo>
                    <a:pt x="5600" y="84"/>
                  </a:lnTo>
                  <a:lnTo>
                    <a:pt x="5395" y="115"/>
                  </a:lnTo>
                  <a:lnTo>
                    <a:pt x="5198" y="145"/>
                  </a:lnTo>
                  <a:lnTo>
                    <a:pt x="4796" y="229"/>
                  </a:lnTo>
                  <a:lnTo>
                    <a:pt x="4409" y="327"/>
                  </a:lnTo>
                  <a:lnTo>
                    <a:pt x="4014" y="449"/>
                  </a:lnTo>
                  <a:lnTo>
                    <a:pt x="3627" y="578"/>
                  </a:lnTo>
                  <a:lnTo>
                    <a:pt x="3430" y="661"/>
                  </a:lnTo>
                  <a:lnTo>
                    <a:pt x="3232" y="737"/>
                  </a:lnTo>
                  <a:lnTo>
                    <a:pt x="3043" y="828"/>
                  </a:lnTo>
                  <a:lnTo>
                    <a:pt x="2853" y="919"/>
                  </a:lnTo>
                  <a:lnTo>
                    <a:pt x="2663" y="1018"/>
                  </a:lnTo>
                  <a:lnTo>
                    <a:pt x="2481" y="1116"/>
                  </a:lnTo>
                  <a:lnTo>
                    <a:pt x="2307" y="1230"/>
                  </a:lnTo>
                  <a:lnTo>
                    <a:pt x="2132" y="1344"/>
                  </a:lnTo>
                  <a:lnTo>
                    <a:pt x="1958" y="1465"/>
                  </a:lnTo>
                  <a:lnTo>
                    <a:pt x="1791" y="1587"/>
                  </a:lnTo>
                  <a:lnTo>
                    <a:pt x="1631" y="1723"/>
                  </a:lnTo>
                  <a:lnTo>
                    <a:pt x="1472" y="1860"/>
                  </a:lnTo>
                  <a:lnTo>
                    <a:pt x="1313" y="2004"/>
                  </a:lnTo>
                  <a:lnTo>
                    <a:pt x="1169" y="2156"/>
                  </a:lnTo>
                  <a:lnTo>
                    <a:pt x="1017" y="2308"/>
                  </a:lnTo>
                  <a:lnTo>
                    <a:pt x="880" y="2475"/>
                  </a:lnTo>
                  <a:lnTo>
                    <a:pt x="736" y="2649"/>
                  </a:lnTo>
                  <a:lnTo>
                    <a:pt x="607" y="2831"/>
                  </a:lnTo>
                  <a:lnTo>
                    <a:pt x="493" y="3013"/>
                  </a:lnTo>
                  <a:lnTo>
                    <a:pt x="387" y="3203"/>
                  </a:lnTo>
                  <a:lnTo>
                    <a:pt x="288" y="3400"/>
                  </a:lnTo>
                  <a:lnTo>
                    <a:pt x="205" y="3598"/>
                  </a:lnTo>
                  <a:lnTo>
                    <a:pt x="137" y="3810"/>
                  </a:lnTo>
                  <a:lnTo>
                    <a:pt x="76" y="4015"/>
                  </a:lnTo>
                  <a:lnTo>
                    <a:pt x="46" y="4144"/>
                  </a:lnTo>
                  <a:lnTo>
                    <a:pt x="23" y="4273"/>
                  </a:lnTo>
                  <a:lnTo>
                    <a:pt x="8" y="4402"/>
                  </a:lnTo>
                  <a:lnTo>
                    <a:pt x="0" y="4523"/>
                  </a:lnTo>
                  <a:lnTo>
                    <a:pt x="0" y="4652"/>
                  </a:lnTo>
                  <a:lnTo>
                    <a:pt x="0" y="4774"/>
                  </a:lnTo>
                  <a:lnTo>
                    <a:pt x="15" y="4895"/>
                  </a:lnTo>
                  <a:lnTo>
                    <a:pt x="38" y="5009"/>
                  </a:lnTo>
                  <a:lnTo>
                    <a:pt x="68" y="5130"/>
                  </a:lnTo>
                  <a:lnTo>
                    <a:pt x="106" y="5244"/>
                  </a:lnTo>
                  <a:lnTo>
                    <a:pt x="152" y="5358"/>
                  </a:lnTo>
                  <a:lnTo>
                    <a:pt x="213" y="5464"/>
                  </a:lnTo>
                  <a:lnTo>
                    <a:pt x="273" y="5570"/>
                  </a:lnTo>
                  <a:lnTo>
                    <a:pt x="357" y="5677"/>
                  </a:lnTo>
                  <a:lnTo>
                    <a:pt x="448" y="5775"/>
                  </a:lnTo>
                  <a:lnTo>
                    <a:pt x="546" y="5866"/>
                  </a:lnTo>
                  <a:lnTo>
                    <a:pt x="660" y="5965"/>
                  </a:lnTo>
                  <a:lnTo>
                    <a:pt x="774" y="6041"/>
                  </a:lnTo>
                  <a:lnTo>
                    <a:pt x="903" y="6117"/>
                  </a:lnTo>
                  <a:lnTo>
                    <a:pt x="1032" y="6185"/>
                  </a:lnTo>
                  <a:lnTo>
                    <a:pt x="1161" y="6246"/>
                  </a:lnTo>
                  <a:lnTo>
                    <a:pt x="1298" y="6299"/>
                  </a:lnTo>
                  <a:lnTo>
                    <a:pt x="1442" y="6344"/>
                  </a:lnTo>
                  <a:lnTo>
                    <a:pt x="1578" y="6382"/>
                  </a:lnTo>
                  <a:lnTo>
                    <a:pt x="1745" y="6420"/>
                  </a:lnTo>
                  <a:lnTo>
                    <a:pt x="1912" y="6458"/>
                  </a:lnTo>
                  <a:lnTo>
                    <a:pt x="2072" y="6488"/>
                  </a:lnTo>
                  <a:lnTo>
                    <a:pt x="2238" y="6511"/>
                  </a:lnTo>
                  <a:lnTo>
                    <a:pt x="2405" y="6526"/>
                  </a:lnTo>
                  <a:lnTo>
                    <a:pt x="2565" y="6542"/>
                  </a:lnTo>
                  <a:lnTo>
                    <a:pt x="2732" y="6549"/>
                  </a:lnTo>
                  <a:lnTo>
                    <a:pt x="3066" y="6549"/>
                  </a:lnTo>
                  <a:lnTo>
                    <a:pt x="3225" y="6534"/>
                  </a:lnTo>
                  <a:lnTo>
                    <a:pt x="3392" y="6519"/>
                  </a:lnTo>
                  <a:lnTo>
                    <a:pt x="3559" y="6504"/>
                  </a:lnTo>
                  <a:lnTo>
                    <a:pt x="3718" y="6473"/>
                  </a:lnTo>
                  <a:lnTo>
                    <a:pt x="3885" y="6443"/>
                  </a:lnTo>
                  <a:lnTo>
                    <a:pt x="4052" y="6405"/>
                  </a:lnTo>
                  <a:lnTo>
                    <a:pt x="4211" y="6359"/>
                  </a:lnTo>
                  <a:lnTo>
                    <a:pt x="4621" y="6246"/>
                  </a:lnTo>
                  <a:lnTo>
                    <a:pt x="4826" y="6200"/>
                  </a:lnTo>
                  <a:lnTo>
                    <a:pt x="4932" y="6177"/>
                  </a:lnTo>
                  <a:lnTo>
                    <a:pt x="5031" y="6162"/>
                  </a:lnTo>
                  <a:lnTo>
                    <a:pt x="5357" y="6117"/>
                  </a:lnTo>
                  <a:lnTo>
                    <a:pt x="5676" y="6064"/>
                  </a:lnTo>
                  <a:lnTo>
                    <a:pt x="5994" y="5995"/>
                  </a:lnTo>
                  <a:lnTo>
                    <a:pt x="6305" y="5919"/>
                  </a:lnTo>
                  <a:lnTo>
                    <a:pt x="6624" y="5836"/>
                  </a:lnTo>
                  <a:lnTo>
                    <a:pt x="6935" y="5745"/>
                  </a:lnTo>
                  <a:lnTo>
                    <a:pt x="7557" y="5555"/>
                  </a:lnTo>
                  <a:lnTo>
                    <a:pt x="7853" y="5457"/>
                  </a:lnTo>
                  <a:lnTo>
                    <a:pt x="8142" y="5350"/>
                  </a:lnTo>
                  <a:lnTo>
                    <a:pt x="8422" y="5229"/>
                  </a:lnTo>
                  <a:lnTo>
                    <a:pt x="8696" y="5092"/>
                  </a:lnTo>
                  <a:lnTo>
                    <a:pt x="8961" y="4941"/>
                  </a:lnTo>
                  <a:lnTo>
                    <a:pt x="9227" y="4774"/>
                  </a:lnTo>
                  <a:lnTo>
                    <a:pt x="9348" y="4690"/>
                  </a:lnTo>
                  <a:lnTo>
                    <a:pt x="9477" y="4592"/>
                  </a:lnTo>
                  <a:lnTo>
                    <a:pt x="9599" y="4500"/>
                  </a:lnTo>
                  <a:lnTo>
                    <a:pt x="9720" y="4394"/>
                  </a:lnTo>
                  <a:lnTo>
                    <a:pt x="9864" y="4265"/>
                  </a:lnTo>
                  <a:lnTo>
                    <a:pt x="10008" y="4136"/>
                  </a:lnTo>
                  <a:lnTo>
                    <a:pt x="10145" y="4000"/>
                  </a:lnTo>
                  <a:lnTo>
                    <a:pt x="10274" y="3856"/>
                  </a:lnTo>
                  <a:lnTo>
                    <a:pt x="10395" y="3704"/>
                  </a:lnTo>
                  <a:lnTo>
                    <a:pt x="10509" y="3544"/>
                  </a:lnTo>
                  <a:lnTo>
                    <a:pt x="10615" y="3377"/>
                  </a:lnTo>
                  <a:lnTo>
                    <a:pt x="10699" y="3203"/>
                  </a:lnTo>
                  <a:lnTo>
                    <a:pt x="10759" y="3059"/>
                  </a:lnTo>
                  <a:lnTo>
                    <a:pt x="10805" y="2922"/>
                  </a:lnTo>
                  <a:lnTo>
                    <a:pt x="10851" y="2793"/>
                  </a:lnTo>
                  <a:lnTo>
                    <a:pt x="10881" y="2657"/>
                  </a:lnTo>
                  <a:lnTo>
                    <a:pt x="10904" y="2528"/>
                  </a:lnTo>
                  <a:lnTo>
                    <a:pt x="10911" y="2406"/>
                  </a:lnTo>
                  <a:lnTo>
                    <a:pt x="10911" y="2277"/>
                  </a:lnTo>
                  <a:lnTo>
                    <a:pt x="10904" y="2156"/>
                  </a:lnTo>
                  <a:lnTo>
                    <a:pt x="10881" y="2034"/>
                  </a:lnTo>
                  <a:lnTo>
                    <a:pt x="10843" y="1913"/>
                  </a:lnTo>
                  <a:lnTo>
                    <a:pt x="10797" y="1792"/>
                  </a:lnTo>
                  <a:lnTo>
                    <a:pt x="10737" y="1670"/>
                  </a:lnTo>
                  <a:lnTo>
                    <a:pt x="10661" y="1556"/>
                  </a:lnTo>
                  <a:lnTo>
                    <a:pt x="10570" y="1435"/>
                  </a:lnTo>
                  <a:lnTo>
                    <a:pt x="10464" y="1314"/>
                  </a:lnTo>
                  <a:lnTo>
                    <a:pt x="10342" y="1192"/>
                  </a:lnTo>
                  <a:lnTo>
                    <a:pt x="10190" y="1056"/>
                  </a:lnTo>
                  <a:lnTo>
                    <a:pt x="10023" y="927"/>
                  </a:lnTo>
                  <a:lnTo>
                    <a:pt x="9857" y="798"/>
                  </a:lnTo>
                  <a:lnTo>
                    <a:pt x="9682" y="684"/>
                  </a:lnTo>
                  <a:lnTo>
                    <a:pt x="9500" y="578"/>
                  </a:lnTo>
                  <a:lnTo>
                    <a:pt x="9310" y="487"/>
                  </a:lnTo>
                  <a:lnTo>
                    <a:pt x="9121" y="396"/>
                  </a:lnTo>
                  <a:lnTo>
                    <a:pt x="8916" y="327"/>
                  </a:lnTo>
                  <a:lnTo>
                    <a:pt x="8658" y="244"/>
                  </a:lnTo>
                  <a:lnTo>
                    <a:pt x="8392" y="183"/>
                  </a:lnTo>
                  <a:lnTo>
                    <a:pt x="8134" y="130"/>
                  </a:lnTo>
                  <a:lnTo>
                    <a:pt x="7876" y="84"/>
                  </a:lnTo>
                  <a:lnTo>
                    <a:pt x="7611" y="54"/>
                  </a:lnTo>
                  <a:lnTo>
                    <a:pt x="7353" y="24"/>
                  </a:lnTo>
                  <a:lnTo>
                    <a:pt x="7095" y="9"/>
                  </a:lnTo>
                  <a:lnTo>
                    <a:pt x="68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6"/>
            <p:cNvSpPr/>
            <p:nvPr/>
          </p:nvSpPr>
          <p:spPr>
            <a:xfrm>
              <a:off x="6621450" y="2968625"/>
              <a:ext cx="22225" cy="95250"/>
            </a:xfrm>
            <a:custGeom>
              <a:rect b="b" l="l" r="r" t="t"/>
              <a:pathLst>
                <a:path extrusionOk="0" h="3810" w="889">
                  <a:moveTo>
                    <a:pt x="160" y="0"/>
                  </a:moveTo>
                  <a:lnTo>
                    <a:pt x="114" y="23"/>
                  </a:lnTo>
                  <a:lnTo>
                    <a:pt x="77" y="53"/>
                  </a:lnTo>
                  <a:lnTo>
                    <a:pt x="39" y="84"/>
                  </a:lnTo>
                  <a:lnTo>
                    <a:pt x="16" y="114"/>
                  </a:lnTo>
                  <a:lnTo>
                    <a:pt x="1" y="175"/>
                  </a:lnTo>
                  <a:lnTo>
                    <a:pt x="1" y="243"/>
                  </a:lnTo>
                  <a:lnTo>
                    <a:pt x="1" y="304"/>
                  </a:lnTo>
                  <a:lnTo>
                    <a:pt x="8" y="372"/>
                  </a:lnTo>
                  <a:lnTo>
                    <a:pt x="130" y="1366"/>
                  </a:lnTo>
                  <a:lnTo>
                    <a:pt x="190" y="1859"/>
                  </a:lnTo>
                  <a:lnTo>
                    <a:pt x="266" y="2353"/>
                  </a:lnTo>
                  <a:lnTo>
                    <a:pt x="312" y="2694"/>
                  </a:lnTo>
                  <a:lnTo>
                    <a:pt x="365" y="3028"/>
                  </a:lnTo>
                  <a:lnTo>
                    <a:pt x="395" y="3195"/>
                  </a:lnTo>
                  <a:lnTo>
                    <a:pt x="433" y="3354"/>
                  </a:lnTo>
                  <a:lnTo>
                    <a:pt x="479" y="3521"/>
                  </a:lnTo>
                  <a:lnTo>
                    <a:pt x="532" y="3680"/>
                  </a:lnTo>
                  <a:lnTo>
                    <a:pt x="547" y="3711"/>
                  </a:lnTo>
                  <a:lnTo>
                    <a:pt x="570" y="3741"/>
                  </a:lnTo>
                  <a:lnTo>
                    <a:pt x="585" y="3764"/>
                  </a:lnTo>
                  <a:lnTo>
                    <a:pt x="615" y="3787"/>
                  </a:lnTo>
                  <a:lnTo>
                    <a:pt x="638" y="3794"/>
                  </a:lnTo>
                  <a:lnTo>
                    <a:pt x="668" y="3809"/>
                  </a:lnTo>
                  <a:lnTo>
                    <a:pt x="767" y="3809"/>
                  </a:lnTo>
                  <a:lnTo>
                    <a:pt x="797" y="3794"/>
                  </a:lnTo>
                  <a:lnTo>
                    <a:pt x="828" y="3779"/>
                  </a:lnTo>
                  <a:lnTo>
                    <a:pt x="843" y="3756"/>
                  </a:lnTo>
                  <a:lnTo>
                    <a:pt x="866" y="3734"/>
                  </a:lnTo>
                  <a:lnTo>
                    <a:pt x="873" y="3703"/>
                  </a:lnTo>
                  <a:lnTo>
                    <a:pt x="888" y="3673"/>
                  </a:lnTo>
                  <a:lnTo>
                    <a:pt x="888" y="3642"/>
                  </a:lnTo>
                  <a:lnTo>
                    <a:pt x="888" y="3453"/>
                  </a:lnTo>
                  <a:lnTo>
                    <a:pt x="813" y="2709"/>
                  </a:lnTo>
                  <a:lnTo>
                    <a:pt x="775" y="2337"/>
                  </a:lnTo>
                  <a:lnTo>
                    <a:pt x="729" y="1966"/>
                  </a:lnTo>
                  <a:lnTo>
                    <a:pt x="668" y="1586"/>
                  </a:lnTo>
                  <a:lnTo>
                    <a:pt x="608" y="1199"/>
                  </a:lnTo>
                  <a:lnTo>
                    <a:pt x="463" y="440"/>
                  </a:lnTo>
                  <a:lnTo>
                    <a:pt x="441" y="327"/>
                  </a:lnTo>
                  <a:lnTo>
                    <a:pt x="410" y="220"/>
                  </a:lnTo>
                  <a:lnTo>
                    <a:pt x="380" y="175"/>
                  </a:lnTo>
                  <a:lnTo>
                    <a:pt x="350" y="122"/>
                  </a:lnTo>
                  <a:lnTo>
                    <a:pt x="319" y="84"/>
                  </a:lnTo>
                  <a:lnTo>
                    <a:pt x="274" y="38"/>
                  </a:lnTo>
                  <a:lnTo>
                    <a:pt x="243" y="23"/>
                  </a:lnTo>
                  <a:lnTo>
                    <a:pt x="213" y="8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6"/>
            <p:cNvSpPr/>
            <p:nvPr/>
          </p:nvSpPr>
          <p:spPr>
            <a:xfrm>
              <a:off x="6657875" y="2967875"/>
              <a:ext cx="31325" cy="82525"/>
            </a:xfrm>
            <a:custGeom>
              <a:rect b="b" l="l" r="r" t="t"/>
              <a:pathLst>
                <a:path extrusionOk="0" h="3301" w="1253">
                  <a:moveTo>
                    <a:pt x="145" y="0"/>
                  </a:moveTo>
                  <a:lnTo>
                    <a:pt x="99" y="15"/>
                  </a:lnTo>
                  <a:lnTo>
                    <a:pt x="54" y="30"/>
                  </a:lnTo>
                  <a:lnTo>
                    <a:pt x="16" y="61"/>
                  </a:lnTo>
                  <a:lnTo>
                    <a:pt x="8" y="83"/>
                  </a:lnTo>
                  <a:lnTo>
                    <a:pt x="0" y="99"/>
                  </a:lnTo>
                  <a:lnTo>
                    <a:pt x="0" y="129"/>
                  </a:lnTo>
                  <a:lnTo>
                    <a:pt x="8" y="152"/>
                  </a:lnTo>
                  <a:lnTo>
                    <a:pt x="38" y="205"/>
                  </a:lnTo>
                  <a:lnTo>
                    <a:pt x="76" y="258"/>
                  </a:lnTo>
                  <a:lnTo>
                    <a:pt x="122" y="311"/>
                  </a:lnTo>
                  <a:lnTo>
                    <a:pt x="167" y="349"/>
                  </a:lnTo>
                  <a:lnTo>
                    <a:pt x="266" y="463"/>
                  </a:lnTo>
                  <a:lnTo>
                    <a:pt x="357" y="577"/>
                  </a:lnTo>
                  <a:lnTo>
                    <a:pt x="433" y="691"/>
                  </a:lnTo>
                  <a:lnTo>
                    <a:pt x="501" y="820"/>
                  </a:lnTo>
                  <a:lnTo>
                    <a:pt x="554" y="948"/>
                  </a:lnTo>
                  <a:lnTo>
                    <a:pt x="600" y="1085"/>
                  </a:lnTo>
                  <a:lnTo>
                    <a:pt x="630" y="1229"/>
                  </a:lnTo>
                  <a:lnTo>
                    <a:pt x="661" y="1373"/>
                  </a:lnTo>
                  <a:lnTo>
                    <a:pt x="683" y="1525"/>
                  </a:lnTo>
                  <a:lnTo>
                    <a:pt x="699" y="1685"/>
                  </a:lnTo>
                  <a:lnTo>
                    <a:pt x="721" y="1988"/>
                  </a:lnTo>
                  <a:lnTo>
                    <a:pt x="752" y="2595"/>
                  </a:lnTo>
                  <a:lnTo>
                    <a:pt x="767" y="2762"/>
                  </a:lnTo>
                  <a:lnTo>
                    <a:pt x="774" y="2921"/>
                  </a:lnTo>
                  <a:lnTo>
                    <a:pt x="790" y="2997"/>
                  </a:lnTo>
                  <a:lnTo>
                    <a:pt x="812" y="3073"/>
                  </a:lnTo>
                  <a:lnTo>
                    <a:pt x="843" y="3149"/>
                  </a:lnTo>
                  <a:lnTo>
                    <a:pt x="881" y="3225"/>
                  </a:lnTo>
                  <a:lnTo>
                    <a:pt x="903" y="3255"/>
                  </a:lnTo>
                  <a:lnTo>
                    <a:pt x="949" y="3278"/>
                  </a:lnTo>
                  <a:lnTo>
                    <a:pt x="994" y="3293"/>
                  </a:lnTo>
                  <a:lnTo>
                    <a:pt x="1040" y="3301"/>
                  </a:lnTo>
                  <a:lnTo>
                    <a:pt x="1078" y="3286"/>
                  </a:lnTo>
                  <a:lnTo>
                    <a:pt x="1123" y="3270"/>
                  </a:lnTo>
                  <a:lnTo>
                    <a:pt x="1161" y="3240"/>
                  </a:lnTo>
                  <a:lnTo>
                    <a:pt x="1192" y="3210"/>
                  </a:lnTo>
                  <a:lnTo>
                    <a:pt x="1215" y="3164"/>
                  </a:lnTo>
                  <a:lnTo>
                    <a:pt x="1237" y="3119"/>
                  </a:lnTo>
                  <a:lnTo>
                    <a:pt x="1245" y="3073"/>
                  </a:lnTo>
                  <a:lnTo>
                    <a:pt x="1245" y="3028"/>
                  </a:lnTo>
                  <a:lnTo>
                    <a:pt x="1252" y="2701"/>
                  </a:lnTo>
                  <a:lnTo>
                    <a:pt x="1252" y="2383"/>
                  </a:lnTo>
                  <a:lnTo>
                    <a:pt x="1252" y="2178"/>
                  </a:lnTo>
                  <a:lnTo>
                    <a:pt x="1245" y="1980"/>
                  </a:lnTo>
                  <a:lnTo>
                    <a:pt x="1230" y="1776"/>
                  </a:lnTo>
                  <a:lnTo>
                    <a:pt x="1207" y="1578"/>
                  </a:lnTo>
                  <a:lnTo>
                    <a:pt x="1177" y="1381"/>
                  </a:lnTo>
                  <a:lnTo>
                    <a:pt x="1139" y="1184"/>
                  </a:lnTo>
                  <a:lnTo>
                    <a:pt x="1078" y="986"/>
                  </a:lnTo>
                  <a:lnTo>
                    <a:pt x="1010" y="797"/>
                  </a:lnTo>
                  <a:lnTo>
                    <a:pt x="964" y="691"/>
                  </a:lnTo>
                  <a:lnTo>
                    <a:pt x="911" y="592"/>
                  </a:lnTo>
                  <a:lnTo>
                    <a:pt x="850" y="493"/>
                  </a:lnTo>
                  <a:lnTo>
                    <a:pt x="782" y="402"/>
                  </a:lnTo>
                  <a:lnTo>
                    <a:pt x="714" y="319"/>
                  </a:lnTo>
                  <a:lnTo>
                    <a:pt x="638" y="243"/>
                  </a:lnTo>
                  <a:lnTo>
                    <a:pt x="554" y="167"/>
                  </a:lnTo>
                  <a:lnTo>
                    <a:pt x="463" y="91"/>
                  </a:lnTo>
                  <a:lnTo>
                    <a:pt x="425" y="61"/>
                  </a:lnTo>
                  <a:lnTo>
                    <a:pt x="380" y="38"/>
                  </a:lnTo>
                  <a:lnTo>
                    <a:pt x="334" y="23"/>
                  </a:lnTo>
                  <a:lnTo>
                    <a:pt x="289" y="8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6"/>
            <p:cNvSpPr/>
            <p:nvPr/>
          </p:nvSpPr>
          <p:spPr>
            <a:xfrm>
              <a:off x="6540275" y="2998775"/>
              <a:ext cx="30550" cy="81600"/>
            </a:xfrm>
            <a:custGeom>
              <a:rect b="b" l="l" r="r" t="t"/>
              <a:pathLst>
                <a:path extrusionOk="0" h="3264" w="1222">
                  <a:moveTo>
                    <a:pt x="410" y="1"/>
                  </a:moveTo>
                  <a:lnTo>
                    <a:pt x="387" y="8"/>
                  </a:lnTo>
                  <a:lnTo>
                    <a:pt x="349" y="31"/>
                  </a:lnTo>
                  <a:lnTo>
                    <a:pt x="311" y="54"/>
                  </a:lnTo>
                  <a:lnTo>
                    <a:pt x="281" y="77"/>
                  </a:lnTo>
                  <a:lnTo>
                    <a:pt x="258" y="107"/>
                  </a:lnTo>
                  <a:lnTo>
                    <a:pt x="213" y="175"/>
                  </a:lnTo>
                  <a:lnTo>
                    <a:pt x="175" y="244"/>
                  </a:lnTo>
                  <a:lnTo>
                    <a:pt x="137" y="350"/>
                  </a:lnTo>
                  <a:lnTo>
                    <a:pt x="106" y="464"/>
                  </a:lnTo>
                  <a:lnTo>
                    <a:pt x="76" y="570"/>
                  </a:lnTo>
                  <a:lnTo>
                    <a:pt x="53" y="676"/>
                  </a:lnTo>
                  <a:lnTo>
                    <a:pt x="23" y="896"/>
                  </a:lnTo>
                  <a:lnTo>
                    <a:pt x="0" y="1124"/>
                  </a:lnTo>
                  <a:lnTo>
                    <a:pt x="15" y="1260"/>
                  </a:lnTo>
                  <a:lnTo>
                    <a:pt x="30" y="1405"/>
                  </a:lnTo>
                  <a:lnTo>
                    <a:pt x="53" y="1541"/>
                  </a:lnTo>
                  <a:lnTo>
                    <a:pt x="84" y="1678"/>
                  </a:lnTo>
                  <a:lnTo>
                    <a:pt x="122" y="1807"/>
                  </a:lnTo>
                  <a:lnTo>
                    <a:pt x="159" y="1936"/>
                  </a:lnTo>
                  <a:lnTo>
                    <a:pt x="205" y="2065"/>
                  </a:lnTo>
                  <a:lnTo>
                    <a:pt x="258" y="2194"/>
                  </a:lnTo>
                  <a:lnTo>
                    <a:pt x="311" y="2315"/>
                  </a:lnTo>
                  <a:lnTo>
                    <a:pt x="372" y="2436"/>
                  </a:lnTo>
                  <a:lnTo>
                    <a:pt x="501" y="2679"/>
                  </a:lnTo>
                  <a:lnTo>
                    <a:pt x="637" y="2915"/>
                  </a:lnTo>
                  <a:lnTo>
                    <a:pt x="797" y="3142"/>
                  </a:lnTo>
                  <a:lnTo>
                    <a:pt x="812" y="3172"/>
                  </a:lnTo>
                  <a:lnTo>
                    <a:pt x="842" y="3188"/>
                  </a:lnTo>
                  <a:lnTo>
                    <a:pt x="895" y="3226"/>
                  </a:lnTo>
                  <a:lnTo>
                    <a:pt x="926" y="3248"/>
                  </a:lnTo>
                  <a:lnTo>
                    <a:pt x="956" y="3256"/>
                  </a:lnTo>
                  <a:lnTo>
                    <a:pt x="987" y="3264"/>
                  </a:lnTo>
                  <a:lnTo>
                    <a:pt x="1017" y="3256"/>
                  </a:lnTo>
                  <a:lnTo>
                    <a:pt x="1078" y="3241"/>
                  </a:lnTo>
                  <a:lnTo>
                    <a:pt x="1138" y="3218"/>
                  </a:lnTo>
                  <a:lnTo>
                    <a:pt x="1169" y="3195"/>
                  </a:lnTo>
                  <a:lnTo>
                    <a:pt x="1191" y="3172"/>
                  </a:lnTo>
                  <a:lnTo>
                    <a:pt x="1207" y="3142"/>
                  </a:lnTo>
                  <a:lnTo>
                    <a:pt x="1214" y="3119"/>
                  </a:lnTo>
                  <a:lnTo>
                    <a:pt x="1222" y="3089"/>
                  </a:lnTo>
                  <a:lnTo>
                    <a:pt x="1222" y="3059"/>
                  </a:lnTo>
                  <a:lnTo>
                    <a:pt x="1214" y="3028"/>
                  </a:lnTo>
                  <a:lnTo>
                    <a:pt x="1207" y="2998"/>
                  </a:lnTo>
                  <a:lnTo>
                    <a:pt x="1138" y="2846"/>
                  </a:lnTo>
                  <a:lnTo>
                    <a:pt x="1062" y="2702"/>
                  </a:lnTo>
                  <a:lnTo>
                    <a:pt x="987" y="2565"/>
                  </a:lnTo>
                  <a:lnTo>
                    <a:pt x="918" y="2414"/>
                  </a:lnTo>
                  <a:lnTo>
                    <a:pt x="797" y="2148"/>
                  </a:lnTo>
                  <a:lnTo>
                    <a:pt x="691" y="1875"/>
                  </a:lnTo>
                  <a:lnTo>
                    <a:pt x="645" y="1738"/>
                  </a:lnTo>
                  <a:lnTo>
                    <a:pt x="600" y="1602"/>
                  </a:lnTo>
                  <a:lnTo>
                    <a:pt x="562" y="1465"/>
                  </a:lnTo>
                  <a:lnTo>
                    <a:pt x="531" y="1329"/>
                  </a:lnTo>
                  <a:lnTo>
                    <a:pt x="508" y="1185"/>
                  </a:lnTo>
                  <a:lnTo>
                    <a:pt x="493" y="1048"/>
                  </a:lnTo>
                  <a:lnTo>
                    <a:pt x="478" y="904"/>
                  </a:lnTo>
                  <a:lnTo>
                    <a:pt x="478" y="760"/>
                  </a:lnTo>
                  <a:lnTo>
                    <a:pt x="486" y="615"/>
                  </a:lnTo>
                  <a:lnTo>
                    <a:pt x="501" y="464"/>
                  </a:lnTo>
                  <a:lnTo>
                    <a:pt x="531" y="320"/>
                  </a:lnTo>
                  <a:lnTo>
                    <a:pt x="569" y="168"/>
                  </a:lnTo>
                  <a:lnTo>
                    <a:pt x="577" y="137"/>
                  </a:lnTo>
                  <a:lnTo>
                    <a:pt x="569" y="107"/>
                  </a:lnTo>
                  <a:lnTo>
                    <a:pt x="539" y="46"/>
                  </a:lnTo>
                  <a:lnTo>
                    <a:pt x="524" y="24"/>
                  </a:lnTo>
                  <a:lnTo>
                    <a:pt x="501" y="8"/>
                  </a:lnTo>
                  <a:lnTo>
                    <a:pt x="4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6"/>
            <p:cNvSpPr/>
            <p:nvPr/>
          </p:nvSpPr>
          <p:spPr>
            <a:xfrm>
              <a:off x="6576500" y="2985700"/>
              <a:ext cx="28475" cy="77425"/>
            </a:xfrm>
            <a:custGeom>
              <a:rect b="b" l="l" r="r" t="t"/>
              <a:pathLst>
                <a:path extrusionOk="0" h="3097" w="1139">
                  <a:moveTo>
                    <a:pt x="486" y="8"/>
                  </a:moveTo>
                  <a:lnTo>
                    <a:pt x="501" y="23"/>
                  </a:lnTo>
                  <a:lnTo>
                    <a:pt x="494" y="15"/>
                  </a:lnTo>
                  <a:lnTo>
                    <a:pt x="486" y="8"/>
                  </a:lnTo>
                  <a:close/>
                  <a:moveTo>
                    <a:pt x="357" y="0"/>
                  </a:moveTo>
                  <a:lnTo>
                    <a:pt x="334" y="15"/>
                  </a:lnTo>
                  <a:lnTo>
                    <a:pt x="311" y="31"/>
                  </a:lnTo>
                  <a:lnTo>
                    <a:pt x="281" y="61"/>
                  </a:lnTo>
                  <a:lnTo>
                    <a:pt x="198" y="182"/>
                  </a:lnTo>
                  <a:lnTo>
                    <a:pt x="137" y="304"/>
                  </a:lnTo>
                  <a:lnTo>
                    <a:pt x="84" y="425"/>
                  </a:lnTo>
                  <a:lnTo>
                    <a:pt x="46" y="562"/>
                  </a:lnTo>
                  <a:lnTo>
                    <a:pt x="16" y="691"/>
                  </a:lnTo>
                  <a:lnTo>
                    <a:pt x="0" y="827"/>
                  </a:lnTo>
                  <a:lnTo>
                    <a:pt x="0" y="964"/>
                  </a:lnTo>
                  <a:lnTo>
                    <a:pt x="8" y="1100"/>
                  </a:lnTo>
                  <a:lnTo>
                    <a:pt x="38" y="1321"/>
                  </a:lnTo>
                  <a:lnTo>
                    <a:pt x="76" y="1548"/>
                  </a:lnTo>
                  <a:lnTo>
                    <a:pt x="129" y="1768"/>
                  </a:lnTo>
                  <a:lnTo>
                    <a:pt x="190" y="1981"/>
                  </a:lnTo>
                  <a:lnTo>
                    <a:pt x="266" y="2193"/>
                  </a:lnTo>
                  <a:lnTo>
                    <a:pt x="357" y="2398"/>
                  </a:lnTo>
                  <a:lnTo>
                    <a:pt x="456" y="2603"/>
                  </a:lnTo>
                  <a:lnTo>
                    <a:pt x="569" y="2800"/>
                  </a:lnTo>
                  <a:lnTo>
                    <a:pt x="615" y="2868"/>
                  </a:lnTo>
                  <a:lnTo>
                    <a:pt x="660" y="2937"/>
                  </a:lnTo>
                  <a:lnTo>
                    <a:pt x="714" y="2990"/>
                  </a:lnTo>
                  <a:lnTo>
                    <a:pt x="774" y="3043"/>
                  </a:lnTo>
                  <a:lnTo>
                    <a:pt x="812" y="3066"/>
                  </a:lnTo>
                  <a:lnTo>
                    <a:pt x="843" y="3088"/>
                  </a:lnTo>
                  <a:lnTo>
                    <a:pt x="881" y="3096"/>
                  </a:lnTo>
                  <a:lnTo>
                    <a:pt x="964" y="3096"/>
                  </a:lnTo>
                  <a:lnTo>
                    <a:pt x="1002" y="3088"/>
                  </a:lnTo>
                  <a:lnTo>
                    <a:pt x="1040" y="3073"/>
                  </a:lnTo>
                  <a:lnTo>
                    <a:pt x="1070" y="3051"/>
                  </a:lnTo>
                  <a:lnTo>
                    <a:pt x="1101" y="3028"/>
                  </a:lnTo>
                  <a:lnTo>
                    <a:pt x="1116" y="2997"/>
                  </a:lnTo>
                  <a:lnTo>
                    <a:pt x="1131" y="2967"/>
                  </a:lnTo>
                  <a:lnTo>
                    <a:pt x="1139" y="2937"/>
                  </a:lnTo>
                  <a:lnTo>
                    <a:pt x="1139" y="2876"/>
                  </a:lnTo>
                  <a:lnTo>
                    <a:pt x="1123" y="2815"/>
                  </a:lnTo>
                  <a:lnTo>
                    <a:pt x="1078" y="2656"/>
                  </a:lnTo>
                  <a:lnTo>
                    <a:pt x="1025" y="2512"/>
                  </a:lnTo>
                  <a:lnTo>
                    <a:pt x="881" y="2148"/>
                  </a:lnTo>
                  <a:lnTo>
                    <a:pt x="752" y="1783"/>
                  </a:lnTo>
                  <a:lnTo>
                    <a:pt x="683" y="1586"/>
                  </a:lnTo>
                  <a:lnTo>
                    <a:pt x="615" y="1381"/>
                  </a:lnTo>
                  <a:lnTo>
                    <a:pt x="562" y="1184"/>
                  </a:lnTo>
                  <a:lnTo>
                    <a:pt x="524" y="979"/>
                  </a:lnTo>
                  <a:lnTo>
                    <a:pt x="494" y="774"/>
                  </a:lnTo>
                  <a:lnTo>
                    <a:pt x="486" y="668"/>
                  </a:lnTo>
                  <a:lnTo>
                    <a:pt x="486" y="569"/>
                  </a:lnTo>
                  <a:lnTo>
                    <a:pt x="486" y="463"/>
                  </a:lnTo>
                  <a:lnTo>
                    <a:pt x="494" y="357"/>
                  </a:lnTo>
                  <a:lnTo>
                    <a:pt x="509" y="251"/>
                  </a:lnTo>
                  <a:lnTo>
                    <a:pt x="531" y="144"/>
                  </a:lnTo>
                  <a:lnTo>
                    <a:pt x="531" y="114"/>
                  </a:lnTo>
                  <a:lnTo>
                    <a:pt x="524" y="84"/>
                  </a:lnTo>
                  <a:lnTo>
                    <a:pt x="501" y="23"/>
                  </a:lnTo>
                  <a:lnTo>
                    <a:pt x="456" y="8"/>
                  </a:lnTo>
                  <a:lnTo>
                    <a:pt x="4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>
              <a:off x="6694875" y="2965975"/>
              <a:ext cx="31875" cy="73050"/>
            </a:xfrm>
            <a:custGeom>
              <a:rect b="b" l="l" r="r" t="t"/>
              <a:pathLst>
                <a:path extrusionOk="0" h="2922" w="1275">
                  <a:moveTo>
                    <a:pt x="106" y="0"/>
                  </a:moveTo>
                  <a:lnTo>
                    <a:pt x="76" y="8"/>
                  </a:lnTo>
                  <a:lnTo>
                    <a:pt x="53" y="23"/>
                  </a:lnTo>
                  <a:lnTo>
                    <a:pt x="30" y="46"/>
                  </a:lnTo>
                  <a:lnTo>
                    <a:pt x="8" y="76"/>
                  </a:lnTo>
                  <a:lnTo>
                    <a:pt x="0" y="106"/>
                  </a:lnTo>
                  <a:lnTo>
                    <a:pt x="8" y="137"/>
                  </a:lnTo>
                  <a:lnTo>
                    <a:pt x="23" y="159"/>
                  </a:lnTo>
                  <a:lnTo>
                    <a:pt x="46" y="182"/>
                  </a:lnTo>
                  <a:lnTo>
                    <a:pt x="68" y="197"/>
                  </a:lnTo>
                  <a:lnTo>
                    <a:pt x="121" y="235"/>
                  </a:lnTo>
                  <a:lnTo>
                    <a:pt x="190" y="288"/>
                  </a:lnTo>
                  <a:lnTo>
                    <a:pt x="250" y="342"/>
                  </a:lnTo>
                  <a:lnTo>
                    <a:pt x="304" y="395"/>
                  </a:lnTo>
                  <a:lnTo>
                    <a:pt x="357" y="448"/>
                  </a:lnTo>
                  <a:lnTo>
                    <a:pt x="402" y="509"/>
                  </a:lnTo>
                  <a:lnTo>
                    <a:pt x="448" y="569"/>
                  </a:lnTo>
                  <a:lnTo>
                    <a:pt x="524" y="698"/>
                  </a:lnTo>
                  <a:lnTo>
                    <a:pt x="592" y="835"/>
                  </a:lnTo>
                  <a:lnTo>
                    <a:pt x="637" y="979"/>
                  </a:lnTo>
                  <a:lnTo>
                    <a:pt x="675" y="1131"/>
                  </a:lnTo>
                  <a:lnTo>
                    <a:pt x="698" y="1282"/>
                  </a:lnTo>
                  <a:lnTo>
                    <a:pt x="835" y="2512"/>
                  </a:lnTo>
                  <a:lnTo>
                    <a:pt x="857" y="2671"/>
                  </a:lnTo>
                  <a:lnTo>
                    <a:pt x="873" y="2747"/>
                  </a:lnTo>
                  <a:lnTo>
                    <a:pt x="888" y="2830"/>
                  </a:lnTo>
                  <a:lnTo>
                    <a:pt x="911" y="2868"/>
                  </a:lnTo>
                  <a:lnTo>
                    <a:pt x="949" y="2906"/>
                  </a:lnTo>
                  <a:lnTo>
                    <a:pt x="971" y="2914"/>
                  </a:lnTo>
                  <a:lnTo>
                    <a:pt x="994" y="2921"/>
                  </a:lnTo>
                  <a:lnTo>
                    <a:pt x="1040" y="2921"/>
                  </a:lnTo>
                  <a:lnTo>
                    <a:pt x="1085" y="2906"/>
                  </a:lnTo>
                  <a:lnTo>
                    <a:pt x="1131" y="2883"/>
                  </a:lnTo>
                  <a:lnTo>
                    <a:pt x="1169" y="2861"/>
                  </a:lnTo>
                  <a:lnTo>
                    <a:pt x="1199" y="2830"/>
                  </a:lnTo>
                  <a:lnTo>
                    <a:pt x="1229" y="2770"/>
                  </a:lnTo>
                  <a:lnTo>
                    <a:pt x="1252" y="2709"/>
                  </a:lnTo>
                  <a:lnTo>
                    <a:pt x="1267" y="2648"/>
                  </a:lnTo>
                  <a:lnTo>
                    <a:pt x="1275" y="2588"/>
                  </a:lnTo>
                  <a:lnTo>
                    <a:pt x="1267" y="2459"/>
                  </a:lnTo>
                  <a:lnTo>
                    <a:pt x="1252" y="2322"/>
                  </a:lnTo>
                  <a:lnTo>
                    <a:pt x="1222" y="2026"/>
                  </a:lnTo>
                  <a:lnTo>
                    <a:pt x="1199" y="1548"/>
                  </a:lnTo>
                  <a:lnTo>
                    <a:pt x="1191" y="1434"/>
                  </a:lnTo>
                  <a:lnTo>
                    <a:pt x="1176" y="1320"/>
                  </a:lnTo>
                  <a:lnTo>
                    <a:pt x="1153" y="1214"/>
                  </a:lnTo>
                  <a:lnTo>
                    <a:pt x="1123" y="1100"/>
                  </a:lnTo>
                  <a:lnTo>
                    <a:pt x="1093" y="994"/>
                  </a:lnTo>
                  <a:lnTo>
                    <a:pt x="1055" y="888"/>
                  </a:lnTo>
                  <a:lnTo>
                    <a:pt x="964" y="675"/>
                  </a:lnTo>
                  <a:lnTo>
                    <a:pt x="911" y="569"/>
                  </a:lnTo>
                  <a:lnTo>
                    <a:pt x="842" y="463"/>
                  </a:lnTo>
                  <a:lnTo>
                    <a:pt x="766" y="364"/>
                  </a:lnTo>
                  <a:lnTo>
                    <a:pt x="683" y="281"/>
                  </a:lnTo>
                  <a:lnTo>
                    <a:pt x="592" y="205"/>
                  </a:lnTo>
                  <a:lnTo>
                    <a:pt x="493" y="137"/>
                  </a:lnTo>
                  <a:lnTo>
                    <a:pt x="387" y="84"/>
                  </a:lnTo>
                  <a:lnTo>
                    <a:pt x="266" y="38"/>
                  </a:lnTo>
                  <a:lnTo>
                    <a:pt x="205" y="15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4" name="Google Shape;684;p36"/>
          <p:cNvSpPr txBox="1"/>
          <p:nvPr/>
        </p:nvSpPr>
        <p:spPr>
          <a:xfrm>
            <a:off x="6923275" y="3550462"/>
            <a:ext cx="17262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is actually a cold place and is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5" name="Google Shape;685;p36"/>
          <p:cNvSpPr txBox="1"/>
          <p:nvPr/>
        </p:nvSpPr>
        <p:spPr>
          <a:xfrm>
            <a:off x="7288950" y="3332650"/>
            <a:ext cx="1360500" cy="2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Center Point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86" name="Google Shape;686;p36"/>
          <p:cNvSpPr txBox="1"/>
          <p:nvPr/>
        </p:nvSpPr>
        <p:spPr>
          <a:xfrm>
            <a:off x="6923275" y="1512177"/>
            <a:ext cx="17262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object in the Solar System and also an orange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7" name="Google Shape;687;p36"/>
          <p:cNvSpPr txBox="1"/>
          <p:nvPr/>
        </p:nvSpPr>
        <p:spPr>
          <a:xfrm>
            <a:off x="7288950" y="1309700"/>
            <a:ext cx="13605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Al Faisaliyah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88" name="Google Shape;688;p36"/>
          <p:cNvSpPr txBox="1"/>
          <p:nvPr/>
        </p:nvSpPr>
        <p:spPr>
          <a:xfrm flipH="1">
            <a:off x="491247" y="3550462"/>
            <a:ext cx="17262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really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9" name="Google Shape;689;p36"/>
          <p:cNvSpPr txBox="1"/>
          <p:nvPr/>
        </p:nvSpPr>
        <p:spPr>
          <a:xfrm flipH="1">
            <a:off x="491300" y="3332949"/>
            <a:ext cx="1609500" cy="2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Islamic Bank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90" name="Google Shape;690;p36"/>
          <p:cNvSpPr txBox="1"/>
          <p:nvPr/>
        </p:nvSpPr>
        <p:spPr>
          <a:xfrm flipH="1">
            <a:off x="491247" y="1512177"/>
            <a:ext cx="17262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to the Sun and the smallest one. It was named after a Roman deity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1" name="Google Shape;691;p36"/>
          <p:cNvSpPr txBox="1"/>
          <p:nvPr/>
        </p:nvSpPr>
        <p:spPr>
          <a:xfrm flipH="1">
            <a:off x="491300" y="1310600"/>
            <a:ext cx="1609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Kingdom Tower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692" name="Google Shape;692;p36"/>
          <p:cNvCxnSpPr>
            <a:endCxn id="685" idx="1"/>
          </p:cNvCxnSpPr>
          <p:nvPr/>
        </p:nvCxnSpPr>
        <p:spPr>
          <a:xfrm>
            <a:off x="5171250" y="3440800"/>
            <a:ext cx="21177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693" name="Google Shape;693;p36"/>
          <p:cNvCxnSpPr>
            <a:endCxn id="687" idx="1"/>
          </p:cNvCxnSpPr>
          <p:nvPr/>
        </p:nvCxnSpPr>
        <p:spPr>
          <a:xfrm flipH="1" rot="10800000">
            <a:off x="4537650" y="1419950"/>
            <a:ext cx="2751300" cy="686400"/>
          </a:xfrm>
          <a:prstGeom prst="bentConnector3">
            <a:avLst>
              <a:gd fmla="val -619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694" name="Google Shape;694;p36"/>
          <p:cNvCxnSpPr>
            <a:endCxn id="689" idx="1"/>
          </p:cNvCxnSpPr>
          <p:nvPr/>
        </p:nvCxnSpPr>
        <p:spPr>
          <a:xfrm flipH="1">
            <a:off x="2100800" y="3441099"/>
            <a:ext cx="14439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695" name="Google Shape;695;p36"/>
          <p:cNvCxnSpPr>
            <a:endCxn id="691" idx="1"/>
          </p:cNvCxnSpPr>
          <p:nvPr/>
        </p:nvCxnSpPr>
        <p:spPr>
          <a:xfrm rot="10800000">
            <a:off x="2100800" y="1420400"/>
            <a:ext cx="1138800" cy="908400"/>
          </a:xfrm>
          <a:prstGeom prst="bentConnector3">
            <a:avLst>
              <a:gd fmla="val -1218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7"/>
          <p:cNvSpPr/>
          <p:nvPr/>
        </p:nvSpPr>
        <p:spPr>
          <a:xfrm>
            <a:off x="5242075" y="1351850"/>
            <a:ext cx="3444731" cy="3380222"/>
          </a:xfrm>
          <a:custGeom>
            <a:rect b="b" l="l" r="r" t="t"/>
            <a:pathLst>
              <a:path extrusionOk="0" h="99822" w="101727">
                <a:moveTo>
                  <a:pt x="19431" y="0"/>
                </a:moveTo>
                <a:lnTo>
                  <a:pt x="34671" y="0"/>
                </a:lnTo>
                <a:lnTo>
                  <a:pt x="45339" y="6477"/>
                </a:lnTo>
                <a:lnTo>
                  <a:pt x="57531" y="25146"/>
                </a:lnTo>
                <a:lnTo>
                  <a:pt x="73152" y="31242"/>
                </a:lnTo>
                <a:lnTo>
                  <a:pt x="74676" y="36576"/>
                </a:lnTo>
                <a:lnTo>
                  <a:pt x="78486" y="39624"/>
                </a:lnTo>
                <a:lnTo>
                  <a:pt x="81534" y="51816"/>
                </a:lnTo>
                <a:lnTo>
                  <a:pt x="80772" y="57912"/>
                </a:lnTo>
                <a:lnTo>
                  <a:pt x="85344" y="62484"/>
                </a:lnTo>
                <a:lnTo>
                  <a:pt x="88392" y="72390"/>
                </a:lnTo>
                <a:lnTo>
                  <a:pt x="100965" y="78867"/>
                </a:lnTo>
                <a:lnTo>
                  <a:pt x="101727" y="86487"/>
                </a:lnTo>
                <a:lnTo>
                  <a:pt x="92583" y="97155"/>
                </a:lnTo>
                <a:lnTo>
                  <a:pt x="70485" y="96393"/>
                </a:lnTo>
                <a:lnTo>
                  <a:pt x="56388" y="94107"/>
                </a:lnTo>
                <a:lnTo>
                  <a:pt x="48387" y="99822"/>
                </a:lnTo>
                <a:lnTo>
                  <a:pt x="43434" y="99441"/>
                </a:lnTo>
                <a:lnTo>
                  <a:pt x="30099" y="92202"/>
                </a:lnTo>
                <a:lnTo>
                  <a:pt x="23241" y="97155"/>
                </a:lnTo>
                <a:lnTo>
                  <a:pt x="15240" y="72009"/>
                </a:lnTo>
                <a:lnTo>
                  <a:pt x="10668" y="69723"/>
                </a:lnTo>
                <a:lnTo>
                  <a:pt x="8763" y="61722"/>
                </a:lnTo>
                <a:lnTo>
                  <a:pt x="11811" y="53721"/>
                </a:lnTo>
                <a:lnTo>
                  <a:pt x="8382" y="44577"/>
                </a:lnTo>
                <a:lnTo>
                  <a:pt x="3810" y="40005"/>
                </a:lnTo>
                <a:lnTo>
                  <a:pt x="2286" y="35052"/>
                </a:lnTo>
                <a:lnTo>
                  <a:pt x="3810" y="28194"/>
                </a:lnTo>
                <a:lnTo>
                  <a:pt x="0" y="16764"/>
                </a:lnTo>
                <a:lnTo>
                  <a:pt x="6096" y="7620"/>
                </a:lnTo>
                <a:lnTo>
                  <a:pt x="12954" y="11811"/>
                </a:lnTo>
                <a:lnTo>
                  <a:pt x="16764" y="8001"/>
                </a:lnTo>
                <a:lnTo>
                  <a:pt x="20955" y="10668"/>
                </a:lnTo>
                <a:lnTo>
                  <a:pt x="24765" y="7620"/>
                </a:lnTo>
                <a:close/>
              </a:path>
            </a:pathLst>
          </a:custGeom>
          <a:solidFill>
            <a:srgbClr val="BAA86E">
              <a:alpha val="42460"/>
            </a:srgbClr>
          </a:solidFill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01" name="Google Shape;701;p37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702" name="Google Shape;702;p37"/>
          <p:cNvSpPr/>
          <p:nvPr/>
        </p:nvSpPr>
        <p:spPr>
          <a:xfrm>
            <a:off x="7969225" y="4065925"/>
            <a:ext cx="342898" cy="457196"/>
          </a:xfrm>
          <a:custGeom>
            <a:rect b="b" l="l" r="r" t="t"/>
            <a:pathLst>
              <a:path extrusionOk="0" h="34100" w="25414">
                <a:moveTo>
                  <a:pt x="13721" y="9009"/>
                </a:moveTo>
                <a:lnTo>
                  <a:pt x="13878" y="9028"/>
                </a:lnTo>
                <a:lnTo>
                  <a:pt x="14035" y="9046"/>
                </a:lnTo>
                <a:lnTo>
                  <a:pt x="14191" y="9074"/>
                </a:lnTo>
                <a:lnTo>
                  <a:pt x="14339" y="9111"/>
                </a:lnTo>
                <a:lnTo>
                  <a:pt x="14486" y="9148"/>
                </a:lnTo>
                <a:lnTo>
                  <a:pt x="14634" y="9203"/>
                </a:lnTo>
                <a:lnTo>
                  <a:pt x="14782" y="9258"/>
                </a:lnTo>
                <a:lnTo>
                  <a:pt x="14920" y="9323"/>
                </a:lnTo>
                <a:lnTo>
                  <a:pt x="15058" y="9396"/>
                </a:lnTo>
                <a:lnTo>
                  <a:pt x="15187" y="9479"/>
                </a:lnTo>
                <a:lnTo>
                  <a:pt x="15316" y="9572"/>
                </a:lnTo>
                <a:lnTo>
                  <a:pt x="15445" y="9664"/>
                </a:lnTo>
                <a:lnTo>
                  <a:pt x="15565" y="9765"/>
                </a:lnTo>
                <a:lnTo>
                  <a:pt x="15676" y="9867"/>
                </a:lnTo>
                <a:lnTo>
                  <a:pt x="15787" y="9987"/>
                </a:lnTo>
                <a:lnTo>
                  <a:pt x="15897" y="10107"/>
                </a:lnTo>
                <a:lnTo>
                  <a:pt x="15989" y="10236"/>
                </a:lnTo>
                <a:lnTo>
                  <a:pt x="16082" y="10355"/>
                </a:lnTo>
                <a:lnTo>
                  <a:pt x="16165" y="10494"/>
                </a:lnTo>
                <a:lnTo>
                  <a:pt x="16248" y="10632"/>
                </a:lnTo>
                <a:lnTo>
                  <a:pt x="16312" y="10770"/>
                </a:lnTo>
                <a:lnTo>
                  <a:pt x="16377" y="10909"/>
                </a:lnTo>
                <a:lnTo>
                  <a:pt x="16432" y="11056"/>
                </a:lnTo>
                <a:lnTo>
                  <a:pt x="16478" y="11204"/>
                </a:lnTo>
                <a:lnTo>
                  <a:pt x="16515" y="11351"/>
                </a:lnTo>
                <a:lnTo>
                  <a:pt x="16543" y="11508"/>
                </a:lnTo>
                <a:lnTo>
                  <a:pt x="16570" y="11656"/>
                </a:lnTo>
                <a:lnTo>
                  <a:pt x="16589" y="11812"/>
                </a:lnTo>
                <a:lnTo>
                  <a:pt x="16589" y="11969"/>
                </a:lnTo>
                <a:lnTo>
                  <a:pt x="16589" y="12135"/>
                </a:lnTo>
                <a:lnTo>
                  <a:pt x="16580" y="12292"/>
                </a:lnTo>
                <a:lnTo>
                  <a:pt x="15722" y="22638"/>
                </a:lnTo>
                <a:lnTo>
                  <a:pt x="15713" y="22786"/>
                </a:lnTo>
                <a:lnTo>
                  <a:pt x="15685" y="22933"/>
                </a:lnTo>
                <a:lnTo>
                  <a:pt x="15658" y="23071"/>
                </a:lnTo>
                <a:lnTo>
                  <a:pt x="15621" y="23210"/>
                </a:lnTo>
                <a:lnTo>
                  <a:pt x="15584" y="23348"/>
                </a:lnTo>
                <a:lnTo>
                  <a:pt x="15538" y="23477"/>
                </a:lnTo>
                <a:lnTo>
                  <a:pt x="15482" y="23606"/>
                </a:lnTo>
                <a:lnTo>
                  <a:pt x="15418" y="23735"/>
                </a:lnTo>
                <a:lnTo>
                  <a:pt x="15353" y="23855"/>
                </a:lnTo>
                <a:lnTo>
                  <a:pt x="15279" y="23975"/>
                </a:lnTo>
                <a:lnTo>
                  <a:pt x="15206" y="24095"/>
                </a:lnTo>
                <a:lnTo>
                  <a:pt x="15123" y="24206"/>
                </a:lnTo>
                <a:lnTo>
                  <a:pt x="15040" y="24316"/>
                </a:lnTo>
                <a:lnTo>
                  <a:pt x="14947" y="24418"/>
                </a:lnTo>
                <a:lnTo>
                  <a:pt x="14855" y="24519"/>
                </a:lnTo>
                <a:lnTo>
                  <a:pt x="14754" y="24621"/>
                </a:lnTo>
                <a:lnTo>
                  <a:pt x="14652" y="24713"/>
                </a:lnTo>
                <a:lnTo>
                  <a:pt x="14542" y="24796"/>
                </a:lnTo>
                <a:lnTo>
                  <a:pt x="14431" y="24879"/>
                </a:lnTo>
                <a:lnTo>
                  <a:pt x="14311" y="24953"/>
                </a:lnTo>
                <a:lnTo>
                  <a:pt x="14191" y="25026"/>
                </a:lnTo>
                <a:lnTo>
                  <a:pt x="14071" y="25091"/>
                </a:lnTo>
                <a:lnTo>
                  <a:pt x="13952" y="25155"/>
                </a:lnTo>
                <a:lnTo>
                  <a:pt x="13823" y="25211"/>
                </a:lnTo>
                <a:lnTo>
                  <a:pt x="13684" y="25257"/>
                </a:lnTo>
                <a:lnTo>
                  <a:pt x="13555" y="25303"/>
                </a:lnTo>
                <a:lnTo>
                  <a:pt x="13417" y="25340"/>
                </a:lnTo>
                <a:lnTo>
                  <a:pt x="13278" y="25367"/>
                </a:lnTo>
                <a:lnTo>
                  <a:pt x="13140" y="25395"/>
                </a:lnTo>
                <a:lnTo>
                  <a:pt x="12993" y="25414"/>
                </a:lnTo>
                <a:lnTo>
                  <a:pt x="12854" y="25423"/>
                </a:lnTo>
                <a:lnTo>
                  <a:pt x="12559" y="25423"/>
                </a:lnTo>
                <a:lnTo>
                  <a:pt x="12412" y="25414"/>
                </a:lnTo>
                <a:lnTo>
                  <a:pt x="12273" y="25395"/>
                </a:lnTo>
                <a:lnTo>
                  <a:pt x="12126" y="25367"/>
                </a:lnTo>
                <a:lnTo>
                  <a:pt x="11988" y="25340"/>
                </a:lnTo>
                <a:lnTo>
                  <a:pt x="11858" y="25303"/>
                </a:lnTo>
                <a:lnTo>
                  <a:pt x="11720" y="25257"/>
                </a:lnTo>
                <a:lnTo>
                  <a:pt x="11591" y="25211"/>
                </a:lnTo>
                <a:lnTo>
                  <a:pt x="11462" y="25155"/>
                </a:lnTo>
                <a:lnTo>
                  <a:pt x="11333" y="25091"/>
                </a:lnTo>
                <a:lnTo>
                  <a:pt x="11213" y="25026"/>
                </a:lnTo>
                <a:lnTo>
                  <a:pt x="11093" y="24953"/>
                </a:lnTo>
                <a:lnTo>
                  <a:pt x="10973" y="24879"/>
                </a:lnTo>
                <a:lnTo>
                  <a:pt x="10863" y="24796"/>
                </a:lnTo>
                <a:lnTo>
                  <a:pt x="10761" y="24713"/>
                </a:lnTo>
                <a:lnTo>
                  <a:pt x="10650" y="24621"/>
                </a:lnTo>
                <a:lnTo>
                  <a:pt x="10558" y="24519"/>
                </a:lnTo>
                <a:lnTo>
                  <a:pt x="10457" y="24418"/>
                </a:lnTo>
                <a:lnTo>
                  <a:pt x="10365" y="24316"/>
                </a:lnTo>
                <a:lnTo>
                  <a:pt x="10282" y="24206"/>
                </a:lnTo>
                <a:lnTo>
                  <a:pt x="10199" y="24095"/>
                </a:lnTo>
                <a:lnTo>
                  <a:pt x="10125" y="23975"/>
                </a:lnTo>
                <a:lnTo>
                  <a:pt x="10051" y="23855"/>
                </a:lnTo>
                <a:lnTo>
                  <a:pt x="9987" y="23735"/>
                </a:lnTo>
                <a:lnTo>
                  <a:pt x="9931" y="23606"/>
                </a:lnTo>
                <a:lnTo>
                  <a:pt x="9876" y="23477"/>
                </a:lnTo>
                <a:lnTo>
                  <a:pt x="9830" y="23348"/>
                </a:lnTo>
                <a:lnTo>
                  <a:pt x="9784" y="23210"/>
                </a:lnTo>
                <a:lnTo>
                  <a:pt x="9747" y="23071"/>
                </a:lnTo>
                <a:lnTo>
                  <a:pt x="9719" y="22933"/>
                </a:lnTo>
                <a:lnTo>
                  <a:pt x="9701" y="22786"/>
                </a:lnTo>
                <a:lnTo>
                  <a:pt x="9682" y="22638"/>
                </a:lnTo>
                <a:lnTo>
                  <a:pt x="8825" y="12292"/>
                </a:lnTo>
                <a:lnTo>
                  <a:pt x="8815" y="12135"/>
                </a:lnTo>
                <a:lnTo>
                  <a:pt x="8815" y="11969"/>
                </a:lnTo>
                <a:lnTo>
                  <a:pt x="8825" y="11812"/>
                </a:lnTo>
                <a:lnTo>
                  <a:pt x="8834" y="11656"/>
                </a:lnTo>
                <a:lnTo>
                  <a:pt x="8862" y="11508"/>
                </a:lnTo>
                <a:lnTo>
                  <a:pt x="8889" y="11351"/>
                </a:lnTo>
                <a:lnTo>
                  <a:pt x="8935" y="11204"/>
                </a:lnTo>
                <a:lnTo>
                  <a:pt x="8981" y="11056"/>
                </a:lnTo>
                <a:lnTo>
                  <a:pt x="9028" y="10909"/>
                </a:lnTo>
                <a:lnTo>
                  <a:pt x="9092" y="10770"/>
                </a:lnTo>
                <a:lnTo>
                  <a:pt x="9166" y="10632"/>
                </a:lnTo>
                <a:lnTo>
                  <a:pt x="9240" y="10494"/>
                </a:lnTo>
                <a:lnTo>
                  <a:pt x="9323" y="10355"/>
                </a:lnTo>
                <a:lnTo>
                  <a:pt x="9415" y="10236"/>
                </a:lnTo>
                <a:lnTo>
                  <a:pt x="9516" y="10107"/>
                </a:lnTo>
                <a:lnTo>
                  <a:pt x="9618" y="9987"/>
                </a:lnTo>
                <a:lnTo>
                  <a:pt x="9728" y="9867"/>
                </a:lnTo>
                <a:lnTo>
                  <a:pt x="9848" y="9765"/>
                </a:lnTo>
                <a:lnTo>
                  <a:pt x="9968" y="9664"/>
                </a:lnTo>
                <a:lnTo>
                  <a:pt x="10088" y="9572"/>
                </a:lnTo>
                <a:lnTo>
                  <a:pt x="10217" y="9479"/>
                </a:lnTo>
                <a:lnTo>
                  <a:pt x="10355" y="9396"/>
                </a:lnTo>
                <a:lnTo>
                  <a:pt x="10494" y="9323"/>
                </a:lnTo>
                <a:lnTo>
                  <a:pt x="10632" y="9258"/>
                </a:lnTo>
                <a:lnTo>
                  <a:pt x="10770" y="9203"/>
                </a:lnTo>
                <a:lnTo>
                  <a:pt x="10918" y="9148"/>
                </a:lnTo>
                <a:lnTo>
                  <a:pt x="11065" y="9111"/>
                </a:lnTo>
                <a:lnTo>
                  <a:pt x="11222" y="9074"/>
                </a:lnTo>
                <a:lnTo>
                  <a:pt x="11370" y="9046"/>
                </a:lnTo>
                <a:lnTo>
                  <a:pt x="11526" y="9028"/>
                </a:lnTo>
                <a:lnTo>
                  <a:pt x="11692" y="9009"/>
                </a:lnTo>
                <a:close/>
                <a:moveTo>
                  <a:pt x="7460" y="0"/>
                </a:moveTo>
                <a:lnTo>
                  <a:pt x="7156" y="9"/>
                </a:lnTo>
                <a:lnTo>
                  <a:pt x="6861" y="28"/>
                </a:lnTo>
                <a:lnTo>
                  <a:pt x="6565" y="74"/>
                </a:lnTo>
                <a:lnTo>
                  <a:pt x="6270" y="120"/>
                </a:lnTo>
                <a:lnTo>
                  <a:pt x="5994" y="185"/>
                </a:lnTo>
                <a:lnTo>
                  <a:pt x="5708" y="268"/>
                </a:lnTo>
                <a:lnTo>
                  <a:pt x="5441" y="360"/>
                </a:lnTo>
                <a:lnTo>
                  <a:pt x="5173" y="461"/>
                </a:lnTo>
                <a:lnTo>
                  <a:pt x="4906" y="581"/>
                </a:lnTo>
                <a:lnTo>
                  <a:pt x="4657" y="710"/>
                </a:lnTo>
                <a:lnTo>
                  <a:pt x="4408" y="858"/>
                </a:lnTo>
                <a:lnTo>
                  <a:pt x="4168" y="1005"/>
                </a:lnTo>
                <a:lnTo>
                  <a:pt x="3937" y="1171"/>
                </a:lnTo>
                <a:lnTo>
                  <a:pt x="3716" y="1346"/>
                </a:lnTo>
                <a:lnTo>
                  <a:pt x="3504" y="1531"/>
                </a:lnTo>
                <a:lnTo>
                  <a:pt x="3301" y="1725"/>
                </a:lnTo>
                <a:lnTo>
                  <a:pt x="3108" y="1937"/>
                </a:lnTo>
                <a:lnTo>
                  <a:pt x="2914" y="2149"/>
                </a:lnTo>
                <a:lnTo>
                  <a:pt x="2739" y="2370"/>
                </a:lnTo>
                <a:lnTo>
                  <a:pt x="2582" y="2601"/>
                </a:lnTo>
                <a:lnTo>
                  <a:pt x="2425" y="2840"/>
                </a:lnTo>
                <a:lnTo>
                  <a:pt x="2287" y="3089"/>
                </a:lnTo>
                <a:lnTo>
                  <a:pt x="2149" y="3338"/>
                </a:lnTo>
                <a:lnTo>
                  <a:pt x="2038" y="3596"/>
                </a:lnTo>
                <a:lnTo>
                  <a:pt x="1927" y="3864"/>
                </a:lnTo>
                <a:lnTo>
                  <a:pt x="1835" y="4140"/>
                </a:lnTo>
                <a:lnTo>
                  <a:pt x="1761" y="4417"/>
                </a:lnTo>
                <a:lnTo>
                  <a:pt x="1688" y="4703"/>
                </a:lnTo>
                <a:lnTo>
                  <a:pt x="1641" y="4998"/>
                </a:lnTo>
                <a:lnTo>
                  <a:pt x="1605" y="5293"/>
                </a:lnTo>
                <a:lnTo>
                  <a:pt x="1577" y="5588"/>
                </a:lnTo>
                <a:lnTo>
                  <a:pt x="1568" y="5892"/>
                </a:lnTo>
                <a:lnTo>
                  <a:pt x="1568" y="6344"/>
                </a:lnTo>
                <a:lnTo>
                  <a:pt x="1577" y="6621"/>
                </a:lnTo>
                <a:lnTo>
                  <a:pt x="1595" y="6907"/>
                </a:lnTo>
                <a:lnTo>
                  <a:pt x="1632" y="7183"/>
                </a:lnTo>
                <a:lnTo>
                  <a:pt x="1678" y="7451"/>
                </a:lnTo>
                <a:lnTo>
                  <a:pt x="1734" y="7718"/>
                </a:lnTo>
                <a:lnTo>
                  <a:pt x="1807" y="7976"/>
                </a:lnTo>
                <a:lnTo>
                  <a:pt x="1881" y="8235"/>
                </a:lnTo>
                <a:lnTo>
                  <a:pt x="1973" y="8493"/>
                </a:lnTo>
                <a:lnTo>
                  <a:pt x="2084" y="8742"/>
                </a:lnTo>
                <a:lnTo>
                  <a:pt x="2195" y="8982"/>
                </a:lnTo>
                <a:lnTo>
                  <a:pt x="2324" y="9212"/>
                </a:lnTo>
                <a:lnTo>
                  <a:pt x="2453" y="9443"/>
                </a:lnTo>
                <a:lnTo>
                  <a:pt x="2600" y="9664"/>
                </a:lnTo>
                <a:lnTo>
                  <a:pt x="2757" y="9876"/>
                </a:lnTo>
                <a:lnTo>
                  <a:pt x="2914" y="10088"/>
                </a:lnTo>
                <a:lnTo>
                  <a:pt x="3089" y="10282"/>
                </a:lnTo>
                <a:lnTo>
                  <a:pt x="3274" y="10475"/>
                </a:lnTo>
                <a:lnTo>
                  <a:pt x="3458" y="10660"/>
                </a:lnTo>
                <a:lnTo>
                  <a:pt x="3661" y="10835"/>
                </a:lnTo>
                <a:lnTo>
                  <a:pt x="3864" y="11001"/>
                </a:lnTo>
                <a:lnTo>
                  <a:pt x="4076" y="11158"/>
                </a:lnTo>
                <a:lnTo>
                  <a:pt x="4297" y="11305"/>
                </a:lnTo>
                <a:lnTo>
                  <a:pt x="4528" y="11444"/>
                </a:lnTo>
                <a:lnTo>
                  <a:pt x="4758" y="11573"/>
                </a:lnTo>
                <a:lnTo>
                  <a:pt x="4998" y="11693"/>
                </a:lnTo>
                <a:lnTo>
                  <a:pt x="5238" y="11794"/>
                </a:lnTo>
                <a:lnTo>
                  <a:pt x="5496" y="11895"/>
                </a:lnTo>
                <a:lnTo>
                  <a:pt x="5745" y="11978"/>
                </a:lnTo>
                <a:lnTo>
                  <a:pt x="6012" y="12052"/>
                </a:lnTo>
                <a:lnTo>
                  <a:pt x="6280" y="12107"/>
                </a:lnTo>
                <a:lnTo>
                  <a:pt x="6547" y="12163"/>
                </a:lnTo>
                <a:lnTo>
                  <a:pt x="6824" y="12200"/>
                </a:lnTo>
                <a:lnTo>
                  <a:pt x="6833" y="12458"/>
                </a:lnTo>
                <a:lnTo>
                  <a:pt x="6953" y="13841"/>
                </a:lnTo>
                <a:lnTo>
                  <a:pt x="2222" y="13841"/>
                </a:lnTo>
                <a:lnTo>
                  <a:pt x="0" y="16063"/>
                </a:lnTo>
                <a:lnTo>
                  <a:pt x="1411" y="17474"/>
                </a:lnTo>
                <a:lnTo>
                  <a:pt x="3052" y="15833"/>
                </a:lnTo>
                <a:lnTo>
                  <a:pt x="7119" y="15833"/>
                </a:lnTo>
                <a:lnTo>
                  <a:pt x="7303" y="18175"/>
                </a:lnTo>
                <a:lnTo>
                  <a:pt x="3154" y="18175"/>
                </a:lnTo>
                <a:lnTo>
                  <a:pt x="931" y="20407"/>
                </a:lnTo>
                <a:lnTo>
                  <a:pt x="2342" y="21817"/>
                </a:lnTo>
                <a:lnTo>
                  <a:pt x="3984" y="20176"/>
                </a:lnTo>
                <a:lnTo>
                  <a:pt x="7469" y="20176"/>
                </a:lnTo>
                <a:lnTo>
                  <a:pt x="7663" y="22518"/>
                </a:lnTo>
                <a:lnTo>
                  <a:pt x="4694" y="22518"/>
                </a:lnTo>
                <a:lnTo>
                  <a:pt x="2471" y="24740"/>
                </a:lnTo>
                <a:lnTo>
                  <a:pt x="3882" y="26160"/>
                </a:lnTo>
                <a:lnTo>
                  <a:pt x="5523" y="24519"/>
                </a:lnTo>
                <a:lnTo>
                  <a:pt x="8142" y="24519"/>
                </a:lnTo>
                <a:lnTo>
                  <a:pt x="8253" y="24731"/>
                </a:lnTo>
                <a:lnTo>
                  <a:pt x="8373" y="24943"/>
                </a:lnTo>
                <a:lnTo>
                  <a:pt x="8502" y="25155"/>
                </a:lnTo>
                <a:lnTo>
                  <a:pt x="8640" y="25358"/>
                </a:lnTo>
                <a:lnTo>
                  <a:pt x="8788" y="25552"/>
                </a:lnTo>
                <a:lnTo>
                  <a:pt x="8945" y="25736"/>
                </a:lnTo>
                <a:lnTo>
                  <a:pt x="9120" y="25921"/>
                </a:lnTo>
                <a:lnTo>
                  <a:pt x="9295" y="26096"/>
                </a:lnTo>
                <a:lnTo>
                  <a:pt x="9424" y="26207"/>
                </a:lnTo>
                <a:lnTo>
                  <a:pt x="9562" y="26317"/>
                </a:lnTo>
                <a:lnTo>
                  <a:pt x="9691" y="26428"/>
                </a:lnTo>
                <a:lnTo>
                  <a:pt x="9839" y="26520"/>
                </a:lnTo>
                <a:lnTo>
                  <a:pt x="9977" y="26622"/>
                </a:lnTo>
                <a:lnTo>
                  <a:pt x="10125" y="26714"/>
                </a:lnTo>
                <a:lnTo>
                  <a:pt x="10272" y="26797"/>
                </a:lnTo>
                <a:lnTo>
                  <a:pt x="10420" y="26871"/>
                </a:lnTo>
                <a:lnTo>
                  <a:pt x="10577" y="26954"/>
                </a:lnTo>
                <a:lnTo>
                  <a:pt x="10733" y="27018"/>
                </a:lnTo>
                <a:lnTo>
                  <a:pt x="10890" y="27083"/>
                </a:lnTo>
                <a:lnTo>
                  <a:pt x="11047" y="27138"/>
                </a:lnTo>
                <a:lnTo>
                  <a:pt x="11213" y="27193"/>
                </a:lnTo>
                <a:lnTo>
                  <a:pt x="11370" y="27239"/>
                </a:lnTo>
                <a:lnTo>
                  <a:pt x="11536" y="27285"/>
                </a:lnTo>
                <a:lnTo>
                  <a:pt x="11702" y="27322"/>
                </a:lnTo>
                <a:lnTo>
                  <a:pt x="11702" y="30771"/>
                </a:lnTo>
                <a:lnTo>
                  <a:pt x="11711" y="30937"/>
                </a:lnTo>
                <a:lnTo>
                  <a:pt x="11720" y="31112"/>
                </a:lnTo>
                <a:lnTo>
                  <a:pt x="11748" y="31278"/>
                </a:lnTo>
                <a:lnTo>
                  <a:pt x="11775" y="31444"/>
                </a:lnTo>
                <a:lnTo>
                  <a:pt x="11812" y="31601"/>
                </a:lnTo>
                <a:lnTo>
                  <a:pt x="11858" y="31758"/>
                </a:lnTo>
                <a:lnTo>
                  <a:pt x="11905" y="31914"/>
                </a:lnTo>
                <a:lnTo>
                  <a:pt x="11969" y="32062"/>
                </a:lnTo>
                <a:lnTo>
                  <a:pt x="12034" y="32210"/>
                </a:lnTo>
                <a:lnTo>
                  <a:pt x="12107" y="32357"/>
                </a:lnTo>
                <a:lnTo>
                  <a:pt x="12190" y="32495"/>
                </a:lnTo>
                <a:lnTo>
                  <a:pt x="12273" y="32624"/>
                </a:lnTo>
                <a:lnTo>
                  <a:pt x="12366" y="32763"/>
                </a:lnTo>
                <a:lnTo>
                  <a:pt x="12467" y="32883"/>
                </a:lnTo>
                <a:lnTo>
                  <a:pt x="12568" y="33003"/>
                </a:lnTo>
                <a:lnTo>
                  <a:pt x="12679" y="33122"/>
                </a:lnTo>
                <a:lnTo>
                  <a:pt x="12799" y="33233"/>
                </a:lnTo>
                <a:lnTo>
                  <a:pt x="12919" y="33335"/>
                </a:lnTo>
                <a:lnTo>
                  <a:pt x="13039" y="33436"/>
                </a:lnTo>
                <a:lnTo>
                  <a:pt x="13177" y="33528"/>
                </a:lnTo>
                <a:lnTo>
                  <a:pt x="13306" y="33611"/>
                </a:lnTo>
                <a:lnTo>
                  <a:pt x="13444" y="33694"/>
                </a:lnTo>
                <a:lnTo>
                  <a:pt x="13592" y="33768"/>
                </a:lnTo>
                <a:lnTo>
                  <a:pt x="13740" y="33832"/>
                </a:lnTo>
                <a:lnTo>
                  <a:pt x="13887" y="33897"/>
                </a:lnTo>
                <a:lnTo>
                  <a:pt x="14044" y="33943"/>
                </a:lnTo>
                <a:lnTo>
                  <a:pt x="14201" y="33989"/>
                </a:lnTo>
                <a:lnTo>
                  <a:pt x="14357" y="34026"/>
                </a:lnTo>
                <a:lnTo>
                  <a:pt x="14523" y="34054"/>
                </a:lnTo>
                <a:lnTo>
                  <a:pt x="14689" y="34081"/>
                </a:lnTo>
                <a:lnTo>
                  <a:pt x="14864" y="34091"/>
                </a:lnTo>
                <a:lnTo>
                  <a:pt x="15030" y="34100"/>
                </a:lnTo>
                <a:lnTo>
                  <a:pt x="15206" y="34091"/>
                </a:lnTo>
                <a:lnTo>
                  <a:pt x="15372" y="34081"/>
                </a:lnTo>
                <a:lnTo>
                  <a:pt x="15538" y="34054"/>
                </a:lnTo>
                <a:lnTo>
                  <a:pt x="15704" y="34026"/>
                </a:lnTo>
                <a:lnTo>
                  <a:pt x="15860" y="33989"/>
                </a:lnTo>
                <a:lnTo>
                  <a:pt x="16017" y="33943"/>
                </a:lnTo>
                <a:lnTo>
                  <a:pt x="16174" y="33897"/>
                </a:lnTo>
                <a:lnTo>
                  <a:pt x="16321" y="33832"/>
                </a:lnTo>
                <a:lnTo>
                  <a:pt x="16469" y="33768"/>
                </a:lnTo>
                <a:lnTo>
                  <a:pt x="16617" y="33694"/>
                </a:lnTo>
                <a:lnTo>
                  <a:pt x="16755" y="33611"/>
                </a:lnTo>
                <a:lnTo>
                  <a:pt x="16893" y="33528"/>
                </a:lnTo>
                <a:lnTo>
                  <a:pt x="17022" y="33436"/>
                </a:lnTo>
                <a:lnTo>
                  <a:pt x="17142" y="33335"/>
                </a:lnTo>
                <a:lnTo>
                  <a:pt x="17262" y="33233"/>
                </a:lnTo>
                <a:lnTo>
                  <a:pt x="17382" y="33122"/>
                </a:lnTo>
                <a:lnTo>
                  <a:pt x="17493" y="33003"/>
                </a:lnTo>
                <a:lnTo>
                  <a:pt x="17594" y="32883"/>
                </a:lnTo>
                <a:lnTo>
                  <a:pt x="17695" y="32763"/>
                </a:lnTo>
                <a:lnTo>
                  <a:pt x="17788" y="32624"/>
                </a:lnTo>
                <a:lnTo>
                  <a:pt x="17880" y="32495"/>
                </a:lnTo>
                <a:lnTo>
                  <a:pt x="17954" y="32357"/>
                </a:lnTo>
                <a:lnTo>
                  <a:pt x="18027" y="32210"/>
                </a:lnTo>
                <a:lnTo>
                  <a:pt x="18092" y="32062"/>
                </a:lnTo>
                <a:lnTo>
                  <a:pt x="18156" y="31914"/>
                </a:lnTo>
                <a:lnTo>
                  <a:pt x="18212" y="31758"/>
                </a:lnTo>
                <a:lnTo>
                  <a:pt x="18249" y="31601"/>
                </a:lnTo>
                <a:lnTo>
                  <a:pt x="18286" y="31444"/>
                </a:lnTo>
                <a:lnTo>
                  <a:pt x="18322" y="31278"/>
                </a:lnTo>
                <a:lnTo>
                  <a:pt x="18341" y="31112"/>
                </a:lnTo>
                <a:lnTo>
                  <a:pt x="18350" y="30937"/>
                </a:lnTo>
                <a:lnTo>
                  <a:pt x="18359" y="30771"/>
                </a:lnTo>
                <a:lnTo>
                  <a:pt x="18359" y="29471"/>
                </a:lnTo>
                <a:lnTo>
                  <a:pt x="16358" y="29471"/>
                </a:lnTo>
                <a:lnTo>
                  <a:pt x="16358" y="30771"/>
                </a:lnTo>
                <a:lnTo>
                  <a:pt x="16349" y="30909"/>
                </a:lnTo>
                <a:lnTo>
                  <a:pt x="16331" y="31038"/>
                </a:lnTo>
                <a:lnTo>
                  <a:pt x="16303" y="31168"/>
                </a:lnTo>
                <a:lnTo>
                  <a:pt x="16257" y="31287"/>
                </a:lnTo>
                <a:lnTo>
                  <a:pt x="16202" y="31407"/>
                </a:lnTo>
                <a:lnTo>
                  <a:pt x="16137" y="31509"/>
                </a:lnTo>
                <a:lnTo>
                  <a:pt x="16054" y="31619"/>
                </a:lnTo>
                <a:lnTo>
                  <a:pt x="15971" y="31712"/>
                </a:lnTo>
                <a:lnTo>
                  <a:pt x="15879" y="31795"/>
                </a:lnTo>
                <a:lnTo>
                  <a:pt x="15777" y="31868"/>
                </a:lnTo>
                <a:lnTo>
                  <a:pt x="15667" y="31942"/>
                </a:lnTo>
                <a:lnTo>
                  <a:pt x="15547" y="31997"/>
                </a:lnTo>
                <a:lnTo>
                  <a:pt x="15427" y="32034"/>
                </a:lnTo>
                <a:lnTo>
                  <a:pt x="15298" y="32071"/>
                </a:lnTo>
                <a:lnTo>
                  <a:pt x="15169" y="32090"/>
                </a:lnTo>
                <a:lnTo>
                  <a:pt x="15030" y="32099"/>
                </a:lnTo>
                <a:lnTo>
                  <a:pt x="14892" y="32090"/>
                </a:lnTo>
                <a:lnTo>
                  <a:pt x="14763" y="32071"/>
                </a:lnTo>
                <a:lnTo>
                  <a:pt x="14634" y="32034"/>
                </a:lnTo>
                <a:lnTo>
                  <a:pt x="14514" y="31997"/>
                </a:lnTo>
                <a:lnTo>
                  <a:pt x="14394" y="31942"/>
                </a:lnTo>
                <a:lnTo>
                  <a:pt x="14293" y="31868"/>
                </a:lnTo>
                <a:lnTo>
                  <a:pt x="14182" y="31795"/>
                </a:lnTo>
                <a:lnTo>
                  <a:pt x="14090" y="31712"/>
                </a:lnTo>
                <a:lnTo>
                  <a:pt x="14007" y="31619"/>
                </a:lnTo>
                <a:lnTo>
                  <a:pt x="13933" y="31509"/>
                </a:lnTo>
                <a:lnTo>
                  <a:pt x="13859" y="31407"/>
                </a:lnTo>
                <a:lnTo>
                  <a:pt x="13804" y="31287"/>
                </a:lnTo>
                <a:lnTo>
                  <a:pt x="13758" y="31168"/>
                </a:lnTo>
                <a:lnTo>
                  <a:pt x="13730" y="31038"/>
                </a:lnTo>
                <a:lnTo>
                  <a:pt x="13712" y="30909"/>
                </a:lnTo>
                <a:lnTo>
                  <a:pt x="13703" y="30771"/>
                </a:lnTo>
                <a:lnTo>
                  <a:pt x="13703" y="27322"/>
                </a:lnTo>
                <a:lnTo>
                  <a:pt x="13869" y="27285"/>
                </a:lnTo>
                <a:lnTo>
                  <a:pt x="14035" y="27239"/>
                </a:lnTo>
                <a:lnTo>
                  <a:pt x="14201" y="27193"/>
                </a:lnTo>
                <a:lnTo>
                  <a:pt x="14357" y="27138"/>
                </a:lnTo>
                <a:lnTo>
                  <a:pt x="14523" y="27083"/>
                </a:lnTo>
                <a:lnTo>
                  <a:pt x="14680" y="27018"/>
                </a:lnTo>
                <a:lnTo>
                  <a:pt x="14837" y="26954"/>
                </a:lnTo>
                <a:lnTo>
                  <a:pt x="14984" y="26871"/>
                </a:lnTo>
                <a:lnTo>
                  <a:pt x="15141" y="26797"/>
                </a:lnTo>
                <a:lnTo>
                  <a:pt x="15289" y="26714"/>
                </a:lnTo>
                <a:lnTo>
                  <a:pt x="15427" y="26622"/>
                </a:lnTo>
                <a:lnTo>
                  <a:pt x="15575" y="26520"/>
                </a:lnTo>
                <a:lnTo>
                  <a:pt x="15713" y="26419"/>
                </a:lnTo>
                <a:lnTo>
                  <a:pt x="15851" y="26317"/>
                </a:lnTo>
                <a:lnTo>
                  <a:pt x="15980" y="26207"/>
                </a:lnTo>
                <a:lnTo>
                  <a:pt x="16109" y="26096"/>
                </a:lnTo>
                <a:lnTo>
                  <a:pt x="16294" y="25921"/>
                </a:lnTo>
                <a:lnTo>
                  <a:pt x="16460" y="25736"/>
                </a:lnTo>
                <a:lnTo>
                  <a:pt x="16617" y="25552"/>
                </a:lnTo>
                <a:lnTo>
                  <a:pt x="16764" y="25358"/>
                </a:lnTo>
                <a:lnTo>
                  <a:pt x="16912" y="25155"/>
                </a:lnTo>
                <a:lnTo>
                  <a:pt x="17041" y="24943"/>
                </a:lnTo>
                <a:lnTo>
                  <a:pt x="17151" y="24731"/>
                </a:lnTo>
                <a:lnTo>
                  <a:pt x="17262" y="24519"/>
                </a:lnTo>
                <a:lnTo>
                  <a:pt x="19890" y="24519"/>
                </a:lnTo>
                <a:lnTo>
                  <a:pt x="21531" y="26160"/>
                </a:lnTo>
                <a:lnTo>
                  <a:pt x="22942" y="24740"/>
                </a:lnTo>
                <a:lnTo>
                  <a:pt x="20711" y="22518"/>
                </a:lnTo>
                <a:lnTo>
                  <a:pt x="17741" y="22518"/>
                </a:lnTo>
                <a:lnTo>
                  <a:pt x="17935" y="20176"/>
                </a:lnTo>
                <a:lnTo>
                  <a:pt x="21421" y="20176"/>
                </a:lnTo>
                <a:lnTo>
                  <a:pt x="23062" y="21817"/>
                </a:lnTo>
                <a:lnTo>
                  <a:pt x="24482" y="20407"/>
                </a:lnTo>
                <a:lnTo>
                  <a:pt x="22251" y="18175"/>
                </a:lnTo>
                <a:lnTo>
                  <a:pt x="18101" y="18175"/>
                </a:lnTo>
                <a:lnTo>
                  <a:pt x="18295" y="15833"/>
                </a:lnTo>
                <a:lnTo>
                  <a:pt x="22361" y="15833"/>
                </a:lnTo>
                <a:lnTo>
                  <a:pt x="24003" y="17474"/>
                </a:lnTo>
                <a:lnTo>
                  <a:pt x="25413" y="16063"/>
                </a:lnTo>
                <a:lnTo>
                  <a:pt x="23182" y="13841"/>
                </a:lnTo>
                <a:lnTo>
                  <a:pt x="18461" y="13841"/>
                </a:lnTo>
                <a:lnTo>
                  <a:pt x="18571" y="12458"/>
                </a:lnTo>
                <a:lnTo>
                  <a:pt x="18590" y="12200"/>
                </a:lnTo>
                <a:lnTo>
                  <a:pt x="18857" y="12163"/>
                </a:lnTo>
                <a:lnTo>
                  <a:pt x="19134" y="12107"/>
                </a:lnTo>
                <a:lnTo>
                  <a:pt x="19401" y="12052"/>
                </a:lnTo>
                <a:lnTo>
                  <a:pt x="19659" y="11978"/>
                </a:lnTo>
                <a:lnTo>
                  <a:pt x="19918" y="11895"/>
                </a:lnTo>
                <a:lnTo>
                  <a:pt x="20167" y="11794"/>
                </a:lnTo>
                <a:lnTo>
                  <a:pt x="20416" y="11693"/>
                </a:lnTo>
                <a:lnTo>
                  <a:pt x="20646" y="11573"/>
                </a:lnTo>
                <a:lnTo>
                  <a:pt x="20886" y="11444"/>
                </a:lnTo>
                <a:lnTo>
                  <a:pt x="21107" y="11305"/>
                </a:lnTo>
                <a:lnTo>
                  <a:pt x="21328" y="11158"/>
                </a:lnTo>
                <a:lnTo>
                  <a:pt x="21541" y="11001"/>
                </a:lnTo>
                <a:lnTo>
                  <a:pt x="21753" y="10835"/>
                </a:lnTo>
                <a:lnTo>
                  <a:pt x="21946" y="10660"/>
                </a:lnTo>
                <a:lnTo>
                  <a:pt x="22140" y="10475"/>
                </a:lnTo>
                <a:lnTo>
                  <a:pt x="22315" y="10282"/>
                </a:lnTo>
                <a:lnTo>
                  <a:pt x="22490" y="10088"/>
                </a:lnTo>
                <a:lnTo>
                  <a:pt x="22656" y="9876"/>
                </a:lnTo>
                <a:lnTo>
                  <a:pt x="22804" y="9664"/>
                </a:lnTo>
                <a:lnTo>
                  <a:pt x="22951" y="9443"/>
                </a:lnTo>
                <a:lnTo>
                  <a:pt x="23090" y="9212"/>
                </a:lnTo>
                <a:lnTo>
                  <a:pt x="23210" y="8982"/>
                </a:lnTo>
                <a:lnTo>
                  <a:pt x="23329" y="8733"/>
                </a:lnTo>
                <a:lnTo>
                  <a:pt x="23431" y="8493"/>
                </a:lnTo>
                <a:lnTo>
                  <a:pt x="23523" y="8235"/>
                </a:lnTo>
                <a:lnTo>
                  <a:pt x="23606" y="7976"/>
                </a:lnTo>
                <a:lnTo>
                  <a:pt x="23671" y="7718"/>
                </a:lnTo>
                <a:lnTo>
                  <a:pt x="23735" y="7451"/>
                </a:lnTo>
                <a:lnTo>
                  <a:pt x="23781" y="7183"/>
                </a:lnTo>
                <a:lnTo>
                  <a:pt x="23809" y="6907"/>
                </a:lnTo>
                <a:lnTo>
                  <a:pt x="23827" y="6621"/>
                </a:lnTo>
                <a:lnTo>
                  <a:pt x="23837" y="6344"/>
                </a:lnTo>
                <a:lnTo>
                  <a:pt x="23837" y="5892"/>
                </a:lnTo>
                <a:lnTo>
                  <a:pt x="23827" y="5588"/>
                </a:lnTo>
                <a:lnTo>
                  <a:pt x="23809" y="5293"/>
                </a:lnTo>
                <a:lnTo>
                  <a:pt x="23772" y="4998"/>
                </a:lnTo>
                <a:lnTo>
                  <a:pt x="23717" y="4703"/>
                </a:lnTo>
                <a:lnTo>
                  <a:pt x="23652" y="4417"/>
                </a:lnTo>
                <a:lnTo>
                  <a:pt x="23569" y="4140"/>
                </a:lnTo>
                <a:lnTo>
                  <a:pt x="23477" y="3864"/>
                </a:lnTo>
                <a:lnTo>
                  <a:pt x="23376" y="3596"/>
                </a:lnTo>
                <a:lnTo>
                  <a:pt x="23256" y="3338"/>
                </a:lnTo>
                <a:lnTo>
                  <a:pt x="23127" y="3089"/>
                </a:lnTo>
                <a:lnTo>
                  <a:pt x="22979" y="2840"/>
                </a:lnTo>
                <a:lnTo>
                  <a:pt x="22832" y="2601"/>
                </a:lnTo>
                <a:lnTo>
                  <a:pt x="22666" y="2370"/>
                </a:lnTo>
                <a:lnTo>
                  <a:pt x="22490" y="2149"/>
                </a:lnTo>
                <a:lnTo>
                  <a:pt x="22306" y="1937"/>
                </a:lnTo>
                <a:lnTo>
                  <a:pt x="22112" y="1725"/>
                </a:lnTo>
                <a:lnTo>
                  <a:pt x="21900" y="1531"/>
                </a:lnTo>
                <a:lnTo>
                  <a:pt x="21688" y="1346"/>
                </a:lnTo>
                <a:lnTo>
                  <a:pt x="21467" y="1171"/>
                </a:lnTo>
                <a:lnTo>
                  <a:pt x="21236" y="1005"/>
                </a:lnTo>
                <a:lnTo>
                  <a:pt x="20997" y="858"/>
                </a:lnTo>
                <a:lnTo>
                  <a:pt x="20748" y="710"/>
                </a:lnTo>
                <a:lnTo>
                  <a:pt x="20499" y="581"/>
                </a:lnTo>
                <a:lnTo>
                  <a:pt x="20240" y="461"/>
                </a:lnTo>
                <a:lnTo>
                  <a:pt x="19973" y="360"/>
                </a:lnTo>
                <a:lnTo>
                  <a:pt x="19696" y="268"/>
                </a:lnTo>
                <a:lnTo>
                  <a:pt x="19420" y="185"/>
                </a:lnTo>
                <a:lnTo>
                  <a:pt x="19134" y="120"/>
                </a:lnTo>
                <a:lnTo>
                  <a:pt x="18839" y="74"/>
                </a:lnTo>
                <a:lnTo>
                  <a:pt x="18553" y="28"/>
                </a:lnTo>
                <a:lnTo>
                  <a:pt x="18249" y="9"/>
                </a:lnTo>
                <a:lnTo>
                  <a:pt x="17944" y="0"/>
                </a:lnTo>
                <a:lnTo>
                  <a:pt x="17456" y="0"/>
                </a:lnTo>
                <a:lnTo>
                  <a:pt x="17456" y="2001"/>
                </a:lnTo>
                <a:lnTo>
                  <a:pt x="18120" y="2001"/>
                </a:lnTo>
                <a:lnTo>
                  <a:pt x="18295" y="2010"/>
                </a:lnTo>
                <a:lnTo>
                  <a:pt x="18461" y="2029"/>
                </a:lnTo>
                <a:lnTo>
                  <a:pt x="18627" y="2056"/>
                </a:lnTo>
                <a:lnTo>
                  <a:pt x="18793" y="2093"/>
                </a:lnTo>
                <a:lnTo>
                  <a:pt x="18949" y="2130"/>
                </a:lnTo>
                <a:lnTo>
                  <a:pt x="19106" y="2176"/>
                </a:lnTo>
                <a:lnTo>
                  <a:pt x="19263" y="2232"/>
                </a:lnTo>
                <a:lnTo>
                  <a:pt x="19420" y="2287"/>
                </a:lnTo>
                <a:lnTo>
                  <a:pt x="19567" y="2352"/>
                </a:lnTo>
                <a:lnTo>
                  <a:pt x="19715" y="2425"/>
                </a:lnTo>
                <a:lnTo>
                  <a:pt x="19862" y="2499"/>
                </a:lnTo>
                <a:lnTo>
                  <a:pt x="20001" y="2582"/>
                </a:lnTo>
                <a:lnTo>
                  <a:pt x="20130" y="2674"/>
                </a:lnTo>
                <a:lnTo>
                  <a:pt x="20268" y="2766"/>
                </a:lnTo>
                <a:lnTo>
                  <a:pt x="20397" y="2868"/>
                </a:lnTo>
                <a:lnTo>
                  <a:pt x="17456" y="2868"/>
                </a:lnTo>
                <a:lnTo>
                  <a:pt x="17456" y="4869"/>
                </a:lnTo>
                <a:lnTo>
                  <a:pt x="21697" y="4869"/>
                </a:lnTo>
                <a:lnTo>
                  <a:pt x="21762" y="5109"/>
                </a:lnTo>
                <a:lnTo>
                  <a:pt x="21799" y="5367"/>
                </a:lnTo>
                <a:lnTo>
                  <a:pt x="21826" y="5625"/>
                </a:lnTo>
                <a:lnTo>
                  <a:pt x="21836" y="5892"/>
                </a:lnTo>
                <a:lnTo>
                  <a:pt x="21836" y="6344"/>
                </a:lnTo>
                <a:lnTo>
                  <a:pt x="21836" y="6529"/>
                </a:lnTo>
                <a:lnTo>
                  <a:pt x="21817" y="6722"/>
                </a:lnTo>
                <a:lnTo>
                  <a:pt x="21799" y="6907"/>
                </a:lnTo>
                <a:lnTo>
                  <a:pt x="21762" y="7091"/>
                </a:lnTo>
                <a:lnTo>
                  <a:pt x="21725" y="7266"/>
                </a:lnTo>
                <a:lnTo>
                  <a:pt x="21679" y="7442"/>
                </a:lnTo>
                <a:lnTo>
                  <a:pt x="21624" y="7617"/>
                </a:lnTo>
                <a:lnTo>
                  <a:pt x="21559" y="7792"/>
                </a:lnTo>
                <a:lnTo>
                  <a:pt x="21485" y="7958"/>
                </a:lnTo>
                <a:lnTo>
                  <a:pt x="21411" y="8115"/>
                </a:lnTo>
                <a:lnTo>
                  <a:pt x="21319" y="8272"/>
                </a:lnTo>
                <a:lnTo>
                  <a:pt x="21227" y="8428"/>
                </a:lnTo>
                <a:lnTo>
                  <a:pt x="21135" y="8576"/>
                </a:lnTo>
                <a:lnTo>
                  <a:pt x="21024" y="8723"/>
                </a:lnTo>
                <a:lnTo>
                  <a:pt x="20914" y="8862"/>
                </a:lnTo>
                <a:lnTo>
                  <a:pt x="20794" y="8991"/>
                </a:lnTo>
                <a:lnTo>
                  <a:pt x="20674" y="9120"/>
                </a:lnTo>
                <a:lnTo>
                  <a:pt x="20545" y="9240"/>
                </a:lnTo>
                <a:lnTo>
                  <a:pt x="20406" y="9360"/>
                </a:lnTo>
                <a:lnTo>
                  <a:pt x="20268" y="9461"/>
                </a:lnTo>
                <a:lnTo>
                  <a:pt x="20121" y="9572"/>
                </a:lnTo>
                <a:lnTo>
                  <a:pt x="19964" y="9664"/>
                </a:lnTo>
                <a:lnTo>
                  <a:pt x="19816" y="9756"/>
                </a:lnTo>
                <a:lnTo>
                  <a:pt x="19650" y="9839"/>
                </a:lnTo>
                <a:lnTo>
                  <a:pt x="19493" y="9913"/>
                </a:lnTo>
                <a:lnTo>
                  <a:pt x="19318" y="9977"/>
                </a:lnTo>
                <a:lnTo>
                  <a:pt x="19152" y="10042"/>
                </a:lnTo>
                <a:lnTo>
                  <a:pt x="18977" y="10097"/>
                </a:lnTo>
                <a:lnTo>
                  <a:pt x="18802" y="10134"/>
                </a:lnTo>
                <a:lnTo>
                  <a:pt x="18617" y="10171"/>
                </a:lnTo>
                <a:lnTo>
                  <a:pt x="18433" y="10199"/>
                </a:lnTo>
                <a:lnTo>
                  <a:pt x="18249" y="10217"/>
                </a:lnTo>
                <a:lnTo>
                  <a:pt x="18156" y="10005"/>
                </a:lnTo>
                <a:lnTo>
                  <a:pt x="18055" y="9793"/>
                </a:lnTo>
                <a:lnTo>
                  <a:pt x="17944" y="9590"/>
                </a:lnTo>
                <a:lnTo>
                  <a:pt x="17834" y="9387"/>
                </a:lnTo>
                <a:lnTo>
                  <a:pt x="17705" y="9184"/>
                </a:lnTo>
                <a:lnTo>
                  <a:pt x="17566" y="9000"/>
                </a:lnTo>
                <a:lnTo>
                  <a:pt x="17419" y="8816"/>
                </a:lnTo>
                <a:lnTo>
                  <a:pt x="17262" y="8631"/>
                </a:lnTo>
                <a:lnTo>
                  <a:pt x="17031" y="8401"/>
                </a:lnTo>
                <a:lnTo>
                  <a:pt x="16792" y="8189"/>
                </a:lnTo>
                <a:lnTo>
                  <a:pt x="16543" y="7986"/>
                </a:lnTo>
                <a:lnTo>
                  <a:pt x="16275" y="7810"/>
                </a:lnTo>
                <a:lnTo>
                  <a:pt x="15999" y="7644"/>
                </a:lnTo>
                <a:lnTo>
                  <a:pt x="15713" y="7497"/>
                </a:lnTo>
                <a:lnTo>
                  <a:pt x="15418" y="7368"/>
                </a:lnTo>
                <a:lnTo>
                  <a:pt x="15123" y="7257"/>
                </a:lnTo>
                <a:lnTo>
                  <a:pt x="15123" y="5302"/>
                </a:lnTo>
                <a:lnTo>
                  <a:pt x="13122" y="5302"/>
                </a:lnTo>
                <a:lnTo>
                  <a:pt x="13122" y="7008"/>
                </a:lnTo>
                <a:lnTo>
                  <a:pt x="12283" y="7008"/>
                </a:lnTo>
                <a:lnTo>
                  <a:pt x="12283" y="5302"/>
                </a:lnTo>
                <a:lnTo>
                  <a:pt x="10291" y="5302"/>
                </a:lnTo>
                <a:lnTo>
                  <a:pt x="10291" y="7257"/>
                </a:lnTo>
                <a:lnTo>
                  <a:pt x="9987" y="7368"/>
                </a:lnTo>
                <a:lnTo>
                  <a:pt x="9691" y="7497"/>
                </a:lnTo>
                <a:lnTo>
                  <a:pt x="9406" y="7644"/>
                </a:lnTo>
                <a:lnTo>
                  <a:pt x="9129" y="7810"/>
                </a:lnTo>
                <a:lnTo>
                  <a:pt x="8871" y="7986"/>
                </a:lnTo>
                <a:lnTo>
                  <a:pt x="8613" y="8189"/>
                </a:lnTo>
                <a:lnTo>
                  <a:pt x="8373" y="8401"/>
                </a:lnTo>
                <a:lnTo>
                  <a:pt x="8152" y="8631"/>
                </a:lnTo>
                <a:lnTo>
                  <a:pt x="7995" y="8816"/>
                </a:lnTo>
                <a:lnTo>
                  <a:pt x="7847" y="9000"/>
                </a:lnTo>
                <a:lnTo>
                  <a:pt x="7709" y="9184"/>
                </a:lnTo>
                <a:lnTo>
                  <a:pt x="7580" y="9387"/>
                </a:lnTo>
                <a:lnTo>
                  <a:pt x="7460" y="9590"/>
                </a:lnTo>
                <a:lnTo>
                  <a:pt x="7349" y="9793"/>
                </a:lnTo>
                <a:lnTo>
                  <a:pt x="7248" y="10005"/>
                </a:lnTo>
                <a:lnTo>
                  <a:pt x="7165" y="10217"/>
                </a:lnTo>
                <a:lnTo>
                  <a:pt x="6971" y="10199"/>
                </a:lnTo>
                <a:lnTo>
                  <a:pt x="6787" y="10171"/>
                </a:lnTo>
                <a:lnTo>
                  <a:pt x="6612" y="10134"/>
                </a:lnTo>
                <a:lnTo>
                  <a:pt x="6427" y="10097"/>
                </a:lnTo>
                <a:lnTo>
                  <a:pt x="6252" y="10042"/>
                </a:lnTo>
                <a:lnTo>
                  <a:pt x="6086" y="9977"/>
                </a:lnTo>
                <a:lnTo>
                  <a:pt x="5920" y="9913"/>
                </a:lnTo>
                <a:lnTo>
                  <a:pt x="5754" y="9839"/>
                </a:lnTo>
                <a:lnTo>
                  <a:pt x="5597" y="9756"/>
                </a:lnTo>
                <a:lnTo>
                  <a:pt x="5441" y="9664"/>
                </a:lnTo>
                <a:lnTo>
                  <a:pt x="5293" y="9572"/>
                </a:lnTo>
                <a:lnTo>
                  <a:pt x="5145" y="9461"/>
                </a:lnTo>
                <a:lnTo>
                  <a:pt x="5007" y="9360"/>
                </a:lnTo>
                <a:lnTo>
                  <a:pt x="4869" y="9240"/>
                </a:lnTo>
                <a:lnTo>
                  <a:pt x="4740" y="9120"/>
                </a:lnTo>
                <a:lnTo>
                  <a:pt x="4611" y="8991"/>
                </a:lnTo>
                <a:lnTo>
                  <a:pt x="4491" y="8862"/>
                </a:lnTo>
                <a:lnTo>
                  <a:pt x="4380" y="8723"/>
                </a:lnTo>
                <a:lnTo>
                  <a:pt x="4279" y="8576"/>
                </a:lnTo>
                <a:lnTo>
                  <a:pt x="4177" y="8428"/>
                </a:lnTo>
                <a:lnTo>
                  <a:pt x="4085" y="8272"/>
                </a:lnTo>
                <a:lnTo>
                  <a:pt x="4002" y="8115"/>
                </a:lnTo>
                <a:lnTo>
                  <a:pt x="3919" y="7958"/>
                </a:lnTo>
                <a:lnTo>
                  <a:pt x="3845" y="7792"/>
                </a:lnTo>
                <a:lnTo>
                  <a:pt x="3781" y="7617"/>
                </a:lnTo>
                <a:lnTo>
                  <a:pt x="3725" y="7442"/>
                </a:lnTo>
                <a:lnTo>
                  <a:pt x="3679" y="7266"/>
                </a:lnTo>
                <a:lnTo>
                  <a:pt x="3642" y="7091"/>
                </a:lnTo>
                <a:lnTo>
                  <a:pt x="3615" y="6907"/>
                </a:lnTo>
                <a:lnTo>
                  <a:pt x="3587" y="6722"/>
                </a:lnTo>
                <a:lnTo>
                  <a:pt x="3578" y="6529"/>
                </a:lnTo>
                <a:lnTo>
                  <a:pt x="3569" y="6344"/>
                </a:lnTo>
                <a:lnTo>
                  <a:pt x="3569" y="5892"/>
                </a:lnTo>
                <a:lnTo>
                  <a:pt x="3578" y="5625"/>
                </a:lnTo>
                <a:lnTo>
                  <a:pt x="3606" y="5367"/>
                </a:lnTo>
                <a:lnTo>
                  <a:pt x="3652" y="5109"/>
                </a:lnTo>
                <a:lnTo>
                  <a:pt x="3707" y="4869"/>
                </a:lnTo>
                <a:lnTo>
                  <a:pt x="7958" y="4869"/>
                </a:lnTo>
                <a:lnTo>
                  <a:pt x="7958" y="2868"/>
                </a:lnTo>
                <a:lnTo>
                  <a:pt x="5016" y="2868"/>
                </a:lnTo>
                <a:lnTo>
                  <a:pt x="5145" y="2766"/>
                </a:lnTo>
                <a:lnTo>
                  <a:pt x="5275" y="2674"/>
                </a:lnTo>
                <a:lnTo>
                  <a:pt x="5413" y="2582"/>
                </a:lnTo>
                <a:lnTo>
                  <a:pt x="5551" y="2499"/>
                </a:lnTo>
                <a:lnTo>
                  <a:pt x="5689" y="2425"/>
                </a:lnTo>
                <a:lnTo>
                  <a:pt x="5837" y="2352"/>
                </a:lnTo>
                <a:lnTo>
                  <a:pt x="5985" y="2287"/>
                </a:lnTo>
                <a:lnTo>
                  <a:pt x="6141" y="2232"/>
                </a:lnTo>
                <a:lnTo>
                  <a:pt x="6298" y="2176"/>
                </a:lnTo>
                <a:lnTo>
                  <a:pt x="6455" y="2130"/>
                </a:lnTo>
                <a:lnTo>
                  <a:pt x="6621" y="2093"/>
                </a:lnTo>
                <a:lnTo>
                  <a:pt x="6778" y="2056"/>
                </a:lnTo>
                <a:lnTo>
                  <a:pt x="6944" y="2029"/>
                </a:lnTo>
                <a:lnTo>
                  <a:pt x="7119" y="2010"/>
                </a:lnTo>
                <a:lnTo>
                  <a:pt x="7285" y="2001"/>
                </a:lnTo>
                <a:lnTo>
                  <a:pt x="7958" y="2001"/>
                </a:lnTo>
                <a:lnTo>
                  <a:pt x="795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7"/>
          <p:cNvSpPr/>
          <p:nvPr/>
        </p:nvSpPr>
        <p:spPr>
          <a:xfrm>
            <a:off x="7142850" y="2565788"/>
            <a:ext cx="432606" cy="457174"/>
          </a:xfrm>
          <a:custGeom>
            <a:rect b="b" l="l" r="r" t="t"/>
            <a:pathLst>
              <a:path extrusionOk="0" h="34092" w="32266">
                <a:moveTo>
                  <a:pt x="16128" y="4805"/>
                </a:moveTo>
                <a:lnTo>
                  <a:pt x="16331" y="4814"/>
                </a:lnTo>
                <a:lnTo>
                  <a:pt x="16516" y="4833"/>
                </a:lnTo>
                <a:lnTo>
                  <a:pt x="16709" y="4851"/>
                </a:lnTo>
                <a:lnTo>
                  <a:pt x="16894" y="4888"/>
                </a:lnTo>
                <a:lnTo>
                  <a:pt x="17078" y="4925"/>
                </a:lnTo>
                <a:lnTo>
                  <a:pt x="17253" y="4980"/>
                </a:lnTo>
                <a:lnTo>
                  <a:pt x="17429" y="5035"/>
                </a:lnTo>
                <a:lnTo>
                  <a:pt x="17604" y="5109"/>
                </a:lnTo>
                <a:lnTo>
                  <a:pt x="17770" y="5183"/>
                </a:lnTo>
                <a:lnTo>
                  <a:pt x="17936" y="5266"/>
                </a:lnTo>
                <a:lnTo>
                  <a:pt x="18093" y="5358"/>
                </a:lnTo>
                <a:lnTo>
                  <a:pt x="18249" y="5460"/>
                </a:lnTo>
                <a:lnTo>
                  <a:pt x="18397" y="5561"/>
                </a:lnTo>
                <a:lnTo>
                  <a:pt x="18535" y="5672"/>
                </a:lnTo>
                <a:lnTo>
                  <a:pt x="18674" y="5792"/>
                </a:lnTo>
                <a:lnTo>
                  <a:pt x="18812" y="5921"/>
                </a:lnTo>
                <a:lnTo>
                  <a:pt x="18932" y="6050"/>
                </a:lnTo>
                <a:lnTo>
                  <a:pt x="19052" y="6188"/>
                </a:lnTo>
                <a:lnTo>
                  <a:pt x="19162" y="6336"/>
                </a:lnTo>
                <a:lnTo>
                  <a:pt x="19273" y="6483"/>
                </a:lnTo>
                <a:lnTo>
                  <a:pt x="19365" y="6631"/>
                </a:lnTo>
                <a:lnTo>
                  <a:pt x="19457" y="6797"/>
                </a:lnTo>
                <a:lnTo>
                  <a:pt x="19540" y="6953"/>
                </a:lnTo>
                <a:lnTo>
                  <a:pt x="19623" y="7119"/>
                </a:lnTo>
                <a:lnTo>
                  <a:pt x="19688" y="7295"/>
                </a:lnTo>
                <a:lnTo>
                  <a:pt x="19752" y="7470"/>
                </a:lnTo>
                <a:lnTo>
                  <a:pt x="19798" y="7654"/>
                </a:lnTo>
                <a:lnTo>
                  <a:pt x="19845" y="7829"/>
                </a:lnTo>
                <a:lnTo>
                  <a:pt x="19872" y="8023"/>
                </a:lnTo>
                <a:lnTo>
                  <a:pt x="19900" y="8207"/>
                </a:lnTo>
                <a:lnTo>
                  <a:pt x="19909" y="8401"/>
                </a:lnTo>
                <a:lnTo>
                  <a:pt x="19918" y="8595"/>
                </a:lnTo>
                <a:lnTo>
                  <a:pt x="19918" y="8825"/>
                </a:lnTo>
                <a:lnTo>
                  <a:pt x="12348" y="8825"/>
                </a:lnTo>
                <a:lnTo>
                  <a:pt x="12348" y="8595"/>
                </a:lnTo>
                <a:lnTo>
                  <a:pt x="12348" y="8401"/>
                </a:lnTo>
                <a:lnTo>
                  <a:pt x="12366" y="8207"/>
                </a:lnTo>
                <a:lnTo>
                  <a:pt x="12394" y="8023"/>
                </a:lnTo>
                <a:lnTo>
                  <a:pt x="12422" y="7829"/>
                </a:lnTo>
                <a:lnTo>
                  <a:pt x="12468" y="7654"/>
                </a:lnTo>
                <a:lnTo>
                  <a:pt x="12514" y="7470"/>
                </a:lnTo>
                <a:lnTo>
                  <a:pt x="12578" y="7295"/>
                </a:lnTo>
                <a:lnTo>
                  <a:pt x="12643" y="7119"/>
                </a:lnTo>
                <a:lnTo>
                  <a:pt x="12717" y="6953"/>
                </a:lnTo>
                <a:lnTo>
                  <a:pt x="12800" y="6797"/>
                </a:lnTo>
                <a:lnTo>
                  <a:pt x="12892" y="6631"/>
                </a:lnTo>
                <a:lnTo>
                  <a:pt x="12993" y="6483"/>
                </a:lnTo>
                <a:lnTo>
                  <a:pt x="13104" y="6336"/>
                </a:lnTo>
                <a:lnTo>
                  <a:pt x="13215" y="6188"/>
                </a:lnTo>
                <a:lnTo>
                  <a:pt x="13334" y="6050"/>
                </a:lnTo>
                <a:lnTo>
                  <a:pt x="13454" y="5921"/>
                </a:lnTo>
                <a:lnTo>
                  <a:pt x="13593" y="5792"/>
                </a:lnTo>
                <a:lnTo>
                  <a:pt x="13722" y="5672"/>
                </a:lnTo>
                <a:lnTo>
                  <a:pt x="13869" y="5561"/>
                </a:lnTo>
                <a:lnTo>
                  <a:pt x="14017" y="5460"/>
                </a:lnTo>
                <a:lnTo>
                  <a:pt x="14174" y="5358"/>
                </a:lnTo>
                <a:lnTo>
                  <a:pt x="14330" y="5266"/>
                </a:lnTo>
                <a:lnTo>
                  <a:pt x="14496" y="5183"/>
                </a:lnTo>
                <a:lnTo>
                  <a:pt x="14662" y="5109"/>
                </a:lnTo>
                <a:lnTo>
                  <a:pt x="14828" y="5035"/>
                </a:lnTo>
                <a:lnTo>
                  <a:pt x="15004" y="4980"/>
                </a:lnTo>
                <a:lnTo>
                  <a:pt x="15188" y="4925"/>
                </a:lnTo>
                <a:lnTo>
                  <a:pt x="15372" y="4888"/>
                </a:lnTo>
                <a:lnTo>
                  <a:pt x="15557" y="4851"/>
                </a:lnTo>
                <a:lnTo>
                  <a:pt x="15750" y="4833"/>
                </a:lnTo>
                <a:lnTo>
                  <a:pt x="15935" y="4814"/>
                </a:lnTo>
                <a:lnTo>
                  <a:pt x="16128" y="4805"/>
                </a:lnTo>
                <a:close/>
                <a:moveTo>
                  <a:pt x="21956" y="10817"/>
                </a:moveTo>
                <a:lnTo>
                  <a:pt x="21956" y="14837"/>
                </a:lnTo>
                <a:lnTo>
                  <a:pt x="10310" y="14837"/>
                </a:lnTo>
                <a:lnTo>
                  <a:pt x="10310" y="10817"/>
                </a:lnTo>
                <a:close/>
                <a:moveTo>
                  <a:pt x="15133" y="16829"/>
                </a:moveTo>
                <a:lnTo>
                  <a:pt x="15133" y="30154"/>
                </a:lnTo>
                <a:lnTo>
                  <a:pt x="14884" y="30145"/>
                </a:lnTo>
                <a:lnTo>
                  <a:pt x="14635" y="30126"/>
                </a:lnTo>
                <a:lnTo>
                  <a:pt x="14395" y="30089"/>
                </a:lnTo>
                <a:lnTo>
                  <a:pt x="14155" y="30043"/>
                </a:lnTo>
                <a:lnTo>
                  <a:pt x="13925" y="29988"/>
                </a:lnTo>
                <a:lnTo>
                  <a:pt x="13694" y="29914"/>
                </a:lnTo>
                <a:lnTo>
                  <a:pt x="13473" y="29831"/>
                </a:lnTo>
                <a:lnTo>
                  <a:pt x="13251" y="29748"/>
                </a:lnTo>
                <a:lnTo>
                  <a:pt x="13039" y="29647"/>
                </a:lnTo>
                <a:lnTo>
                  <a:pt x="12827" y="29536"/>
                </a:lnTo>
                <a:lnTo>
                  <a:pt x="12624" y="29416"/>
                </a:lnTo>
                <a:lnTo>
                  <a:pt x="12431" y="29287"/>
                </a:lnTo>
                <a:lnTo>
                  <a:pt x="12246" y="29149"/>
                </a:lnTo>
                <a:lnTo>
                  <a:pt x="12062" y="29001"/>
                </a:lnTo>
                <a:lnTo>
                  <a:pt x="11887" y="28844"/>
                </a:lnTo>
                <a:lnTo>
                  <a:pt x="11721" y="28688"/>
                </a:lnTo>
                <a:lnTo>
                  <a:pt x="11555" y="28512"/>
                </a:lnTo>
                <a:lnTo>
                  <a:pt x="11407" y="28337"/>
                </a:lnTo>
                <a:lnTo>
                  <a:pt x="11260" y="28153"/>
                </a:lnTo>
                <a:lnTo>
                  <a:pt x="11131" y="27959"/>
                </a:lnTo>
                <a:lnTo>
                  <a:pt x="11002" y="27765"/>
                </a:lnTo>
                <a:lnTo>
                  <a:pt x="10891" y="27553"/>
                </a:lnTo>
                <a:lnTo>
                  <a:pt x="10780" y="27351"/>
                </a:lnTo>
                <a:lnTo>
                  <a:pt x="10688" y="27129"/>
                </a:lnTo>
                <a:lnTo>
                  <a:pt x="10596" y="26908"/>
                </a:lnTo>
                <a:lnTo>
                  <a:pt x="10522" y="26687"/>
                </a:lnTo>
                <a:lnTo>
                  <a:pt x="10457" y="26456"/>
                </a:lnTo>
                <a:lnTo>
                  <a:pt x="10402" y="26216"/>
                </a:lnTo>
                <a:lnTo>
                  <a:pt x="10365" y="25977"/>
                </a:lnTo>
                <a:lnTo>
                  <a:pt x="10328" y="25737"/>
                </a:lnTo>
                <a:lnTo>
                  <a:pt x="10310" y="25488"/>
                </a:lnTo>
                <a:lnTo>
                  <a:pt x="10310" y="25239"/>
                </a:lnTo>
                <a:lnTo>
                  <a:pt x="10310" y="16829"/>
                </a:lnTo>
                <a:close/>
                <a:moveTo>
                  <a:pt x="21956" y="16829"/>
                </a:moveTo>
                <a:lnTo>
                  <a:pt x="21956" y="25239"/>
                </a:lnTo>
                <a:lnTo>
                  <a:pt x="21956" y="25488"/>
                </a:lnTo>
                <a:lnTo>
                  <a:pt x="21938" y="25737"/>
                </a:lnTo>
                <a:lnTo>
                  <a:pt x="21901" y="25977"/>
                </a:lnTo>
                <a:lnTo>
                  <a:pt x="21864" y="26216"/>
                </a:lnTo>
                <a:lnTo>
                  <a:pt x="21809" y="26456"/>
                </a:lnTo>
                <a:lnTo>
                  <a:pt x="21744" y="26687"/>
                </a:lnTo>
                <a:lnTo>
                  <a:pt x="21670" y="26908"/>
                </a:lnTo>
                <a:lnTo>
                  <a:pt x="21578" y="27129"/>
                </a:lnTo>
                <a:lnTo>
                  <a:pt x="21486" y="27351"/>
                </a:lnTo>
                <a:lnTo>
                  <a:pt x="21375" y="27553"/>
                </a:lnTo>
                <a:lnTo>
                  <a:pt x="21265" y="27765"/>
                </a:lnTo>
                <a:lnTo>
                  <a:pt x="21136" y="27959"/>
                </a:lnTo>
                <a:lnTo>
                  <a:pt x="20997" y="28153"/>
                </a:lnTo>
                <a:lnTo>
                  <a:pt x="20859" y="28337"/>
                </a:lnTo>
                <a:lnTo>
                  <a:pt x="20702" y="28512"/>
                </a:lnTo>
                <a:lnTo>
                  <a:pt x="20545" y="28688"/>
                </a:lnTo>
                <a:lnTo>
                  <a:pt x="20379" y="28844"/>
                </a:lnTo>
                <a:lnTo>
                  <a:pt x="20204" y="29001"/>
                </a:lnTo>
                <a:lnTo>
                  <a:pt x="20020" y="29149"/>
                </a:lnTo>
                <a:lnTo>
                  <a:pt x="19835" y="29287"/>
                </a:lnTo>
                <a:lnTo>
                  <a:pt x="19633" y="29416"/>
                </a:lnTo>
                <a:lnTo>
                  <a:pt x="19439" y="29536"/>
                </a:lnTo>
                <a:lnTo>
                  <a:pt x="19227" y="29647"/>
                </a:lnTo>
                <a:lnTo>
                  <a:pt x="19015" y="29748"/>
                </a:lnTo>
                <a:lnTo>
                  <a:pt x="18793" y="29831"/>
                </a:lnTo>
                <a:lnTo>
                  <a:pt x="18572" y="29914"/>
                </a:lnTo>
                <a:lnTo>
                  <a:pt x="18342" y="29988"/>
                </a:lnTo>
                <a:lnTo>
                  <a:pt x="18102" y="30043"/>
                </a:lnTo>
                <a:lnTo>
                  <a:pt x="17871" y="30089"/>
                </a:lnTo>
                <a:lnTo>
                  <a:pt x="17622" y="30126"/>
                </a:lnTo>
                <a:lnTo>
                  <a:pt x="17383" y="30145"/>
                </a:lnTo>
                <a:lnTo>
                  <a:pt x="17134" y="30154"/>
                </a:lnTo>
                <a:lnTo>
                  <a:pt x="17134" y="16829"/>
                </a:lnTo>
                <a:close/>
                <a:moveTo>
                  <a:pt x="8309" y="1"/>
                </a:moveTo>
                <a:lnTo>
                  <a:pt x="8309" y="757"/>
                </a:lnTo>
                <a:lnTo>
                  <a:pt x="8309" y="914"/>
                </a:lnTo>
                <a:lnTo>
                  <a:pt x="8318" y="1070"/>
                </a:lnTo>
                <a:lnTo>
                  <a:pt x="8337" y="1218"/>
                </a:lnTo>
                <a:lnTo>
                  <a:pt x="8364" y="1365"/>
                </a:lnTo>
                <a:lnTo>
                  <a:pt x="8401" y="1513"/>
                </a:lnTo>
                <a:lnTo>
                  <a:pt x="8447" y="1660"/>
                </a:lnTo>
                <a:lnTo>
                  <a:pt x="8493" y="1799"/>
                </a:lnTo>
                <a:lnTo>
                  <a:pt x="8549" y="1937"/>
                </a:lnTo>
                <a:lnTo>
                  <a:pt x="8604" y="2075"/>
                </a:lnTo>
                <a:lnTo>
                  <a:pt x="8669" y="2204"/>
                </a:lnTo>
                <a:lnTo>
                  <a:pt x="8742" y="2334"/>
                </a:lnTo>
                <a:lnTo>
                  <a:pt x="8825" y="2453"/>
                </a:lnTo>
                <a:lnTo>
                  <a:pt x="8908" y="2573"/>
                </a:lnTo>
                <a:lnTo>
                  <a:pt x="9001" y="2684"/>
                </a:lnTo>
                <a:lnTo>
                  <a:pt x="9093" y="2795"/>
                </a:lnTo>
                <a:lnTo>
                  <a:pt x="9194" y="2905"/>
                </a:lnTo>
                <a:lnTo>
                  <a:pt x="9305" y="3007"/>
                </a:lnTo>
                <a:lnTo>
                  <a:pt x="9416" y="3099"/>
                </a:lnTo>
                <a:lnTo>
                  <a:pt x="9526" y="3191"/>
                </a:lnTo>
                <a:lnTo>
                  <a:pt x="9646" y="3274"/>
                </a:lnTo>
                <a:lnTo>
                  <a:pt x="9766" y="3357"/>
                </a:lnTo>
                <a:lnTo>
                  <a:pt x="9895" y="3422"/>
                </a:lnTo>
                <a:lnTo>
                  <a:pt x="10024" y="3495"/>
                </a:lnTo>
                <a:lnTo>
                  <a:pt x="10162" y="3551"/>
                </a:lnTo>
                <a:lnTo>
                  <a:pt x="10301" y="3606"/>
                </a:lnTo>
                <a:lnTo>
                  <a:pt x="10439" y="3652"/>
                </a:lnTo>
                <a:lnTo>
                  <a:pt x="10587" y="3698"/>
                </a:lnTo>
                <a:lnTo>
                  <a:pt x="10734" y="3735"/>
                </a:lnTo>
                <a:lnTo>
                  <a:pt x="10882" y="3754"/>
                </a:lnTo>
                <a:lnTo>
                  <a:pt x="11029" y="3781"/>
                </a:lnTo>
                <a:lnTo>
                  <a:pt x="11186" y="3791"/>
                </a:lnTo>
                <a:lnTo>
                  <a:pt x="11343" y="3791"/>
                </a:lnTo>
                <a:lnTo>
                  <a:pt x="11481" y="3800"/>
                </a:lnTo>
                <a:lnTo>
                  <a:pt x="11619" y="3827"/>
                </a:lnTo>
                <a:lnTo>
                  <a:pt x="11748" y="3874"/>
                </a:lnTo>
                <a:lnTo>
                  <a:pt x="11868" y="3938"/>
                </a:lnTo>
                <a:lnTo>
                  <a:pt x="11979" y="4012"/>
                </a:lnTo>
                <a:lnTo>
                  <a:pt x="12080" y="4104"/>
                </a:lnTo>
                <a:lnTo>
                  <a:pt x="12163" y="4205"/>
                </a:lnTo>
                <a:lnTo>
                  <a:pt x="12246" y="4316"/>
                </a:lnTo>
                <a:lnTo>
                  <a:pt x="12025" y="4519"/>
                </a:lnTo>
                <a:lnTo>
                  <a:pt x="11822" y="4731"/>
                </a:lnTo>
                <a:lnTo>
                  <a:pt x="11638" y="4962"/>
                </a:lnTo>
                <a:lnTo>
                  <a:pt x="11453" y="5192"/>
                </a:lnTo>
                <a:lnTo>
                  <a:pt x="11287" y="5441"/>
                </a:lnTo>
                <a:lnTo>
                  <a:pt x="11131" y="5690"/>
                </a:lnTo>
                <a:lnTo>
                  <a:pt x="10992" y="5948"/>
                </a:lnTo>
                <a:lnTo>
                  <a:pt x="10854" y="6216"/>
                </a:lnTo>
                <a:lnTo>
                  <a:pt x="10743" y="6492"/>
                </a:lnTo>
                <a:lnTo>
                  <a:pt x="10642" y="6778"/>
                </a:lnTo>
                <a:lnTo>
                  <a:pt x="10550" y="7064"/>
                </a:lnTo>
                <a:lnTo>
                  <a:pt x="10476" y="7359"/>
                </a:lnTo>
                <a:lnTo>
                  <a:pt x="10421" y="7663"/>
                </a:lnTo>
                <a:lnTo>
                  <a:pt x="10384" y="7968"/>
                </a:lnTo>
                <a:lnTo>
                  <a:pt x="10356" y="8281"/>
                </a:lnTo>
                <a:lnTo>
                  <a:pt x="10347" y="8595"/>
                </a:lnTo>
                <a:lnTo>
                  <a:pt x="10347" y="8825"/>
                </a:lnTo>
                <a:lnTo>
                  <a:pt x="8309" y="8825"/>
                </a:lnTo>
                <a:lnTo>
                  <a:pt x="8309" y="11831"/>
                </a:lnTo>
                <a:lnTo>
                  <a:pt x="6704" y="11831"/>
                </a:lnTo>
                <a:lnTo>
                  <a:pt x="6704" y="6262"/>
                </a:lnTo>
                <a:lnTo>
                  <a:pt x="2168" y="6262"/>
                </a:lnTo>
                <a:lnTo>
                  <a:pt x="2168" y="8263"/>
                </a:lnTo>
                <a:lnTo>
                  <a:pt x="4704" y="8263"/>
                </a:lnTo>
                <a:lnTo>
                  <a:pt x="4704" y="13823"/>
                </a:lnTo>
                <a:lnTo>
                  <a:pt x="8309" y="13823"/>
                </a:lnTo>
                <a:lnTo>
                  <a:pt x="8309" y="16829"/>
                </a:lnTo>
                <a:lnTo>
                  <a:pt x="8309" y="16931"/>
                </a:lnTo>
                <a:lnTo>
                  <a:pt x="5266" y="16931"/>
                </a:lnTo>
                <a:lnTo>
                  <a:pt x="2518" y="22021"/>
                </a:lnTo>
                <a:lnTo>
                  <a:pt x="1" y="22021"/>
                </a:lnTo>
                <a:lnTo>
                  <a:pt x="1" y="24022"/>
                </a:lnTo>
                <a:lnTo>
                  <a:pt x="3717" y="24022"/>
                </a:lnTo>
                <a:lnTo>
                  <a:pt x="6465" y="18932"/>
                </a:lnTo>
                <a:lnTo>
                  <a:pt x="8309" y="18932"/>
                </a:lnTo>
                <a:lnTo>
                  <a:pt x="8309" y="23266"/>
                </a:lnTo>
                <a:lnTo>
                  <a:pt x="5450" y="24925"/>
                </a:lnTo>
                <a:lnTo>
                  <a:pt x="5450" y="30993"/>
                </a:lnTo>
                <a:lnTo>
                  <a:pt x="3090" y="32367"/>
                </a:lnTo>
                <a:lnTo>
                  <a:pt x="4095" y="34091"/>
                </a:lnTo>
                <a:lnTo>
                  <a:pt x="7451" y="32136"/>
                </a:lnTo>
                <a:lnTo>
                  <a:pt x="7451" y="26078"/>
                </a:lnTo>
                <a:lnTo>
                  <a:pt x="8318" y="25571"/>
                </a:lnTo>
                <a:lnTo>
                  <a:pt x="8337" y="25912"/>
                </a:lnTo>
                <a:lnTo>
                  <a:pt x="8383" y="26253"/>
                </a:lnTo>
                <a:lnTo>
                  <a:pt x="8438" y="26585"/>
                </a:lnTo>
                <a:lnTo>
                  <a:pt x="8512" y="26908"/>
                </a:lnTo>
                <a:lnTo>
                  <a:pt x="8595" y="27231"/>
                </a:lnTo>
                <a:lnTo>
                  <a:pt x="8696" y="27544"/>
                </a:lnTo>
                <a:lnTo>
                  <a:pt x="8816" y="27848"/>
                </a:lnTo>
                <a:lnTo>
                  <a:pt x="8945" y="28144"/>
                </a:lnTo>
                <a:lnTo>
                  <a:pt x="9093" y="28439"/>
                </a:lnTo>
                <a:lnTo>
                  <a:pt x="9250" y="28724"/>
                </a:lnTo>
                <a:lnTo>
                  <a:pt x="9425" y="29001"/>
                </a:lnTo>
                <a:lnTo>
                  <a:pt x="9600" y="29268"/>
                </a:lnTo>
                <a:lnTo>
                  <a:pt x="9794" y="29527"/>
                </a:lnTo>
                <a:lnTo>
                  <a:pt x="10006" y="29776"/>
                </a:lnTo>
                <a:lnTo>
                  <a:pt x="10218" y="30015"/>
                </a:lnTo>
                <a:lnTo>
                  <a:pt x="10448" y="30237"/>
                </a:lnTo>
                <a:lnTo>
                  <a:pt x="10688" y="30458"/>
                </a:lnTo>
                <a:lnTo>
                  <a:pt x="10937" y="30661"/>
                </a:lnTo>
                <a:lnTo>
                  <a:pt x="11195" y="30855"/>
                </a:lnTo>
                <a:lnTo>
                  <a:pt x="11463" y="31039"/>
                </a:lnTo>
                <a:lnTo>
                  <a:pt x="11739" y="31214"/>
                </a:lnTo>
                <a:lnTo>
                  <a:pt x="12016" y="31371"/>
                </a:lnTo>
                <a:lnTo>
                  <a:pt x="12311" y="31518"/>
                </a:lnTo>
                <a:lnTo>
                  <a:pt x="12606" y="31648"/>
                </a:lnTo>
                <a:lnTo>
                  <a:pt x="12920" y="31767"/>
                </a:lnTo>
                <a:lnTo>
                  <a:pt x="13233" y="31869"/>
                </a:lnTo>
                <a:lnTo>
                  <a:pt x="13547" y="31952"/>
                </a:lnTo>
                <a:lnTo>
                  <a:pt x="13879" y="32026"/>
                </a:lnTo>
                <a:lnTo>
                  <a:pt x="14210" y="32081"/>
                </a:lnTo>
                <a:lnTo>
                  <a:pt x="14542" y="32127"/>
                </a:lnTo>
                <a:lnTo>
                  <a:pt x="14884" y="32155"/>
                </a:lnTo>
                <a:lnTo>
                  <a:pt x="15225" y="32164"/>
                </a:lnTo>
                <a:lnTo>
                  <a:pt x="17032" y="32164"/>
                </a:lnTo>
                <a:lnTo>
                  <a:pt x="17383" y="32155"/>
                </a:lnTo>
                <a:lnTo>
                  <a:pt x="17724" y="32127"/>
                </a:lnTo>
                <a:lnTo>
                  <a:pt x="18056" y="32081"/>
                </a:lnTo>
                <a:lnTo>
                  <a:pt x="18388" y="32026"/>
                </a:lnTo>
                <a:lnTo>
                  <a:pt x="18710" y="31952"/>
                </a:lnTo>
                <a:lnTo>
                  <a:pt x="19033" y="31869"/>
                </a:lnTo>
                <a:lnTo>
                  <a:pt x="19347" y="31767"/>
                </a:lnTo>
                <a:lnTo>
                  <a:pt x="19651" y="31648"/>
                </a:lnTo>
                <a:lnTo>
                  <a:pt x="19955" y="31518"/>
                </a:lnTo>
                <a:lnTo>
                  <a:pt x="20250" y="31371"/>
                </a:lnTo>
                <a:lnTo>
                  <a:pt x="20527" y="31214"/>
                </a:lnTo>
                <a:lnTo>
                  <a:pt x="20804" y="31039"/>
                </a:lnTo>
                <a:lnTo>
                  <a:pt x="21071" y="30855"/>
                </a:lnTo>
                <a:lnTo>
                  <a:pt x="21329" y="30661"/>
                </a:lnTo>
                <a:lnTo>
                  <a:pt x="21578" y="30458"/>
                </a:lnTo>
                <a:lnTo>
                  <a:pt x="21818" y="30237"/>
                </a:lnTo>
                <a:lnTo>
                  <a:pt x="22048" y="30015"/>
                </a:lnTo>
                <a:lnTo>
                  <a:pt x="22261" y="29776"/>
                </a:lnTo>
                <a:lnTo>
                  <a:pt x="22463" y="29527"/>
                </a:lnTo>
                <a:lnTo>
                  <a:pt x="22666" y="29268"/>
                </a:lnTo>
                <a:lnTo>
                  <a:pt x="22841" y="29001"/>
                </a:lnTo>
                <a:lnTo>
                  <a:pt x="23017" y="28724"/>
                </a:lnTo>
                <a:lnTo>
                  <a:pt x="23173" y="28439"/>
                </a:lnTo>
                <a:lnTo>
                  <a:pt x="23321" y="28144"/>
                </a:lnTo>
                <a:lnTo>
                  <a:pt x="23450" y="27848"/>
                </a:lnTo>
                <a:lnTo>
                  <a:pt x="23561" y="27544"/>
                </a:lnTo>
                <a:lnTo>
                  <a:pt x="23671" y="27231"/>
                </a:lnTo>
                <a:lnTo>
                  <a:pt x="23754" y="26908"/>
                </a:lnTo>
                <a:lnTo>
                  <a:pt x="23828" y="26585"/>
                </a:lnTo>
                <a:lnTo>
                  <a:pt x="23883" y="26253"/>
                </a:lnTo>
                <a:lnTo>
                  <a:pt x="23930" y="25912"/>
                </a:lnTo>
                <a:lnTo>
                  <a:pt x="23948" y="25571"/>
                </a:lnTo>
                <a:lnTo>
                  <a:pt x="24815" y="26078"/>
                </a:lnTo>
                <a:lnTo>
                  <a:pt x="24815" y="32136"/>
                </a:lnTo>
                <a:lnTo>
                  <a:pt x="28162" y="34091"/>
                </a:lnTo>
                <a:lnTo>
                  <a:pt x="29176" y="32367"/>
                </a:lnTo>
                <a:lnTo>
                  <a:pt x="26816" y="30993"/>
                </a:lnTo>
                <a:lnTo>
                  <a:pt x="26816" y="24925"/>
                </a:lnTo>
                <a:lnTo>
                  <a:pt x="23957" y="23266"/>
                </a:lnTo>
                <a:lnTo>
                  <a:pt x="23957" y="18932"/>
                </a:lnTo>
                <a:lnTo>
                  <a:pt x="25801" y="18932"/>
                </a:lnTo>
                <a:lnTo>
                  <a:pt x="28549" y="24022"/>
                </a:lnTo>
                <a:lnTo>
                  <a:pt x="32265" y="24022"/>
                </a:lnTo>
                <a:lnTo>
                  <a:pt x="32265" y="22021"/>
                </a:lnTo>
                <a:lnTo>
                  <a:pt x="29748" y="22021"/>
                </a:lnTo>
                <a:lnTo>
                  <a:pt x="27000" y="16931"/>
                </a:lnTo>
                <a:lnTo>
                  <a:pt x="23957" y="16931"/>
                </a:lnTo>
                <a:lnTo>
                  <a:pt x="23957" y="16829"/>
                </a:lnTo>
                <a:lnTo>
                  <a:pt x="23957" y="13823"/>
                </a:lnTo>
                <a:lnTo>
                  <a:pt x="27553" y="13823"/>
                </a:lnTo>
                <a:lnTo>
                  <a:pt x="27553" y="8263"/>
                </a:lnTo>
                <a:lnTo>
                  <a:pt x="30098" y="8263"/>
                </a:lnTo>
                <a:lnTo>
                  <a:pt x="30098" y="6262"/>
                </a:lnTo>
                <a:lnTo>
                  <a:pt x="25562" y="6262"/>
                </a:lnTo>
                <a:lnTo>
                  <a:pt x="25562" y="11831"/>
                </a:lnTo>
                <a:lnTo>
                  <a:pt x="23957" y="11831"/>
                </a:lnTo>
                <a:lnTo>
                  <a:pt x="23957" y="8825"/>
                </a:lnTo>
                <a:lnTo>
                  <a:pt x="21919" y="8825"/>
                </a:lnTo>
                <a:lnTo>
                  <a:pt x="21919" y="8595"/>
                </a:lnTo>
                <a:lnTo>
                  <a:pt x="21910" y="8281"/>
                </a:lnTo>
                <a:lnTo>
                  <a:pt x="21882" y="7968"/>
                </a:lnTo>
                <a:lnTo>
                  <a:pt x="21846" y="7663"/>
                </a:lnTo>
                <a:lnTo>
                  <a:pt x="21781" y="7359"/>
                </a:lnTo>
                <a:lnTo>
                  <a:pt x="21716" y="7064"/>
                </a:lnTo>
                <a:lnTo>
                  <a:pt x="21624" y="6778"/>
                </a:lnTo>
                <a:lnTo>
                  <a:pt x="21523" y="6492"/>
                </a:lnTo>
                <a:lnTo>
                  <a:pt x="21403" y="6216"/>
                </a:lnTo>
                <a:lnTo>
                  <a:pt x="21274" y="5948"/>
                </a:lnTo>
                <a:lnTo>
                  <a:pt x="21136" y="5690"/>
                </a:lnTo>
                <a:lnTo>
                  <a:pt x="20979" y="5441"/>
                </a:lnTo>
                <a:lnTo>
                  <a:pt x="20813" y="5192"/>
                </a:lnTo>
                <a:lnTo>
                  <a:pt x="20628" y="4962"/>
                </a:lnTo>
                <a:lnTo>
                  <a:pt x="20435" y="4731"/>
                </a:lnTo>
                <a:lnTo>
                  <a:pt x="20232" y="4519"/>
                </a:lnTo>
                <a:lnTo>
                  <a:pt x="20020" y="4316"/>
                </a:lnTo>
                <a:lnTo>
                  <a:pt x="20094" y="4205"/>
                </a:lnTo>
                <a:lnTo>
                  <a:pt x="20186" y="4104"/>
                </a:lnTo>
                <a:lnTo>
                  <a:pt x="20287" y="4012"/>
                </a:lnTo>
                <a:lnTo>
                  <a:pt x="20398" y="3938"/>
                </a:lnTo>
                <a:lnTo>
                  <a:pt x="20518" y="3874"/>
                </a:lnTo>
                <a:lnTo>
                  <a:pt x="20647" y="3827"/>
                </a:lnTo>
                <a:lnTo>
                  <a:pt x="20785" y="3800"/>
                </a:lnTo>
                <a:lnTo>
                  <a:pt x="20923" y="3791"/>
                </a:lnTo>
                <a:lnTo>
                  <a:pt x="21080" y="3791"/>
                </a:lnTo>
                <a:lnTo>
                  <a:pt x="21237" y="3781"/>
                </a:lnTo>
                <a:lnTo>
                  <a:pt x="21385" y="3763"/>
                </a:lnTo>
                <a:lnTo>
                  <a:pt x="21532" y="3735"/>
                </a:lnTo>
                <a:lnTo>
                  <a:pt x="21680" y="3698"/>
                </a:lnTo>
                <a:lnTo>
                  <a:pt x="21827" y="3652"/>
                </a:lnTo>
                <a:lnTo>
                  <a:pt x="21965" y="3606"/>
                </a:lnTo>
                <a:lnTo>
                  <a:pt x="22104" y="3551"/>
                </a:lnTo>
                <a:lnTo>
                  <a:pt x="22242" y="3495"/>
                </a:lnTo>
                <a:lnTo>
                  <a:pt x="22371" y="3431"/>
                </a:lnTo>
                <a:lnTo>
                  <a:pt x="22491" y="3357"/>
                </a:lnTo>
                <a:lnTo>
                  <a:pt x="22620" y="3274"/>
                </a:lnTo>
                <a:lnTo>
                  <a:pt x="22740" y="3191"/>
                </a:lnTo>
                <a:lnTo>
                  <a:pt x="22851" y="3099"/>
                </a:lnTo>
                <a:lnTo>
                  <a:pt x="22961" y="3007"/>
                </a:lnTo>
                <a:lnTo>
                  <a:pt x="23072" y="2905"/>
                </a:lnTo>
                <a:lnTo>
                  <a:pt x="23173" y="2795"/>
                </a:lnTo>
                <a:lnTo>
                  <a:pt x="23266" y="2684"/>
                </a:lnTo>
                <a:lnTo>
                  <a:pt x="23358" y="2573"/>
                </a:lnTo>
                <a:lnTo>
                  <a:pt x="23441" y="2453"/>
                </a:lnTo>
                <a:lnTo>
                  <a:pt x="23515" y="2334"/>
                </a:lnTo>
                <a:lnTo>
                  <a:pt x="23588" y="2204"/>
                </a:lnTo>
                <a:lnTo>
                  <a:pt x="23662" y="2075"/>
                </a:lnTo>
                <a:lnTo>
                  <a:pt x="23717" y="1937"/>
                </a:lnTo>
                <a:lnTo>
                  <a:pt x="23773" y="1799"/>
                </a:lnTo>
                <a:lnTo>
                  <a:pt x="23819" y="1660"/>
                </a:lnTo>
                <a:lnTo>
                  <a:pt x="23865" y="1513"/>
                </a:lnTo>
                <a:lnTo>
                  <a:pt x="23893" y="1365"/>
                </a:lnTo>
                <a:lnTo>
                  <a:pt x="23920" y="1218"/>
                </a:lnTo>
                <a:lnTo>
                  <a:pt x="23939" y="1070"/>
                </a:lnTo>
                <a:lnTo>
                  <a:pt x="23957" y="914"/>
                </a:lnTo>
                <a:lnTo>
                  <a:pt x="23957" y="757"/>
                </a:lnTo>
                <a:lnTo>
                  <a:pt x="23957" y="1"/>
                </a:lnTo>
                <a:lnTo>
                  <a:pt x="21956" y="1"/>
                </a:lnTo>
                <a:lnTo>
                  <a:pt x="21956" y="757"/>
                </a:lnTo>
                <a:lnTo>
                  <a:pt x="21956" y="867"/>
                </a:lnTo>
                <a:lnTo>
                  <a:pt x="21938" y="969"/>
                </a:lnTo>
                <a:lnTo>
                  <a:pt x="21910" y="1061"/>
                </a:lnTo>
                <a:lnTo>
                  <a:pt x="21873" y="1163"/>
                </a:lnTo>
                <a:lnTo>
                  <a:pt x="21836" y="1255"/>
                </a:lnTo>
                <a:lnTo>
                  <a:pt x="21781" y="1338"/>
                </a:lnTo>
                <a:lnTo>
                  <a:pt x="21726" y="1411"/>
                </a:lnTo>
                <a:lnTo>
                  <a:pt x="21652" y="1485"/>
                </a:lnTo>
                <a:lnTo>
                  <a:pt x="21578" y="1559"/>
                </a:lnTo>
                <a:lnTo>
                  <a:pt x="21504" y="1614"/>
                </a:lnTo>
                <a:lnTo>
                  <a:pt x="21412" y="1670"/>
                </a:lnTo>
                <a:lnTo>
                  <a:pt x="21329" y="1716"/>
                </a:lnTo>
                <a:lnTo>
                  <a:pt x="21228" y="1743"/>
                </a:lnTo>
                <a:lnTo>
                  <a:pt x="21136" y="1771"/>
                </a:lnTo>
                <a:lnTo>
                  <a:pt x="21025" y="1790"/>
                </a:lnTo>
                <a:lnTo>
                  <a:pt x="20923" y="1790"/>
                </a:lnTo>
                <a:lnTo>
                  <a:pt x="20721" y="1799"/>
                </a:lnTo>
                <a:lnTo>
                  <a:pt x="20518" y="1817"/>
                </a:lnTo>
                <a:lnTo>
                  <a:pt x="20324" y="1854"/>
                </a:lnTo>
                <a:lnTo>
                  <a:pt x="20130" y="1900"/>
                </a:lnTo>
                <a:lnTo>
                  <a:pt x="19946" y="1956"/>
                </a:lnTo>
                <a:lnTo>
                  <a:pt x="19762" y="2020"/>
                </a:lnTo>
                <a:lnTo>
                  <a:pt x="19586" y="2103"/>
                </a:lnTo>
                <a:lnTo>
                  <a:pt x="19420" y="2195"/>
                </a:lnTo>
                <a:lnTo>
                  <a:pt x="19254" y="2297"/>
                </a:lnTo>
                <a:lnTo>
                  <a:pt x="19098" y="2407"/>
                </a:lnTo>
                <a:lnTo>
                  <a:pt x="18950" y="2527"/>
                </a:lnTo>
                <a:lnTo>
                  <a:pt x="18812" y="2647"/>
                </a:lnTo>
                <a:lnTo>
                  <a:pt x="18674" y="2785"/>
                </a:lnTo>
                <a:lnTo>
                  <a:pt x="18554" y="2933"/>
                </a:lnTo>
                <a:lnTo>
                  <a:pt x="18443" y="3090"/>
                </a:lnTo>
                <a:lnTo>
                  <a:pt x="18332" y="3246"/>
                </a:lnTo>
                <a:lnTo>
                  <a:pt x="18074" y="3145"/>
                </a:lnTo>
                <a:lnTo>
                  <a:pt x="17816" y="3062"/>
                </a:lnTo>
                <a:lnTo>
                  <a:pt x="17549" y="2988"/>
                </a:lnTo>
                <a:lnTo>
                  <a:pt x="17272" y="2924"/>
                </a:lnTo>
                <a:lnTo>
                  <a:pt x="16995" y="2878"/>
                </a:lnTo>
                <a:lnTo>
                  <a:pt x="16709" y="2841"/>
                </a:lnTo>
                <a:lnTo>
                  <a:pt x="16424" y="2813"/>
                </a:lnTo>
                <a:lnTo>
                  <a:pt x="15843" y="2813"/>
                </a:lnTo>
                <a:lnTo>
                  <a:pt x="15557" y="2841"/>
                </a:lnTo>
                <a:lnTo>
                  <a:pt x="15271" y="2878"/>
                </a:lnTo>
                <a:lnTo>
                  <a:pt x="14994" y="2924"/>
                </a:lnTo>
                <a:lnTo>
                  <a:pt x="14718" y="2988"/>
                </a:lnTo>
                <a:lnTo>
                  <a:pt x="14450" y="3062"/>
                </a:lnTo>
                <a:lnTo>
                  <a:pt x="14192" y="3145"/>
                </a:lnTo>
                <a:lnTo>
                  <a:pt x="13934" y="3246"/>
                </a:lnTo>
                <a:lnTo>
                  <a:pt x="13823" y="3090"/>
                </a:lnTo>
                <a:lnTo>
                  <a:pt x="13713" y="2933"/>
                </a:lnTo>
                <a:lnTo>
                  <a:pt x="13583" y="2785"/>
                </a:lnTo>
                <a:lnTo>
                  <a:pt x="13454" y="2647"/>
                </a:lnTo>
                <a:lnTo>
                  <a:pt x="13316" y="2527"/>
                </a:lnTo>
                <a:lnTo>
                  <a:pt x="13169" y="2407"/>
                </a:lnTo>
                <a:lnTo>
                  <a:pt x="13012" y="2297"/>
                </a:lnTo>
                <a:lnTo>
                  <a:pt x="12846" y="2195"/>
                </a:lnTo>
                <a:lnTo>
                  <a:pt x="12680" y="2103"/>
                </a:lnTo>
                <a:lnTo>
                  <a:pt x="12505" y="2020"/>
                </a:lnTo>
                <a:lnTo>
                  <a:pt x="12320" y="1956"/>
                </a:lnTo>
                <a:lnTo>
                  <a:pt x="12136" y="1900"/>
                </a:lnTo>
                <a:lnTo>
                  <a:pt x="11942" y="1854"/>
                </a:lnTo>
                <a:lnTo>
                  <a:pt x="11748" y="1817"/>
                </a:lnTo>
                <a:lnTo>
                  <a:pt x="11546" y="1799"/>
                </a:lnTo>
                <a:lnTo>
                  <a:pt x="11343" y="1790"/>
                </a:lnTo>
                <a:lnTo>
                  <a:pt x="11232" y="1790"/>
                </a:lnTo>
                <a:lnTo>
                  <a:pt x="11131" y="1771"/>
                </a:lnTo>
                <a:lnTo>
                  <a:pt x="11038" y="1743"/>
                </a:lnTo>
                <a:lnTo>
                  <a:pt x="10937" y="1716"/>
                </a:lnTo>
                <a:lnTo>
                  <a:pt x="10845" y="1670"/>
                </a:lnTo>
                <a:lnTo>
                  <a:pt x="10762" y="1614"/>
                </a:lnTo>
                <a:lnTo>
                  <a:pt x="10679" y="1559"/>
                </a:lnTo>
                <a:lnTo>
                  <a:pt x="10614" y="1485"/>
                </a:lnTo>
                <a:lnTo>
                  <a:pt x="10540" y="1411"/>
                </a:lnTo>
                <a:lnTo>
                  <a:pt x="10485" y="1338"/>
                </a:lnTo>
                <a:lnTo>
                  <a:pt x="10430" y="1255"/>
                </a:lnTo>
                <a:lnTo>
                  <a:pt x="10384" y="1163"/>
                </a:lnTo>
                <a:lnTo>
                  <a:pt x="10356" y="1061"/>
                </a:lnTo>
                <a:lnTo>
                  <a:pt x="10328" y="969"/>
                </a:lnTo>
                <a:lnTo>
                  <a:pt x="10310" y="867"/>
                </a:lnTo>
                <a:lnTo>
                  <a:pt x="10310" y="757"/>
                </a:lnTo>
                <a:lnTo>
                  <a:pt x="1031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37"/>
          <p:cNvSpPr/>
          <p:nvPr/>
        </p:nvSpPr>
        <p:spPr>
          <a:xfrm>
            <a:off x="6191250" y="3492725"/>
            <a:ext cx="457209" cy="388347"/>
          </a:xfrm>
          <a:custGeom>
            <a:rect b="b" l="l" r="r" t="t"/>
            <a:pathLst>
              <a:path extrusionOk="0" h="29057" w="34101">
                <a:moveTo>
                  <a:pt x="26281" y="2066"/>
                </a:moveTo>
                <a:lnTo>
                  <a:pt x="26281" y="2933"/>
                </a:lnTo>
                <a:lnTo>
                  <a:pt x="25469" y="2933"/>
                </a:lnTo>
                <a:lnTo>
                  <a:pt x="25516" y="2785"/>
                </a:lnTo>
                <a:lnTo>
                  <a:pt x="25589" y="2647"/>
                </a:lnTo>
                <a:lnTo>
                  <a:pt x="25672" y="2518"/>
                </a:lnTo>
                <a:lnTo>
                  <a:pt x="25765" y="2398"/>
                </a:lnTo>
                <a:lnTo>
                  <a:pt x="25875" y="2297"/>
                </a:lnTo>
                <a:lnTo>
                  <a:pt x="26004" y="2204"/>
                </a:lnTo>
                <a:lnTo>
                  <a:pt x="26133" y="2131"/>
                </a:lnTo>
                <a:lnTo>
                  <a:pt x="26281" y="2066"/>
                </a:lnTo>
                <a:close/>
                <a:moveTo>
                  <a:pt x="30633" y="4934"/>
                </a:moveTo>
                <a:lnTo>
                  <a:pt x="30781" y="4943"/>
                </a:lnTo>
                <a:lnTo>
                  <a:pt x="30928" y="4962"/>
                </a:lnTo>
                <a:lnTo>
                  <a:pt x="31067" y="4998"/>
                </a:lnTo>
                <a:lnTo>
                  <a:pt x="31205" y="5045"/>
                </a:lnTo>
                <a:lnTo>
                  <a:pt x="31334" y="5109"/>
                </a:lnTo>
                <a:lnTo>
                  <a:pt x="31454" y="5183"/>
                </a:lnTo>
                <a:lnTo>
                  <a:pt x="31565" y="5266"/>
                </a:lnTo>
                <a:lnTo>
                  <a:pt x="31666" y="5367"/>
                </a:lnTo>
                <a:lnTo>
                  <a:pt x="31767" y="5469"/>
                </a:lnTo>
                <a:lnTo>
                  <a:pt x="31850" y="5579"/>
                </a:lnTo>
                <a:lnTo>
                  <a:pt x="31924" y="5699"/>
                </a:lnTo>
                <a:lnTo>
                  <a:pt x="31989" y="5828"/>
                </a:lnTo>
                <a:lnTo>
                  <a:pt x="32035" y="5967"/>
                </a:lnTo>
                <a:lnTo>
                  <a:pt x="32072" y="6105"/>
                </a:lnTo>
                <a:lnTo>
                  <a:pt x="32090" y="6253"/>
                </a:lnTo>
                <a:lnTo>
                  <a:pt x="32099" y="6400"/>
                </a:lnTo>
                <a:lnTo>
                  <a:pt x="32090" y="6557"/>
                </a:lnTo>
                <a:lnTo>
                  <a:pt x="32072" y="6695"/>
                </a:lnTo>
                <a:lnTo>
                  <a:pt x="32035" y="6843"/>
                </a:lnTo>
                <a:lnTo>
                  <a:pt x="31989" y="6972"/>
                </a:lnTo>
                <a:lnTo>
                  <a:pt x="31924" y="7101"/>
                </a:lnTo>
                <a:lnTo>
                  <a:pt x="31850" y="7221"/>
                </a:lnTo>
                <a:lnTo>
                  <a:pt x="31767" y="7341"/>
                </a:lnTo>
                <a:lnTo>
                  <a:pt x="31666" y="7442"/>
                </a:lnTo>
                <a:lnTo>
                  <a:pt x="31565" y="7534"/>
                </a:lnTo>
                <a:lnTo>
                  <a:pt x="31454" y="7626"/>
                </a:lnTo>
                <a:lnTo>
                  <a:pt x="31334" y="7700"/>
                </a:lnTo>
                <a:lnTo>
                  <a:pt x="31205" y="7756"/>
                </a:lnTo>
                <a:lnTo>
                  <a:pt x="31067" y="7811"/>
                </a:lnTo>
                <a:lnTo>
                  <a:pt x="30928" y="7848"/>
                </a:lnTo>
                <a:lnTo>
                  <a:pt x="30781" y="7866"/>
                </a:lnTo>
                <a:lnTo>
                  <a:pt x="30633" y="7875"/>
                </a:lnTo>
                <a:lnTo>
                  <a:pt x="27157" y="7875"/>
                </a:lnTo>
                <a:lnTo>
                  <a:pt x="27157" y="8991"/>
                </a:lnTo>
                <a:lnTo>
                  <a:pt x="27148" y="9434"/>
                </a:lnTo>
                <a:lnTo>
                  <a:pt x="27120" y="9876"/>
                </a:lnTo>
                <a:lnTo>
                  <a:pt x="27065" y="10310"/>
                </a:lnTo>
                <a:lnTo>
                  <a:pt x="26991" y="10734"/>
                </a:lnTo>
                <a:lnTo>
                  <a:pt x="26899" y="11158"/>
                </a:lnTo>
                <a:lnTo>
                  <a:pt x="26788" y="11582"/>
                </a:lnTo>
                <a:lnTo>
                  <a:pt x="26659" y="11988"/>
                </a:lnTo>
                <a:lnTo>
                  <a:pt x="26502" y="12394"/>
                </a:lnTo>
                <a:lnTo>
                  <a:pt x="26336" y="12790"/>
                </a:lnTo>
                <a:lnTo>
                  <a:pt x="26143" y="13178"/>
                </a:lnTo>
                <a:lnTo>
                  <a:pt x="25940" y="13565"/>
                </a:lnTo>
                <a:lnTo>
                  <a:pt x="25709" y="13934"/>
                </a:lnTo>
                <a:lnTo>
                  <a:pt x="25469" y="14293"/>
                </a:lnTo>
                <a:lnTo>
                  <a:pt x="25202" y="14644"/>
                </a:lnTo>
                <a:lnTo>
                  <a:pt x="24925" y="14976"/>
                </a:lnTo>
                <a:lnTo>
                  <a:pt x="24621" y="15308"/>
                </a:lnTo>
                <a:lnTo>
                  <a:pt x="24363" y="15566"/>
                </a:lnTo>
                <a:lnTo>
                  <a:pt x="24096" y="15815"/>
                </a:lnTo>
                <a:lnTo>
                  <a:pt x="23819" y="16055"/>
                </a:lnTo>
                <a:lnTo>
                  <a:pt x="23533" y="16276"/>
                </a:lnTo>
                <a:lnTo>
                  <a:pt x="23238" y="16488"/>
                </a:lnTo>
                <a:lnTo>
                  <a:pt x="22934" y="16691"/>
                </a:lnTo>
                <a:lnTo>
                  <a:pt x="22629" y="16884"/>
                </a:lnTo>
                <a:lnTo>
                  <a:pt x="22307" y="17060"/>
                </a:lnTo>
                <a:lnTo>
                  <a:pt x="21984" y="17216"/>
                </a:lnTo>
                <a:lnTo>
                  <a:pt x="21661" y="17373"/>
                </a:lnTo>
                <a:lnTo>
                  <a:pt x="21329" y="17502"/>
                </a:lnTo>
                <a:lnTo>
                  <a:pt x="20988" y="17631"/>
                </a:lnTo>
                <a:lnTo>
                  <a:pt x="20647" y="17742"/>
                </a:lnTo>
                <a:lnTo>
                  <a:pt x="20296" y="17834"/>
                </a:lnTo>
                <a:lnTo>
                  <a:pt x="19937" y="17917"/>
                </a:lnTo>
                <a:lnTo>
                  <a:pt x="19586" y="17982"/>
                </a:lnTo>
                <a:lnTo>
                  <a:pt x="19586" y="17982"/>
                </a:lnTo>
                <a:lnTo>
                  <a:pt x="19651" y="16018"/>
                </a:lnTo>
                <a:lnTo>
                  <a:pt x="17659" y="15953"/>
                </a:lnTo>
                <a:lnTo>
                  <a:pt x="17263" y="27055"/>
                </a:lnTo>
                <a:lnTo>
                  <a:pt x="16211" y="27055"/>
                </a:lnTo>
                <a:lnTo>
                  <a:pt x="15833" y="15953"/>
                </a:lnTo>
                <a:lnTo>
                  <a:pt x="13842" y="16018"/>
                </a:lnTo>
                <a:lnTo>
                  <a:pt x="13915" y="18111"/>
                </a:lnTo>
                <a:lnTo>
                  <a:pt x="9923" y="18111"/>
                </a:lnTo>
                <a:lnTo>
                  <a:pt x="9830" y="18102"/>
                </a:lnTo>
                <a:lnTo>
                  <a:pt x="9757" y="18074"/>
                </a:lnTo>
                <a:lnTo>
                  <a:pt x="9674" y="18046"/>
                </a:lnTo>
                <a:lnTo>
                  <a:pt x="9600" y="18009"/>
                </a:lnTo>
                <a:lnTo>
                  <a:pt x="9526" y="17963"/>
                </a:lnTo>
                <a:lnTo>
                  <a:pt x="9462" y="17908"/>
                </a:lnTo>
                <a:lnTo>
                  <a:pt x="9397" y="17853"/>
                </a:lnTo>
                <a:lnTo>
                  <a:pt x="9342" y="17788"/>
                </a:lnTo>
                <a:lnTo>
                  <a:pt x="9286" y="17714"/>
                </a:lnTo>
                <a:lnTo>
                  <a:pt x="9250" y="17641"/>
                </a:lnTo>
                <a:lnTo>
                  <a:pt x="9213" y="17567"/>
                </a:lnTo>
                <a:lnTo>
                  <a:pt x="9185" y="17484"/>
                </a:lnTo>
                <a:lnTo>
                  <a:pt x="9167" y="17401"/>
                </a:lnTo>
                <a:lnTo>
                  <a:pt x="9157" y="17318"/>
                </a:lnTo>
                <a:lnTo>
                  <a:pt x="9157" y="17226"/>
                </a:lnTo>
                <a:lnTo>
                  <a:pt x="9213" y="16036"/>
                </a:lnTo>
                <a:lnTo>
                  <a:pt x="7221" y="15935"/>
                </a:lnTo>
                <a:lnTo>
                  <a:pt x="6695" y="27055"/>
                </a:lnTo>
                <a:lnTo>
                  <a:pt x="5635" y="27055"/>
                </a:lnTo>
                <a:lnTo>
                  <a:pt x="5238" y="13362"/>
                </a:lnTo>
                <a:lnTo>
                  <a:pt x="5238" y="13187"/>
                </a:lnTo>
                <a:lnTo>
                  <a:pt x="5248" y="13021"/>
                </a:lnTo>
                <a:lnTo>
                  <a:pt x="5266" y="12846"/>
                </a:lnTo>
                <a:lnTo>
                  <a:pt x="5294" y="12680"/>
                </a:lnTo>
                <a:lnTo>
                  <a:pt x="5321" y="12514"/>
                </a:lnTo>
                <a:lnTo>
                  <a:pt x="5367" y="12348"/>
                </a:lnTo>
                <a:lnTo>
                  <a:pt x="5414" y="12191"/>
                </a:lnTo>
                <a:lnTo>
                  <a:pt x="5469" y="12034"/>
                </a:lnTo>
                <a:lnTo>
                  <a:pt x="5533" y="11877"/>
                </a:lnTo>
                <a:lnTo>
                  <a:pt x="5607" y="11730"/>
                </a:lnTo>
                <a:lnTo>
                  <a:pt x="5690" y="11582"/>
                </a:lnTo>
                <a:lnTo>
                  <a:pt x="5782" y="11435"/>
                </a:lnTo>
                <a:lnTo>
                  <a:pt x="5875" y="11296"/>
                </a:lnTo>
                <a:lnTo>
                  <a:pt x="5976" y="11158"/>
                </a:lnTo>
                <a:lnTo>
                  <a:pt x="6087" y="11029"/>
                </a:lnTo>
                <a:lnTo>
                  <a:pt x="6207" y="10900"/>
                </a:lnTo>
                <a:lnTo>
                  <a:pt x="6326" y="10780"/>
                </a:lnTo>
                <a:lnTo>
                  <a:pt x="6456" y="10669"/>
                </a:lnTo>
                <a:lnTo>
                  <a:pt x="6594" y="10559"/>
                </a:lnTo>
                <a:lnTo>
                  <a:pt x="6732" y="10457"/>
                </a:lnTo>
                <a:lnTo>
                  <a:pt x="6870" y="10365"/>
                </a:lnTo>
                <a:lnTo>
                  <a:pt x="7018" y="10282"/>
                </a:lnTo>
                <a:lnTo>
                  <a:pt x="7166" y="10208"/>
                </a:lnTo>
                <a:lnTo>
                  <a:pt x="7322" y="10135"/>
                </a:lnTo>
                <a:lnTo>
                  <a:pt x="7479" y="10079"/>
                </a:lnTo>
                <a:lnTo>
                  <a:pt x="7636" y="10024"/>
                </a:lnTo>
                <a:lnTo>
                  <a:pt x="7793" y="9978"/>
                </a:lnTo>
                <a:lnTo>
                  <a:pt x="7959" y="9941"/>
                </a:lnTo>
                <a:lnTo>
                  <a:pt x="8134" y="9913"/>
                </a:lnTo>
                <a:lnTo>
                  <a:pt x="8300" y="9886"/>
                </a:lnTo>
                <a:lnTo>
                  <a:pt x="8466" y="9876"/>
                </a:lnTo>
                <a:lnTo>
                  <a:pt x="8641" y="9867"/>
                </a:lnTo>
                <a:lnTo>
                  <a:pt x="9646" y="9867"/>
                </a:lnTo>
                <a:lnTo>
                  <a:pt x="9646" y="8558"/>
                </a:lnTo>
                <a:lnTo>
                  <a:pt x="9646" y="8410"/>
                </a:lnTo>
                <a:lnTo>
                  <a:pt x="9655" y="8272"/>
                </a:lnTo>
                <a:lnTo>
                  <a:pt x="9674" y="8134"/>
                </a:lnTo>
                <a:lnTo>
                  <a:pt x="9701" y="7995"/>
                </a:lnTo>
                <a:lnTo>
                  <a:pt x="9729" y="7857"/>
                </a:lnTo>
                <a:lnTo>
                  <a:pt x="9766" y="7728"/>
                </a:lnTo>
                <a:lnTo>
                  <a:pt x="9812" y="7599"/>
                </a:lnTo>
                <a:lnTo>
                  <a:pt x="9858" y="7470"/>
                </a:lnTo>
                <a:lnTo>
                  <a:pt x="9913" y="7350"/>
                </a:lnTo>
                <a:lnTo>
                  <a:pt x="9978" y="7230"/>
                </a:lnTo>
                <a:lnTo>
                  <a:pt x="10043" y="7110"/>
                </a:lnTo>
                <a:lnTo>
                  <a:pt x="10116" y="6999"/>
                </a:lnTo>
                <a:lnTo>
                  <a:pt x="10199" y="6889"/>
                </a:lnTo>
                <a:lnTo>
                  <a:pt x="10282" y="6778"/>
                </a:lnTo>
                <a:lnTo>
                  <a:pt x="10365" y="6677"/>
                </a:lnTo>
                <a:lnTo>
                  <a:pt x="10457" y="6584"/>
                </a:lnTo>
                <a:lnTo>
                  <a:pt x="10559" y="6492"/>
                </a:lnTo>
                <a:lnTo>
                  <a:pt x="10660" y="6400"/>
                </a:lnTo>
                <a:lnTo>
                  <a:pt x="10762" y="6317"/>
                </a:lnTo>
                <a:lnTo>
                  <a:pt x="10872" y="6243"/>
                </a:lnTo>
                <a:lnTo>
                  <a:pt x="10992" y="6170"/>
                </a:lnTo>
                <a:lnTo>
                  <a:pt x="11103" y="6096"/>
                </a:lnTo>
                <a:lnTo>
                  <a:pt x="11223" y="6040"/>
                </a:lnTo>
                <a:lnTo>
                  <a:pt x="11352" y="5985"/>
                </a:lnTo>
                <a:lnTo>
                  <a:pt x="11481" y="5930"/>
                </a:lnTo>
                <a:lnTo>
                  <a:pt x="11610" y="5884"/>
                </a:lnTo>
                <a:lnTo>
                  <a:pt x="11739" y="5847"/>
                </a:lnTo>
                <a:lnTo>
                  <a:pt x="11878" y="5819"/>
                </a:lnTo>
                <a:lnTo>
                  <a:pt x="12016" y="5791"/>
                </a:lnTo>
                <a:lnTo>
                  <a:pt x="12154" y="5773"/>
                </a:lnTo>
                <a:lnTo>
                  <a:pt x="12292" y="5764"/>
                </a:lnTo>
                <a:lnTo>
                  <a:pt x="12578" y="5764"/>
                </a:lnTo>
                <a:lnTo>
                  <a:pt x="12726" y="5773"/>
                </a:lnTo>
                <a:lnTo>
                  <a:pt x="12864" y="5791"/>
                </a:lnTo>
                <a:lnTo>
                  <a:pt x="13003" y="5819"/>
                </a:lnTo>
                <a:lnTo>
                  <a:pt x="13132" y="5847"/>
                </a:lnTo>
                <a:lnTo>
                  <a:pt x="13270" y="5884"/>
                </a:lnTo>
                <a:lnTo>
                  <a:pt x="13399" y="5930"/>
                </a:lnTo>
                <a:lnTo>
                  <a:pt x="13528" y="5985"/>
                </a:lnTo>
                <a:lnTo>
                  <a:pt x="13648" y="6040"/>
                </a:lnTo>
                <a:lnTo>
                  <a:pt x="13768" y="6096"/>
                </a:lnTo>
                <a:lnTo>
                  <a:pt x="13888" y="6170"/>
                </a:lnTo>
                <a:lnTo>
                  <a:pt x="13998" y="6243"/>
                </a:lnTo>
                <a:lnTo>
                  <a:pt x="14109" y="6317"/>
                </a:lnTo>
                <a:lnTo>
                  <a:pt x="14220" y="6400"/>
                </a:lnTo>
                <a:lnTo>
                  <a:pt x="14321" y="6492"/>
                </a:lnTo>
                <a:lnTo>
                  <a:pt x="14413" y="6584"/>
                </a:lnTo>
                <a:lnTo>
                  <a:pt x="14506" y="6677"/>
                </a:lnTo>
                <a:lnTo>
                  <a:pt x="14598" y="6778"/>
                </a:lnTo>
                <a:lnTo>
                  <a:pt x="14681" y="6889"/>
                </a:lnTo>
                <a:lnTo>
                  <a:pt x="14755" y="6999"/>
                </a:lnTo>
                <a:lnTo>
                  <a:pt x="14828" y="7110"/>
                </a:lnTo>
                <a:lnTo>
                  <a:pt x="14893" y="7230"/>
                </a:lnTo>
                <a:lnTo>
                  <a:pt x="14957" y="7350"/>
                </a:lnTo>
                <a:lnTo>
                  <a:pt x="15013" y="7470"/>
                </a:lnTo>
                <a:lnTo>
                  <a:pt x="15068" y="7599"/>
                </a:lnTo>
                <a:lnTo>
                  <a:pt x="15105" y="7728"/>
                </a:lnTo>
                <a:lnTo>
                  <a:pt x="15142" y="7857"/>
                </a:lnTo>
                <a:lnTo>
                  <a:pt x="15179" y="7995"/>
                </a:lnTo>
                <a:lnTo>
                  <a:pt x="15206" y="8134"/>
                </a:lnTo>
                <a:lnTo>
                  <a:pt x="15216" y="8272"/>
                </a:lnTo>
                <a:lnTo>
                  <a:pt x="15234" y="8410"/>
                </a:lnTo>
                <a:lnTo>
                  <a:pt x="15234" y="8558"/>
                </a:lnTo>
                <a:lnTo>
                  <a:pt x="15234" y="9867"/>
                </a:lnTo>
                <a:lnTo>
                  <a:pt x="18037" y="9867"/>
                </a:lnTo>
                <a:lnTo>
                  <a:pt x="18212" y="9876"/>
                </a:lnTo>
                <a:lnTo>
                  <a:pt x="18388" y="9904"/>
                </a:lnTo>
                <a:lnTo>
                  <a:pt x="18544" y="9950"/>
                </a:lnTo>
                <a:lnTo>
                  <a:pt x="18701" y="10006"/>
                </a:lnTo>
                <a:lnTo>
                  <a:pt x="18858" y="10079"/>
                </a:lnTo>
                <a:lnTo>
                  <a:pt x="18996" y="10162"/>
                </a:lnTo>
                <a:lnTo>
                  <a:pt x="19125" y="10264"/>
                </a:lnTo>
                <a:lnTo>
                  <a:pt x="19245" y="10374"/>
                </a:lnTo>
                <a:lnTo>
                  <a:pt x="19356" y="10494"/>
                </a:lnTo>
                <a:lnTo>
                  <a:pt x="19457" y="10623"/>
                </a:lnTo>
                <a:lnTo>
                  <a:pt x="19540" y="10771"/>
                </a:lnTo>
                <a:lnTo>
                  <a:pt x="19614" y="10918"/>
                </a:lnTo>
                <a:lnTo>
                  <a:pt x="19679" y="11075"/>
                </a:lnTo>
                <a:lnTo>
                  <a:pt x="19715" y="11241"/>
                </a:lnTo>
                <a:lnTo>
                  <a:pt x="19743" y="11407"/>
                </a:lnTo>
                <a:lnTo>
                  <a:pt x="19752" y="11582"/>
                </a:lnTo>
                <a:lnTo>
                  <a:pt x="19752" y="12578"/>
                </a:lnTo>
                <a:lnTo>
                  <a:pt x="21938" y="12578"/>
                </a:lnTo>
                <a:lnTo>
                  <a:pt x="22122" y="12560"/>
                </a:lnTo>
                <a:lnTo>
                  <a:pt x="22307" y="12541"/>
                </a:lnTo>
                <a:lnTo>
                  <a:pt x="22491" y="12504"/>
                </a:lnTo>
                <a:lnTo>
                  <a:pt x="22666" y="12468"/>
                </a:lnTo>
                <a:lnTo>
                  <a:pt x="22841" y="12421"/>
                </a:lnTo>
                <a:lnTo>
                  <a:pt x="23007" y="12357"/>
                </a:lnTo>
                <a:lnTo>
                  <a:pt x="23173" y="12292"/>
                </a:lnTo>
                <a:lnTo>
                  <a:pt x="23339" y="12219"/>
                </a:lnTo>
                <a:lnTo>
                  <a:pt x="23496" y="12136"/>
                </a:lnTo>
                <a:lnTo>
                  <a:pt x="23653" y="12053"/>
                </a:lnTo>
                <a:lnTo>
                  <a:pt x="23800" y="11951"/>
                </a:lnTo>
                <a:lnTo>
                  <a:pt x="23948" y="11850"/>
                </a:lnTo>
                <a:lnTo>
                  <a:pt x="24086" y="11739"/>
                </a:lnTo>
                <a:lnTo>
                  <a:pt x="24215" y="11628"/>
                </a:lnTo>
                <a:lnTo>
                  <a:pt x="24344" y="11509"/>
                </a:lnTo>
                <a:lnTo>
                  <a:pt x="24464" y="11379"/>
                </a:lnTo>
                <a:lnTo>
                  <a:pt x="24584" y="11241"/>
                </a:lnTo>
                <a:lnTo>
                  <a:pt x="24695" y="11103"/>
                </a:lnTo>
                <a:lnTo>
                  <a:pt x="24796" y="10965"/>
                </a:lnTo>
                <a:lnTo>
                  <a:pt x="24889" y="10808"/>
                </a:lnTo>
                <a:lnTo>
                  <a:pt x="24981" y="10660"/>
                </a:lnTo>
                <a:lnTo>
                  <a:pt x="25064" y="10494"/>
                </a:lnTo>
                <a:lnTo>
                  <a:pt x="25137" y="10337"/>
                </a:lnTo>
                <a:lnTo>
                  <a:pt x="25202" y="10172"/>
                </a:lnTo>
                <a:lnTo>
                  <a:pt x="25257" y="9996"/>
                </a:lnTo>
                <a:lnTo>
                  <a:pt x="25303" y="9821"/>
                </a:lnTo>
                <a:lnTo>
                  <a:pt x="25350" y="9646"/>
                </a:lnTo>
                <a:lnTo>
                  <a:pt x="25377" y="9461"/>
                </a:lnTo>
                <a:lnTo>
                  <a:pt x="25405" y="9277"/>
                </a:lnTo>
                <a:lnTo>
                  <a:pt x="25423" y="9093"/>
                </a:lnTo>
                <a:lnTo>
                  <a:pt x="25423" y="8908"/>
                </a:lnTo>
                <a:lnTo>
                  <a:pt x="25423" y="8871"/>
                </a:lnTo>
                <a:lnTo>
                  <a:pt x="25423" y="4934"/>
                </a:lnTo>
                <a:close/>
                <a:moveTo>
                  <a:pt x="26696" y="1"/>
                </a:moveTo>
                <a:lnTo>
                  <a:pt x="26539" y="10"/>
                </a:lnTo>
                <a:lnTo>
                  <a:pt x="26382" y="19"/>
                </a:lnTo>
                <a:lnTo>
                  <a:pt x="26226" y="37"/>
                </a:lnTo>
                <a:lnTo>
                  <a:pt x="26078" y="56"/>
                </a:lnTo>
                <a:lnTo>
                  <a:pt x="25931" y="93"/>
                </a:lnTo>
                <a:lnTo>
                  <a:pt x="25783" y="130"/>
                </a:lnTo>
                <a:lnTo>
                  <a:pt x="25635" y="176"/>
                </a:lnTo>
                <a:lnTo>
                  <a:pt x="25497" y="231"/>
                </a:lnTo>
                <a:lnTo>
                  <a:pt x="25359" y="286"/>
                </a:lnTo>
                <a:lnTo>
                  <a:pt x="25230" y="351"/>
                </a:lnTo>
                <a:lnTo>
                  <a:pt x="25101" y="425"/>
                </a:lnTo>
                <a:lnTo>
                  <a:pt x="24972" y="499"/>
                </a:lnTo>
                <a:lnTo>
                  <a:pt x="24842" y="572"/>
                </a:lnTo>
                <a:lnTo>
                  <a:pt x="24723" y="665"/>
                </a:lnTo>
                <a:lnTo>
                  <a:pt x="24612" y="757"/>
                </a:lnTo>
                <a:lnTo>
                  <a:pt x="24501" y="849"/>
                </a:lnTo>
                <a:lnTo>
                  <a:pt x="24391" y="950"/>
                </a:lnTo>
                <a:lnTo>
                  <a:pt x="24289" y="1061"/>
                </a:lnTo>
                <a:lnTo>
                  <a:pt x="24197" y="1172"/>
                </a:lnTo>
                <a:lnTo>
                  <a:pt x="24105" y="1282"/>
                </a:lnTo>
                <a:lnTo>
                  <a:pt x="24013" y="1402"/>
                </a:lnTo>
                <a:lnTo>
                  <a:pt x="23930" y="1522"/>
                </a:lnTo>
                <a:lnTo>
                  <a:pt x="23856" y="1651"/>
                </a:lnTo>
                <a:lnTo>
                  <a:pt x="23782" y="1780"/>
                </a:lnTo>
                <a:lnTo>
                  <a:pt x="23717" y="1919"/>
                </a:lnTo>
                <a:lnTo>
                  <a:pt x="23662" y="2057"/>
                </a:lnTo>
                <a:lnTo>
                  <a:pt x="23607" y="2195"/>
                </a:lnTo>
                <a:lnTo>
                  <a:pt x="23561" y="2334"/>
                </a:lnTo>
                <a:lnTo>
                  <a:pt x="23524" y="2481"/>
                </a:lnTo>
                <a:lnTo>
                  <a:pt x="23487" y="2629"/>
                </a:lnTo>
                <a:lnTo>
                  <a:pt x="23459" y="2785"/>
                </a:lnTo>
                <a:lnTo>
                  <a:pt x="23441" y="2933"/>
                </a:lnTo>
                <a:lnTo>
                  <a:pt x="23422" y="2933"/>
                </a:lnTo>
                <a:lnTo>
                  <a:pt x="23422" y="4934"/>
                </a:lnTo>
                <a:lnTo>
                  <a:pt x="23422" y="8871"/>
                </a:lnTo>
                <a:lnTo>
                  <a:pt x="23422" y="8908"/>
                </a:lnTo>
                <a:lnTo>
                  <a:pt x="23413" y="9074"/>
                </a:lnTo>
                <a:lnTo>
                  <a:pt x="23395" y="9240"/>
                </a:lnTo>
                <a:lnTo>
                  <a:pt x="23349" y="9406"/>
                </a:lnTo>
                <a:lnTo>
                  <a:pt x="23293" y="9563"/>
                </a:lnTo>
                <a:lnTo>
                  <a:pt x="23220" y="9701"/>
                </a:lnTo>
                <a:lnTo>
                  <a:pt x="23137" y="9840"/>
                </a:lnTo>
                <a:lnTo>
                  <a:pt x="23044" y="9978"/>
                </a:lnTo>
                <a:lnTo>
                  <a:pt x="22934" y="10089"/>
                </a:lnTo>
                <a:lnTo>
                  <a:pt x="22814" y="10199"/>
                </a:lnTo>
                <a:lnTo>
                  <a:pt x="22685" y="10301"/>
                </a:lnTo>
                <a:lnTo>
                  <a:pt x="22546" y="10384"/>
                </a:lnTo>
                <a:lnTo>
                  <a:pt x="22399" y="10448"/>
                </a:lnTo>
                <a:lnTo>
                  <a:pt x="22242" y="10513"/>
                </a:lnTo>
                <a:lnTo>
                  <a:pt x="22085" y="10550"/>
                </a:lnTo>
                <a:lnTo>
                  <a:pt x="21919" y="10577"/>
                </a:lnTo>
                <a:lnTo>
                  <a:pt x="21744" y="10586"/>
                </a:lnTo>
                <a:lnTo>
                  <a:pt x="21615" y="10586"/>
                </a:lnTo>
                <a:lnTo>
                  <a:pt x="21569" y="10439"/>
                </a:lnTo>
                <a:lnTo>
                  <a:pt x="21523" y="10301"/>
                </a:lnTo>
                <a:lnTo>
                  <a:pt x="21467" y="10153"/>
                </a:lnTo>
                <a:lnTo>
                  <a:pt x="21403" y="10024"/>
                </a:lnTo>
                <a:lnTo>
                  <a:pt x="21338" y="9886"/>
                </a:lnTo>
                <a:lnTo>
                  <a:pt x="21265" y="9757"/>
                </a:lnTo>
                <a:lnTo>
                  <a:pt x="21191" y="9627"/>
                </a:lnTo>
                <a:lnTo>
                  <a:pt x="21108" y="9498"/>
                </a:lnTo>
                <a:lnTo>
                  <a:pt x="21025" y="9378"/>
                </a:lnTo>
                <a:lnTo>
                  <a:pt x="20933" y="9268"/>
                </a:lnTo>
                <a:lnTo>
                  <a:pt x="20840" y="9148"/>
                </a:lnTo>
                <a:lnTo>
                  <a:pt x="20739" y="9037"/>
                </a:lnTo>
                <a:lnTo>
                  <a:pt x="20638" y="8936"/>
                </a:lnTo>
                <a:lnTo>
                  <a:pt x="20527" y="8834"/>
                </a:lnTo>
                <a:lnTo>
                  <a:pt x="20416" y="8733"/>
                </a:lnTo>
                <a:lnTo>
                  <a:pt x="20296" y="8641"/>
                </a:lnTo>
                <a:lnTo>
                  <a:pt x="20177" y="8558"/>
                </a:lnTo>
                <a:lnTo>
                  <a:pt x="20057" y="8475"/>
                </a:lnTo>
                <a:lnTo>
                  <a:pt x="19928" y="8392"/>
                </a:lnTo>
                <a:lnTo>
                  <a:pt x="19798" y="8318"/>
                </a:lnTo>
                <a:lnTo>
                  <a:pt x="19669" y="8254"/>
                </a:lnTo>
                <a:lnTo>
                  <a:pt x="19531" y="8189"/>
                </a:lnTo>
                <a:lnTo>
                  <a:pt x="19393" y="8134"/>
                </a:lnTo>
                <a:lnTo>
                  <a:pt x="19254" y="8078"/>
                </a:lnTo>
                <a:lnTo>
                  <a:pt x="19107" y="8032"/>
                </a:lnTo>
                <a:lnTo>
                  <a:pt x="18959" y="7986"/>
                </a:lnTo>
                <a:lnTo>
                  <a:pt x="18812" y="7958"/>
                </a:lnTo>
                <a:lnTo>
                  <a:pt x="18664" y="7931"/>
                </a:lnTo>
                <a:lnTo>
                  <a:pt x="18508" y="7903"/>
                </a:lnTo>
                <a:lnTo>
                  <a:pt x="18351" y="7885"/>
                </a:lnTo>
                <a:lnTo>
                  <a:pt x="18194" y="7875"/>
                </a:lnTo>
                <a:lnTo>
                  <a:pt x="17180" y="7875"/>
                </a:lnTo>
                <a:lnTo>
                  <a:pt x="17143" y="7654"/>
                </a:lnTo>
                <a:lnTo>
                  <a:pt x="17106" y="7442"/>
                </a:lnTo>
                <a:lnTo>
                  <a:pt x="17051" y="7239"/>
                </a:lnTo>
                <a:lnTo>
                  <a:pt x="16986" y="7027"/>
                </a:lnTo>
                <a:lnTo>
                  <a:pt x="16912" y="6833"/>
                </a:lnTo>
                <a:lnTo>
                  <a:pt x="16829" y="6631"/>
                </a:lnTo>
                <a:lnTo>
                  <a:pt x="16737" y="6437"/>
                </a:lnTo>
                <a:lnTo>
                  <a:pt x="16645" y="6253"/>
                </a:lnTo>
                <a:lnTo>
                  <a:pt x="16534" y="6068"/>
                </a:lnTo>
                <a:lnTo>
                  <a:pt x="16424" y="5893"/>
                </a:lnTo>
                <a:lnTo>
                  <a:pt x="16304" y="5718"/>
                </a:lnTo>
                <a:lnTo>
                  <a:pt x="16175" y="5552"/>
                </a:lnTo>
                <a:lnTo>
                  <a:pt x="16036" y="5395"/>
                </a:lnTo>
                <a:lnTo>
                  <a:pt x="15898" y="5238"/>
                </a:lnTo>
                <a:lnTo>
                  <a:pt x="15741" y="5091"/>
                </a:lnTo>
                <a:lnTo>
                  <a:pt x="15594" y="4952"/>
                </a:lnTo>
                <a:lnTo>
                  <a:pt x="15428" y="4814"/>
                </a:lnTo>
                <a:lnTo>
                  <a:pt x="15262" y="4685"/>
                </a:lnTo>
                <a:lnTo>
                  <a:pt x="15086" y="4565"/>
                </a:lnTo>
                <a:lnTo>
                  <a:pt x="14911" y="4454"/>
                </a:lnTo>
                <a:lnTo>
                  <a:pt x="14727" y="4344"/>
                </a:lnTo>
                <a:lnTo>
                  <a:pt x="14542" y="4252"/>
                </a:lnTo>
                <a:lnTo>
                  <a:pt x="14349" y="4159"/>
                </a:lnTo>
                <a:lnTo>
                  <a:pt x="14146" y="4076"/>
                </a:lnTo>
                <a:lnTo>
                  <a:pt x="13952" y="4012"/>
                </a:lnTo>
                <a:lnTo>
                  <a:pt x="13740" y="3947"/>
                </a:lnTo>
                <a:lnTo>
                  <a:pt x="13537" y="3892"/>
                </a:lnTo>
                <a:lnTo>
                  <a:pt x="13316" y="3846"/>
                </a:lnTo>
                <a:lnTo>
                  <a:pt x="13104" y="3809"/>
                </a:lnTo>
                <a:lnTo>
                  <a:pt x="12883" y="3781"/>
                </a:lnTo>
                <a:lnTo>
                  <a:pt x="12661" y="3772"/>
                </a:lnTo>
                <a:lnTo>
                  <a:pt x="12440" y="3763"/>
                </a:lnTo>
                <a:lnTo>
                  <a:pt x="12209" y="3772"/>
                </a:lnTo>
                <a:lnTo>
                  <a:pt x="11988" y="3781"/>
                </a:lnTo>
                <a:lnTo>
                  <a:pt x="11767" y="3809"/>
                </a:lnTo>
                <a:lnTo>
                  <a:pt x="11546" y="3846"/>
                </a:lnTo>
                <a:lnTo>
                  <a:pt x="11333" y="3892"/>
                </a:lnTo>
                <a:lnTo>
                  <a:pt x="11121" y="3947"/>
                </a:lnTo>
                <a:lnTo>
                  <a:pt x="10909" y="4012"/>
                </a:lnTo>
                <a:lnTo>
                  <a:pt x="10706" y="4086"/>
                </a:lnTo>
                <a:lnTo>
                  <a:pt x="10504" y="4169"/>
                </a:lnTo>
                <a:lnTo>
                  <a:pt x="10310" y="4261"/>
                </a:lnTo>
                <a:lnTo>
                  <a:pt x="10126" y="4362"/>
                </a:lnTo>
                <a:lnTo>
                  <a:pt x="9941" y="4464"/>
                </a:lnTo>
                <a:lnTo>
                  <a:pt x="9757" y="4584"/>
                </a:lnTo>
                <a:lnTo>
                  <a:pt x="9581" y="4703"/>
                </a:lnTo>
                <a:lnTo>
                  <a:pt x="9415" y="4842"/>
                </a:lnTo>
                <a:lnTo>
                  <a:pt x="9259" y="4980"/>
                </a:lnTo>
                <a:lnTo>
                  <a:pt x="9102" y="5118"/>
                </a:lnTo>
                <a:lnTo>
                  <a:pt x="8954" y="5275"/>
                </a:lnTo>
                <a:lnTo>
                  <a:pt x="8807" y="5432"/>
                </a:lnTo>
                <a:lnTo>
                  <a:pt x="8669" y="5598"/>
                </a:lnTo>
                <a:lnTo>
                  <a:pt x="8549" y="5764"/>
                </a:lnTo>
                <a:lnTo>
                  <a:pt x="8420" y="5939"/>
                </a:lnTo>
                <a:lnTo>
                  <a:pt x="8309" y="6123"/>
                </a:lnTo>
                <a:lnTo>
                  <a:pt x="8208" y="6308"/>
                </a:lnTo>
                <a:lnTo>
                  <a:pt x="8106" y="6501"/>
                </a:lnTo>
                <a:lnTo>
                  <a:pt x="8023" y="6695"/>
                </a:lnTo>
                <a:lnTo>
                  <a:pt x="7940" y="6898"/>
                </a:lnTo>
                <a:lnTo>
                  <a:pt x="7866" y="7101"/>
                </a:lnTo>
                <a:lnTo>
                  <a:pt x="7811" y="7313"/>
                </a:lnTo>
                <a:lnTo>
                  <a:pt x="7756" y="7525"/>
                </a:lnTo>
                <a:lnTo>
                  <a:pt x="7710" y="7737"/>
                </a:lnTo>
                <a:lnTo>
                  <a:pt x="7682" y="7958"/>
                </a:lnTo>
                <a:lnTo>
                  <a:pt x="7479" y="7995"/>
                </a:lnTo>
                <a:lnTo>
                  <a:pt x="7276" y="8051"/>
                </a:lnTo>
                <a:lnTo>
                  <a:pt x="7073" y="8106"/>
                </a:lnTo>
                <a:lnTo>
                  <a:pt x="6870" y="8171"/>
                </a:lnTo>
                <a:lnTo>
                  <a:pt x="6677" y="8235"/>
                </a:lnTo>
                <a:lnTo>
                  <a:pt x="6492" y="8318"/>
                </a:lnTo>
                <a:lnTo>
                  <a:pt x="6299" y="8401"/>
                </a:lnTo>
                <a:lnTo>
                  <a:pt x="6114" y="8502"/>
                </a:lnTo>
                <a:lnTo>
                  <a:pt x="5930" y="8604"/>
                </a:lnTo>
                <a:lnTo>
                  <a:pt x="5755" y="8705"/>
                </a:lnTo>
                <a:lnTo>
                  <a:pt x="5580" y="8825"/>
                </a:lnTo>
                <a:lnTo>
                  <a:pt x="5414" y="8945"/>
                </a:lnTo>
                <a:lnTo>
                  <a:pt x="5248" y="9074"/>
                </a:lnTo>
                <a:lnTo>
                  <a:pt x="5082" y="9213"/>
                </a:lnTo>
                <a:lnTo>
                  <a:pt x="4925" y="9360"/>
                </a:lnTo>
                <a:lnTo>
                  <a:pt x="4777" y="9508"/>
                </a:lnTo>
                <a:lnTo>
                  <a:pt x="4602" y="9692"/>
                </a:lnTo>
                <a:lnTo>
                  <a:pt x="4445" y="9876"/>
                </a:lnTo>
                <a:lnTo>
                  <a:pt x="4289" y="10079"/>
                </a:lnTo>
                <a:lnTo>
                  <a:pt x="4150" y="10282"/>
                </a:lnTo>
                <a:lnTo>
                  <a:pt x="4012" y="10485"/>
                </a:lnTo>
                <a:lnTo>
                  <a:pt x="3892" y="10697"/>
                </a:lnTo>
                <a:lnTo>
                  <a:pt x="3781" y="10918"/>
                </a:lnTo>
                <a:lnTo>
                  <a:pt x="3680" y="11140"/>
                </a:lnTo>
                <a:lnTo>
                  <a:pt x="3127" y="11140"/>
                </a:lnTo>
                <a:lnTo>
                  <a:pt x="2970" y="11149"/>
                </a:lnTo>
                <a:lnTo>
                  <a:pt x="2813" y="11158"/>
                </a:lnTo>
                <a:lnTo>
                  <a:pt x="2656" y="11177"/>
                </a:lnTo>
                <a:lnTo>
                  <a:pt x="2500" y="11204"/>
                </a:lnTo>
                <a:lnTo>
                  <a:pt x="2352" y="11241"/>
                </a:lnTo>
                <a:lnTo>
                  <a:pt x="2205" y="11278"/>
                </a:lnTo>
                <a:lnTo>
                  <a:pt x="2057" y="11333"/>
                </a:lnTo>
                <a:lnTo>
                  <a:pt x="1909" y="11389"/>
                </a:lnTo>
                <a:lnTo>
                  <a:pt x="1771" y="11453"/>
                </a:lnTo>
                <a:lnTo>
                  <a:pt x="1642" y="11518"/>
                </a:lnTo>
                <a:lnTo>
                  <a:pt x="1513" y="11592"/>
                </a:lnTo>
                <a:lnTo>
                  <a:pt x="1384" y="11675"/>
                </a:lnTo>
                <a:lnTo>
                  <a:pt x="1264" y="11767"/>
                </a:lnTo>
                <a:lnTo>
                  <a:pt x="1144" y="11859"/>
                </a:lnTo>
                <a:lnTo>
                  <a:pt x="1024" y="11951"/>
                </a:lnTo>
                <a:lnTo>
                  <a:pt x="923" y="12062"/>
                </a:lnTo>
                <a:lnTo>
                  <a:pt x="812" y="12163"/>
                </a:lnTo>
                <a:lnTo>
                  <a:pt x="720" y="12283"/>
                </a:lnTo>
                <a:lnTo>
                  <a:pt x="628" y="12403"/>
                </a:lnTo>
                <a:lnTo>
                  <a:pt x="536" y="12523"/>
                </a:lnTo>
                <a:lnTo>
                  <a:pt x="453" y="12652"/>
                </a:lnTo>
                <a:lnTo>
                  <a:pt x="379" y="12781"/>
                </a:lnTo>
                <a:lnTo>
                  <a:pt x="314" y="12910"/>
                </a:lnTo>
                <a:lnTo>
                  <a:pt x="250" y="13048"/>
                </a:lnTo>
                <a:lnTo>
                  <a:pt x="194" y="13196"/>
                </a:lnTo>
                <a:lnTo>
                  <a:pt x="148" y="13344"/>
                </a:lnTo>
                <a:lnTo>
                  <a:pt x="102" y="13491"/>
                </a:lnTo>
                <a:lnTo>
                  <a:pt x="65" y="13639"/>
                </a:lnTo>
                <a:lnTo>
                  <a:pt x="38" y="13795"/>
                </a:lnTo>
                <a:lnTo>
                  <a:pt x="19" y="13952"/>
                </a:lnTo>
                <a:lnTo>
                  <a:pt x="10" y="14109"/>
                </a:lnTo>
                <a:lnTo>
                  <a:pt x="1" y="14266"/>
                </a:lnTo>
                <a:lnTo>
                  <a:pt x="1" y="18148"/>
                </a:lnTo>
                <a:lnTo>
                  <a:pt x="2002" y="18148"/>
                </a:lnTo>
                <a:lnTo>
                  <a:pt x="2002" y="14266"/>
                </a:lnTo>
                <a:lnTo>
                  <a:pt x="2011" y="14155"/>
                </a:lnTo>
                <a:lnTo>
                  <a:pt x="2020" y="14044"/>
                </a:lnTo>
                <a:lnTo>
                  <a:pt x="2048" y="13934"/>
                </a:lnTo>
                <a:lnTo>
                  <a:pt x="2094" y="13832"/>
                </a:lnTo>
                <a:lnTo>
                  <a:pt x="2140" y="13731"/>
                </a:lnTo>
                <a:lnTo>
                  <a:pt x="2195" y="13639"/>
                </a:lnTo>
                <a:lnTo>
                  <a:pt x="2260" y="13546"/>
                </a:lnTo>
                <a:lnTo>
                  <a:pt x="2334" y="13473"/>
                </a:lnTo>
                <a:lnTo>
                  <a:pt x="2407" y="13399"/>
                </a:lnTo>
                <a:lnTo>
                  <a:pt x="2500" y="13334"/>
                </a:lnTo>
                <a:lnTo>
                  <a:pt x="2592" y="13279"/>
                </a:lnTo>
                <a:lnTo>
                  <a:pt x="2693" y="13224"/>
                </a:lnTo>
                <a:lnTo>
                  <a:pt x="2795" y="13187"/>
                </a:lnTo>
                <a:lnTo>
                  <a:pt x="2905" y="13159"/>
                </a:lnTo>
                <a:lnTo>
                  <a:pt x="3016" y="13141"/>
                </a:lnTo>
                <a:lnTo>
                  <a:pt x="3247" y="13141"/>
                </a:lnTo>
                <a:lnTo>
                  <a:pt x="3247" y="13417"/>
                </a:lnTo>
                <a:lnTo>
                  <a:pt x="3698" y="29056"/>
                </a:lnTo>
                <a:lnTo>
                  <a:pt x="8604" y="29056"/>
                </a:lnTo>
                <a:lnTo>
                  <a:pt x="9028" y="19946"/>
                </a:lnTo>
                <a:lnTo>
                  <a:pt x="9268" y="20020"/>
                </a:lnTo>
                <a:lnTo>
                  <a:pt x="9508" y="20066"/>
                </a:lnTo>
                <a:lnTo>
                  <a:pt x="9757" y="20103"/>
                </a:lnTo>
                <a:lnTo>
                  <a:pt x="10006" y="20112"/>
                </a:lnTo>
                <a:lnTo>
                  <a:pt x="13980" y="20112"/>
                </a:lnTo>
                <a:lnTo>
                  <a:pt x="14284" y="29056"/>
                </a:lnTo>
                <a:lnTo>
                  <a:pt x="19190" y="29056"/>
                </a:lnTo>
                <a:lnTo>
                  <a:pt x="19513" y="20010"/>
                </a:lnTo>
                <a:lnTo>
                  <a:pt x="19974" y="19946"/>
                </a:lnTo>
                <a:lnTo>
                  <a:pt x="20435" y="19854"/>
                </a:lnTo>
                <a:lnTo>
                  <a:pt x="20896" y="19743"/>
                </a:lnTo>
                <a:lnTo>
                  <a:pt x="21338" y="19614"/>
                </a:lnTo>
                <a:lnTo>
                  <a:pt x="21781" y="19466"/>
                </a:lnTo>
                <a:lnTo>
                  <a:pt x="22214" y="19300"/>
                </a:lnTo>
                <a:lnTo>
                  <a:pt x="22648" y="19116"/>
                </a:lnTo>
                <a:lnTo>
                  <a:pt x="23063" y="18913"/>
                </a:lnTo>
                <a:lnTo>
                  <a:pt x="23478" y="18701"/>
                </a:lnTo>
                <a:lnTo>
                  <a:pt x="23874" y="18461"/>
                </a:lnTo>
                <a:lnTo>
                  <a:pt x="24271" y="18203"/>
                </a:lnTo>
                <a:lnTo>
                  <a:pt x="24649" y="17936"/>
                </a:lnTo>
                <a:lnTo>
                  <a:pt x="25018" y="17650"/>
                </a:lnTo>
                <a:lnTo>
                  <a:pt x="25377" y="17346"/>
                </a:lnTo>
                <a:lnTo>
                  <a:pt x="25728" y="17023"/>
                </a:lnTo>
                <a:lnTo>
                  <a:pt x="26069" y="16691"/>
                </a:lnTo>
                <a:lnTo>
                  <a:pt x="26392" y="16331"/>
                </a:lnTo>
                <a:lnTo>
                  <a:pt x="26705" y="15962"/>
                </a:lnTo>
                <a:lnTo>
                  <a:pt x="27000" y="15584"/>
                </a:lnTo>
                <a:lnTo>
                  <a:pt x="27268" y="15197"/>
                </a:lnTo>
                <a:lnTo>
                  <a:pt x="27526" y="14791"/>
                </a:lnTo>
                <a:lnTo>
                  <a:pt x="27766" y="14386"/>
                </a:lnTo>
                <a:lnTo>
                  <a:pt x="27987" y="13961"/>
                </a:lnTo>
                <a:lnTo>
                  <a:pt x="28190" y="13537"/>
                </a:lnTo>
                <a:lnTo>
                  <a:pt x="28374" y="13104"/>
                </a:lnTo>
                <a:lnTo>
                  <a:pt x="28540" y="12661"/>
                </a:lnTo>
                <a:lnTo>
                  <a:pt x="28688" y="12209"/>
                </a:lnTo>
                <a:lnTo>
                  <a:pt x="28817" y="11748"/>
                </a:lnTo>
                <a:lnTo>
                  <a:pt x="28918" y="11287"/>
                </a:lnTo>
                <a:lnTo>
                  <a:pt x="29010" y="10826"/>
                </a:lnTo>
                <a:lnTo>
                  <a:pt x="29075" y="10347"/>
                </a:lnTo>
                <a:lnTo>
                  <a:pt x="29121" y="9867"/>
                </a:lnTo>
                <a:lnTo>
                  <a:pt x="30808" y="9867"/>
                </a:lnTo>
                <a:lnTo>
                  <a:pt x="30984" y="9858"/>
                </a:lnTo>
                <a:lnTo>
                  <a:pt x="31159" y="9830"/>
                </a:lnTo>
                <a:lnTo>
                  <a:pt x="31325" y="9803"/>
                </a:lnTo>
                <a:lnTo>
                  <a:pt x="31491" y="9766"/>
                </a:lnTo>
                <a:lnTo>
                  <a:pt x="31657" y="9720"/>
                </a:lnTo>
                <a:lnTo>
                  <a:pt x="31823" y="9664"/>
                </a:lnTo>
                <a:lnTo>
                  <a:pt x="31980" y="9600"/>
                </a:lnTo>
                <a:lnTo>
                  <a:pt x="32127" y="9526"/>
                </a:lnTo>
                <a:lnTo>
                  <a:pt x="32284" y="9452"/>
                </a:lnTo>
                <a:lnTo>
                  <a:pt x="32422" y="9369"/>
                </a:lnTo>
                <a:lnTo>
                  <a:pt x="32570" y="9277"/>
                </a:lnTo>
                <a:lnTo>
                  <a:pt x="32699" y="9185"/>
                </a:lnTo>
                <a:lnTo>
                  <a:pt x="32837" y="9074"/>
                </a:lnTo>
                <a:lnTo>
                  <a:pt x="32957" y="8973"/>
                </a:lnTo>
                <a:lnTo>
                  <a:pt x="33077" y="8853"/>
                </a:lnTo>
                <a:lnTo>
                  <a:pt x="33197" y="8733"/>
                </a:lnTo>
                <a:lnTo>
                  <a:pt x="33307" y="8604"/>
                </a:lnTo>
                <a:lnTo>
                  <a:pt x="33409" y="8475"/>
                </a:lnTo>
                <a:lnTo>
                  <a:pt x="33501" y="8346"/>
                </a:lnTo>
                <a:lnTo>
                  <a:pt x="33593" y="8198"/>
                </a:lnTo>
                <a:lnTo>
                  <a:pt x="33676" y="8051"/>
                </a:lnTo>
                <a:lnTo>
                  <a:pt x="33759" y="7903"/>
                </a:lnTo>
                <a:lnTo>
                  <a:pt x="33824" y="7756"/>
                </a:lnTo>
                <a:lnTo>
                  <a:pt x="33888" y="7599"/>
                </a:lnTo>
                <a:lnTo>
                  <a:pt x="33944" y="7433"/>
                </a:lnTo>
                <a:lnTo>
                  <a:pt x="33990" y="7267"/>
                </a:lnTo>
                <a:lnTo>
                  <a:pt x="34027" y="7101"/>
                </a:lnTo>
                <a:lnTo>
                  <a:pt x="34054" y="6935"/>
                </a:lnTo>
                <a:lnTo>
                  <a:pt x="34082" y="6760"/>
                </a:lnTo>
                <a:lnTo>
                  <a:pt x="34091" y="6584"/>
                </a:lnTo>
                <a:lnTo>
                  <a:pt x="34100" y="6400"/>
                </a:lnTo>
                <a:lnTo>
                  <a:pt x="34091" y="6225"/>
                </a:lnTo>
                <a:lnTo>
                  <a:pt x="34082" y="6050"/>
                </a:lnTo>
                <a:lnTo>
                  <a:pt x="34054" y="5874"/>
                </a:lnTo>
                <a:lnTo>
                  <a:pt x="34027" y="5708"/>
                </a:lnTo>
                <a:lnTo>
                  <a:pt x="33990" y="5533"/>
                </a:lnTo>
                <a:lnTo>
                  <a:pt x="33944" y="5377"/>
                </a:lnTo>
                <a:lnTo>
                  <a:pt x="33888" y="5211"/>
                </a:lnTo>
                <a:lnTo>
                  <a:pt x="33824" y="5054"/>
                </a:lnTo>
                <a:lnTo>
                  <a:pt x="33759" y="4897"/>
                </a:lnTo>
                <a:lnTo>
                  <a:pt x="33676" y="4749"/>
                </a:lnTo>
                <a:lnTo>
                  <a:pt x="33593" y="4602"/>
                </a:lnTo>
                <a:lnTo>
                  <a:pt x="33501" y="4464"/>
                </a:lnTo>
                <a:lnTo>
                  <a:pt x="33409" y="4325"/>
                </a:lnTo>
                <a:lnTo>
                  <a:pt x="33307" y="4196"/>
                </a:lnTo>
                <a:lnTo>
                  <a:pt x="33197" y="4076"/>
                </a:lnTo>
                <a:lnTo>
                  <a:pt x="33077" y="3947"/>
                </a:lnTo>
                <a:lnTo>
                  <a:pt x="32957" y="3837"/>
                </a:lnTo>
                <a:lnTo>
                  <a:pt x="32837" y="3726"/>
                </a:lnTo>
                <a:lnTo>
                  <a:pt x="32699" y="3625"/>
                </a:lnTo>
                <a:lnTo>
                  <a:pt x="32570" y="3532"/>
                </a:lnTo>
                <a:lnTo>
                  <a:pt x="32422" y="3440"/>
                </a:lnTo>
                <a:lnTo>
                  <a:pt x="32284" y="3357"/>
                </a:lnTo>
                <a:lnTo>
                  <a:pt x="32127" y="3274"/>
                </a:lnTo>
                <a:lnTo>
                  <a:pt x="31980" y="3210"/>
                </a:lnTo>
                <a:lnTo>
                  <a:pt x="31823" y="3145"/>
                </a:lnTo>
                <a:lnTo>
                  <a:pt x="31657" y="3090"/>
                </a:lnTo>
                <a:lnTo>
                  <a:pt x="31491" y="3044"/>
                </a:lnTo>
                <a:lnTo>
                  <a:pt x="31325" y="3007"/>
                </a:lnTo>
                <a:lnTo>
                  <a:pt x="31159" y="2979"/>
                </a:lnTo>
                <a:lnTo>
                  <a:pt x="30984" y="2951"/>
                </a:lnTo>
                <a:lnTo>
                  <a:pt x="30808" y="2942"/>
                </a:lnTo>
                <a:lnTo>
                  <a:pt x="30633" y="2933"/>
                </a:lnTo>
                <a:lnTo>
                  <a:pt x="28273" y="2933"/>
                </a:lnTo>
                <a:lnTo>
                  <a:pt x="2827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5" name="Google Shape;705;p37"/>
          <p:cNvGrpSpPr/>
          <p:nvPr/>
        </p:nvGrpSpPr>
        <p:grpSpPr>
          <a:xfrm>
            <a:off x="5534809" y="1896422"/>
            <a:ext cx="457196" cy="457196"/>
            <a:chOff x="-1894700" y="3174725"/>
            <a:chExt cx="852500" cy="852500"/>
          </a:xfrm>
        </p:grpSpPr>
        <p:sp>
          <p:nvSpPr>
            <p:cNvPr id="706" name="Google Shape;706;p37"/>
            <p:cNvSpPr/>
            <p:nvPr/>
          </p:nvSpPr>
          <p:spPr>
            <a:xfrm>
              <a:off x="-1894700" y="3174725"/>
              <a:ext cx="852500" cy="852500"/>
            </a:xfrm>
            <a:custGeom>
              <a:rect b="b" l="l" r="r" t="t"/>
              <a:pathLst>
                <a:path extrusionOk="0" h="34100" w="34100">
                  <a:moveTo>
                    <a:pt x="19595" y="2001"/>
                  </a:moveTo>
                  <a:lnTo>
                    <a:pt x="19595" y="2628"/>
                  </a:lnTo>
                  <a:lnTo>
                    <a:pt x="19595" y="2877"/>
                  </a:lnTo>
                  <a:lnTo>
                    <a:pt x="19577" y="3117"/>
                  </a:lnTo>
                  <a:lnTo>
                    <a:pt x="19540" y="3357"/>
                  </a:lnTo>
                  <a:lnTo>
                    <a:pt x="19503" y="3597"/>
                  </a:lnTo>
                  <a:lnTo>
                    <a:pt x="19448" y="3836"/>
                  </a:lnTo>
                  <a:lnTo>
                    <a:pt x="19383" y="4067"/>
                  </a:lnTo>
                  <a:lnTo>
                    <a:pt x="19300" y="4288"/>
                  </a:lnTo>
                  <a:lnTo>
                    <a:pt x="19217" y="4509"/>
                  </a:lnTo>
                  <a:lnTo>
                    <a:pt x="19125" y="4722"/>
                  </a:lnTo>
                  <a:lnTo>
                    <a:pt x="19014" y="4934"/>
                  </a:lnTo>
                  <a:lnTo>
                    <a:pt x="18894" y="5136"/>
                  </a:lnTo>
                  <a:lnTo>
                    <a:pt x="18775" y="5330"/>
                  </a:lnTo>
                  <a:lnTo>
                    <a:pt x="18636" y="5524"/>
                  </a:lnTo>
                  <a:lnTo>
                    <a:pt x="18489" y="5699"/>
                  </a:lnTo>
                  <a:lnTo>
                    <a:pt x="18341" y="5874"/>
                  </a:lnTo>
                  <a:lnTo>
                    <a:pt x="18175" y="6049"/>
                  </a:lnTo>
                  <a:lnTo>
                    <a:pt x="18009" y="6206"/>
                  </a:lnTo>
                  <a:lnTo>
                    <a:pt x="17834" y="6363"/>
                  </a:lnTo>
                  <a:lnTo>
                    <a:pt x="17650" y="6501"/>
                  </a:lnTo>
                  <a:lnTo>
                    <a:pt x="17465" y="6640"/>
                  </a:lnTo>
                  <a:lnTo>
                    <a:pt x="17262" y="6759"/>
                  </a:lnTo>
                  <a:lnTo>
                    <a:pt x="17059" y="6879"/>
                  </a:lnTo>
                  <a:lnTo>
                    <a:pt x="16857" y="6990"/>
                  </a:lnTo>
                  <a:lnTo>
                    <a:pt x="16644" y="7082"/>
                  </a:lnTo>
                  <a:lnTo>
                    <a:pt x="16423" y="7174"/>
                  </a:lnTo>
                  <a:lnTo>
                    <a:pt x="16193" y="7248"/>
                  </a:lnTo>
                  <a:lnTo>
                    <a:pt x="15962" y="7313"/>
                  </a:lnTo>
                  <a:lnTo>
                    <a:pt x="15732" y="7368"/>
                  </a:lnTo>
                  <a:lnTo>
                    <a:pt x="15492" y="7414"/>
                  </a:lnTo>
                  <a:lnTo>
                    <a:pt x="15252" y="7442"/>
                  </a:lnTo>
                  <a:lnTo>
                    <a:pt x="15003" y="7460"/>
                  </a:lnTo>
                  <a:lnTo>
                    <a:pt x="14754" y="7469"/>
                  </a:lnTo>
                  <a:lnTo>
                    <a:pt x="13758" y="7469"/>
                  </a:lnTo>
                  <a:lnTo>
                    <a:pt x="13758" y="19540"/>
                  </a:lnTo>
                  <a:lnTo>
                    <a:pt x="8880" y="19540"/>
                  </a:lnTo>
                  <a:lnTo>
                    <a:pt x="8880" y="16958"/>
                  </a:lnTo>
                  <a:lnTo>
                    <a:pt x="11361" y="16958"/>
                  </a:lnTo>
                  <a:lnTo>
                    <a:pt x="11361" y="14957"/>
                  </a:lnTo>
                  <a:lnTo>
                    <a:pt x="8880" y="14957"/>
                  </a:lnTo>
                  <a:lnTo>
                    <a:pt x="8880" y="12366"/>
                  </a:lnTo>
                  <a:lnTo>
                    <a:pt x="11361" y="12366"/>
                  </a:lnTo>
                  <a:lnTo>
                    <a:pt x="11361" y="10374"/>
                  </a:lnTo>
                  <a:lnTo>
                    <a:pt x="8880" y="10374"/>
                  </a:lnTo>
                  <a:lnTo>
                    <a:pt x="8880" y="6842"/>
                  </a:lnTo>
                  <a:lnTo>
                    <a:pt x="8880" y="6593"/>
                  </a:lnTo>
                  <a:lnTo>
                    <a:pt x="8908" y="6344"/>
                  </a:lnTo>
                  <a:lnTo>
                    <a:pt x="8936" y="6105"/>
                  </a:lnTo>
                  <a:lnTo>
                    <a:pt x="8972" y="5865"/>
                  </a:lnTo>
                  <a:lnTo>
                    <a:pt x="9028" y="5634"/>
                  </a:lnTo>
                  <a:lnTo>
                    <a:pt x="9092" y="5404"/>
                  </a:lnTo>
                  <a:lnTo>
                    <a:pt x="9175" y="5173"/>
                  </a:lnTo>
                  <a:lnTo>
                    <a:pt x="9258" y="4961"/>
                  </a:lnTo>
                  <a:lnTo>
                    <a:pt x="9360" y="4740"/>
                  </a:lnTo>
                  <a:lnTo>
                    <a:pt x="9461" y="4537"/>
                  </a:lnTo>
                  <a:lnTo>
                    <a:pt x="9581" y="4334"/>
                  </a:lnTo>
                  <a:lnTo>
                    <a:pt x="9710" y="4131"/>
                  </a:lnTo>
                  <a:lnTo>
                    <a:pt x="9839" y="3947"/>
                  </a:lnTo>
                  <a:lnTo>
                    <a:pt x="9987" y="3763"/>
                  </a:lnTo>
                  <a:lnTo>
                    <a:pt x="10134" y="3587"/>
                  </a:lnTo>
                  <a:lnTo>
                    <a:pt x="10300" y="3421"/>
                  </a:lnTo>
                  <a:lnTo>
                    <a:pt x="10466" y="3255"/>
                  </a:lnTo>
                  <a:lnTo>
                    <a:pt x="10641" y="3108"/>
                  </a:lnTo>
                  <a:lnTo>
                    <a:pt x="10826" y="2960"/>
                  </a:lnTo>
                  <a:lnTo>
                    <a:pt x="11010" y="2831"/>
                  </a:lnTo>
                  <a:lnTo>
                    <a:pt x="11213" y="2702"/>
                  </a:lnTo>
                  <a:lnTo>
                    <a:pt x="11416" y="2582"/>
                  </a:lnTo>
                  <a:lnTo>
                    <a:pt x="11619" y="2481"/>
                  </a:lnTo>
                  <a:lnTo>
                    <a:pt x="11840" y="2379"/>
                  </a:lnTo>
                  <a:lnTo>
                    <a:pt x="12052" y="2296"/>
                  </a:lnTo>
                  <a:lnTo>
                    <a:pt x="12283" y="2213"/>
                  </a:lnTo>
                  <a:lnTo>
                    <a:pt x="12513" y="2149"/>
                  </a:lnTo>
                  <a:lnTo>
                    <a:pt x="12744" y="2093"/>
                  </a:lnTo>
                  <a:lnTo>
                    <a:pt x="12984" y="2057"/>
                  </a:lnTo>
                  <a:lnTo>
                    <a:pt x="13223" y="2020"/>
                  </a:lnTo>
                  <a:lnTo>
                    <a:pt x="13472" y="2001"/>
                  </a:lnTo>
                  <a:close/>
                  <a:moveTo>
                    <a:pt x="29803" y="21541"/>
                  </a:moveTo>
                  <a:lnTo>
                    <a:pt x="29803" y="25819"/>
                  </a:lnTo>
                  <a:lnTo>
                    <a:pt x="4297" y="25819"/>
                  </a:lnTo>
                  <a:lnTo>
                    <a:pt x="4297" y="21541"/>
                  </a:lnTo>
                  <a:lnTo>
                    <a:pt x="6879" y="21541"/>
                  </a:lnTo>
                  <a:lnTo>
                    <a:pt x="6879" y="24021"/>
                  </a:lnTo>
                  <a:lnTo>
                    <a:pt x="8880" y="24021"/>
                  </a:lnTo>
                  <a:lnTo>
                    <a:pt x="8880" y="21541"/>
                  </a:lnTo>
                  <a:lnTo>
                    <a:pt x="11462" y="21541"/>
                  </a:lnTo>
                  <a:lnTo>
                    <a:pt x="11462" y="24021"/>
                  </a:lnTo>
                  <a:lnTo>
                    <a:pt x="13463" y="24021"/>
                  </a:lnTo>
                  <a:lnTo>
                    <a:pt x="13463" y="21541"/>
                  </a:lnTo>
                  <a:lnTo>
                    <a:pt x="16054" y="21541"/>
                  </a:lnTo>
                  <a:lnTo>
                    <a:pt x="16054" y="24021"/>
                  </a:lnTo>
                  <a:lnTo>
                    <a:pt x="18046" y="24021"/>
                  </a:lnTo>
                  <a:lnTo>
                    <a:pt x="18046" y="21541"/>
                  </a:lnTo>
                  <a:lnTo>
                    <a:pt x="20637" y="21541"/>
                  </a:lnTo>
                  <a:lnTo>
                    <a:pt x="20637" y="24021"/>
                  </a:lnTo>
                  <a:lnTo>
                    <a:pt x="22638" y="24021"/>
                  </a:lnTo>
                  <a:lnTo>
                    <a:pt x="22638" y="21541"/>
                  </a:lnTo>
                  <a:lnTo>
                    <a:pt x="25220" y="21541"/>
                  </a:lnTo>
                  <a:lnTo>
                    <a:pt x="25220" y="24021"/>
                  </a:lnTo>
                  <a:lnTo>
                    <a:pt x="27221" y="24021"/>
                  </a:lnTo>
                  <a:lnTo>
                    <a:pt x="27221" y="21541"/>
                  </a:lnTo>
                  <a:close/>
                  <a:moveTo>
                    <a:pt x="32099" y="27820"/>
                  </a:moveTo>
                  <a:lnTo>
                    <a:pt x="32099" y="32099"/>
                  </a:lnTo>
                  <a:lnTo>
                    <a:pt x="2001" y="32099"/>
                  </a:lnTo>
                  <a:lnTo>
                    <a:pt x="2001" y="30015"/>
                  </a:lnTo>
                  <a:lnTo>
                    <a:pt x="2001" y="27820"/>
                  </a:lnTo>
                  <a:lnTo>
                    <a:pt x="4592" y="27820"/>
                  </a:lnTo>
                  <a:lnTo>
                    <a:pt x="4592" y="30301"/>
                  </a:lnTo>
                  <a:lnTo>
                    <a:pt x="6584" y="30301"/>
                  </a:lnTo>
                  <a:lnTo>
                    <a:pt x="6584" y="27820"/>
                  </a:lnTo>
                  <a:lnTo>
                    <a:pt x="9175" y="27820"/>
                  </a:lnTo>
                  <a:lnTo>
                    <a:pt x="9175" y="30301"/>
                  </a:lnTo>
                  <a:lnTo>
                    <a:pt x="11167" y="30301"/>
                  </a:lnTo>
                  <a:lnTo>
                    <a:pt x="11167" y="27820"/>
                  </a:lnTo>
                  <a:lnTo>
                    <a:pt x="13758" y="27820"/>
                  </a:lnTo>
                  <a:lnTo>
                    <a:pt x="13758" y="30301"/>
                  </a:lnTo>
                  <a:lnTo>
                    <a:pt x="15759" y="30301"/>
                  </a:lnTo>
                  <a:lnTo>
                    <a:pt x="15759" y="27820"/>
                  </a:lnTo>
                  <a:lnTo>
                    <a:pt x="18341" y="27820"/>
                  </a:lnTo>
                  <a:lnTo>
                    <a:pt x="18341" y="30301"/>
                  </a:lnTo>
                  <a:lnTo>
                    <a:pt x="20342" y="30301"/>
                  </a:lnTo>
                  <a:lnTo>
                    <a:pt x="20342" y="27820"/>
                  </a:lnTo>
                  <a:lnTo>
                    <a:pt x="22933" y="27820"/>
                  </a:lnTo>
                  <a:lnTo>
                    <a:pt x="22933" y="30301"/>
                  </a:lnTo>
                  <a:lnTo>
                    <a:pt x="24925" y="30301"/>
                  </a:lnTo>
                  <a:lnTo>
                    <a:pt x="24925" y="27820"/>
                  </a:lnTo>
                  <a:lnTo>
                    <a:pt x="27516" y="27820"/>
                  </a:lnTo>
                  <a:lnTo>
                    <a:pt x="27516" y="30301"/>
                  </a:lnTo>
                  <a:lnTo>
                    <a:pt x="29508" y="30301"/>
                  </a:lnTo>
                  <a:lnTo>
                    <a:pt x="29508" y="27820"/>
                  </a:lnTo>
                  <a:close/>
                  <a:moveTo>
                    <a:pt x="13721" y="0"/>
                  </a:moveTo>
                  <a:lnTo>
                    <a:pt x="13371" y="10"/>
                  </a:lnTo>
                  <a:lnTo>
                    <a:pt x="13021" y="37"/>
                  </a:lnTo>
                  <a:lnTo>
                    <a:pt x="12679" y="83"/>
                  </a:lnTo>
                  <a:lnTo>
                    <a:pt x="12347" y="139"/>
                  </a:lnTo>
                  <a:lnTo>
                    <a:pt x="12015" y="212"/>
                  </a:lnTo>
                  <a:lnTo>
                    <a:pt x="11693" y="305"/>
                  </a:lnTo>
                  <a:lnTo>
                    <a:pt x="11370" y="415"/>
                  </a:lnTo>
                  <a:lnTo>
                    <a:pt x="11056" y="535"/>
                  </a:lnTo>
                  <a:lnTo>
                    <a:pt x="10761" y="673"/>
                  </a:lnTo>
                  <a:lnTo>
                    <a:pt x="10466" y="830"/>
                  </a:lnTo>
                  <a:lnTo>
                    <a:pt x="10180" y="996"/>
                  </a:lnTo>
                  <a:lnTo>
                    <a:pt x="9895" y="1171"/>
                  </a:lnTo>
                  <a:lnTo>
                    <a:pt x="9627" y="1365"/>
                  </a:lnTo>
                  <a:lnTo>
                    <a:pt x="9369" y="1568"/>
                  </a:lnTo>
                  <a:lnTo>
                    <a:pt x="9120" y="1780"/>
                  </a:lnTo>
                  <a:lnTo>
                    <a:pt x="8889" y="2011"/>
                  </a:lnTo>
                  <a:lnTo>
                    <a:pt x="8659" y="2241"/>
                  </a:lnTo>
                  <a:lnTo>
                    <a:pt x="8447" y="2490"/>
                  </a:lnTo>
                  <a:lnTo>
                    <a:pt x="8244" y="2748"/>
                  </a:lnTo>
                  <a:lnTo>
                    <a:pt x="8050" y="3016"/>
                  </a:lnTo>
                  <a:lnTo>
                    <a:pt x="7875" y="3292"/>
                  </a:lnTo>
                  <a:lnTo>
                    <a:pt x="7709" y="3587"/>
                  </a:lnTo>
                  <a:lnTo>
                    <a:pt x="7552" y="3873"/>
                  </a:lnTo>
                  <a:lnTo>
                    <a:pt x="7423" y="4177"/>
                  </a:lnTo>
                  <a:lnTo>
                    <a:pt x="7294" y="4491"/>
                  </a:lnTo>
                  <a:lnTo>
                    <a:pt x="7193" y="4805"/>
                  </a:lnTo>
                  <a:lnTo>
                    <a:pt x="7101" y="5136"/>
                  </a:lnTo>
                  <a:lnTo>
                    <a:pt x="7018" y="5459"/>
                  </a:lnTo>
                  <a:lnTo>
                    <a:pt x="6962" y="5800"/>
                  </a:lnTo>
                  <a:lnTo>
                    <a:pt x="6916" y="6142"/>
                  </a:lnTo>
                  <a:lnTo>
                    <a:pt x="6888" y="6492"/>
                  </a:lnTo>
                  <a:lnTo>
                    <a:pt x="6879" y="6842"/>
                  </a:lnTo>
                  <a:lnTo>
                    <a:pt x="6879" y="19540"/>
                  </a:lnTo>
                  <a:lnTo>
                    <a:pt x="2296" y="19540"/>
                  </a:lnTo>
                  <a:lnTo>
                    <a:pt x="2296" y="25819"/>
                  </a:lnTo>
                  <a:lnTo>
                    <a:pt x="0" y="25819"/>
                  </a:lnTo>
                  <a:lnTo>
                    <a:pt x="0" y="34100"/>
                  </a:lnTo>
                  <a:lnTo>
                    <a:pt x="34100" y="34100"/>
                  </a:lnTo>
                  <a:lnTo>
                    <a:pt x="34100" y="25819"/>
                  </a:lnTo>
                  <a:lnTo>
                    <a:pt x="31804" y="25819"/>
                  </a:lnTo>
                  <a:lnTo>
                    <a:pt x="31804" y="19540"/>
                  </a:lnTo>
                  <a:lnTo>
                    <a:pt x="15759" y="19540"/>
                  </a:lnTo>
                  <a:lnTo>
                    <a:pt x="15759" y="9387"/>
                  </a:lnTo>
                  <a:lnTo>
                    <a:pt x="15962" y="9360"/>
                  </a:lnTo>
                  <a:lnTo>
                    <a:pt x="16174" y="9314"/>
                  </a:lnTo>
                  <a:lnTo>
                    <a:pt x="16377" y="9268"/>
                  </a:lnTo>
                  <a:lnTo>
                    <a:pt x="16580" y="9221"/>
                  </a:lnTo>
                  <a:lnTo>
                    <a:pt x="16783" y="9157"/>
                  </a:lnTo>
                  <a:lnTo>
                    <a:pt x="16976" y="9092"/>
                  </a:lnTo>
                  <a:lnTo>
                    <a:pt x="17170" y="9028"/>
                  </a:lnTo>
                  <a:lnTo>
                    <a:pt x="17364" y="8945"/>
                  </a:lnTo>
                  <a:lnTo>
                    <a:pt x="17548" y="8862"/>
                  </a:lnTo>
                  <a:lnTo>
                    <a:pt x="17742" y="8779"/>
                  </a:lnTo>
                  <a:lnTo>
                    <a:pt x="17917" y="8687"/>
                  </a:lnTo>
                  <a:lnTo>
                    <a:pt x="18101" y="8585"/>
                  </a:lnTo>
                  <a:lnTo>
                    <a:pt x="18277" y="8484"/>
                  </a:lnTo>
                  <a:lnTo>
                    <a:pt x="18452" y="8382"/>
                  </a:lnTo>
                  <a:lnTo>
                    <a:pt x="18618" y="8262"/>
                  </a:lnTo>
                  <a:lnTo>
                    <a:pt x="18784" y="8152"/>
                  </a:lnTo>
                  <a:lnTo>
                    <a:pt x="18950" y="8023"/>
                  </a:lnTo>
                  <a:lnTo>
                    <a:pt x="19106" y="7894"/>
                  </a:lnTo>
                  <a:lnTo>
                    <a:pt x="19263" y="7764"/>
                  </a:lnTo>
                  <a:lnTo>
                    <a:pt x="19411" y="7626"/>
                  </a:lnTo>
                  <a:lnTo>
                    <a:pt x="19558" y="7488"/>
                  </a:lnTo>
                  <a:lnTo>
                    <a:pt x="19697" y="7340"/>
                  </a:lnTo>
                  <a:lnTo>
                    <a:pt x="19835" y="7193"/>
                  </a:lnTo>
                  <a:lnTo>
                    <a:pt x="19973" y="7045"/>
                  </a:lnTo>
                  <a:lnTo>
                    <a:pt x="20102" y="6888"/>
                  </a:lnTo>
                  <a:lnTo>
                    <a:pt x="20222" y="6722"/>
                  </a:lnTo>
                  <a:lnTo>
                    <a:pt x="20342" y="6557"/>
                  </a:lnTo>
                  <a:lnTo>
                    <a:pt x="20462" y="6391"/>
                  </a:lnTo>
                  <a:lnTo>
                    <a:pt x="20573" y="6225"/>
                  </a:lnTo>
                  <a:lnTo>
                    <a:pt x="20674" y="6049"/>
                  </a:lnTo>
                  <a:lnTo>
                    <a:pt x="20775" y="5865"/>
                  </a:lnTo>
                  <a:lnTo>
                    <a:pt x="20868" y="5690"/>
                  </a:lnTo>
                  <a:lnTo>
                    <a:pt x="25451" y="5690"/>
                  </a:lnTo>
                  <a:lnTo>
                    <a:pt x="25451" y="3689"/>
                  </a:lnTo>
                  <a:lnTo>
                    <a:pt x="21513" y="3689"/>
                  </a:lnTo>
                  <a:lnTo>
                    <a:pt x="21550" y="3431"/>
                  </a:lnTo>
                  <a:lnTo>
                    <a:pt x="21578" y="3163"/>
                  </a:lnTo>
                  <a:lnTo>
                    <a:pt x="21587" y="2896"/>
                  </a:lnTo>
                  <a:lnTo>
                    <a:pt x="21596" y="2628"/>
                  </a:lnTo>
                  <a:lnTo>
                    <a:pt x="21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>
              <a:off x="-1550750" y="3266925"/>
              <a:ext cx="50050" cy="50050"/>
            </a:xfrm>
            <a:custGeom>
              <a:rect b="b" l="l" r="r" t="t"/>
              <a:pathLst>
                <a:path extrusionOk="0" h="2002" w="2002">
                  <a:moveTo>
                    <a:pt x="0" y="1"/>
                  </a:moveTo>
                  <a:lnTo>
                    <a:pt x="0" y="2002"/>
                  </a:lnTo>
                  <a:lnTo>
                    <a:pt x="2001" y="2002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8" name="Google Shape;708;p37"/>
          <p:cNvSpPr/>
          <p:nvPr/>
        </p:nvSpPr>
        <p:spPr>
          <a:xfrm>
            <a:off x="1244791" y="1896435"/>
            <a:ext cx="2503245" cy="61817"/>
          </a:xfrm>
          <a:custGeom>
            <a:rect b="b" l="l" r="r" t="t"/>
            <a:pathLst>
              <a:path extrusionOk="0" h="882" w="35716">
                <a:moveTo>
                  <a:pt x="456" y="0"/>
                </a:moveTo>
                <a:cubicBezTo>
                  <a:pt x="213" y="0"/>
                  <a:pt x="0" y="183"/>
                  <a:pt x="31" y="456"/>
                </a:cubicBezTo>
                <a:cubicBezTo>
                  <a:pt x="31" y="669"/>
                  <a:pt x="213" y="882"/>
                  <a:pt x="456" y="882"/>
                </a:cubicBezTo>
                <a:lnTo>
                  <a:pt x="35259" y="882"/>
                </a:lnTo>
                <a:cubicBezTo>
                  <a:pt x="35503" y="882"/>
                  <a:pt x="35685" y="699"/>
                  <a:pt x="35715" y="456"/>
                </a:cubicBezTo>
                <a:cubicBezTo>
                  <a:pt x="35715" y="183"/>
                  <a:pt x="35503" y="0"/>
                  <a:pt x="35259" y="0"/>
                </a:cubicBezTo>
                <a:close/>
              </a:path>
            </a:pathLst>
          </a:custGeom>
          <a:solidFill>
            <a:srgbClr val="BAA86E">
              <a:alpha val="42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37"/>
          <p:cNvSpPr/>
          <p:nvPr/>
        </p:nvSpPr>
        <p:spPr>
          <a:xfrm>
            <a:off x="1244791" y="1896435"/>
            <a:ext cx="1938690" cy="61817"/>
          </a:xfrm>
          <a:custGeom>
            <a:rect b="b" l="l" r="r" t="t"/>
            <a:pathLst>
              <a:path extrusionOk="0" h="882" w="27661">
                <a:moveTo>
                  <a:pt x="456" y="0"/>
                </a:moveTo>
                <a:cubicBezTo>
                  <a:pt x="213" y="0"/>
                  <a:pt x="0" y="183"/>
                  <a:pt x="31" y="456"/>
                </a:cubicBezTo>
                <a:cubicBezTo>
                  <a:pt x="31" y="669"/>
                  <a:pt x="213" y="882"/>
                  <a:pt x="456" y="882"/>
                </a:cubicBezTo>
                <a:lnTo>
                  <a:pt x="27235" y="882"/>
                </a:lnTo>
                <a:cubicBezTo>
                  <a:pt x="27448" y="882"/>
                  <a:pt x="27660" y="669"/>
                  <a:pt x="27660" y="456"/>
                </a:cubicBezTo>
                <a:cubicBezTo>
                  <a:pt x="27660" y="183"/>
                  <a:pt x="27478" y="0"/>
                  <a:pt x="272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37"/>
          <p:cNvSpPr txBox="1"/>
          <p:nvPr/>
        </p:nvSpPr>
        <p:spPr>
          <a:xfrm>
            <a:off x="3774685" y="1761750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78%</a:t>
            </a:r>
            <a:endParaRPr sz="19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11" name="Google Shape;711;p37"/>
          <p:cNvSpPr txBox="1"/>
          <p:nvPr/>
        </p:nvSpPr>
        <p:spPr>
          <a:xfrm>
            <a:off x="1142998" y="1427860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2" name="Google Shape;712;p37"/>
          <p:cNvSpPr/>
          <p:nvPr/>
        </p:nvSpPr>
        <p:spPr>
          <a:xfrm>
            <a:off x="1244931" y="2780297"/>
            <a:ext cx="2503105" cy="64200"/>
          </a:xfrm>
          <a:custGeom>
            <a:rect b="b" l="l" r="r" t="t"/>
            <a:pathLst>
              <a:path extrusionOk="0" h="916" w="35714">
                <a:moveTo>
                  <a:pt x="408" y="1"/>
                </a:move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35257" y="915"/>
                </a:lnTo>
                <a:cubicBezTo>
                  <a:pt x="35501" y="915"/>
                  <a:pt x="35713" y="703"/>
                  <a:pt x="35683" y="429"/>
                </a:cubicBezTo>
                <a:cubicBezTo>
                  <a:pt x="35683" y="186"/>
                  <a:pt x="35501" y="3"/>
                  <a:pt x="35257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lose/>
              </a:path>
            </a:pathLst>
          </a:custGeom>
          <a:solidFill>
            <a:srgbClr val="BAA86E">
              <a:alpha val="42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37"/>
          <p:cNvSpPr txBox="1"/>
          <p:nvPr/>
        </p:nvSpPr>
        <p:spPr>
          <a:xfrm>
            <a:off x="3770740" y="2628487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39%</a:t>
            </a:r>
            <a:endParaRPr sz="19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14" name="Google Shape;714;p37"/>
          <p:cNvSpPr txBox="1"/>
          <p:nvPr/>
        </p:nvSpPr>
        <p:spPr>
          <a:xfrm>
            <a:off x="1142998" y="2312525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5" name="Google Shape;715;p37"/>
          <p:cNvSpPr/>
          <p:nvPr/>
        </p:nvSpPr>
        <p:spPr>
          <a:xfrm>
            <a:off x="1244931" y="2780322"/>
            <a:ext cx="898942" cy="64200"/>
          </a:xfrm>
          <a:custGeom>
            <a:rect b="b" l="l" r="r" t="t"/>
            <a:pathLst>
              <a:path extrusionOk="0" h="916" w="12826">
                <a:moveTo>
                  <a:pt x="12416" y="1"/>
                </a:moveTo>
                <a:cubicBezTo>
                  <a:pt x="12401" y="1"/>
                  <a:pt x="12385" y="2"/>
                  <a:pt x="12369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12369" y="915"/>
                </a:lnTo>
                <a:cubicBezTo>
                  <a:pt x="12613" y="915"/>
                  <a:pt x="12825" y="703"/>
                  <a:pt x="12825" y="429"/>
                </a:cubicBezTo>
                <a:cubicBezTo>
                  <a:pt x="12825" y="201"/>
                  <a:pt x="12639" y="1"/>
                  <a:pt x="124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37"/>
          <p:cNvSpPr/>
          <p:nvPr/>
        </p:nvSpPr>
        <p:spPr>
          <a:xfrm>
            <a:off x="1244791" y="3667691"/>
            <a:ext cx="2501072" cy="61817"/>
          </a:xfrm>
          <a:custGeom>
            <a:rect b="b" l="l" r="r" t="t"/>
            <a:pathLst>
              <a:path extrusionOk="0" h="882" w="35685">
                <a:moveTo>
                  <a:pt x="456" y="0"/>
                </a:moveTo>
                <a:cubicBezTo>
                  <a:pt x="213" y="0"/>
                  <a:pt x="31" y="182"/>
                  <a:pt x="31" y="426"/>
                </a:cubicBezTo>
                <a:cubicBezTo>
                  <a:pt x="0" y="699"/>
                  <a:pt x="213" y="882"/>
                  <a:pt x="456" y="882"/>
                </a:cubicBezTo>
                <a:lnTo>
                  <a:pt x="35259" y="882"/>
                </a:lnTo>
                <a:cubicBezTo>
                  <a:pt x="35503" y="882"/>
                  <a:pt x="35685" y="699"/>
                  <a:pt x="35685" y="426"/>
                </a:cubicBezTo>
                <a:cubicBezTo>
                  <a:pt x="35685" y="182"/>
                  <a:pt x="35503" y="0"/>
                  <a:pt x="35259" y="0"/>
                </a:cubicBezTo>
                <a:close/>
              </a:path>
            </a:pathLst>
          </a:custGeom>
          <a:solidFill>
            <a:srgbClr val="BAA86E">
              <a:alpha val="42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37"/>
          <p:cNvSpPr/>
          <p:nvPr/>
        </p:nvSpPr>
        <p:spPr>
          <a:xfrm>
            <a:off x="1244791" y="3667691"/>
            <a:ext cx="1425299" cy="61817"/>
          </a:xfrm>
          <a:custGeom>
            <a:rect b="b" l="l" r="r" t="t"/>
            <a:pathLst>
              <a:path extrusionOk="0" h="882" w="20336">
                <a:moveTo>
                  <a:pt x="456" y="0"/>
                </a:moveTo>
                <a:cubicBezTo>
                  <a:pt x="213" y="0"/>
                  <a:pt x="31" y="182"/>
                  <a:pt x="31" y="426"/>
                </a:cubicBezTo>
                <a:cubicBezTo>
                  <a:pt x="0" y="699"/>
                  <a:pt x="213" y="882"/>
                  <a:pt x="456" y="882"/>
                </a:cubicBezTo>
                <a:lnTo>
                  <a:pt x="19910" y="882"/>
                </a:lnTo>
                <a:cubicBezTo>
                  <a:pt x="20153" y="882"/>
                  <a:pt x="20335" y="699"/>
                  <a:pt x="20335" y="426"/>
                </a:cubicBezTo>
                <a:cubicBezTo>
                  <a:pt x="20335" y="182"/>
                  <a:pt x="20153" y="0"/>
                  <a:pt x="1991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37"/>
          <p:cNvSpPr txBox="1"/>
          <p:nvPr/>
        </p:nvSpPr>
        <p:spPr>
          <a:xfrm>
            <a:off x="3777151" y="3532691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57%</a:t>
            </a:r>
            <a:endParaRPr sz="19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19" name="Google Shape;719;p37"/>
          <p:cNvSpPr txBox="1"/>
          <p:nvPr/>
        </p:nvSpPr>
        <p:spPr>
          <a:xfrm>
            <a:off x="1153118" y="3198977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name, but it’s terribly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0" name="Google Shape;720;p37"/>
          <p:cNvSpPr/>
          <p:nvPr/>
        </p:nvSpPr>
        <p:spPr>
          <a:xfrm>
            <a:off x="1244931" y="4552086"/>
            <a:ext cx="2503105" cy="64200"/>
          </a:xfrm>
          <a:custGeom>
            <a:rect b="b" l="l" r="r" t="t"/>
            <a:pathLst>
              <a:path extrusionOk="0" h="916" w="35714">
                <a:moveTo>
                  <a:pt x="408" y="1"/>
                </a:move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35257" y="915"/>
                </a:lnTo>
                <a:cubicBezTo>
                  <a:pt x="35501" y="915"/>
                  <a:pt x="35713" y="703"/>
                  <a:pt x="35683" y="429"/>
                </a:cubicBezTo>
                <a:cubicBezTo>
                  <a:pt x="35683" y="186"/>
                  <a:pt x="35501" y="3"/>
                  <a:pt x="35257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lose/>
              </a:path>
            </a:pathLst>
          </a:custGeom>
          <a:solidFill>
            <a:srgbClr val="BAA86E">
              <a:alpha val="42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37"/>
          <p:cNvSpPr/>
          <p:nvPr/>
        </p:nvSpPr>
        <p:spPr>
          <a:xfrm>
            <a:off x="1244941" y="4552092"/>
            <a:ext cx="1141450" cy="64200"/>
          </a:xfrm>
          <a:custGeom>
            <a:rect b="b" l="l" r="r" t="t"/>
            <a:pathLst>
              <a:path extrusionOk="0" h="916" w="12826">
                <a:moveTo>
                  <a:pt x="12416" y="1"/>
                </a:moveTo>
                <a:cubicBezTo>
                  <a:pt x="12401" y="1"/>
                  <a:pt x="12385" y="2"/>
                  <a:pt x="12369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12369" y="915"/>
                </a:lnTo>
                <a:cubicBezTo>
                  <a:pt x="12613" y="915"/>
                  <a:pt x="12825" y="703"/>
                  <a:pt x="12825" y="429"/>
                </a:cubicBezTo>
                <a:cubicBezTo>
                  <a:pt x="12825" y="201"/>
                  <a:pt x="12639" y="1"/>
                  <a:pt x="124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37"/>
          <p:cNvSpPr txBox="1"/>
          <p:nvPr/>
        </p:nvSpPr>
        <p:spPr>
          <a:xfrm>
            <a:off x="3765316" y="4400275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46%</a:t>
            </a:r>
            <a:endParaRPr sz="19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23" name="Google Shape;723;p37"/>
          <p:cNvSpPr txBox="1"/>
          <p:nvPr/>
        </p:nvSpPr>
        <p:spPr>
          <a:xfrm>
            <a:off x="1142992" y="4084236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24" name="Google Shape;724;p37"/>
          <p:cNvGrpSpPr/>
          <p:nvPr/>
        </p:nvGrpSpPr>
        <p:grpSpPr>
          <a:xfrm>
            <a:off x="457209" y="1501047"/>
            <a:ext cx="457196" cy="457196"/>
            <a:chOff x="-1894700" y="3174725"/>
            <a:chExt cx="852500" cy="852500"/>
          </a:xfrm>
        </p:grpSpPr>
        <p:sp>
          <p:nvSpPr>
            <p:cNvPr id="725" name="Google Shape;725;p37"/>
            <p:cNvSpPr/>
            <p:nvPr/>
          </p:nvSpPr>
          <p:spPr>
            <a:xfrm>
              <a:off x="-1894700" y="3174725"/>
              <a:ext cx="852500" cy="852500"/>
            </a:xfrm>
            <a:custGeom>
              <a:rect b="b" l="l" r="r" t="t"/>
              <a:pathLst>
                <a:path extrusionOk="0" h="34100" w="34100">
                  <a:moveTo>
                    <a:pt x="19595" y="2001"/>
                  </a:moveTo>
                  <a:lnTo>
                    <a:pt x="19595" y="2628"/>
                  </a:lnTo>
                  <a:lnTo>
                    <a:pt x="19595" y="2877"/>
                  </a:lnTo>
                  <a:lnTo>
                    <a:pt x="19577" y="3117"/>
                  </a:lnTo>
                  <a:lnTo>
                    <a:pt x="19540" y="3357"/>
                  </a:lnTo>
                  <a:lnTo>
                    <a:pt x="19503" y="3597"/>
                  </a:lnTo>
                  <a:lnTo>
                    <a:pt x="19448" y="3836"/>
                  </a:lnTo>
                  <a:lnTo>
                    <a:pt x="19383" y="4067"/>
                  </a:lnTo>
                  <a:lnTo>
                    <a:pt x="19300" y="4288"/>
                  </a:lnTo>
                  <a:lnTo>
                    <a:pt x="19217" y="4509"/>
                  </a:lnTo>
                  <a:lnTo>
                    <a:pt x="19125" y="4722"/>
                  </a:lnTo>
                  <a:lnTo>
                    <a:pt x="19014" y="4934"/>
                  </a:lnTo>
                  <a:lnTo>
                    <a:pt x="18894" y="5136"/>
                  </a:lnTo>
                  <a:lnTo>
                    <a:pt x="18775" y="5330"/>
                  </a:lnTo>
                  <a:lnTo>
                    <a:pt x="18636" y="5524"/>
                  </a:lnTo>
                  <a:lnTo>
                    <a:pt x="18489" y="5699"/>
                  </a:lnTo>
                  <a:lnTo>
                    <a:pt x="18341" y="5874"/>
                  </a:lnTo>
                  <a:lnTo>
                    <a:pt x="18175" y="6049"/>
                  </a:lnTo>
                  <a:lnTo>
                    <a:pt x="18009" y="6206"/>
                  </a:lnTo>
                  <a:lnTo>
                    <a:pt x="17834" y="6363"/>
                  </a:lnTo>
                  <a:lnTo>
                    <a:pt x="17650" y="6501"/>
                  </a:lnTo>
                  <a:lnTo>
                    <a:pt x="17465" y="6640"/>
                  </a:lnTo>
                  <a:lnTo>
                    <a:pt x="17262" y="6759"/>
                  </a:lnTo>
                  <a:lnTo>
                    <a:pt x="17059" y="6879"/>
                  </a:lnTo>
                  <a:lnTo>
                    <a:pt x="16857" y="6990"/>
                  </a:lnTo>
                  <a:lnTo>
                    <a:pt x="16644" y="7082"/>
                  </a:lnTo>
                  <a:lnTo>
                    <a:pt x="16423" y="7174"/>
                  </a:lnTo>
                  <a:lnTo>
                    <a:pt x="16193" y="7248"/>
                  </a:lnTo>
                  <a:lnTo>
                    <a:pt x="15962" y="7313"/>
                  </a:lnTo>
                  <a:lnTo>
                    <a:pt x="15732" y="7368"/>
                  </a:lnTo>
                  <a:lnTo>
                    <a:pt x="15492" y="7414"/>
                  </a:lnTo>
                  <a:lnTo>
                    <a:pt x="15252" y="7442"/>
                  </a:lnTo>
                  <a:lnTo>
                    <a:pt x="15003" y="7460"/>
                  </a:lnTo>
                  <a:lnTo>
                    <a:pt x="14754" y="7469"/>
                  </a:lnTo>
                  <a:lnTo>
                    <a:pt x="13758" y="7469"/>
                  </a:lnTo>
                  <a:lnTo>
                    <a:pt x="13758" y="19540"/>
                  </a:lnTo>
                  <a:lnTo>
                    <a:pt x="8880" y="19540"/>
                  </a:lnTo>
                  <a:lnTo>
                    <a:pt x="8880" y="16958"/>
                  </a:lnTo>
                  <a:lnTo>
                    <a:pt x="11361" y="16958"/>
                  </a:lnTo>
                  <a:lnTo>
                    <a:pt x="11361" y="14957"/>
                  </a:lnTo>
                  <a:lnTo>
                    <a:pt x="8880" y="14957"/>
                  </a:lnTo>
                  <a:lnTo>
                    <a:pt x="8880" y="12366"/>
                  </a:lnTo>
                  <a:lnTo>
                    <a:pt x="11361" y="12366"/>
                  </a:lnTo>
                  <a:lnTo>
                    <a:pt x="11361" y="10374"/>
                  </a:lnTo>
                  <a:lnTo>
                    <a:pt x="8880" y="10374"/>
                  </a:lnTo>
                  <a:lnTo>
                    <a:pt x="8880" y="6842"/>
                  </a:lnTo>
                  <a:lnTo>
                    <a:pt x="8880" y="6593"/>
                  </a:lnTo>
                  <a:lnTo>
                    <a:pt x="8908" y="6344"/>
                  </a:lnTo>
                  <a:lnTo>
                    <a:pt x="8936" y="6105"/>
                  </a:lnTo>
                  <a:lnTo>
                    <a:pt x="8972" y="5865"/>
                  </a:lnTo>
                  <a:lnTo>
                    <a:pt x="9028" y="5634"/>
                  </a:lnTo>
                  <a:lnTo>
                    <a:pt x="9092" y="5404"/>
                  </a:lnTo>
                  <a:lnTo>
                    <a:pt x="9175" y="5173"/>
                  </a:lnTo>
                  <a:lnTo>
                    <a:pt x="9258" y="4961"/>
                  </a:lnTo>
                  <a:lnTo>
                    <a:pt x="9360" y="4740"/>
                  </a:lnTo>
                  <a:lnTo>
                    <a:pt x="9461" y="4537"/>
                  </a:lnTo>
                  <a:lnTo>
                    <a:pt x="9581" y="4334"/>
                  </a:lnTo>
                  <a:lnTo>
                    <a:pt x="9710" y="4131"/>
                  </a:lnTo>
                  <a:lnTo>
                    <a:pt x="9839" y="3947"/>
                  </a:lnTo>
                  <a:lnTo>
                    <a:pt x="9987" y="3763"/>
                  </a:lnTo>
                  <a:lnTo>
                    <a:pt x="10134" y="3587"/>
                  </a:lnTo>
                  <a:lnTo>
                    <a:pt x="10300" y="3421"/>
                  </a:lnTo>
                  <a:lnTo>
                    <a:pt x="10466" y="3255"/>
                  </a:lnTo>
                  <a:lnTo>
                    <a:pt x="10641" y="3108"/>
                  </a:lnTo>
                  <a:lnTo>
                    <a:pt x="10826" y="2960"/>
                  </a:lnTo>
                  <a:lnTo>
                    <a:pt x="11010" y="2831"/>
                  </a:lnTo>
                  <a:lnTo>
                    <a:pt x="11213" y="2702"/>
                  </a:lnTo>
                  <a:lnTo>
                    <a:pt x="11416" y="2582"/>
                  </a:lnTo>
                  <a:lnTo>
                    <a:pt x="11619" y="2481"/>
                  </a:lnTo>
                  <a:lnTo>
                    <a:pt x="11840" y="2379"/>
                  </a:lnTo>
                  <a:lnTo>
                    <a:pt x="12052" y="2296"/>
                  </a:lnTo>
                  <a:lnTo>
                    <a:pt x="12283" y="2213"/>
                  </a:lnTo>
                  <a:lnTo>
                    <a:pt x="12513" y="2149"/>
                  </a:lnTo>
                  <a:lnTo>
                    <a:pt x="12744" y="2093"/>
                  </a:lnTo>
                  <a:lnTo>
                    <a:pt x="12984" y="2057"/>
                  </a:lnTo>
                  <a:lnTo>
                    <a:pt x="13223" y="2020"/>
                  </a:lnTo>
                  <a:lnTo>
                    <a:pt x="13472" y="2001"/>
                  </a:lnTo>
                  <a:close/>
                  <a:moveTo>
                    <a:pt x="29803" y="21541"/>
                  </a:moveTo>
                  <a:lnTo>
                    <a:pt x="29803" y="25819"/>
                  </a:lnTo>
                  <a:lnTo>
                    <a:pt x="4297" y="25819"/>
                  </a:lnTo>
                  <a:lnTo>
                    <a:pt x="4297" y="21541"/>
                  </a:lnTo>
                  <a:lnTo>
                    <a:pt x="6879" y="21541"/>
                  </a:lnTo>
                  <a:lnTo>
                    <a:pt x="6879" y="24021"/>
                  </a:lnTo>
                  <a:lnTo>
                    <a:pt x="8880" y="24021"/>
                  </a:lnTo>
                  <a:lnTo>
                    <a:pt x="8880" y="21541"/>
                  </a:lnTo>
                  <a:lnTo>
                    <a:pt x="11462" y="21541"/>
                  </a:lnTo>
                  <a:lnTo>
                    <a:pt x="11462" y="24021"/>
                  </a:lnTo>
                  <a:lnTo>
                    <a:pt x="13463" y="24021"/>
                  </a:lnTo>
                  <a:lnTo>
                    <a:pt x="13463" y="21541"/>
                  </a:lnTo>
                  <a:lnTo>
                    <a:pt x="16054" y="21541"/>
                  </a:lnTo>
                  <a:lnTo>
                    <a:pt x="16054" y="24021"/>
                  </a:lnTo>
                  <a:lnTo>
                    <a:pt x="18046" y="24021"/>
                  </a:lnTo>
                  <a:lnTo>
                    <a:pt x="18046" y="21541"/>
                  </a:lnTo>
                  <a:lnTo>
                    <a:pt x="20637" y="21541"/>
                  </a:lnTo>
                  <a:lnTo>
                    <a:pt x="20637" y="24021"/>
                  </a:lnTo>
                  <a:lnTo>
                    <a:pt x="22638" y="24021"/>
                  </a:lnTo>
                  <a:lnTo>
                    <a:pt x="22638" y="21541"/>
                  </a:lnTo>
                  <a:lnTo>
                    <a:pt x="25220" y="21541"/>
                  </a:lnTo>
                  <a:lnTo>
                    <a:pt x="25220" y="24021"/>
                  </a:lnTo>
                  <a:lnTo>
                    <a:pt x="27221" y="24021"/>
                  </a:lnTo>
                  <a:lnTo>
                    <a:pt x="27221" y="21541"/>
                  </a:lnTo>
                  <a:close/>
                  <a:moveTo>
                    <a:pt x="32099" y="27820"/>
                  </a:moveTo>
                  <a:lnTo>
                    <a:pt x="32099" y="32099"/>
                  </a:lnTo>
                  <a:lnTo>
                    <a:pt x="2001" y="32099"/>
                  </a:lnTo>
                  <a:lnTo>
                    <a:pt x="2001" y="30015"/>
                  </a:lnTo>
                  <a:lnTo>
                    <a:pt x="2001" y="27820"/>
                  </a:lnTo>
                  <a:lnTo>
                    <a:pt x="4592" y="27820"/>
                  </a:lnTo>
                  <a:lnTo>
                    <a:pt x="4592" y="30301"/>
                  </a:lnTo>
                  <a:lnTo>
                    <a:pt x="6584" y="30301"/>
                  </a:lnTo>
                  <a:lnTo>
                    <a:pt x="6584" y="27820"/>
                  </a:lnTo>
                  <a:lnTo>
                    <a:pt x="9175" y="27820"/>
                  </a:lnTo>
                  <a:lnTo>
                    <a:pt x="9175" y="30301"/>
                  </a:lnTo>
                  <a:lnTo>
                    <a:pt x="11167" y="30301"/>
                  </a:lnTo>
                  <a:lnTo>
                    <a:pt x="11167" y="27820"/>
                  </a:lnTo>
                  <a:lnTo>
                    <a:pt x="13758" y="27820"/>
                  </a:lnTo>
                  <a:lnTo>
                    <a:pt x="13758" y="30301"/>
                  </a:lnTo>
                  <a:lnTo>
                    <a:pt x="15759" y="30301"/>
                  </a:lnTo>
                  <a:lnTo>
                    <a:pt x="15759" y="27820"/>
                  </a:lnTo>
                  <a:lnTo>
                    <a:pt x="18341" y="27820"/>
                  </a:lnTo>
                  <a:lnTo>
                    <a:pt x="18341" y="30301"/>
                  </a:lnTo>
                  <a:lnTo>
                    <a:pt x="20342" y="30301"/>
                  </a:lnTo>
                  <a:lnTo>
                    <a:pt x="20342" y="27820"/>
                  </a:lnTo>
                  <a:lnTo>
                    <a:pt x="22933" y="27820"/>
                  </a:lnTo>
                  <a:lnTo>
                    <a:pt x="22933" y="30301"/>
                  </a:lnTo>
                  <a:lnTo>
                    <a:pt x="24925" y="30301"/>
                  </a:lnTo>
                  <a:lnTo>
                    <a:pt x="24925" y="27820"/>
                  </a:lnTo>
                  <a:lnTo>
                    <a:pt x="27516" y="27820"/>
                  </a:lnTo>
                  <a:lnTo>
                    <a:pt x="27516" y="30301"/>
                  </a:lnTo>
                  <a:lnTo>
                    <a:pt x="29508" y="30301"/>
                  </a:lnTo>
                  <a:lnTo>
                    <a:pt x="29508" y="27820"/>
                  </a:lnTo>
                  <a:close/>
                  <a:moveTo>
                    <a:pt x="13721" y="0"/>
                  </a:moveTo>
                  <a:lnTo>
                    <a:pt x="13371" y="10"/>
                  </a:lnTo>
                  <a:lnTo>
                    <a:pt x="13021" y="37"/>
                  </a:lnTo>
                  <a:lnTo>
                    <a:pt x="12679" y="83"/>
                  </a:lnTo>
                  <a:lnTo>
                    <a:pt x="12347" y="139"/>
                  </a:lnTo>
                  <a:lnTo>
                    <a:pt x="12015" y="212"/>
                  </a:lnTo>
                  <a:lnTo>
                    <a:pt x="11693" y="305"/>
                  </a:lnTo>
                  <a:lnTo>
                    <a:pt x="11370" y="415"/>
                  </a:lnTo>
                  <a:lnTo>
                    <a:pt x="11056" y="535"/>
                  </a:lnTo>
                  <a:lnTo>
                    <a:pt x="10761" y="673"/>
                  </a:lnTo>
                  <a:lnTo>
                    <a:pt x="10466" y="830"/>
                  </a:lnTo>
                  <a:lnTo>
                    <a:pt x="10180" y="996"/>
                  </a:lnTo>
                  <a:lnTo>
                    <a:pt x="9895" y="1171"/>
                  </a:lnTo>
                  <a:lnTo>
                    <a:pt x="9627" y="1365"/>
                  </a:lnTo>
                  <a:lnTo>
                    <a:pt x="9369" y="1568"/>
                  </a:lnTo>
                  <a:lnTo>
                    <a:pt x="9120" y="1780"/>
                  </a:lnTo>
                  <a:lnTo>
                    <a:pt x="8889" y="2011"/>
                  </a:lnTo>
                  <a:lnTo>
                    <a:pt x="8659" y="2241"/>
                  </a:lnTo>
                  <a:lnTo>
                    <a:pt x="8447" y="2490"/>
                  </a:lnTo>
                  <a:lnTo>
                    <a:pt x="8244" y="2748"/>
                  </a:lnTo>
                  <a:lnTo>
                    <a:pt x="8050" y="3016"/>
                  </a:lnTo>
                  <a:lnTo>
                    <a:pt x="7875" y="3292"/>
                  </a:lnTo>
                  <a:lnTo>
                    <a:pt x="7709" y="3587"/>
                  </a:lnTo>
                  <a:lnTo>
                    <a:pt x="7552" y="3873"/>
                  </a:lnTo>
                  <a:lnTo>
                    <a:pt x="7423" y="4177"/>
                  </a:lnTo>
                  <a:lnTo>
                    <a:pt x="7294" y="4491"/>
                  </a:lnTo>
                  <a:lnTo>
                    <a:pt x="7193" y="4805"/>
                  </a:lnTo>
                  <a:lnTo>
                    <a:pt x="7101" y="5136"/>
                  </a:lnTo>
                  <a:lnTo>
                    <a:pt x="7018" y="5459"/>
                  </a:lnTo>
                  <a:lnTo>
                    <a:pt x="6962" y="5800"/>
                  </a:lnTo>
                  <a:lnTo>
                    <a:pt x="6916" y="6142"/>
                  </a:lnTo>
                  <a:lnTo>
                    <a:pt x="6888" y="6492"/>
                  </a:lnTo>
                  <a:lnTo>
                    <a:pt x="6879" y="6842"/>
                  </a:lnTo>
                  <a:lnTo>
                    <a:pt x="6879" y="19540"/>
                  </a:lnTo>
                  <a:lnTo>
                    <a:pt x="2296" y="19540"/>
                  </a:lnTo>
                  <a:lnTo>
                    <a:pt x="2296" y="25819"/>
                  </a:lnTo>
                  <a:lnTo>
                    <a:pt x="0" y="25819"/>
                  </a:lnTo>
                  <a:lnTo>
                    <a:pt x="0" y="34100"/>
                  </a:lnTo>
                  <a:lnTo>
                    <a:pt x="34100" y="34100"/>
                  </a:lnTo>
                  <a:lnTo>
                    <a:pt x="34100" y="25819"/>
                  </a:lnTo>
                  <a:lnTo>
                    <a:pt x="31804" y="25819"/>
                  </a:lnTo>
                  <a:lnTo>
                    <a:pt x="31804" y="19540"/>
                  </a:lnTo>
                  <a:lnTo>
                    <a:pt x="15759" y="19540"/>
                  </a:lnTo>
                  <a:lnTo>
                    <a:pt x="15759" y="9387"/>
                  </a:lnTo>
                  <a:lnTo>
                    <a:pt x="15962" y="9360"/>
                  </a:lnTo>
                  <a:lnTo>
                    <a:pt x="16174" y="9314"/>
                  </a:lnTo>
                  <a:lnTo>
                    <a:pt x="16377" y="9268"/>
                  </a:lnTo>
                  <a:lnTo>
                    <a:pt x="16580" y="9221"/>
                  </a:lnTo>
                  <a:lnTo>
                    <a:pt x="16783" y="9157"/>
                  </a:lnTo>
                  <a:lnTo>
                    <a:pt x="16976" y="9092"/>
                  </a:lnTo>
                  <a:lnTo>
                    <a:pt x="17170" y="9028"/>
                  </a:lnTo>
                  <a:lnTo>
                    <a:pt x="17364" y="8945"/>
                  </a:lnTo>
                  <a:lnTo>
                    <a:pt x="17548" y="8862"/>
                  </a:lnTo>
                  <a:lnTo>
                    <a:pt x="17742" y="8779"/>
                  </a:lnTo>
                  <a:lnTo>
                    <a:pt x="17917" y="8687"/>
                  </a:lnTo>
                  <a:lnTo>
                    <a:pt x="18101" y="8585"/>
                  </a:lnTo>
                  <a:lnTo>
                    <a:pt x="18277" y="8484"/>
                  </a:lnTo>
                  <a:lnTo>
                    <a:pt x="18452" y="8382"/>
                  </a:lnTo>
                  <a:lnTo>
                    <a:pt x="18618" y="8262"/>
                  </a:lnTo>
                  <a:lnTo>
                    <a:pt x="18784" y="8152"/>
                  </a:lnTo>
                  <a:lnTo>
                    <a:pt x="18950" y="8023"/>
                  </a:lnTo>
                  <a:lnTo>
                    <a:pt x="19106" y="7894"/>
                  </a:lnTo>
                  <a:lnTo>
                    <a:pt x="19263" y="7764"/>
                  </a:lnTo>
                  <a:lnTo>
                    <a:pt x="19411" y="7626"/>
                  </a:lnTo>
                  <a:lnTo>
                    <a:pt x="19558" y="7488"/>
                  </a:lnTo>
                  <a:lnTo>
                    <a:pt x="19697" y="7340"/>
                  </a:lnTo>
                  <a:lnTo>
                    <a:pt x="19835" y="7193"/>
                  </a:lnTo>
                  <a:lnTo>
                    <a:pt x="19973" y="7045"/>
                  </a:lnTo>
                  <a:lnTo>
                    <a:pt x="20102" y="6888"/>
                  </a:lnTo>
                  <a:lnTo>
                    <a:pt x="20222" y="6722"/>
                  </a:lnTo>
                  <a:lnTo>
                    <a:pt x="20342" y="6557"/>
                  </a:lnTo>
                  <a:lnTo>
                    <a:pt x="20462" y="6391"/>
                  </a:lnTo>
                  <a:lnTo>
                    <a:pt x="20573" y="6225"/>
                  </a:lnTo>
                  <a:lnTo>
                    <a:pt x="20674" y="6049"/>
                  </a:lnTo>
                  <a:lnTo>
                    <a:pt x="20775" y="5865"/>
                  </a:lnTo>
                  <a:lnTo>
                    <a:pt x="20868" y="5690"/>
                  </a:lnTo>
                  <a:lnTo>
                    <a:pt x="25451" y="5690"/>
                  </a:lnTo>
                  <a:lnTo>
                    <a:pt x="25451" y="3689"/>
                  </a:lnTo>
                  <a:lnTo>
                    <a:pt x="21513" y="3689"/>
                  </a:lnTo>
                  <a:lnTo>
                    <a:pt x="21550" y="3431"/>
                  </a:lnTo>
                  <a:lnTo>
                    <a:pt x="21578" y="3163"/>
                  </a:lnTo>
                  <a:lnTo>
                    <a:pt x="21587" y="2896"/>
                  </a:lnTo>
                  <a:lnTo>
                    <a:pt x="21596" y="2628"/>
                  </a:lnTo>
                  <a:lnTo>
                    <a:pt x="21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-1550750" y="3266925"/>
              <a:ext cx="50050" cy="50050"/>
            </a:xfrm>
            <a:custGeom>
              <a:rect b="b" l="l" r="r" t="t"/>
              <a:pathLst>
                <a:path extrusionOk="0" h="2002" w="2002">
                  <a:moveTo>
                    <a:pt x="0" y="1"/>
                  </a:moveTo>
                  <a:lnTo>
                    <a:pt x="0" y="2002"/>
                  </a:lnTo>
                  <a:lnTo>
                    <a:pt x="2001" y="2002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" name="Google Shape;727;p37"/>
          <p:cNvSpPr/>
          <p:nvPr/>
        </p:nvSpPr>
        <p:spPr>
          <a:xfrm>
            <a:off x="469500" y="2387363"/>
            <a:ext cx="432606" cy="457174"/>
          </a:xfrm>
          <a:custGeom>
            <a:rect b="b" l="l" r="r" t="t"/>
            <a:pathLst>
              <a:path extrusionOk="0" h="34092" w="32266">
                <a:moveTo>
                  <a:pt x="16128" y="4805"/>
                </a:moveTo>
                <a:lnTo>
                  <a:pt x="16331" y="4814"/>
                </a:lnTo>
                <a:lnTo>
                  <a:pt x="16516" y="4833"/>
                </a:lnTo>
                <a:lnTo>
                  <a:pt x="16709" y="4851"/>
                </a:lnTo>
                <a:lnTo>
                  <a:pt x="16894" y="4888"/>
                </a:lnTo>
                <a:lnTo>
                  <a:pt x="17078" y="4925"/>
                </a:lnTo>
                <a:lnTo>
                  <a:pt x="17253" y="4980"/>
                </a:lnTo>
                <a:lnTo>
                  <a:pt x="17429" y="5035"/>
                </a:lnTo>
                <a:lnTo>
                  <a:pt x="17604" y="5109"/>
                </a:lnTo>
                <a:lnTo>
                  <a:pt x="17770" y="5183"/>
                </a:lnTo>
                <a:lnTo>
                  <a:pt x="17936" y="5266"/>
                </a:lnTo>
                <a:lnTo>
                  <a:pt x="18093" y="5358"/>
                </a:lnTo>
                <a:lnTo>
                  <a:pt x="18249" y="5460"/>
                </a:lnTo>
                <a:lnTo>
                  <a:pt x="18397" y="5561"/>
                </a:lnTo>
                <a:lnTo>
                  <a:pt x="18535" y="5672"/>
                </a:lnTo>
                <a:lnTo>
                  <a:pt x="18674" y="5792"/>
                </a:lnTo>
                <a:lnTo>
                  <a:pt x="18812" y="5921"/>
                </a:lnTo>
                <a:lnTo>
                  <a:pt x="18932" y="6050"/>
                </a:lnTo>
                <a:lnTo>
                  <a:pt x="19052" y="6188"/>
                </a:lnTo>
                <a:lnTo>
                  <a:pt x="19162" y="6336"/>
                </a:lnTo>
                <a:lnTo>
                  <a:pt x="19273" y="6483"/>
                </a:lnTo>
                <a:lnTo>
                  <a:pt x="19365" y="6631"/>
                </a:lnTo>
                <a:lnTo>
                  <a:pt x="19457" y="6797"/>
                </a:lnTo>
                <a:lnTo>
                  <a:pt x="19540" y="6953"/>
                </a:lnTo>
                <a:lnTo>
                  <a:pt x="19623" y="7119"/>
                </a:lnTo>
                <a:lnTo>
                  <a:pt x="19688" y="7295"/>
                </a:lnTo>
                <a:lnTo>
                  <a:pt x="19752" y="7470"/>
                </a:lnTo>
                <a:lnTo>
                  <a:pt x="19798" y="7654"/>
                </a:lnTo>
                <a:lnTo>
                  <a:pt x="19845" y="7829"/>
                </a:lnTo>
                <a:lnTo>
                  <a:pt x="19872" y="8023"/>
                </a:lnTo>
                <a:lnTo>
                  <a:pt x="19900" y="8207"/>
                </a:lnTo>
                <a:lnTo>
                  <a:pt x="19909" y="8401"/>
                </a:lnTo>
                <a:lnTo>
                  <a:pt x="19918" y="8595"/>
                </a:lnTo>
                <a:lnTo>
                  <a:pt x="19918" y="8825"/>
                </a:lnTo>
                <a:lnTo>
                  <a:pt x="12348" y="8825"/>
                </a:lnTo>
                <a:lnTo>
                  <a:pt x="12348" y="8595"/>
                </a:lnTo>
                <a:lnTo>
                  <a:pt x="12348" y="8401"/>
                </a:lnTo>
                <a:lnTo>
                  <a:pt x="12366" y="8207"/>
                </a:lnTo>
                <a:lnTo>
                  <a:pt x="12394" y="8023"/>
                </a:lnTo>
                <a:lnTo>
                  <a:pt x="12422" y="7829"/>
                </a:lnTo>
                <a:lnTo>
                  <a:pt x="12468" y="7654"/>
                </a:lnTo>
                <a:lnTo>
                  <a:pt x="12514" y="7470"/>
                </a:lnTo>
                <a:lnTo>
                  <a:pt x="12578" y="7295"/>
                </a:lnTo>
                <a:lnTo>
                  <a:pt x="12643" y="7119"/>
                </a:lnTo>
                <a:lnTo>
                  <a:pt x="12717" y="6953"/>
                </a:lnTo>
                <a:lnTo>
                  <a:pt x="12800" y="6797"/>
                </a:lnTo>
                <a:lnTo>
                  <a:pt x="12892" y="6631"/>
                </a:lnTo>
                <a:lnTo>
                  <a:pt x="12993" y="6483"/>
                </a:lnTo>
                <a:lnTo>
                  <a:pt x="13104" y="6336"/>
                </a:lnTo>
                <a:lnTo>
                  <a:pt x="13215" y="6188"/>
                </a:lnTo>
                <a:lnTo>
                  <a:pt x="13334" y="6050"/>
                </a:lnTo>
                <a:lnTo>
                  <a:pt x="13454" y="5921"/>
                </a:lnTo>
                <a:lnTo>
                  <a:pt x="13593" y="5792"/>
                </a:lnTo>
                <a:lnTo>
                  <a:pt x="13722" y="5672"/>
                </a:lnTo>
                <a:lnTo>
                  <a:pt x="13869" y="5561"/>
                </a:lnTo>
                <a:lnTo>
                  <a:pt x="14017" y="5460"/>
                </a:lnTo>
                <a:lnTo>
                  <a:pt x="14174" y="5358"/>
                </a:lnTo>
                <a:lnTo>
                  <a:pt x="14330" y="5266"/>
                </a:lnTo>
                <a:lnTo>
                  <a:pt x="14496" y="5183"/>
                </a:lnTo>
                <a:lnTo>
                  <a:pt x="14662" y="5109"/>
                </a:lnTo>
                <a:lnTo>
                  <a:pt x="14828" y="5035"/>
                </a:lnTo>
                <a:lnTo>
                  <a:pt x="15004" y="4980"/>
                </a:lnTo>
                <a:lnTo>
                  <a:pt x="15188" y="4925"/>
                </a:lnTo>
                <a:lnTo>
                  <a:pt x="15372" y="4888"/>
                </a:lnTo>
                <a:lnTo>
                  <a:pt x="15557" y="4851"/>
                </a:lnTo>
                <a:lnTo>
                  <a:pt x="15750" y="4833"/>
                </a:lnTo>
                <a:lnTo>
                  <a:pt x="15935" y="4814"/>
                </a:lnTo>
                <a:lnTo>
                  <a:pt x="16128" y="4805"/>
                </a:lnTo>
                <a:close/>
                <a:moveTo>
                  <a:pt x="21956" y="10817"/>
                </a:moveTo>
                <a:lnTo>
                  <a:pt x="21956" y="14837"/>
                </a:lnTo>
                <a:lnTo>
                  <a:pt x="10310" y="14837"/>
                </a:lnTo>
                <a:lnTo>
                  <a:pt x="10310" y="10817"/>
                </a:lnTo>
                <a:close/>
                <a:moveTo>
                  <a:pt x="15133" y="16829"/>
                </a:moveTo>
                <a:lnTo>
                  <a:pt x="15133" y="30154"/>
                </a:lnTo>
                <a:lnTo>
                  <a:pt x="14884" y="30145"/>
                </a:lnTo>
                <a:lnTo>
                  <a:pt x="14635" y="30126"/>
                </a:lnTo>
                <a:lnTo>
                  <a:pt x="14395" y="30089"/>
                </a:lnTo>
                <a:lnTo>
                  <a:pt x="14155" y="30043"/>
                </a:lnTo>
                <a:lnTo>
                  <a:pt x="13925" y="29988"/>
                </a:lnTo>
                <a:lnTo>
                  <a:pt x="13694" y="29914"/>
                </a:lnTo>
                <a:lnTo>
                  <a:pt x="13473" y="29831"/>
                </a:lnTo>
                <a:lnTo>
                  <a:pt x="13251" y="29748"/>
                </a:lnTo>
                <a:lnTo>
                  <a:pt x="13039" y="29647"/>
                </a:lnTo>
                <a:lnTo>
                  <a:pt x="12827" y="29536"/>
                </a:lnTo>
                <a:lnTo>
                  <a:pt x="12624" y="29416"/>
                </a:lnTo>
                <a:lnTo>
                  <a:pt x="12431" y="29287"/>
                </a:lnTo>
                <a:lnTo>
                  <a:pt x="12246" y="29149"/>
                </a:lnTo>
                <a:lnTo>
                  <a:pt x="12062" y="29001"/>
                </a:lnTo>
                <a:lnTo>
                  <a:pt x="11887" y="28844"/>
                </a:lnTo>
                <a:lnTo>
                  <a:pt x="11721" y="28688"/>
                </a:lnTo>
                <a:lnTo>
                  <a:pt x="11555" y="28512"/>
                </a:lnTo>
                <a:lnTo>
                  <a:pt x="11407" y="28337"/>
                </a:lnTo>
                <a:lnTo>
                  <a:pt x="11260" y="28153"/>
                </a:lnTo>
                <a:lnTo>
                  <a:pt x="11131" y="27959"/>
                </a:lnTo>
                <a:lnTo>
                  <a:pt x="11002" y="27765"/>
                </a:lnTo>
                <a:lnTo>
                  <a:pt x="10891" y="27553"/>
                </a:lnTo>
                <a:lnTo>
                  <a:pt x="10780" y="27351"/>
                </a:lnTo>
                <a:lnTo>
                  <a:pt x="10688" y="27129"/>
                </a:lnTo>
                <a:lnTo>
                  <a:pt x="10596" y="26908"/>
                </a:lnTo>
                <a:lnTo>
                  <a:pt x="10522" y="26687"/>
                </a:lnTo>
                <a:lnTo>
                  <a:pt x="10457" y="26456"/>
                </a:lnTo>
                <a:lnTo>
                  <a:pt x="10402" y="26216"/>
                </a:lnTo>
                <a:lnTo>
                  <a:pt x="10365" y="25977"/>
                </a:lnTo>
                <a:lnTo>
                  <a:pt x="10328" y="25737"/>
                </a:lnTo>
                <a:lnTo>
                  <a:pt x="10310" y="25488"/>
                </a:lnTo>
                <a:lnTo>
                  <a:pt x="10310" y="25239"/>
                </a:lnTo>
                <a:lnTo>
                  <a:pt x="10310" y="16829"/>
                </a:lnTo>
                <a:close/>
                <a:moveTo>
                  <a:pt x="21956" y="16829"/>
                </a:moveTo>
                <a:lnTo>
                  <a:pt x="21956" y="25239"/>
                </a:lnTo>
                <a:lnTo>
                  <a:pt x="21956" y="25488"/>
                </a:lnTo>
                <a:lnTo>
                  <a:pt x="21938" y="25737"/>
                </a:lnTo>
                <a:lnTo>
                  <a:pt x="21901" y="25977"/>
                </a:lnTo>
                <a:lnTo>
                  <a:pt x="21864" y="26216"/>
                </a:lnTo>
                <a:lnTo>
                  <a:pt x="21809" y="26456"/>
                </a:lnTo>
                <a:lnTo>
                  <a:pt x="21744" y="26687"/>
                </a:lnTo>
                <a:lnTo>
                  <a:pt x="21670" y="26908"/>
                </a:lnTo>
                <a:lnTo>
                  <a:pt x="21578" y="27129"/>
                </a:lnTo>
                <a:lnTo>
                  <a:pt x="21486" y="27351"/>
                </a:lnTo>
                <a:lnTo>
                  <a:pt x="21375" y="27553"/>
                </a:lnTo>
                <a:lnTo>
                  <a:pt x="21265" y="27765"/>
                </a:lnTo>
                <a:lnTo>
                  <a:pt x="21136" y="27959"/>
                </a:lnTo>
                <a:lnTo>
                  <a:pt x="20997" y="28153"/>
                </a:lnTo>
                <a:lnTo>
                  <a:pt x="20859" y="28337"/>
                </a:lnTo>
                <a:lnTo>
                  <a:pt x="20702" y="28512"/>
                </a:lnTo>
                <a:lnTo>
                  <a:pt x="20545" y="28688"/>
                </a:lnTo>
                <a:lnTo>
                  <a:pt x="20379" y="28844"/>
                </a:lnTo>
                <a:lnTo>
                  <a:pt x="20204" y="29001"/>
                </a:lnTo>
                <a:lnTo>
                  <a:pt x="20020" y="29149"/>
                </a:lnTo>
                <a:lnTo>
                  <a:pt x="19835" y="29287"/>
                </a:lnTo>
                <a:lnTo>
                  <a:pt x="19633" y="29416"/>
                </a:lnTo>
                <a:lnTo>
                  <a:pt x="19439" y="29536"/>
                </a:lnTo>
                <a:lnTo>
                  <a:pt x="19227" y="29647"/>
                </a:lnTo>
                <a:lnTo>
                  <a:pt x="19015" y="29748"/>
                </a:lnTo>
                <a:lnTo>
                  <a:pt x="18793" y="29831"/>
                </a:lnTo>
                <a:lnTo>
                  <a:pt x="18572" y="29914"/>
                </a:lnTo>
                <a:lnTo>
                  <a:pt x="18342" y="29988"/>
                </a:lnTo>
                <a:lnTo>
                  <a:pt x="18102" y="30043"/>
                </a:lnTo>
                <a:lnTo>
                  <a:pt x="17871" y="30089"/>
                </a:lnTo>
                <a:lnTo>
                  <a:pt x="17622" y="30126"/>
                </a:lnTo>
                <a:lnTo>
                  <a:pt x="17383" y="30145"/>
                </a:lnTo>
                <a:lnTo>
                  <a:pt x="17134" y="30154"/>
                </a:lnTo>
                <a:lnTo>
                  <a:pt x="17134" y="16829"/>
                </a:lnTo>
                <a:close/>
                <a:moveTo>
                  <a:pt x="8309" y="1"/>
                </a:moveTo>
                <a:lnTo>
                  <a:pt x="8309" y="757"/>
                </a:lnTo>
                <a:lnTo>
                  <a:pt x="8309" y="914"/>
                </a:lnTo>
                <a:lnTo>
                  <a:pt x="8318" y="1070"/>
                </a:lnTo>
                <a:lnTo>
                  <a:pt x="8337" y="1218"/>
                </a:lnTo>
                <a:lnTo>
                  <a:pt x="8364" y="1365"/>
                </a:lnTo>
                <a:lnTo>
                  <a:pt x="8401" y="1513"/>
                </a:lnTo>
                <a:lnTo>
                  <a:pt x="8447" y="1660"/>
                </a:lnTo>
                <a:lnTo>
                  <a:pt x="8493" y="1799"/>
                </a:lnTo>
                <a:lnTo>
                  <a:pt x="8549" y="1937"/>
                </a:lnTo>
                <a:lnTo>
                  <a:pt x="8604" y="2075"/>
                </a:lnTo>
                <a:lnTo>
                  <a:pt x="8669" y="2204"/>
                </a:lnTo>
                <a:lnTo>
                  <a:pt x="8742" y="2334"/>
                </a:lnTo>
                <a:lnTo>
                  <a:pt x="8825" y="2453"/>
                </a:lnTo>
                <a:lnTo>
                  <a:pt x="8908" y="2573"/>
                </a:lnTo>
                <a:lnTo>
                  <a:pt x="9001" y="2684"/>
                </a:lnTo>
                <a:lnTo>
                  <a:pt x="9093" y="2795"/>
                </a:lnTo>
                <a:lnTo>
                  <a:pt x="9194" y="2905"/>
                </a:lnTo>
                <a:lnTo>
                  <a:pt x="9305" y="3007"/>
                </a:lnTo>
                <a:lnTo>
                  <a:pt x="9416" y="3099"/>
                </a:lnTo>
                <a:lnTo>
                  <a:pt x="9526" y="3191"/>
                </a:lnTo>
                <a:lnTo>
                  <a:pt x="9646" y="3274"/>
                </a:lnTo>
                <a:lnTo>
                  <a:pt x="9766" y="3357"/>
                </a:lnTo>
                <a:lnTo>
                  <a:pt x="9895" y="3422"/>
                </a:lnTo>
                <a:lnTo>
                  <a:pt x="10024" y="3495"/>
                </a:lnTo>
                <a:lnTo>
                  <a:pt x="10162" y="3551"/>
                </a:lnTo>
                <a:lnTo>
                  <a:pt x="10301" y="3606"/>
                </a:lnTo>
                <a:lnTo>
                  <a:pt x="10439" y="3652"/>
                </a:lnTo>
                <a:lnTo>
                  <a:pt x="10587" y="3698"/>
                </a:lnTo>
                <a:lnTo>
                  <a:pt x="10734" y="3735"/>
                </a:lnTo>
                <a:lnTo>
                  <a:pt x="10882" y="3754"/>
                </a:lnTo>
                <a:lnTo>
                  <a:pt x="11029" y="3781"/>
                </a:lnTo>
                <a:lnTo>
                  <a:pt x="11186" y="3791"/>
                </a:lnTo>
                <a:lnTo>
                  <a:pt x="11343" y="3791"/>
                </a:lnTo>
                <a:lnTo>
                  <a:pt x="11481" y="3800"/>
                </a:lnTo>
                <a:lnTo>
                  <a:pt x="11619" y="3827"/>
                </a:lnTo>
                <a:lnTo>
                  <a:pt x="11748" y="3874"/>
                </a:lnTo>
                <a:lnTo>
                  <a:pt x="11868" y="3938"/>
                </a:lnTo>
                <a:lnTo>
                  <a:pt x="11979" y="4012"/>
                </a:lnTo>
                <a:lnTo>
                  <a:pt x="12080" y="4104"/>
                </a:lnTo>
                <a:lnTo>
                  <a:pt x="12163" y="4205"/>
                </a:lnTo>
                <a:lnTo>
                  <a:pt x="12246" y="4316"/>
                </a:lnTo>
                <a:lnTo>
                  <a:pt x="12025" y="4519"/>
                </a:lnTo>
                <a:lnTo>
                  <a:pt x="11822" y="4731"/>
                </a:lnTo>
                <a:lnTo>
                  <a:pt x="11638" y="4962"/>
                </a:lnTo>
                <a:lnTo>
                  <a:pt x="11453" y="5192"/>
                </a:lnTo>
                <a:lnTo>
                  <a:pt x="11287" y="5441"/>
                </a:lnTo>
                <a:lnTo>
                  <a:pt x="11131" y="5690"/>
                </a:lnTo>
                <a:lnTo>
                  <a:pt x="10992" y="5948"/>
                </a:lnTo>
                <a:lnTo>
                  <a:pt x="10854" y="6216"/>
                </a:lnTo>
                <a:lnTo>
                  <a:pt x="10743" y="6492"/>
                </a:lnTo>
                <a:lnTo>
                  <a:pt x="10642" y="6778"/>
                </a:lnTo>
                <a:lnTo>
                  <a:pt x="10550" y="7064"/>
                </a:lnTo>
                <a:lnTo>
                  <a:pt x="10476" y="7359"/>
                </a:lnTo>
                <a:lnTo>
                  <a:pt x="10421" y="7663"/>
                </a:lnTo>
                <a:lnTo>
                  <a:pt x="10384" y="7968"/>
                </a:lnTo>
                <a:lnTo>
                  <a:pt x="10356" y="8281"/>
                </a:lnTo>
                <a:lnTo>
                  <a:pt x="10347" y="8595"/>
                </a:lnTo>
                <a:lnTo>
                  <a:pt x="10347" y="8825"/>
                </a:lnTo>
                <a:lnTo>
                  <a:pt x="8309" y="8825"/>
                </a:lnTo>
                <a:lnTo>
                  <a:pt x="8309" y="11831"/>
                </a:lnTo>
                <a:lnTo>
                  <a:pt x="6704" y="11831"/>
                </a:lnTo>
                <a:lnTo>
                  <a:pt x="6704" y="6262"/>
                </a:lnTo>
                <a:lnTo>
                  <a:pt x="2168" y="6262"/>
                </a:lnTo>
                <a:lnTo>
                  <a:pt x="2168" y="8263"/>
                </a:lnTo>
                <a:lnTo>
                  <a:pt x="4704" y="8263"/>
                </a:lnTo>
                <a:lnTo>
                  <a:pt x="4704" y="13823"/>
                </a:lnTo>
                <a:lnTo>
                  <a:pt x="8309" y="13823"/>
                </a:lnTo>
                <a:lnTo>
                  <a:pt x="8309" y="16829"/>
                </a:lnTo>
                <a:lnTo>
                  <a:pt x="8309" y="16931"/>
                </a:lnTo>
                <a:lnTo>
                  <a:pt x="5266" y="16931"/>
                </a:lnTo>
                <a:lnTo>
                  <a:pt x="2518" y="22021"/>
                </a:lnTo>
                <a:lnTo>
                  <a:pt x="1" y="22021"/>
                </a:lnTo>
                <a:lnTo>
                  <a:pt x="1" y="24022"/>
                </a:lnTo>
                <a:lnTo>
                  <a:pt x="3717" y="24022"/>
                </a:lnTo>
                <a:lnTo>
                  <a:pt x="6465" y="18932"/>
                </a:lnTo>
                <a:lnTo>
                  <a:pt x="8309" y="18932"/>
                </a:lnTo>
                <a:lnTo>
                  <a:pt x="8309" y="23266"/>
                </a:lnTo>
                <a:lnTo>
                  <a:pt x="5450" y="24925"/>
                </a:lnTo>
                <a:lnTo>
                  <a:pt x="5450" y="30993"/>
                </a:lnTo>
                <a:lnTo>
                  <a:pt x="3090" y="32367"/>
                </a:lnTo>
                <a:lnTo>
                  <a:pt x="4095" y="34091"/>
                </a:lnTo>
                <a:lnTo>
                  <a:pt x="7451" y="32136"/>
                </a:lnTo>
                <a:lnTo>
                  <a:pt x="7451" y="26078"/>
                </a:lnTo>
                <a:lnTo>
                  <a:pt x="8318" y="25571"/>
                </a:lnTo>
                <a:lnTo>
                  <a:pt x="8337" y="25912"/>
                </a:lnTo>
                <a:lnTo>
                  <a:pt x="8383" y="26253"/>
                </a:lnTo>
                <a:lnTo>
                  <a:pt x="8438" y="26585"/>
                </a:lnTo>
                <a:lnTo>
                  <a:pt x="8512" y="26908"/>
                </a:lnTo>
                <a:lnTo>
                  <a:pt x="8595" y="27231"/>
                </a:lnTo>
                <a:lnTo>
                  <a:pt x="8696" y="27544"/>
                </a:lnTo>
                <a:lnTo>
                  <a:pt x="8816" y="27848"/>
                </a:lnTo>
                <a:lnTo>
                  <a:pt x="8945" y="28144"/>
                </a:lnTo>
                <a:lnTo>
                  <a:pt x="9093" y="28439"/>
                </a:lnTo>
                <a:lnTo>
                  <a:pt x="9250" y="28724"/>
                </a:lnTo>
                <a:lnTo>
                  <a:pt x="9425" y="29001"/>
                </a:lnTo>
                <a:lnTo>
                  <a:pt x="9600" y="29268"/>
                </a:lnTo>
                <a:lnTo>
                  <a:pt x="9794" y="29527"/>
                </a:lnTo>
                <a:lnTo>
                  <a:pt x="10006" y="29776"/>
                </a:lnTo>
                <a:lnTo>
                  <a:pt x="10218" y="30015"/>
                </a:lnTo>
                <a:lnTo>
                  <a:pt x="10448" y="30237"/>
                </a:lnTo>
                <a:lnTo>
                  <a:pt x="10688" y="30458"/>
                </a:lnTo>
                <a:lnTo>
                  <a:pt x="10937" y="30661"/>
                </a:lnTo>
                <a:lnTo>
                  <a:pt x="11195" y="30855"/>
                </a:lnTo>
                <a:lnTo>
                  <a:pt x="11463" y="31039"/>
                </a:lnTo>
                <a:lnTo>
                  <a:pt x="11739" y="31214"/>
                </a:lnTo>
                <a:lnTo>
                  <a:pt x="12016" y="31371"/>
                </a:lnTo>
                <a:lnTo>
                  <a:pt x="12311" y="31518"/>
                </a:lnTo>
                <a:lnTo>
                  <a:pt x="12606" y="31648"/>
                </a:lnTo>
                <a:lnTo>
                  <a:pt x="12920" y="31767"/>
                </a:lnTo>
                <a:lnTo>
                  <a:pt x="13233" y="31869"/>
                </a:lnTo>
                <a:lnTo>
                  <a:pt x="13547" y="31952"/>
                </a:lnTo>
                <a:lnTo>
                  <a:pt x="13879" y="32026"/>
                </a:lnTo>
                <a:lnTo>
                  <a:pt x="14210" y="32081"/>
                </a:lnTo>
                <a:lnTo>
                  <a:pt x="14542" y="32127"/>
                </a:lnTo>
                <a:lnTo>
                  <a:pt x="14884" y="32155"/>
                </a:lnTo>
                <a:lnTo>
                  <a:pt x="15225" y="32164"/>
                </a:lnTo>
                <a:lnTo>
                  <a:pt x="17032" y="32164"/>
                </a:lnTo>
                <a:lnTo>
                  <a:pt x="17383" y="32155"/>
                </a:lnTo>
                <a:lnTo>
                  <a:pt x="17724" y="32127"/>
                </a:lnTo>
                <a:lnTo>
                  <a:pt x="18056" y="32081"/>
                </a:lnTo>
                <a:lnTo>
                  <a:pt x="18388" y="32026"/>
                </a:lnTo>
                <a:lnTo>
                  <a:pt x="18710" y="31952"/>
                </a:lnTo>
                <a:lnTo>
                  <a:pt x="19033" y="31869"/>
                </a:lnTo>
                <a:lnTo>
                  <a:pt x="19347" y="31767"/>
                </a:lnTo>
                <a:lnTo>
                  <a:pt x="19651" y="31648"/>
                </a:lnTo>
                <a:lnTo>
                  <a:pt x="19955" y="31518"/>
                </a:lnTo>
                <a:lnTo>
                  <a:pt x="20250" y="31371"/>
                </a:lnTo>
                <a:lnTo>
                  <a:pt x="20527" y="31214"/>
                </a:lnTo>
                <a:lnTo>
                  <a:pt x="20804" y="31039"/>
                </a:lnTo>
                <a:lnTo>
                  <a:pt x="21071" y="30855"/>
                </a:lnTo>
                <a:lnTo>
                  <a:pt x="21329" y="30661"/>
                </a:lnTo>
                <a:lnTo>
                  <a:pt x="21578" y="30458"/>
                </a:lnTo>
                <a:lnTo>
                  <a:pt x="21818" y="30237"/>
                </a:lnTo>
                <a:lnTo>
                  <a:pt x="22048" y="30015"/>
                </a:lnTo>
                <a:lnTo>
                  <a:pt x="22261" y="29776"/>
                </a:lnTo>
                <a:lnTo>
                  <a:pt x="22463" y="29527"/>
                </a:lnTo>
                <a:lnTo>
                  <a:pt x="22666" y="29268"/>
                </a:lnTo>
                <a:lnTo>
                  <a:pt x="22841" y="29001"/>
                </a:lnTo>
                <a:lnTo>
                  <a:pt x="23017" y="28724"/>
                </a:lnTo>
                <a:lnTo>
                  <a:pt x="23173" y="28439"/>
                </a:lnTo>
                <a:lnTo>
                  <a:pt x="23321" y="28144"/>
                </a:lnTo>
                <a:lnTo>
                  <a:pt x="23450" y="27848"/>
                </a:lnTo>
                <a:lnTo>
                  <a:pt x="23561" y="27544"/>
                </a:lnTo>
                <a:lnTo>
                  <a:pt x="23671" y="27231"/>
                </a:lnTo>
                <a:lnTo>
                  <a:pt x="23754" y="26908"/>
                </a:lnTo>
                <a:lnTo>
                  <a:pt x="23828" y="26585"/>
                </a:lnTo>
                <a:lnTo>
                  <a:pt x="23883" y="26253"/>
                </a:lnTo>
                <a:lnTo>
                  <a:pt x="23930" y="25912"/>
                </a:lnTo>
                <a:lnTo>
                  <a:pt x="23948" y="25571"/>
                </a:lnTo>
                <a:lnTo>
                  <a:pt x="24815" y="26078"/>
                </a:lnTo>
                <a:lnTo>
                  <a:pt x="24815" y="32136"/>
                </a:lnTo>
                <a:lnTo>
                  <a:pt x="28162" y="34091"/>
                </a:lnTo>
                <a:lnTo>
                  <a:pt x="29176" y="32367"/>
                </a:lnTo>
                <a:lnTo>
                  <a:pt x="26816" y="30993"/>
                </a:lnTo>
                <a:lnTo>
                  <a:pt x="26816" y="24925"/>
                </a:lnTo>
                <a:lnTo>
                  <a:pt x="23957" y="23266"/>
                </a:lnTo>
                <a:lnTo>
                  <a:pt x="23957" y="18932"/>
                </a:lnTo>
                <a:lnTo>
                  <a:pt x="25801" y="18932"/>
                </a:lnTo>
                <a:lnTo>
                  <a:pt x="28549" y="24022"/>
                </a:lnTo>
                <a:lnTo>
                  <a:pt x="32265" y="24022"/>
                </a:lnTo>
                <a:lnTo>
                  <a:pt x="32265" y="22021"/>
                </a:lnTo>
                <a:lnTo>
                  <a:pt x="29748" y="22021"/>
                </a:lnTo>
                <a:lnTo>
                  <a:pt x="27000" y="16931"/>
                </a:lnTo>
                <a:lnTo>
                  <a:pt x="23957" y="16931"/>
                </a:lnTo>
                <a:lnTo>
                  <a:pt x="23957" y="16829"/>
                </a:lnTo>
                <a:lnTo>
                  <a:pt x="23957" y="13823"/>
                </a:lnTo>
                <a:lnTo>
                  <a:pt x="27553" y="13823"/>
                </a:lnTo>
                <a:lnTo>
                  <a:pt x="27553" y="8263"/>
                </a:lnTo>
                <a:lnTo>
                  <a:pt x="30098" y="8263"/>
                </a:lnTo>
                <a:lnTo>
                  <a:pt x="30098" y="6262"/>
                </a:lnTo>
                <a:lnTo>
                  <a:pt x="25562" y="6262"/>
                </a:lnTo>
                <a:lnTo>
                  <a:pt x="25562" y="11831"/>
                </a:lnTo>
                <a:lnTo>
                  <a:pt x="23957" y="11831"/>
                </a:lnTo>
                <a:lnTo>
                  <a:pt x="23957" y="8825"/>
                </a:lnTo>
                <a:lnTo>
                  <a:pt x="21919" y="8825"/>
                </a:lnTo>
                <a:lnTo>
                  <a:pt x="21919" y="8595"/>
                </a:lnTo>
                <a:lnTo>
                  <a:pt x="21910" y="8281"/>
                </a:lnTo>
                <a:lnTo>
                  <a:pt x="21882" y="7968"/>
                </a:lnTo>
                <a:lnTo>
                  <a:pt x="21846" y="7663"/>
                </a:lnTo>
                <a:lnTo>
                  <a:pt x="21781" y="7359"/>
                </a:lnTo>
                <a:lnTo>
                  <a:pt x="21716" y="7064"/>
                </a:lnTo>
                <a:lnTo>
                  <a:pt x="21624" y="6778"/>
                </a:lnTo>
                <a:lnTo>
                  <a:pt x="21523" y="6492"/>
                </a:lnTo>
                <a:lnTo>
                  <a:pt x="21403" y="6216"/>
                </a:lnTo>
                <a:lnTo>
                  <a:pt x="21274" y="5948"/>
                </a:lnTo>
                <a:lnTo>
                  <a:pt x="21136" y="5690"/>
                </a:lnTo>
                <a:lnTo>
                  <a:pt x="20979" y="5441"/>
                </a:lnTo>
                <a:lnTo>
                  <a:pt x="20813" y="5192"/>
                </a:lnTo>
                <a:lnTo>
                  <a:pt x="20628" y="4962"/>
                </a:lnTo>
                <a:lnTo>
                  <a:pt x="20435" y="4731"/>
                </a:lnTo>
                <a:lnTo>
                  <a:pt x="20232" y="4519"/>
                </a:lnTo>
                <a:lnTo>
                  <a:pt x="20020" y="4316"/>
                </a:lnTo>
                <a:lnTo>
                  <a:pt x="20094" y="4205"/>
                </a:lnTo>
                <a:lnTo>
                  <a:pt x="20186" y="4104"/>
                </a:lnTo>
                <a:lnTo>
                  <a:pt x="20287" y="4012"/>
                </a:lnTo>
                <a:lnTo>
                  <a:pt x="20398" y="3938"/>
                </a:lnTo>
                <a:lnTo>
                  <a:pt x="20518" y="3874"/>
                </a:lnTo>
                <a:lnTo>
                  <a:pt x="20647" y="3827"/>
                </a:lnTo>
                <a:lnTo>
                  <a:pt x="20785" y="3800"/>
                </a:lnTo>
                <a:lnTo>
                  <a:pt x="20923" y="3791"/>
                </a:lnTo>
                <a:lnTo>
                  <a:pt x="21080" y="3791"/>
                </a:lnTo>
                <a:lnTo>
                  <a:pt x="21237" y="3781"/>
                </a:lnTo>
                <a:lnTo>
                  <a:pt x="21385" y="3763"/>
                </a:lnTo>
                <a:lnTo>
                  <a:pt x="21532" y="3735"/>
                </a:lnTo>
                <a:lnTo>
                  <a:pt x="21680" y="3698"/>
                </a:lnTo>
                <a:lnTo>
                  <a:pt x="21827" y="3652"/>
                </a:lnTo>
                <a:lnTo>
                  <a:pt x="21965" y="3606"/>
                </a:lnTo>
                <a:lnTo>
                  <a:pt x="22104" y="3551"/>
                </a:lnTo>
                <a:lnTo>
                  <a:pt x="22242" y="3495"/>
                </a:lnTo>
                <a:lnTo>
                  <a:pt x="22371" y="3431"/>
                </a:lnTo>
                <a:lnTo>
                  <a:pt x="22491" y="3357"/>
                </a:lnTo>
                <a:lnTo>
                  <a:pt x="22620" y="3274"/>
                </a:lnTo>
                <a:lnTo>
                  <a:pt x="22740" y="3191"/>
                </a:lnTo>
                <a:lnTo>
                  <a:pt x="22851" y="3099"/>
                </a:lnTo>
                <a:lnTo>
                  <a:pt x="22961" y="3007"/>
                </a:lnTo>
                <a:lnTo>
                  <a:pt x="23072" y="2905"/>
                </a:lnTo>
                <a:lnTo>
                  <a:pt x="23173" y="2795"/>
                </a:lnTo>
                <a:lnTo>
                  <a:pt x="23266" y="2684"/>
                </a:lnTo>
                <a:lnTo>
                  <a:pt x="23358" y="2573"/>
                </a:lnTo>
                <a:lnTo>
                  <a:pt x="23441" y="2453"/>
                </a:lnTo>
                <a:lnTo>
                  <a:pt x="23515" y="2334"/>
                </a:lnTo>
                <a:lnTo>
                  <a:pt x="23588" y="2204"/>
                </a:lnTo>
                <a:lnTo>
                  <a:pt x="23662" y="2075"/>
                </a:lnTo>
                <a:lnTo>
                  <a:pt x="23717" y="1937"/>
                </a:lnTo>
                <a:lnTo>
                  <a:pt x="23773" y="1799"/>
                </a:lnTo>
                <a:lnTo>
                  <a:pt x="23819" y="1660"/>
                </a:lnTo>
                <a:lnTo>
                  <a:pt x="23865" y="1513"/>
                </a:lnTo>
                <a:lnTo>
                  <a:pt x="23893" y="1365"/>
                </a:lnTo>
                <a:lnTo>
                  <a:pt x="23920" y="1218"/>
                </a:lnTo>
                <a:lnTo>
                  <a:pt x="23939" y="1070"/>
                </a:lnTo>
                <a:lnTo>
                  <a:pt x="23957" y="914"/>
                </a:lnTo>
                <a:lnTo>
                  <a:pt x="23957" y="757"/>
                </a:lnTo>
                <a:lnTo>
                  <a:pt x="23957" y="1"/>
                </a:lnTo>
                <a:lnTo>
                  <a:pt x="21956" y="1"/>
                </a:lnTo>
                <a:lnTo>
                  <a:pt x="21956" y="757"/>
                </a:lnTo>
                <a:lnTo>
                  <a:pt x="21956" y="867"/>
                </a:lnTo>
                <a:lnTo>
                  <a:pt x="21938" y="969"/>
                </a:lnTo>
                <a:lnTo>
                  <a:pt x="21910" y="1061"/>
                </a:lnTo>
                <a:lnTo>
                  <a:pt x="21873" y="1163"/>
                </a:lnTo>
                <a:lnTo>
                  <a:pt x="21836" y="1255"/>
                </a:lnTo>
                <a:lnTo>
                  <a:pt x="21781" y="1338"/>
                </a:lnTo>
                <a:lnTo>
                  <a:pt x="21726" y="1411"/>
                </a:lnTo>
                <a:lnTo>
                  <a:pt x="21652" y="1485"/>
                </a:lnTo>
                <a:lnTo>
                  <a:pt x="21578" y="1559"/>
                </a:lnTo>
                <a:lnTo>
                  <a:pt x="21504" y="1614"/>
                </a:lnTo>
                <a:lnTo>
                  <a:pt x="21412" y="1670"/>
                </a:lnTo>
                <a:lnTo>
                  <a:pt x="21329" y="1716"/>
                </a:lnTo>
                <a:lnTo>
                  <a:pt x="21228" y="1743"/>
                </a:lnTo>
                <a:lnTo>
                  <a:pt x="21136" y="1771"/>
                </a:lnTo>
                <a:lnTo>
                  <a:pt x="21025" y="1790"/>
                </a:lnTo>
                <a:lnTo>
                  <a:pt x="20923" y="1790"/>
                </a:lnTo>
                <a:lnTo>
                  <a:pt x="20721" y="1799"/>
                </a:lnTo>
                <a:lnTo>
                  <a:pt x="20518" y="1817"/>
                </a:lnTo>
                <a:lnTo>
                  <a:pt x="20324" y="1854"/>
                </a:lnTo>
                <a:lnTo>
                  <a:pt x="20130" y="1900"/>
                </a:lnTo>
                <a:lnTo>
                  <a:pt x="19946" y="1956"/>
                </a:lnTo>
                <a:lnTo>
                  <a:pt x="19762" y="2020"/>
                </a:lnTo>
                <a:lnTo>
                  <a:pt x="19586" y="2103"/>
                </a:lnTo>
                <a:lnTo>
                  <a:pt x="19420" y="2195"/>
                </a:lnTo>
                <a:lnTo>
                  <a:pt x="19254" y="2297"/>
                </a:lnTo>
                <a:lnTo>
                  <a:pt x="19098" y="2407"/>
                </a:lnTo>
                <a:lnTo>
                  <a:pt x="18950" y="2527"/>
                </a:lnTo>
                <a:lnTo>
                  <a:pt x="18812" y="2647"/>
                </a:lnTo>
                <a:lnTo>
                  <a:pt x="18674" y="2785"/>
                </a:lnTo>
                <a:lnTo>
                  <a:pt x="18554" y="2933"/>
                </a:lnTo>
                <a:lnTo>
                  <a:pt x="18443" y="3090"/>
                </a:lnTo>
                <a:lnTo>
                  <a:pt x="18332" y="3246"/>
                </a:lnTo>
                <a:lnTo>
                  <a:pt x="18074" y="3145"/>
                </a:lnTo>
                <a:lnTo>
                  <a:pt x="17816" y="3062"/>
                </a:lnTo>
                <a:lnTo>
                  <a:pt x="17549" y="2988"/>
                </a:lnTo>
                <a:lnTo>
                  <a:pt x="17272" y="2924"/>
                </a:lnTo>
                <a:lnTo>
                  <a:pt x="16995" y="2878"/>
                </a:lnTo>
                <a:lnTo>
                  <a:pt x="16709" y="2841"/>
                </a:lnTo>
                <a:lnTo>
                  <a:pt x="16424" y="2813"/>
                </a:lnTo>
                <a:lnTo>
                  <a:pt x="15843" y="2813"/>
                </a:lnTo>
                <a:lnTo>
                  <a:pt x="15557" y="2841"/>
                </a:lnTo>
                <a:lnTo>
                  <a:pt x="15271" y="2878"/>
                </a:lnTo>
                <a:lnTo>
                  <a:pt x="14994" y="2924"/>
                </a:lnTo>
                <a:lnTo>
                  <a:pt x="14718" y="2988"/>
                </a:lnTo>
                <a:lnTo>
                  <a:pt x="14450" y="3062"/>
                </a:lnTo>
                <a:lnTo>
                  <a:pt x="14192" y="3145"/>
                </a:lnTo>
                <a:lnTo>
                  <a:pt x="13934" y="3246"/>
                </a:lnTo>
                <a:lnTo>
                  <a:pt x="13823" y="3090"/>
                </a:lnTo>
                <a:lnTo>
                  <a:pt x="13713" y="2933"/>
                </a:lnTo>
                <a:lnTo>
                  <a:pt x="13583" y="2785"/>
                </a:lnTo>
                <a:lnTo>
                  <a:pt x="13454" y="2647"/>
                </a:lnTo>
                <a:lnTo>
                  <a:pt x="13316" y="2527"/>
                </a:lnTo>
                <a:lnTo>
                  <a:pt x="13169" y="2407"/>
                </a:lnTo>
                <a:lnTo>
                  <a:pt x="13012" y="2297"/>
                </a:lnTo>
                <a:lnTo>
                  <a:pt x="12846" y="2195"/>
                </a:lnTo>
                <a:lnTo>
                  <a:pt x="12680" y="2103"/>
                </a:lnTo>
                <a:lnTo>
                  <a:pt x="12505" y="2020"/>
                </a:lnTo>
                <a:lnTo>
                  <a:pt x="12320" y="1956"/>
                </a:lnTo>
                <a:lnTo>
                  <a:pt x="12136" y="1900"/>
                </a:lnTo>
                <a:lnTo>
                  <a:pt x="11942" y="1854"/>
                </a:lnTo>
                <a:lnTo>
                  <a:pt x="11748" y="1817"/>
                </a:lnTo>
                <a:lnTo>
                  <a:pt x="11546" y="1799"/>
                </a:lnTo>
                <a:lnTo>
                  <a:pt x="11343" y="1790"/>
                </a:lnTo>
                <a:lnTo>
                  <a:pt x="11232" y="1790"/>
                </a:lnTo>
                <a:lnTo>
                  <a:pt x="11131" y="1771"/>
                </a:lnTo>
                <a:lnTo>
                  <a:pt x="11038" y="1743"/>
                </a:lnTo>
                <a:lnTo>
                  <a:pt x="10937" y="1716"/>
                </a:lnTo>
                <a:lnTo>
                  <a:pt x="10845" y="1670"/>
                </a:lnTo>
                <a:lnTo>
                  <a:pt x="10762" y="1614"/>
                </a:lnTo>
                <a:lnTo>
                  <a:pt x="10679" y="1559"/>
                </a:lnTo>
                <a:lnTo>
                  <a:pt x="10614" y="1485"/>
                </a:lnTo>
                <a:lnTo>
                  <a:pt x="10540" y="1411"/>
                </a:lnTo>
                <a:lnTo>
                  <a:pt x="10485" y="1338"/>
                </a:lnTo>
                <a:lnTo>
                  <a:pt x="10430" y="1255"/>
                </a:lnTo>
                <a:lnTo>
                  <a:pt x="10384" y="1163"/>
                </a:lnTo>
                <a:lnTo>
                  <a:pt x="10356" y="1061"/>
                </a:lnTo>
                <a:lnTo>
                  <a:pt x="10328" y="969"/>
                </a:lnTo>
                <a:lnTo>
                  <a:pt x="10310" y="867"/>
                </a:lnTo>
                <a:lnTo>
                  <a:pt x="10310" y="757"/>
                </a:lnTo>
                <a:lnTo>
                  <a:pt x="1031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37"/>
          <p:cNvSpPr/>
          <p:nvPr/>
        </p:nvSpPr>
        <p:spPr>
          <a:xfrm>
            <a:off x="457200" y="3341150"/>
            <a:ext cx="457209" cy="388347"/>
          </a:xfrm>
          <a:custGeom>
            <a:rect b="b" l="l" r="r" t="t"/>
            <a:pathLst>
              <a:path extrusionOk="0" h="29057" w="34101">
                <a:moveTo>
                  <a:pt x="26281" y="2066"/>
                </a:moveTo>
                <a:lnTo>
                  <a:pt x="26281" y="2933"/>
                </a:lnTo>
                <a:lnTo>
                  <a:pt x="25469" y="2933"/>
                </a:lnTo>
                <a:lnTo>
                  <a:pt x="25516" y="2785"/>
                </a:lnTo>
                <a:lnTo>
                  <a:pt x="25589" y="2647"/>
                </a:lnTo>
                <a:lnTo>
                  <a:pt x="25672" y="2518"/>
                </a:lnTo>
                <a:lnTo>
                  <a:pt x="25765" y="2398"/>
                </a:lnTo>
                <a:lnTo>
                  <a:pt x="25875" y="2297"/>
                </a:lnTo>
                <a:lnTo>
                  <a:pt x="26004" y="2204"/>
                </a:lnTo>
                <a:lnTo>
                  <a:pt x="26133" y="2131"/>
                </a:lnTo>
                <a:lnTo>
                  <a:pt x="26281" y="2066"/>
                </a:lnTo>
                <a:close/>
                <a:moveTo>
                  <a:pt x="30633" y="4934"/>
                </a:moveTo>
                <a:lnTo>
                  <a:pt x="30781" y="4943"/>
                </a:lnTo>
                <a:lnTo>
                  <a:pt x="30928" y="4962"/>
                </a:lnTo>
                <a:lnTo>
                  <a:pt x="31067" y="4998"/>
                </a:lnTo>
                <a:lnTo>
                  <a:pt x="31205" y="5045"/>
                </a:lnTo>
                <a:lnTo>
                  <a:pt x="31334" y="5109"/>
                </a:lnTo>
                <a:lnTo>
                  <a:pt x="31454" y="5183"/>
                </a:lnTo>
                <a:lnTo>
                  <a:pt x="31565" y="5266"/>
                </a:lnTo>
                <a:lnTo>
                  <a:pt x="31666" y="5367"/>
                </a:lnTo>
                <a:lnTo>
                  <a:pt x="31767" y="5469"/>
                </a:lnTo>
                <a:lnTo>
                  <a:pt x="31850" y="5579"/>
                </a:lnTo>
                <a:lnTo>
                  <a:pt x="31924" y="5699"/>
                </a:lnTo>
                <a:lnTo>
                  <a:pt x="31989" y="5828"/>
                </a:lnTo>
                <a:lnTo>
                  <a:pt x="32035" y="5967"/>
                </a:lnTo>
                <a:lnTo>
                  <a:pt x="32072" y="6105"/>
                </a:lnTo>
                <a:lnTo>
                  <a:pt x="32090" y="6253"/>
                </a:lnTo>
                <a:lnTo>
                  <a:pt x="32099" y="6400"/>
                </a:lnTo>
                <a:lnTo>
                  <a:pt x="32090" y="6557"/>
                </a:lnTo>
                <a:lnTo>
                  <a:pt x="32072" y="6695"/>
                </a:lnTo>
                <a:lnTo>
                  <a:pt x="32035" y="6843"/>
                </a:lnTo>
                <a:lnTo>
                  <a:pt x="31989" y="6972"/>
                </a:lnTo>
                <a:lnTo>
                  <a:pt x="31924" y="7101"/>
                </a:lnTo>
                <a:lnTo>
                  <a:pt x="31850" y="7221"/>
                </a:lnTo>
                <a:lnTo>
                  <a:pt x="31767" y="7341"/>
                </a:lnTo>
                <a:lnTo>
                  <a:pt x="31666" y="7442"/>
                </a:lnTo>
                <a:lnTo>
                  <a:pt x="31565" y="7534"/>
                </a:lnTo>
                <a:lnTo>
                  <a:pt x="31454" y="7626"/>
                </a:lnTo>
                <a:lnTo>
                  <a:pt x="31334" y="7700"/>
                </a:lnTo>
                <a:lnTo>
                  <a:pt x="31205" y="7756"/>
                </a:lnTo>
                <a:lnTo>
                  <a:pt x="31067" y="7811"/>
                </a:lnTo>
                <a:lnTo>
                  <a:pt x="30928" y="7848"/>
                </a:lnTo>
                <a:lnTo>
                  <a:pt x="30781" y="7866"/>
                </a:lnTo>
                <a:lnTo>
                  <a:pt x="30633" y="7875"/>
                </a:lnTo>
                <a:lnTo>
                  <a:pt x="27157" y="7875"/>
                </a:lnTo>
                <a:lnTo>
                  <a:pt x="27157" y="8991"/>
                </a:lnTo>
                <a:lnTo>
                  <a:pt x="27148" y="9434"/>
                </a:lnTo>
                <a:lnTo>
                  <a:pt x="27120" y="9876"/>
                </a:lnTo>
                <a:lnTo>
                  <a:pt x="27065" y="10310"/>
                </a:lnTo>
                <a:lnTo>
                  <a:pt x="26991" y="10734"/>
                </a:lnTo>
                <a:lnTo>
                  <a:pt x="26899" y="11158"/>
                </a:lnTo>
                <a:lnTo>
                  <a:pt x="26788" y="11582"/>
                </a:lnTo>
                <a:lnTo>
                  <a:pt x="26659" y="11988"/>
                </a:lnTo>
                <a:lnTo>
                  <a:pt x="26502" y="12394"/>
                </a:lnTo>
                <a:lnTo>
                  <a:pt x="26336" y="12790"/>
                </a:lnTo>
                <a:lnTo>
                  <a:pt x="26143" y="13178"/>
                </a:lnTo>
                <a:lnTo>
                  <a:pt x="25940" y="13565"/>
                </a:lnTo>
                <a:lnTo>
                  <a:pt x="25709" y="13934"/>
                </a:lnTo>
                <a:lnTo>
                  <a:pt x="25469" y="14293"/>
                </a:lnTo>
                <a:lnTo>
                  <a:pt x="25202" y="14644"/>
                </a:lnTo>
                <a:lnTo>
                  <a:pt x="24925" y="14976"/>
                </a:lnTo>
                <a:lnTo>
                  <a:pt x="24621" y="15308"/>
                </a:lnTo>
                <a:lnTo>
                  <a:pt x="24363" y="15566"/>
                </a:lnTo>
                <a:lnTo>
                  <a:pt x="24096" y="15815"/>
                </a:lnTo>
                <a:lnTo>
                  <a:pt x="23819" y="16055"/>
                </a:lnTo>
                <a:lnTo>
                  <a:pt x="23533" y="16276"/>
                </a:lnTo>
                <a:lnTo>
                  <a:pt x="23238" y="16488"/>
                </a:lnTo>
                <a:lnTo>
                  <a:pt x="22934" y="16691"/>
                </a:lnTo>
                <a:lnTo>
                  <a:pt x="22629" y="16884"/>
                </a:lnTo>
                <a:lnTo>
                  <a:pt x="22307" y="17060"/>
                </a:lnTo>
                <a:lnTo>
                  <a:pt x="21984" y="17216"/>
                </a:lnTo>
                <a:lnTo>
                  <a:pt x="21661" y="17373"/>
                </a:lnTo>
                <a:lnTo>
                  <a:pt x="21329" y="17502"/>
                </a:lnTo>
                <a:lnTo>
                  <a:pt x="20988" y="17631"/>
                </a:lnTo>
                <a:lnTo>
                  <a:pt x="20647" y="17742"/>
                </a:lnTo>
                <a:lnTo>
                  <a:pt x="20296" y="17834"/>
                </a:lnTo>
                <a:lnTo>
                  <a:pt x="19937" y="17917"/>
                </a:lnTo>
                <a:lnTo>
                  <a:pt x="19586" y="17982"/>
                </a:lnTo>
                <a:lnTo>
                  <a:pt x="19586" y="17982"/>
                </a:lnTo>
                <a:lnTo>
                  <a:pt x="19651" y="16018"/>
                </a:lnTo>
                <a:lnTo>
                  <a:pt x="17659" y="15953"/>
                </a:lnTo>
                <a:lnTo>
                  <a:pt x="17263" y="27055"/>
                </a:lnTo>
                <a:lnTo>
                  <a:pt x="16211" y="27055"/>
                </a:lnTo>
                <a:lnTo>
                  <a:pt x="15833" y="15953"/>
                </a:lnTo>
                <a:lnTo>
                  <a:pt x="13842" y="16018"/>
                </a:lnTo>
                <a:lnTo>
                  <a:pt x="13915" y="18111"/>
                </a:lnTo>
                <a:lnTo>
                  <a:pt x="9923" y="18111"/>
                </a:lnTo>
                <a:lnTo>
                  <a:pt x="9830" y="18102"/>
                </a:lnTo>
                <a:lnTo>
                  <a:pt x="9757" y="18074"/>
                </a:lnTo>
                <a:lnTo>
                  <a:pt x="9674" y="18046"/>
                </a:lnTo>
                <a:lnTo>
                  <a:pt x="9600" y="18009"/>
                </a:lnTo>
                <a:lnTo>
                  <a:pt x="9526" y="17963"/>
                </a:lnTo>
                <a:lnTo>
                  <a:pt x="9462" y="17908"/>
                </a:lnTo>
                <a:lnTo>
                  <a:pt x="9397" y="17853"/>
                </a:lnTo>
                <a:lnTo>
                  <a:pt x="9342" y="17788"/>
                </a:lnTo>
                <a:lnTo>
                  <a:pt x="9286" y="17714"/>
                </a:lnTo>
                <a:lnTo>
                  <a:pt x="9250" y="17641"/>
                </a:lnTo>
                <a:lnTo>
                  <a:pt x="9213" y="17567"/>
                </a:lnTo>
                <a:lnTo>
                  <a:pt x="9185" y="17484"/>
                </a:lnTo>
                <a:lnTo>
                  <a:pt x="9167" y="17401"/>
                </a:lnTo>
                <a:lnTo>
                  <a:pt x="9157" y="17318"/>
                </a:lnTo>
                <a:lnTo>
                  <a:pt x="9157" y="17226"/>
                </a:lnTo>
                <a:lnTo>
                  <a:pt x="9213" y="16036"/>
                </a:lnTo>
                <a:lnTo>
                  <a:pt x="7221" y="15935"/>
                </a:lnTo>
                <a:lnTo>
                  <a:pt x="6695" y="27055"/>
                </a:lnTo>
                <a:lnTo>
                  <a:pt x="5635" y="27055"/>
                </a:lnTo>
                <a:lnTo>
                  <a:pt x="5238" y="13362"/>
                </a:lnTo>
                <a:lnTo>
                  <a:pt x="5238" y="13187"/>
                </a:lnTo>
                <a:lnTo>
                  <a:pt x="5248" y="13021"/>
                </a:lnTo>
                <a:lnTo>
                  <a:pt x="5266" y="12846"/>
                </a:lnTo>
                <a:lnTo>
                  <a:pt x="5294" y="12680"/>
                </a:lnTo>
                <a:lnTo>
                  <a:pt x="5321" y="12514"/>
                </a:lnTo>
                <a:lnTo>
                  <a:pt x="5367" y="12348"/>
                </a:lnTo>
                <a:lnTo>
                  <a:pt x="5414" y="12191"/>
                </a:lnTo>
                <a:lnTo>
                  <a:pt x="5469" y="12034"/>
                </a:lnTo>
                <a:lnTo>
                  <a:pt x="5533" y="11877"/>
                </a:lnTo>
                <a:lnTo>
                  <a:pt x="5607" y="11730"/>
                </a:lnTo>
                <a:lnTo>
                  <a:pt x="5690" y="11582"/>
                </a:lnTo>
                <a:lnTo>
                  <a:pt x="5782" y="11435"/>
                </a:lnTo>
                <a:lnTo>
                  <a:pt x="5875" y="11296"/>
                </a:lnTo>
                <a:lnTo>
                  <a:pt x="5976" y="11158"/>
                </a:lnTo>
                <a:lnTo>
                  <a:pt x="6087" y="11029"/>
                </a:lnTo>
                <a:lnTo>
                  <a:pt x="6207" y="10900"/>
                </a:lnTo>
                <a:lnTo>
                  <a:pt x="6326" y="10780"/>
                </a:lnTo>
                <a:lnTo>
                  <a:pt x="6456" y="10669"/>
                </a:lnTo>
                <a:lnTo>
                  <a:pt x="6594" y="10559"/>
                </a:lnTo>
                <a:lnTo>
                  <a:pt x="6732" y="10457"/>
                </a:lnTo>
                <a:lnTo>
                  <a:pt x="6870" y="10365"/>
                </a:lnTo>
                <a:lnTo>
                  <a:pt x="7018" y="10282"/>
                </a:lnTo>
                <a:lnTo>
                  <a:pt x="7166" y="10208"/>
                </a:lnTo>
                <a:lnTo>
                  <a:pt x="7322" y="10135"/>
                </a:lnTo>
                <a:lnTo>
                  <a:pt x="7479" y="10079"/>
                </a:lnTo>
                <a:lnTo>
                  <a:pt x="7636" y="10024"/>
                </a:lnTo>
                <a:lnTo>
                  <a:pt x="7793" y="9978"/>
                </a:lnTo>
                <a:lnTo>
                  <a:pt x="7959" y="9941"/>
                </a:lnTo>
                <a:lnTo>
                  <a:pt x="8134" y="9913"/>
                </a:lnTo>
                <a:lnTo>
                  <a:pt x="8300" y="9886"/>
                </a:lnTo>
                <a:lnTo>
                  <a:pt x="8466" y="9876"/>
                </a:lnTo>
                <a:lnTo>
                  <a:pt x="8641" y="9867"/>
                </a:lnTo>
                <a:lnTo>
                  <a:pt x="9646" y="9867"/>
                </a:lnTo>
                <a:lnTo>
                  <a:pt x="9646" y="8558"/>
                </a:lnTo>
                <a:lnTo>
                  <a:pt x="9646" y="8410"/>
                </a:lnTo>
                <a:lnTo>
                  <a:pt x="9655" y="8272"/>
                </a:lnTo>
                <a:lnTo>
                  <a:pt x="9674" y="8134"/>
                </a:lnTo>
                <a:lnTo>
                  <a:pt x="9701" y="7995"/>
                </a:lnTo>
                <a:lnTo>
                  <a:pt x="9729" y="7857"/>
                </a:lnTo>
                <a:lnTo>
                  <a:pt x="9766" y="7728"/>
                </a:lnTo>
                <a:lnTo>
                  <a:pt x="9812" y="7599"/>
                </a:lnTo>
                <a:lnTo>
                  <a:pt x="9858" y="7470"/>
                </a:lnTo>
                <a:lnTo>
                  <a:pt x="9913" y="7350"/>
                </a:lnTo>
                <a:lnTo>
                  <a:pt x="9978" y="7230"/>
                </a:lnTo>
                <a:lnTo>
                  <a:pt x="10043" y="7110"/>
                </a:lnTo>
                <a:lnTo>
                  <a:pt x="10116" y="6999"/>
                </a:lnTo>
                <a:lnTo>
                  <a:pt x="10199" y="6889"/>
                </a:lnTo>
                <a:lnTo>
                  <a:pt x="10282" y="6778"/>
                </a:lnTo>
                <a:lnTo>
                  <a:pt x="10365" y="6677"/>
                </a:lnTo>
                <a:lnTo>
                  <a:pt x="10457" y="6584"/>
                </a:lnTo>
                <a:lnTo>
                  <a:pt x="10559" y="6492"/>
                </a:lnTo>
                <a:lnTo>
                  <a:pt x="10660" y="6400"/>
                </a:lnTo>
                <a:lnTo>
                  <a:pt x="10762" y="6317"/>
                </a:lnTo>
                <a:lnTo>
                  <a:pt x="10872" y="6243"/>
                </a:lnTo>
                <a:lnTo>
                  <a:pt x="10992" y="6170"/>
                </a:lnTo>
                <a:lnTo>
                  <a:pt x="11103" y="6096"/>
                </a:lnTo>
                <a:lnTo>
                  <a:pt x="11223" y="6040"/>
                </a:lnTo>
                <a:lnTo>
                  <a:pt x="11352" y="5985"/>
                </a:lnTo>
                <a:lnTo>
                  <a:pt x="11481" y="5930"/>
                </a:lnTo>
                <a:lnTo>
                  <a:pt x="11610" y="5884"/>
                </a:lnTo>
                <a:lnTo>
                  <a:pt x="11739" y="5847"/>
                </a:lnTo>
                <a:lnTo>
                  <a:pt x="11878" y="5819"/>
                </a:lnTo>
                <a:lnTo>
                  <a:pt x="12016" y="5791"/>
                </a:lnTo>
                <a:lnTo>
                  <a:pt x="12154" y="5773"/>
                </a:lnTo>
                <a:lnTo>
                  <a:pt x="12292" y="5764"/>
                </a:lnTo>
                <a:lnTo>
                  <a:pt x="12578" y="5764"/>
                </a:lnTo>
                <a:lnTo>
                  <a:pt x="12726" y="5773"/>
                </a:lnTo>
                <a:lnTo>
                  <a:pt x="12864" y="5791"/>
                </a:lnTo>
                <a:lnTo>
                  <a:pt x="13003" y="5819"/>
                </a:lnTo>
                <a:lnTo>
                  <a:pt x="13132" y="5847"/>
                </a:lnTo>
                <a:lnTo>
                  <a:pt x="13270" y="5884"/>
                </a:lnTo>
                <a:lnTo>
                  <a:pt x="13399" y="5930"/>
                </a:lnTo>
                <a:lnTo>
                  <a:pt x="13528" y="5985"/>
                </a:lnTo>
                <a:lnTo>
                  <a:pt x="13648" y="6040"/>
                </a:lnTo>
                <a:lnTo>
                  <a:pt x="13768" y="6096"/>
                </a:lnTo>
                <a:lnTo>
                  <a:pt x="13888" y="6170"/>
                </a:lnTo>
                <a:lnTo>
                  <a:pt x="13998" y="6243"/>
                </a:lnTo>
                <a:lnTo>
                  <a:pt x="14109" y="6317"/>
                </a:lnTo>
                <a:lnTo>
                  <a:pt x="14220" y="6400"/>
                </a:lnTo>
                <a:lnTo>
                  <a:pt x="14321" y="6492"/>
                </a:lnTo>
                <a:lnTo>
                  <a:pt x="14413" y="6584"/>
                </a:lnTo>
                <a:lnTo>
                  <a:pt x="14506" y="6677"/>
                </a:lnTo>
                <a:lnTo>
                  <a:pt x="14598" y="6778"/>
                </a:lnTo>
                <a:lnTo>
                  <a:pt x="14681" y="6889"/>
                </a:lnTo>
                <a:lnTo>
                  <a:pt x="14755" y="6999"/>
                </a:lnTo>
                <a:lnTo>
                  <a:pt x="14828" y="7110"/>
                </a:lnTo>
                <a:lnTo>
                  <a:pt x="14893" y="7230"/>
                </a:lnTo>
                <a:lnTo>
                  <a:pt x="14957" y="7350"/>
                </a:lnTo>
                <a:lnTo>
                  <a:pt x="15013" y="7470"/>
                </a:lnTo>
                <a:lnTo>
                  <a:pt x="15068" y="7599"/>
                </a:lnTo>
                <a:lnTo>
                  <a:pt x="15105" y="7728"/>
                </a:lnTo>
                <a:lnTo>
                  <a:pt x="15142" y="7857"/>
                </a:lnTo>
                <a:lnTo>
                  <a:pt x="15179" y="7995"/>
                </a:lnTo>
                <a:lnTo>
                  <a:pt x="15206" y="8134"/>
                </a:lnTo>
                <a:lnTo>
                  <a:pt x="15216" y="8272"/>
                </a:lnTo>
                <a:lnTo>
                  <a:pt x="15234" y="8410"/>
                </a:lnTo>
                <a:lnTo>
                  <a:pt x="15234" y="8558"/>
                </a:lnTo>
                <a:lnTo>
                  <a:pt x="15234" y="9867"/>
                </a:lnTo>
                <a:lnTo>
                  <a:pt x="18037" y="9867"/>
                </a:lnTo>
                <a:lnTo>
                  <a:pt x="18212" y="9876"/>
                </a:lnTo>
                <a:lnTo>
                  <a:pt x="18388" y="9904"/>
                </a:lnTo>
                <a:lnTo>
                  <a:pt x="18544" y="9950"/>
                </a:lnTo>
                <a:lnTo>
                  <a:pt x="18701" y="10006"/>
                </a:lnTo>
                <a:lnTo>
                  <a:pt x="18858" y="10079"/>
                </a:lnTo>
                <a:lnTo>
                  <a:pt x="18996" y="10162"/>
                </a:lnTo>
                <a:lnTo>
                  <a:pt x="19125" y="10264"/>
                </a:lnTo>
                <a:lnTo>
                  <a:pt x="19245" y="10374"/>
                </a:lnTo>
                <a:lnTo>
                  <a:pt x="19356" y="10494"/>
                </a:lnTo>
                <a:lnTo>
                  <a:pt x="19457" y="10623"/>
                </a:lnTo>
                <a:lnTo>
                  <a:pt x="19540" y="10771"/>
                </a:lnTo>
                <a:lnTo>
                  <a:pt x="19614" y="10918"/>
                </a:lnTo>
                <a:lnTo>
                  <a:pt x="19679" y="11075"/>
                </a:lnTo>
                <a:lnTo>
                  <a:pt x="19715" y="11241"/>
                </a:lnTo>
                <a:lnTo>
                  <a:pt x="19743" y="11407"/>
                </a:lnTo>
                <a:lnTo>
                  <a:pt x="19752" y="11582"/>
                </a:lnTo>
                <a:lnTo>
                  <a:pt x="19752" y="12578"/>
                </a:lnTo>
                <a:lnTo>
                  <a:pt x="21938" y="12578"/>
                </a:lnTo>
                <a:lnTo>
                  <a:pt x="22122" y="12560"/>
                </a:lnTo>
                <a:lnTo>
                  <a:pt x="22307" y="12541"/>
                </a:lnTo>
                <a:lnTo>
                  <a:pt x="22491" y="12504"/>
                </a:lnTo>
                <a:lnTo>
                  <a:pt x="22666" y="12468"/>
                </a:lnTo>
                <a:lnTo>
                  <a:pt x="22841" y="12421"/>
                </a:lnTo>
                <a:lnTo>
                  <a:pt x="23007" y="12357"/>
                </a:lnTo>
                <a:lnTo>
                  <a:pt x="23173" y="12292"/>
                </a:lnTo>
                <a:lnTo>
                  <a:pt x="23339" y="12219"/>
                </a:lnTo>
                <a:lnTo>
                  <a:pt x="23496" y="12136"/>
                </a:lnTo>
                <a:lnTo>
                  <a:pt x="23653" y="12053"/>
                </a:lnTo>
                <a:lnTo>
                  <a:pt x="23800" y="11951"/>
                </a:lnTo>
                <a:lnTo>
                  <a:pt x="23948" y="11850"/>
                </a:lnTo>
                <a:lnTo>
                  <a:pt x="24086" y="11739"/>
                </a:lnTo>
                <a:lnTo>
                  <a:pt x="24215" y="11628"/>
                </a:lnTo>
                <a:lnTo>
                  <a:pt x="24344" y="11509"/>
                </a:lnTo>
                <a:lnTo>
                  <a:pt x="24464" y="11379"/>
                </a:lnTo>
                <a:lnTo>
                  <a:pt x="24584" y="11241"/>
                </a:lnTo>
                <a:lnTo>
                  <a:pt x="24695" y="11103"/>
                </a:lnTo>
                <a:lnTo>
                  <a:pt x="24796" y="10965"/>
                </a:lnTo>
                <a:lnTo>
                  <a:pt x="24889" y="10808"/>
                </a:lnTo>
                <a:lnTo>
                  <a:pt x="24981" y="10660"/>
                </a:lnTo>
                <a:lnTo>
                  <a:pt x="25064" y="10494"/>
                </a:lnTo>
                <a:lnTo>
                  <a:pt x="25137" y="10337"/>
                </a:lnTo>
                <a:lnTo>
                  <a:pt x="25202" y="10172"/>
                </a:lnTo>
                <a:lnTo>
                  <a:pt x="25257" y="9996"/>
                </a:lnTo>
                <a:lnTo>
                  <a:pt x="25303" y="9821"/>
                </a:lnTo>
                <a:lnTo>
                  <a:pt x="25350" y="9646"/>
                </a:lnTo>
                <a:lnTo>
                  <a:pt x="25377" y="9461"/>
                </a:lnTo>
                <a:lnTo>
                  <a:pt x="25405" y="9277"/>
                </a:lnTo>
                <a:lnTo>
                  <a:pt x="25423" y="9093"/>
                </a:lnTo>
                <a:lnTo>
                  <a:pt x="25423" y="8908"/>
                </a:lnTo>
                <a:lnTo>
                  <a:pt x="25423" y="8871"/>
                </a:lnTo>
                <a:lnTo>
                  <a:pt x="25423" y="4934"/>
                </a:lnTo>
                <a:close/>
                <a:moveTo>
                  <a:pt x="26696" y="1"/>
                </a:moveTo>
                <a:lnTo>
                  <a:pt x="26539" y="10"/>
                </a:lnTo>
                <a:lnTo>
                  <a:pt x="26382" y="19"/>
                </a:lnTo>
                <a:lnTo>
                  <a:pt x="26226" y="37"/>
                </a:lnTo>
                <a:lnTo>
                  <a:pt x="26078" y="56"/>
                </a:lnTo>
                <a:lnTo>
                  <a:pt x="25931" y="93"/>
                </a:lnTo>
                <a:lnTo>
                  <a:pt x="25783" y="130"/>
                </a:lnTo>
                <a:lnTo>
                  <a:pt x="25635" y="176"/>
                </a:lnTo>
                <a:lnTo>
                  <a:pt x="25497" y="231"/>
                </a:lnTo>
                <a:lnTo>
                  <a:pt x="25359" y="286"/>
                </a:lnTo>
                <a:lnTo>
                  <a:pt x="25230" y="351"/>
                </a:lnTo>
                <a:lnTo>
                  <a:pt x="25101" y="425"/>
                </a:lnTo>
                <a:lnTo>
                  <a:pt x="24972" y="499"/>
                </a:lnTo>
                <a:lnTo>
                  <a:pt x="24842" y="572"/>
                </a:lnTo>
                <a:lnTo>
                  <a:pt x="24723" y="665"/>
                </a:lnTo>
                <a:lnTo>
                  <a:pt x="24612" y="757"/>
                </a:lnTo>
                <a:lnTo>
                  <a:pt x="24501" y="849"/>
                </a:lnTo>
                <a:lnTo>
                  <a:pt x="24391" y="950"/>
                </a:lnTo>
                <a:lnTo>
                  <a:pt x="24289" y="1061"/>
                </a:lnTo>
                <a:lnTo>
                  <a:pt x="24197" y="1172"/>
                </a:lnTo>
                <a:lnTo>
                  <a:pt x="24105" y="1282"/>
                </a:lnTo>
                <a:lnTo>
                  <a:pt x="24013" y="1402"/>
                </a:lnTo>
                <a:lnTo>
                  <a:pt x="23930" y="1522"/>
                </a:lnTo>
                <a:lnTo>
                  <a:pt x="23856" y="1651"/>
                </a:lnTo>
                <a:lnTo>
                  <a:pt x="23782" y="1780"/>
                </a:lnTo>
                <a:lnTo>
                  <a:pt x="23717" y="1919"/>
                </a:lnTo>
                <a:lnTo>
                  <a:pt x="23662" y="2057"/>
                </a:lnTo>
                <a:lnTo>
                  <a:pt x="23607" y="2195"/>
                </a:lnTo>
                <a:lnTo>
                  <a:pt x="23561" y="2334"/>
                </a:lnTo>
                <a:lnTo>
                  <a:pt x="23524" y="2481"/>
                </a:lnTo>
                <a:lnTo>
                  <a:pt x="23487" y="2629"/>
                </a:lnTo>
                <a:lnTo>
                  <a:pt x="23459" y="2785"/>
                </a:lnTo>
                <a:lnTo>
                  <a:pt x="23441" y="2933"/>
                </a:lnTo>
                <a:lnTo>
                  <a:pt x="23422" y="2933"/>
                </a:lnTo>
                <a:lnTo>
                  <a:pt x="23422" y="4934"/>
                </a:lnTo>
                <a:lnTo>
                  <a:pt x="23422" y="8871"/>
                </a:lnTo>
                <a:lnTo>
                  <a:pt x="23422" y="8908"/>
                </a:lnTo>
                <a:lnTo>
                  <a:pt x="23413" y="9074"/>
                </a:lnTo>
                <a:lnTo>
                  <a:pt x="23395" y="9240"/>
                </a:lnTo>
                <a:lnTo>
                  <a:pt x="23349" y="9406"/>
                </a:lnTo>
                <a:lnTo>
                  <a:pt x="23293" y="9563"/>
                </a:lnTo>
                <a:lnTo>
                  <a:pt x="23220" y="9701"/>
                </a:lnTo>
                <a:lnTo>
                  <a:pt x="23137" y="9840"/>
                </a:lnTo>
                <a:lnTo>
                  <a:pt x="23044" y="9978"/>
                </a:lnTo>
                <a:lnTo>
                  <a:pt x="22934" y="10089"/>
                </a:lnTo>
                <a:lnTo>
                  <a:pt x="22814" y="10199"/>
                </a:lnTo>
                <a:lnTo>
                  <a:pt x="22685" y="10301"/>
                </a:lnTo>
                <a:lnTo>
                  <a:pt x="22546" y="10384"/>
                </a:lnTo>
                <a:lnTo>
                  <a:pt x="22399" y="10448"/>
                </a:lnTo>
                <a:lnTo>
                  <a:pt x="22242" y="10513"/>
                </a:lnTo>
                <a:lnTo>
                  <a:pt x="22085" y="10550"/>
                </a:lnTo>
                <a:lnTo>
                  <a:pt x="21919" y="10577"/>
                </a:lnTo>
                <a:lnTo>
                  <a:pt x="21744" y="10586"/>
                </a:lnTo>
                <a:lnTo>
                  <a:pt x="21615" y="10586"/>
                </a:lnTo>
                <a:lnTo>
                  <a:pt x="21569" y="10439"/>
                </a:lnTo>
                <a:lnTo>
                  <a:pt x="21523" y="10301"/>
                </a:lnTo>
                <a:lnTo>
                  <a:pt x="21467" y="10153"/>
                </a:lnTo>
                <a:lnTo>
                  <a:pt x="21403" y="10024"/>
                </a:lnTo>
                <a:lnTo>
                  <a:pt x="21338" y="9886"/>
                </a:lnTo>
                <a:lnTo>
                  <a:pt x="21265" y="9757"/>
                </a:lnTo>
                <a:lnTo>
                  <a:pt x="21191" y="9627"/>
                </a:lnTo>
                <a:lnTo>
                  <a:pt x="21108" y="9498"/>
                </a:lnTo>
                <a:lnTo>
                  <a:pt x="21025" y="9378"/>
                </a:lnTo>
                <a:lnTo>
                  <a:pt x="20933" y="9268"/>
                </a:lnTo>
                <a:lnTo>
                  <a:pt x="20840" y="9148"/>
                </a:lnTo>
                <a:lnTo>
                  <a:pt x="20739" y="9037"/>
                </a:lnTo>
                <a:lnTo>
                  <a:pt x="20638" y="8936"/>
                </a:lnTo>
                <a:lnTo>
                  <a:pt x="20527" y="8834"/>
                </a:lnTo>
                <a:lnTo>
                  <a:pt x="20416" y="8733"/>
                </a:lnTo>
                <a:lnTo>
                  <a:pt x="20296" y="8641"/>
                </a:lnTo>
                <a:lnTo>
                  <a:pt x="20177" y="8558"/>
                </a:lnTo>
                <a:lnTo>
                  <a:pt x="20057" y="8475"/>
                </a:lnTo>
                <a:lnTo>
                  <a:pt x="19928" y="8392"/>
                </a:lnTo>
                <a:lnTo>
                  <a:pt x="19798" y="8318"/>
                </a:lnTo>
                <a:lnTo>
                  <a:pt x="19669" y="8254"/>
                </a:lnTo>
                <a:lnTo>
                  <a:pt x="19531" y="8189"/>
                </a:lnTo>
                <a:lnTo>
                  <a:pt x="19393" y="8134"/>
                </a:lnTo>
                <a:lnTo>
                  <a:pt x="19254" y="8078"/>
                </a:lnTo>
                <a:lnTo>
                  <a:pt x="19107" y="8032"/>
                </a:lnTo>
                <a:lnTo>
                  <a:pt x="18959" y="7986"/>
                </a:lnTo>
                <a:lnTo>
                  <a:pt x="18812" y="7958"/>
                </a:lnTo>
                <a:lnTo>
                  <a:pt x="18664" y="7931"/>
                </a:lnTo>
                <a:lnTo>
                  <a:pt x="18508" y="7903"/>
                </a:lnTo>
                <a:lnTo>
                  <a:pt x="18351" y="7885"/>
                </a:lnTo>
                <a:lnTo>
                  <a:pt x="18194" y="7875"/>
                </a:lnTo>
                <a:lnTo>
                  <a:pt x="17180" y="7875"/>
                </a:lnTo>
                <a:lnTo>
                  <a:pt x="17143" y="7654"/>
                </a:lnTo>
                <a:lnTo>
                  <a:pt x="17106" y="7442"/>
                </a:lnTo>
                <a:lnTo>
                  <a:pt x="17051" y="7239"/>
                </a:lnTo>
                <a:lnTo>
                  <a:pt x="16986" y="7027"/>
                </a:lnTo>
                <a:lnTo>
                  <a:pt x="16912" y="6833"/>
                </a:lnTo>
                <a:lnTo>
                  <a:pt x="16829" y="6631"/>
                </a:lnTo>
                <a:lnTo>
                  <a:pt x="16737" y="6437"/>
                </a:lnTo>
                <a:lnTo>
                  <a:pt x="16645" y="6253"/>
                </a:lnTo>
                <a:lnTo>
                  <a:pt x="16534" y="6068"/>
                </a:lnTo>
                <a:lnTo>
                  <a:pt x="16424" y="5893"/>
                </a:lnTo>
                <a:lnTo>
                  <a:pt x="16304" y="5718"/>
                </a:lnTo>
                <a:lnTo>
                  <a:pt x="16175" y="5552"/>
                </a:lnTo>
                <a:lnTo>
                  <a:pt x="16036" y="5395"/>
                </a:lnTo>
                <a:lnTo>
                  <a:pt x="15898" y="5238"/>
                </a:lnTo>
                <a:lnTo>
                  <a:pt x="15741" y="5091"/>
                </a:lnTo>
                <a:lnTo>
                  <a:pt x="15594" y="4952"/>
                </a:lnTo>
                <a:lnTo>
                  <a:pt x="15428" y="4814"/>
                </a:lnTo>
                <a:lnTo>
                  <a:pt x="15262" y="4685"/>
                </a:lnTo>
                <a:lnTo>
                  <a:pt x="15086" y="4565"/>
                </a:lnTo>
                <a:lnTo>
                  <a:pt x="14911" y="4454"/>
                </a:lnTo>
                <a:lnTo>
                  <a:pt x="14727" y="4344"/>
                </a:lnTo>
                <a:lnTo>
                  <a:pt x="14542" y="4252"/>
                </a:lnTo>
                <a:lnTo>
                  <a:pt x="14349" y="4159"/>
                </a:lnTo>
                <a:lnTo>
                  <a:pt x="14146" y="4076"/>
                </a:lnTo>
                <a:lnTo>
                  <a:pt x="13952" y="4012"/>
                </a:lnTo>
                <a:lnTo>
                  <a:pt x="13740" y="3947"/>
                </a:lnTo>
                <a:lnTo>
                  <a:pt x="13537" y="3892"/>
                </a:lnTo>
                <a:lnTo>
                  <a:pt x="13316" y="3846"/>
                </a:lnTo>
                <a:lnTo>
                  <a:pt x="13104" y="3809"/>
                </a:lnTo>
                <a:lnTo>
                  <a:pt x="12883" y="3781"/>
                </a:lnTo>
                <a:lnTo>
                  <a:pt x="12661" y="3772"/>
                </a:lnTo>
                <a:lnTo>
                  <a:pt x="12440" y="3763"/>
                </a:lnTo>
                <a:lnTo>
                  <a:pt x="12209" y="3772"/>
                </a:lnTo>
                <a:lnTo>
                  <a:pt x="11988" y="3781"/>
                </a:lnTo>
                <a:lnTo>
                  <a:pt x="11767" y="3809"/>
                </a:lnTo>
                <a:lnTo>
                  <a:pt x="11546" y="3846"/>
                </a:lnTo>
                <a:lnTo>
                  <a:pt x="11333" y="3892"/>
                </a:lnTo>
                <a:lnTo>
                  <a:pt x="11121" y="3947"/>
                </a:lnTo>
                <a:lnTo>
                  <a:pt x="10909" y="4012"/>
                </a:lnTo>
                <a:lnTo>
                  <a:pt x="10706" y="4086"/>
                </a:lnTo>
                <a:lnTo>
                  <a:pt x="10504" y="4169"/>
                </a:lnTo>
                <a:lnTo>
                  <a:pt x="10310" y="4261"/>
                </a:lnTo>
                <a:lnTo>
                  <a:pt x="10126" y="4362"/>
                </a:lnTo>
                <a:lnTo>
                  <a:pt x="9941" y="4464"/>
                </a:lnTo>
                <a:lnTo>
                  <a:pt x="9757" y="4584"/>
                </a:lnTo>
                <a:lnTo>
                  <a:pt x="9581" y="4703"/>
                </a:lnTo>
                <a:lnTo>
                  <a:pt x="9415" y="4842"/>
                </a:lnTo>
                <a:lnTo>
                  <a:pt x="9259" y="4980"/>
                </a:lnTo>
                <a:lnTo>
                  <a:pt x="9102" y="5118"/>
                </a:lnTo>
                <a:lnTo>
                  <a:pt x="8954" y="5275"/>
                </a:lnTo>
                <a:lnTo>
                  <a:pt x="8807" y="5432"/>
                </a:lnTo>
                <a:lnTo>
                  <a:pt x="8669" y="5598"/>
                </a:lnTo>
                <a:lnTo>
                  <a:pt x="8549" y="5764"/>
                </a:lnTo>
                <a:lnTo>
                  <a:pt x="8420" y="5939"/>
                </a:lnTo>
                <a:lnTo>
                  <a:pt x="8309" y="6123"/>
                </a:lnTo>
                <a:lnTo>
                  <a:pt x="8208" y="6308"/>
                </a:lnTo>
                <a:lnTo>
                  <a:pt x="8106" y="6501"/>
                </a:lnTo>
                <a:lnTo>
                  <a:pt x="8023" y="6695"/>
                </a:lnTo>
                <a:lnTo>
                  <a:pt x="7940" y="6898"/>
                </a:lnTo>
                <a:lnTo>
                  <a:pt x="7866" y="7101"/>
                </a:lnTo>
                <a:lnTo>
                  <a:pt x="7811" y="7313"/>
                </a:lnTo>
                <a:lnTo>
                  <a:pt x="7756" y="7525"/>
                </a:lnTo>
                <a:lnTo>
                  <a:pt x="7710" y="7737"/>
                </a:lnTo>
                <a:lnTo>
                  <a:pt x="7682" y="7958"/>
                </a:lnTo>
                <a:lnTo>
                  <a:pt x="7479" y="7995"/>
                </a:lnTo>
                <a:lnTo>
                  <a:pt x="7276" y="8051"/>
                </a:lnTo>
                <a:lnTo>
                  <a:pt x="7073" y="8106"/>
                </a:lnTo>
                <a:lnTo>
                  <a:pt x="6870" y="8171"/>
                </a:lnTo>
                <a:lnTo>
                  <a:pt x="6677" y="8235"/>
                </a:lnTo>
                <a:lnTo>
                  <a:pt x="6492" y="8318"/>
                </a:lnTo>
                <a:lnTo>
                  <a:pt x="6299" y="8401"/>
                </a:lnTo>
                <a:lnTo>
                  <a:pt x="6114" y="8502"/>
                </a:lnTo>
                <a:lnTo>
                  <a:pt x="5930" y="8604"/>
                </a:lnTo>
                <a:lnTo>
                  <a:pt x="5755" y="8705"/>
                </a:lnTo>
                <a:lnTo>
                  <a:pt x="5580" y="8825"/>
                </a:lnTo>
                <a:lnTo>
                  <a:pt x="5414" y="8945"/>
                </a:lnTo>
                <a:lnTo>
                  <a:pt x="5248" y="9074"/>
                </a:lnTo>
                <a:lnTo>
                  <a:pt x="5082" y="9213"/>
                </a:lnTo>
                <a:lnTo>
                  <a:pt x="4925" y="9360"/>
                </a:lnTo>
                <a:lnTo>
                  <a:pt x="4777" y="9508"/>
                </a:lnTo>
                <a:lnTo>
                  <a:pt x="4602" y="9692"/>
                </a:lnTo>
                <a:lnTo>
                  <a:pt x="4445" y="9876"/>
                </a:lnTo>
                <a:lnTo>
                  <a:pt x="4289" y="10079"/>
                </a:lnTo>
                <a:lnTo>
                  <a:pt x="4150" y="10282"/>
                </a:lnTo>
                <a:lnTo>
                  <a:pt x="4012" y="10485"/>
                </a:lnTo>
                <a:lnTo>
                  <a:pt x="3892" y="10697"/>
                </a:lnTo>
                <a:lnTo>
                  <a:pt x="3781" y="10918"/>
                </a:lnTo>
                <a:lnTo>
                  <a:pt x="3680" y="11140"/>
                </a:lnTo>
                <a:lnTo>
                  <a:pt x="3127" y="11140"/>
                </a:lnTo>
                <a:lnTo>
                  <a:pt x="2970" y="11149"/>
                </a:lnTo>
                <a:lnTo>
                  <a:pt x="2813" y="11158"/>
                </a:lnTo>
                <a:lnTo>
                  <a:pt x="2656" y="11177"/>
                </a:lnTo>
                <a:lnTo>
                  <a:pt x="2500" y="11204"/>
                </a:lnTo>
                <a:lnTo>
                  <a:pt x="2352" y="11241"/>
                </a:lnTo>
                <a:lnTo>
                  <a:pt x="2205" y="11278"/>
                </a:lnTo>
                <a:lnTo>
                  <a:pt x="2057" y="11333"/>
                </a:lnTo>
                <a:lnTo>
                  <a:pt x="1909" y="11389"/>
                </a:lnTo>
                <a:lnTo>
                  <a:pt x="1771" y="11453"/>
                </a:lnTo>
                <a:lnTo>
                  <a:pt x="1642" y="11518"/>
                </a:lnTo>
                <a:lnTo>
                  <a:pt x="1513" y="11592"/>
                </a:lnTo>
                <a:lnTo>
                  <a:pt x="1384" y="11675"/>
                </a:lnTo>
                <a:lnTo>
                  <a:pt x="1264" y="11767"/>
                </a:lnTo>
                <a:lnTo>
                  <a:pt x="1144" y="11859"/>
                </a:lnTo>
                <a:lnTo>
                  <a:pt x="1024" y="11951"/>
                </a:lnTo>
                <a:lnTo>
                  <a:pt x="923" y="12062"/>
                </a:lnTo>
                <a:lnTo>
                  <a:pt x="812" y="12163"/>
                </a:lnTo>
                <a:lnTo>
                  <a:pt x="720" y="12283"/>
                </a:lnTo>
                <a:lnTo>
                  <a:pt x="628" y="12403"/>
                </a:lnTo>
                <a:lnTo>
                  <a:pt x="536" y="12523"/>
                </a:lnTo>
                <a:lnTo>
                  <a:pt x="453" y="12652"/>
                </a:lnTo>
                <a:lnTo>
                  <a:pt x="379" y="12781"/>
                </a:lnTo>
                <a:lnTo>
                  <a:pt x="314" y="12910"/>
                </a:lnTo>
                <a:lnTo>
                  <a:pt x="250" y="13048"/>
                </a:lnTo>
                <a:lnTo>
                  <a:pt x="194" y="13196"/>
                </a:lnTo>
                <a:lnTo>
                  <a:pt x="148" y="13344"/>
                </a:lnTo>
                <a:lnTo>
                  <a:pt x="102" y="13491"/>
                </a:lnTo>
                <a:lnTo>
                  <a:pt x="65" y="13639"/>
                </a:lnTo>
                <a:lnTo>
                  <a:pt x="38" y="13795"/>
                </a:lnTo>
                <a:lnTo>
                  <a:pt x="19" y="13952"/>
                </a:lnTo>
                <a:lnTo>
                  <a:pt x="10" y="14109"/>
                </a:lnTo>
                <a:lnTo>
                  <a:pt x="1" y="14266"/>
                </a:lnTo>
                <a:lnTo>
                  <a:pt x="1" y="18148"/>
                </a:lnTo>
                <a:lnTo>
                  <a:pt x="2002" y="18148"/>
                </a:lnTo>
                <a:lnTo>
                  <a:pt x="2002" y="14266"/>
                </a:lnTo>
                <a:lnTo>
                  <a:pt x="2011" y="14155"/>
                </a:lnTo>
                <a:lnTo>
                  <a:pt x="2020" y="14044"/>
                </a:lnTo>
                <a:lnTo>
                  <a:pt x="2048" y="13934"/>
                </a:lnTo>
                <a:lnTo>
                  <a:pt x="2094" y="13832"/>
                </a:lnTo>
                <a:lnTo>
                  <a:pt x="2140" y="13731"/>
                </a:lnTo>
                <a:lnTo>
                  <a:pt x="2195" y="13639"/>
                </a:lnTo>
                <a:lnTo>
                  <a:pt x="2260" y="13546"/>
                </a:lnTo>
                <a:lnTo>
                  <a:pt x="2334" y="13473"/>
                </a:lnTo>
                <a:lnTo>
                  <a:pt x="2407" y="13399"/>
                </a:lnTo>
                <a:lnTo>
                  <a:pt x="2500" y="13334"/>
                </a:lnTo>
                <a:lnTo>
                  <a:pt x="2592" y="13279"/>
                </a:lnTo>
                <a:lnTo>
                  <a:pt x="2693" y="13224"/>
                </a:lnTo>
                <a:lnTo>
                  <a:pt x="2795" y="13187"/>
                </a:lnTo>
                <a:lnTo>
                  <a:pt x="2905" y="13159"/>
                </a:lnTo>
                <a:lnTo>
                  <a:pt x="3016" y="13141"/>
                </a:lnTo>
                <a:lnTo>
                  <a:pt x="3247" y="13141"/>
                </a:lnTo>
                <a:lnTo>
                  <a:pt x="3247" y="13417"/>
                </a:lnTo>
                <a:lnTo>
                  <a:pt x="3698" y="29056"/>
                </a:lnTo>
                <a:lnTo>
                  <a:pt x="8604" y="29056"/>
                </a:lnTo>
                <a:lnTo>
                  <a:pt x="9028" y="19946"/>
                </a:lnTo>
                <a:lnTo>
                  <a:pt x="9268" y="20020"/>
                </a:lnTo>
                <a:lnTo>
                  <a:pt x="9508" y="20066"/>
                </a:lnTo>
                <a:lnTo>
                  <a:pt x="9757" y="20103"/>
                </a:lnTo>
                <a:lnTo>
                  <a:pt x="10006" y="20112"/>
                </a:lnTo>
                <a:lnTo>
                  <a:pt x="13980" y="20112"/>
                </a:lnTo>
                <a:lnTo>
                  <a:pt x="14284" y="29056"/>
                </a:lnTo>
                <a:lnTo>
                  <a:pt x="19190" y="29056"/>
                </a:lnTo>
                <a:lnTo>
                  <a:pt x="19513" y="20010"/>
                </a:lnTo>
                <a:lnTo>
                  <a:pt x="19974" y="19946"/>
                </a:lnTo>
                <a:lnTo>
                  <a:pt x="20435" y="19854"/>
                </a:lnTo>
                <a:lnTo>
                  <a:pt x="20896" y="19743"/>
                </a:lnTo>
                <a:lnTo>
                  <a:pt x="21338" y="19614"/>
                </a:lnTo>
                <a:lnTo>
                  <a:pt x="21781" y="19466"/>
                </a:lnTo>
                <a:lnTo>
                  <a:pt x="22214" y="19300"/>
                </a:lnTo>
                <a:lnTo>
                  <a:pt x="22648" y="19116"/>
                </a:lnTo>
                <a:lnTo>
                  <a:pt x="23063" y="18913"/>
                </a:lnTo>
                <a:lnTo>
                  <a:pt x="23478" y="18701"/>
                </a:lnTo>
                <a:lnTo>
                  <a:pt x="23874" y="18461"/>
                </a:lnTo>
                <a:lnTo>
                  <a:pt x="24271" y="18203"/>
                </a:lnTo>
                <a:lnTo>
                  <a:pt x="24649" y="17936"/>
                </a:lnTo>
                <a:lnTo>
                  <a:pt x="25018" y="17650"/>
                </a:lnTo>
                <a:lnTo>
                  <a:pt x="25377" y="17346"/>
                </a:lnTo>
                <a:lnTo>
                  <a:pt x="25728" y="17023"/>
                </a:lnTo>
                <a:lnTo>
                  <a:pt x="26069" y="16691"/>
                </a:lnTo>
                <a:lnTo>
                  <a:pt x="26392" y="16331"/>
                </a:lnTo>
                <a:lnTo>
                  <a:pt x="26705" y="15962"/>
                </a:lnTo>
                <a:lnTo>
                  <a:pt x="27000" y="15584"/>
                </a:lnTo>
                <a:lnTo>
                  <a:pt x="27268" y="15197"/>
                </a:lnTo>
                <a:lnTo>
                  <a:pt x="27526" y="14791"/>
                </a:lnTo>
                <a:lnTo>
                  <a:pt x="27766" y="14386"/>
                </a:lnTo>
                <a:lnTo>
                  <a:pt x="27987" y="13961"/>
                </a:lnTo>
                <a:lnTo>
                  <a:pt x="28190" y="13537"/>
                </a:lnTo>
                <a:lnTo>
                  <a:pt x="28374" y="13104"/>
                </a:lnTo>
                <a:lnTo>
                  <a:pt x="28540" y="12661"/>
                </a:lnTo>
                <a:lnTo>
                  <a:pt x="28688" y="12209"/>
                </a:lnTo>
                <a:lnTo>
                  <a:pt x="28817" y="11748"/>
                </a:lnTo>
                <a:lnTo>
                  <a:pt x="28918" y="11287"/>
                </a:lnTo>
                <a:lnTo>
                  <a:pt x="29010" y="10826"/>
                </a:lnTo>
                <a:lnTo>
                  <a:pt x="29075" y="10347"/>
                </a:lnTo>
                <a:lnTo>
                  <a:pt x="29121" y="9867"/>
                </a:lnTo>
                <a:lnTo>
                  <a:pt x="30808" y="9867"/>
                </a:lnTo>
                <a:lnTo>
                  <a:pt x="30984" y="9858"/>
                </a:lnTo>
                <a:lnTo>
                  <a:pt x="31159" y="9830"/>
                </a:lnTo>
                <a:lnTo>
                  <a:pt x="31325" y="9803"/>
                </a:lnTo>
                <a:lnTo>
                  <a:pt x="31491" y="9766"/>
                </a:lnTo>
                <a:lnTo>
                  <a:pt x="31657" y="9720"/>
                </a:lnTo>
                <a:lnTo>
                  <a:pt x="31823" y="9664"/>
                </a:lnTo>
                <a:lnTo>
                  <a:pt x="31980" y="9600"/>
                </a:lnTo>
                <a:lnTo>
                  <a:pt x="32127" y="9526"/>
                </a:lnTo>
                <a:lnTo>
                  <a:pt x="32284" y="9452"/>
                </a:lnTo>
                <a:lnTo>
                  <a:pt x="32422" y="9369"/>
                </a:lnTo>
                <a:lnTo>
                  <a:pt x="32570" y="9277"/>
                </a:lnTo>
                <a:lnTo>
                  <a:pt x="32699" y="9185"/>
                </a:lnTo>
                <a:lnTo>
                  <a:pt x="32837" y="9074"/>
                </a:lnTo>
                <a:lnTo>
                  <a:pt x="32957" y="8973"/>
                </a:lnTo>
                <a:lnTo>
                  <a:pt x="33077" y="8853"/>
                </a:lnTo>
                <a:lnTo>
                  <a:pt x="33197" y="8733"/>
                </a:lnTo>
                <a:lnTo>
                  <a:pt x="33307" y="8604"/>
                </a:lnTo>
                <a:lnTo>
                  <a:pt x="33409" y="8475"/>
                </a:lnTo>
                <a:lnTo>
                  <a:pt x="33501" y="8346"/>
                </a:lnTo>
                <a:lnTo>
                  <a:pt x="33593" y="8198"/>
                </a:lnTo>
                <a:lnTo>
                  <a:pt x="33676" y="8051"/>
                </a:lnTo>
                <a:lnTo>
                  <a:pt x="33759" y="7903"/>
                </a:lnTo>
                <a:lnTo>
                  <a:pt x="33824" y="7756"/>
                </a:lnTo>
                <a:lnTo>
                  <a:pt x="33888" y="7599"/>
                </a:lnTo>
                <a:lnTo>
                  <a:pt x="33944" y="7433"/>
                </a:lnTo>
                <a:lnTo>
                  <a:pt x="33990" y="7267"/>
                </a:lnTo>
                <a:lnTo>
                  <a:pt x="34027" y="7101"/>
                </a:lnTo>
                <a:lnTo>
                  <a:pt x="34054" y="6935"/>
                </a:lnTo>
                <a:lnTo>
                  <a:pt x="34082" y="6760"/>
                </a:lnTo>
                <a:lnTo>
                  <a:pt x="34091" y="6584"/>
                </a:lnTo>
                <a:lnTo>
                  <a:pt x="34100" y="6400"/>
                </a:lnTo>
                <a:lnTo>
                  <a:pt x="34091" y="6225"/>
                </a:lnTo>
                <a:lnTo>
                  <a:pt x="34082" y="6050"/>
                </a:lnTo>
                <a:lnTo>
                  <a:pt x="34054" y="5874"/>
                </a:lnTo>
                <a:lnTo>
                  <a:pt x="34027" y="5708"/>
                </a:lnTo>
                <a:lnTo>
                  <a:pt x="33990" y="5533"/>
                </a:lnTo>
                <a:lnTo>
                  <a:pt x="33944" y="5377"/>
                </a:lnTo>
                <a:lnTo>
                  <a:pt x="33888" y="5211"/>
                </a:lnTo>
                <a:lnTo>
                  <a:pt x="33824" y="5054"/>
                </a:lnTo>
                <a:lnTo>
                  <a:pt x="33759" y="4897"/>
                </a:lnTo>
                <a:lnTo>
                  <a:pt x="33676" y="4749"/>
                </a:lnTo>
                <a:lnTo>
                  <a:pt x="33593" y="4602"/>
                </a:lnTo>
                <a:lnTo>
                  <a:pt x="33501" y="4464"/>
                </a:lnTo>
                <a:lnTo>
                  <a:pt x="33409" y="4325"/>
                </a:lnTo>
                <a:lnTo>
                  <a:pt x="33307" y="4196"/>
                </a:lnTo>
                <a:lnTo>
                  <a:pt x="33197" y="4076"/>
                </a:lnTo>
                <a:lnTo>
                  <a:pt x="33077" y="3947"/>
                </a:lnTo>
                <a:lnTo>
                  <a:pt x="32957" y="3837"/>
                </a:lnTo>
                <a:lnTo>
                  <a:pt x="32837" y="3726"/>
                </a:lnTo>
                <a:lnTo>
                  <a:pt x="32699" y="3625"/>
                </a:lnTo>
                <a:lnTo>
                  <a:pt x="32570" y="3532"/>
                </a:lnTo>
                <a:lnTo>
                  <a:pt x="32422" y="3440"/>
                </a:lnTo>
                <a:lnTo>
                  <a:pt x="32284" y="3357"/>
                </a:lnTo>
                <a:lnTo>
                  <a:pt x="32127" y="3274"/>
                </a:lnTo>
                <a:lnTo>
                  <a:pt x="31980" y="3210"/>
                </a:lnTo>
                <a:lnTo>
                  <a:pt x="31823" y="3145"/>
                </a:lnTo>
                <a:lnTo>
                  <a:pt x="31657" y="3090"/>
                </a:lnTo>
                <a:lnTo>
                  <a:pt x="31491" y="3044"/>
                </a:lnTo>
                <a:lnTo>
                  <a:pt x="31325" y="3007"/>
                </a:lnTo>
                <a:lnTo>
                  <a:pt x="31159" y="2979"/>
                </a:lnTo>
                <a:lnTo>
                  <a:pt x="30984" y="2951"/>
                </a:lnTo>
                <a:lnTo>
                  <a:pt x="30808" y="2942"/>
                </a:lnTo>
                <a:lnTo>
                  <a:pt x="30633" y="2933"/>
                </a:lnTo>
                <a:lnTo>
                  <a:pt x="28273" y="2933"/>
                </a:lnTo>
                <a:lnTo>
                  <a:pt x="2827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37"/>
          <p:cNvSpPr/>
          <p:nvPr/>
        </p:nvSpPr>
        <p:spPr>
          <a:xfrm>
            <a:off x="514350" y="4159075"/>
            <a:ext cx="342898" cy="457196"/>
          </a:xfrm>
          <a:custGeom>
            <a:rect b="b" l="l" r="r" t="t"/>
            <a:pathLst>
              <a:path extrusionOk="0" h="34100" w="25414">
                <a:moveTo>
                  <a:pt x="13721" y="9009"/>
                </a:moveTo>
                <a:lnTo>
                  <a:pt x="13878" y="9028"/>
                </a:lnTo>
                <a:lnTo>
                  <a:pt x="14035" y="9046"/>
                </a:lnTo>
                <a:lnTo>
                  <a:pt x="14191" y="9074"/>
                </a:lnTo>
                <a:lnTo>
                  <a:pt x="14339" y="9111"/>
                </a:lnTo>
                <a:lnTo>
                  <a:pt x="14486" y="9148"/>
                </a:lnTo>
                <a:lnTo>
                  <a:pt x="14634" y="9203"/>
                </a:lnTo>
                <a:lnTo>
                  <a:pt x="14782" y="9258"/>
                </a:lnTo>
                <a:lnTo>
                  <a:pt x="14920" y="9323"/>
                </a:lnTo>
                <a:lnTo>
                  <a:pt x="15058" y="9396"/>
                </a:lnTo>
                <a:lnTo>
                  <a:pt x="15187" y="9479"/>
                </a:lnTo>
                <a:lnTo>
                  <a:pt x="15316" y="9572"/>
                </a:lnTo>
                <a:lnTo>
                  <a:pt x="15445" y="9664"/>
                </a:lnTo>
                <a:lnTo>
                  <a:pt x="15565" y="9765"/>
                </a:lnTo>
                <a:lnTo>
                  <a:pt x="15676" y="9867"/>
                </a:lnTo>
                <a:lnTo>
                  <a:pt x="15787" y="9987"/>
                </a:lnTo>
                <a:lnTo>
                  <a:pt x="15897" y="10107"/>
                </a:lnTo>
                <a:lnTo>
                  <a:pt x="15989" y="10236"/>
                </a:lnTo>
                <a:lnTo>
                  <a:pt x="16082" y="10355"/>
                </a:lnTo>
                <a:lnTo>
                  <a:pt x="16165" y="10494"/>
                </a:lnTo>
                <a:lnTo>
                  <a:pt x="16248" y="10632"/>
                </a:lnTo>
                <a:lnTo>
                  <a:pt x="16312" y="10770"/>
                </a:lnTo>
                <a:lnTo>
                  <a:pt x="16377" y="10909"/>
                </a:lnTo>
                <a:lnTo>
                  <a:pt x="16432" y="11056"/>
                </a:lnTo>
                <a:lnTo>
                  <a:pt x="16478" y="11204"/>
                </a:lnTo>
                <a:lnTo>
                  <a:pt x="16515" y="11351"/>
                </a:lnTo>
                <a:lnTo>
                  <a:pt x="16543" y="11508"/>
                </a:lnTo>
                <a:lnTo>
                  <a:pt x="16570" y="11656"/>
                </a:lnTo>
                <a:lnTo>
                  <a:pt x="16589" y="11812"/>
                </a:lnTo>
                <a:lnTo>
                  <a:pt x="16589" y="11969"/>
                </a:lnTo>
                <a:lnTo>
                  <a:pt x="16589" y="12135"/>
                </a:lnTo>
                <a:lnTo>
                  <a:pt x="16580" y="12292"/>
                </a:lnTo>
                <a:lnTo>
                  <a:pt x="15722" y="22638"/>
                </a:lnTo>
                <a:lnTo>
                  <a:pt x="15713" y="22786"/>
                </a:lnTo>
                <a:lnTo>
                  <a:pt x="15685" y="22933"/>
                </a:lnTo>
                <a:lnTo>
                  <a:pt x="15658" y="23071"/>
                </a:lnTo>
                <a:lnTo>
                  <a:pt x="15621" y="23210"/>
                </a:lnTo>
                <a:lnTo>
                  <a:pt x="15584" y="23348"/>
                </a:lnTo>
                <a:lnTo>
                  <a:pt x="15538" y="23477"/>
                </a:lnTo>
                <a:lnTo>
                  <a:pt x="15482" y="23606"/>
                </a:lnTo>
                <a:lnTo>
                  <a:pt x="15418" y="23735"/>
                </a:lnTo>
                <a:lnTo>
                  <a:pt x="15353" y="23855"/>
                </a:lnTo>
                <a:lnTo>
                  <a:pt x="15279" y="23975"/>
                </a:lnTo>
                <a:lnTo>
                  <a:pt x="15206" y="24095"/>
                </a:lnTo>
                <a:lnTo>
                  <a:pt x="15123" y="24206"/>
                </a:lnTo>
                <a:lnTo>
                  <a:pt x="15040" y="24316"/>
                </a:lnTo>
                <a:lnTo>
                  <a:pt x="14947" y="24418"/>
                </a:lnTo>
                <a:lnTo>
                  <a:pt x="14855" y="24519"/>
                </a:lnTo>
                <a:lnTo>
                  <a:pt x="14754" y="24621"/>
                </a:lnTo>
                <a:lnTo>
                  <a:pt x="14652" y="24713"/>
                </a:lnTo>
                <a:lnTo>
                  <a:pt x="14542" y="24796"/>
                </a:lnTo>
                <a:lnTo>
                  <a:pt x="14431" y="24879"/>
                </a:lnTo>
                <a:lnTo>
                  <a:pt x="14311" y="24953"/>
                </a:lnTo>
                <a:lnTo>
                  <a:pt x="14191" y="25026"/>
                </a:lnTo>
                <a:lnTo>
                  <a:pt x="14071" y="25091"/>
                </a:lnTo>
                <a:lnTo>
                  <a:pt x="13952" y="25155"/>
                </a:lnTo>
                <a:lnTo>
                  <a:pt x="13823" y="25211"/>
                </a:lnTo>
                <a:lnTo>
                  <a:pt x="13684" y="25257"/>
                </a:lnTo>
                <a:lnTo>
                  <a:pt x="13555" y="25303"/>
                </a:lnTo>
                <a:lnTo>
                  <a:pt x="13417" y="25340"/>
                </a:lnTo>
                <a:lnTo>
                  <a:pt x="13278" y="25367"/>
                </a:lnTo>
                <a:lnTo>
                  <a:pt x="13140" y="25395"/>
                </a:lnTo>
                <a:lnTo>
                  <a:pt x="12993" y="25414"/>
                </a:lnTo>
                <a:lnTo>
                  <a:pt x="12854" y="25423"/>
                </a:lnTo>
                <a:lnTo>
                  <a:pt x="12559" y="25423"/>
                </a:lnTo>
                <a:lnTo>
                  <a:pt x="12412" y="25414"/>
                </a:lnTo>
                <a:lnTo>
                  <a:pt x="12273" y="25395"/>
                </a:lnTo>
                <a:lnTo>
                  <a:pt x="12126" y="25367"/>
                </a:lnTo>
                <a:lnTo>
                  <a:pt x="11988" y="25340"/>
                </a:lnTo>
                <a:lnTo>
                  <a:pt x="11858" y="25303"/>
                </a:lnTo>
                <a:lnTo>
                  <a:pt x="11720" y="25257"/>
                </a:lnTo>
                <a:lnTo>
                  <a:pt x="11591" y="25211"/>
                </a:lnTo>
                <a:lnTo>
                  <a:pt x="11462" y="25155"/>
                </a:lnTo>
                <a:lnTo>
                  <a:pt x="11333" y="25091"/>
                </a:lnTo>
                <a:lnTo>
                  <a:pt x="11213" y="25026"/>
                </a:lnTo>
                <a:lnTo>
                  <a:pt x="11093" y="24953"/>
                </a:lnTo>
                <a:lnTo>
                  <a:pt x="10973" y="24879"/>
                </a:lnTo>
                <a:lnTo>
                  <a:pt x="10863" y="24796"/>
                </a:lnTo>
                <a:lnTo>
                  <a:pt x="10761" y="24713"/>
                </a:lnTo>
                <a:lnTo>
                  <a:pt x="10650" y="24621"/>
                </a:lnTo>
                <a:lnTo>
                  <a:pt x="10558" y="24519"/>
                </a:lnTo>
                <a:lnTo>
                  <a:pt x="10457" y="24418"/>
                </a:lnTo>
                <a:lnTo>
                  <a:pt x="10365" y="24316"/>
                </a:lnTo>
                <a:lnTo>
                  <a:pt x="10282" y="24206"/>
                </a:lnTo>
                <a:lnTo>
                  <a:pt x="10199" y="24095"/>
                </a:lnTo>
                <a:lnTo>
                  <a:pt x="10125" y="23975"/>
                </a:lnTo>
                <a:lnTo>
                  <a:pt x="10051" y="23855"/>
                </a:lnTo>
                <a:lnTo>
                  <a:pt x="9987" y="23735"/>
                </a:lnTo>
                <a:lnTo>
                  <a:pt x="9931" y="23606"/>
                </a:lnTo>
                <a:lnTo>
                  <a:pt x="9876" y="23477"/>
                </a:lnTo>
                <a:lnTo>
                  <a:pt x="9830" y="23348"/>
                </a:lnTo>
                <a:lnTo>
                  <a:pt x="9784" y="23210"/>
                </a:lnTo>
                <a:lnTo>
                  <a:pt x="9747" y="23071"/>
                </a:lnTo>
                <a:lnTo>
                  <a:pt x="9719" y="22933"/>
                </a:lnTo>
                <a:lnTo>
                  <a:pt x="9701" y="22786"/>
                </a:lnTo>
                <a:lnTo>
                  <a:pt x="9682" y="22638"/>
                </a:lnTo>
                <a:lnTo>
                  <a:pt x="8825" y="12292"/>
                </a:lnTo>
                <a:lnTo>
                  <a:pt x="8815" y="12135"/>
                </a:lnTo>
                <a:lnTo>
                  <a:pt x="8815" y="11969"/>
                </a:lnTo>
                <a:lnTo>
                  <a:pt x="8825" y="11812"/>
                </a:lnTo>
                <a:lnTo>
                  <a:pt x="8834" y="11656"/>
                </a:lnTo>
                <a:lnTo>
                  <a:pt x="8862" y="11508"/>
                </a:lnTo>
                <a:lnTo>
                  <a:pt x="8889" y="11351"/>
                </a:lnTo>
                <a:lnTo>
                  <a:pt x="8935" y="11204"/>
                </a:lnTo>
                <a:lnTo>
                  <a:pt x="8981" y="11056"/>
                </a:lnTo>
                <a:lnTo>
                  <a:pt x="9028" y="10909"/>
                </a:lnTo>
                <a:lnTo>
                  <a:pt x="9092" y="10770"/>
                </a:lnTo>
                <a:lnTo>
                  <a:pt x="9166" y="10632"/>
                </a:lnTo>
                <a:lnTo>
                  <a:pt x="9240" y="10494"/>
                </a:lnTo>
                <a:lnTo>
                  <a:pt x="9323" y="10355"/>
                </a:lnTo>
                <a:lnTo>
                  <a:pt x="9415" y="10236"/>
                </a:lnTo>
                <a:lnTo>
                  <a:pt x="9516" y="10107"/>
                </a:lnTo>
                <a:lnTo>
                  <a:pt x="9618" y="9987"/>
                </a:lnTo>
                <a:lnTo>
                  <a:pt x="9728" y="9867"/>
                </a:lnTo>
                <a:lnTo>
                  <a:pt x="9848" y="9765"/>
                </a:lnTo>
                <a:lnTo>
                  <a:pt x="9968" y="9664"/>
                </a:lnTo>
                <a:lnTo>
                  <a:pt x="10088" y="9572"/>
                </a:lnTo>
                <a:lnTo>
                  <a:pt x="10217" y="9479"/>
                </a:lnTo>
                <a:lnTo>
                  <a:pt x="10355" y="9396"/>
                </a:lnTo>
                <a:lnTo>
                  <a:pt x="10494" y="9323"/>
                </a:lnTo>
                <a:lnTo>
                  <a:pt x="10632" y="9258"/>
                </a:lnTo>
                <a:lnTo>
                  <a:pt x="10770" y="9203"/>
                </a:lnTo>
                <a:lnTo>
                  <a:pt x="10918" y="9148"/>
                </a:lnTo>
                <a:lnTo>
                  <a:pt x="11065" y="9111"/>
                </a:lnTo>
                <a:lnTo>
                  <a:pt x="11222" y="9074"/>
                </a:lnTo>
                <a:lnTo>
                  <a:pt x="11370" y="9046"/>
                </a:lnTo>
                <a:lnTo>
                  <a:pt x="11526" y="9028"/>
                </a:lnTo>
                <a:lnTo>
                  <a:pt x="11692" y="9009"/>
                </a:lnTo>
                <a:close/>
                <a:moveTo>
                  <a:pt x="7460" y="0"/>
                </a:moveTo>
                <a:lnTo>
                  <a:pt x="7156" y="9"/>
                </a:lnTo>
                <a:lnTo>
                  <a:pt x="6861" y="28"/>
                </a:lnTo>
                <a:lnTo>
                  <a:pt x="6565" y="74"/>
                </a:lnTo>
                <a:lnTo>
                  <a:pt x="6270" y="120"/>
                </a:lnTo>
                <a:lnTo>
                  <a:pt x="5994" y="185"/>
                </a:lnTo>
                <a:lnTo>
                  <a:pt x="5708" y="268"/>
                </a:lnTo>
                <a:lnTo>
                  <a:pt x="5441" y="360"/>
                </a:lnTo>
                <a:lnTo>
                  <a:pt x="5173" y="461"/>
                </a:lnTo>
                <a:lnTo>
                  <a:pt x="4906" y="581"/>
                </a:lnTo>
                <a:lnTo>
                  <a:pt x="4657" y="710"/>
                </a:lnTo>
                <a:lnTo>
                  <a:pt x="4408" y="858"/>
                </a:lnTo>
                <a:lnTo>
                  <a:pt x="4168" y="1005"/>
                </a:lnTo>
                <a:lnTo>
                  <a:pt x="3937" y="1171"/>
                </a:lnTo>
                <a:lnTo>
                  <a:pt x="3716" y="1346"/>
                </a:lnTo>
                <a:lnTo>
                  <a:pt x="3504" y="1531"/>
                </a:lnTo>
                <a:lnTo>
                  <a:pt x="3301" y="1725"/>
                </a:lnTo>
                <a:lnTo>
                  <a:pt x="3108" y="1937"/>
                </a:lnTo>
                <a:lnTo>
                  <a:pt x="2914" y="2149"/>
                </a:lnTo>
                <a:lnTo>
                  <a:pt x="2739" y="2370"/>
                </a:lnTo>
                <a:lnTo>
                  <a:pt x="2582" y="2601"/>
                </a:lnTo>
                <a:lnTo>
                  <a:pt x="2425" y="2840"/>
                </a:lnTo>
                <a:lnTo>
                  <a:pt x="2287" y="3089"/>
                </a:lnTo>
                <a:lnTo>
                  <a:pt x="2149" y="3338"/>
                </a:lnTo>
                <a:lnTo>
                  <a:pt x="2038" y="3596"/>
                </a:lnTo>
                <a:lnTo>
                  <a:pt x="1927" y="3864"/>
                </a:lnTo>
                <a:lnTo>
                  <a:pt x="1835" y="4140"/>
                </a:lnTo>
                <a:lnTo>
                  <a:pt x="1761" y="4417"/>
                </a:lnTo>
                <a:lnTo>
                  <a:pt x="1688" y="4703"/>
                </a:lnTo>
                <a:lnTo>
                  <a:pt x="1641" y="4998"/>
                </a:lnTo>
                <a:lnTo>
                  <a:pt x="1605" y="5293"/>
                </a:lnTo>
                <a:lnTo>
                  <a:pt x="1577" y="5588"/>
                </a:lnTo>
                <a:lnTo>
                  <a:pt x="1568" y="5892"/>
                </a:lnTo>
                <a:lnTo>
                  <a:pt x="1568" y="6344"/>
                </a:lnTo>
                <a:lnTo>
                  <a:pt x="1577" y="6621"/>
                </a:lnTo>
                <a:lnTo>
                  <a:pt x="1595" y="6907"/>
                </a:lnTo>
                <a:lnTo>
                  <a:pt x="1632" y="7183"/>
                </a:lnTo>
                <a:lnTo>
                  <a:pt x="1678" y="7451"/>
                </a:lnTo>
                <a:lnTo>
                  <a:pt x="1734" y="7718"/>
                </a:lnTo>
                <a:lnTo>
                  <a:pt x="1807" y="7976"/>
                </a:lnTo>
                <a:lnTo>
                  <a:pt x="1881" y="8235"/>
                </a:lnTo>
                <a:lnTo>
                  <a:pt x="1973" y="8493"/>
                </a:lnTo>
                <a:lnTo>
                  <a:pt x="2084" y="8742"/>
                </a:lnTo>
                <a:lnTo>
                  <a:pt x="2195" y="8982"/>
                </a:lnTo>
                <a:lnTo>
                  <a:pt x="2324" y="9212"/>
                </a:lnTo>
                <a:lnTo>
                  <a:pt x="2453" y="9443"/>
                </a:lnTo>
                <a:lnTo>
                  <a:pt x="2600" y="9664"/>
                </a:lnTo>
                <a:lnTo>
                  <a:pt x="2757" y="9876"/>
                </a:lnTo>
                <a:lnTo>
                  <a:pt x="2914" y="10088"/>
                </a:lnTo>
                <a:lnTo>
                  <a:pt x="3089" y="10282"/>
                </a:lnTo>
                <a:lnTo>
                  <a:pt x="3274" y="10475"/>
                </a:lnTo>
                <a:lnTo>
                  <a:pt x="3458" y="10660"/>
                </a:lnTo>
                <a:lnTo>
                  <a:pt x="3661" y="10835"/>
                </a:lnTo>
                <a:lnTo>
                  <a:pt x="3864" y="11001"/>
                </a:lnTo>
                <a:lnTo>
                  <a:pt x="4076" y="11158"/>
                </a:lnTo>
                <a:lnTo>
                  <a:pt x="4297" y="11305"/>
                </a:lnTo>
                <a:lnTo>
                  <a:pt x="4528" y="11444"/>
                </a:lnTo>
                <a:lnTo>
                  <a:pt x="4758" y="11573"/>
                </a:lnTo>
                <a:lnTo>
                  <a:pt x="4998" y="11693"/>
                </a:lnTo>
                <a:lnTo>
                  <a:pt x="5238" y="11794"/>
                </a:lnTo>
                <a:lnTo>
                  <a:pt x="5496" y="11895"/>
                </a:lnTo>
                <a:lnTo>
                  <a:pt x="5745" y="11978"/>
                </a:lnTo>
                <a:lnTo>
                  <a:pt x="6012" y="12052"/>
                </a:lnTo>
                <a:lnTo>
                  <a:pt x="6280" y="12107"/>
                </a:lnTo>
                <a:lnTo>
                  <a:pt x="6547" y="12163"/>
                </a:lnTo>
                <a:lnTo>
                  <a:pt x="6824" y="12200"/>
                </a:lnTo>
                <a:lnTo>
                  <a:pt x="6833" y="12458"/>
                </a:lnTo>
                <a:lnTo>
                  <a:pt x="6953" y="13841"/>
                </a:lnTo>
                <a:lnTo>
                  <a:pt x="2222" y="13841"/>
                </a:lnTo>
                <a:lnTo>
                  <a:pt x="0" y="16063"/>
                </a:lnTo>
                <a:lnTo>
                  <a:pt x="1411" y="17474"/>
                </a:lnTo>
                <a:lnTo>
                  <a:pt x="3052" y="15833"/>
                </a:lnTo>
                <a:lnTo>
                  <a:pt x="7119" y="15833"/>
                </a:lnTo>
                <a:lnTo>
                  <a:pt x="7303" y="18175"/>
                </a:lnTo>
                <a:lnTo>
                  <a:pt x="3154" y="18175"/>
                </a:lnTo>
                <a:lnTo>
                  <a:pt x="931" y="20407"/>
                </a:lnTo>
                <a:lnTo>
                  <a:pt x="2342" y="21817"/>
                </a:lnTo>
                <a:lnTo>
                  <a:pt x="3984" y="20176"/>
                </a:lnTo>
                <a:lnTo>
                  <a:pt x="7469" y="20176"/>
                </a:lnTo>
                <a:lnTo>
                  <a:pt x="7663" y="22518"/>
                </a:lnTo>
                <a:lnTo>
                  <a:pt x="4694" y="22518"/>
                </a:lnTo>
                <a:lnTo>
                  <a:pt x="2471" y="24740"/>
                </a:lnTo>
                <a:lnTo>
                  <a:pt x="3882" y="26160"/>
                </a:lnTo>
                <a:lnTo>
                  <a:pt x="5523" y="24519"/>
                </a:lnTo>
                <a:lnTo>
                  <a:pt x="8142" y="24519"/>
                </a:lnTo>
                <a:lnTo>
                  <a:pt x="8253" y="24731"/>
                </a:lnTo>
                <a:lnTo>
                  <a:pt x="8373" y="24943"/>
                </a:lnTo>
                <a:lnTo>
                  <a:pt x="8502" y="25155"/>
                </a:lnTo>
                <a:lnTo>
                  <a:pt x="8640" y="25358"/>
                </a:lnTo>
                <a:lnTo>
                  <a:pt x="8788" y="25552"/>
                </a:lnTo>
                <a:lnTo>
                  <a:pt x="8945" y="25736"/>
                </a:lnTo>
                <a:lnTo>
                  <a:pt x="9120" y="25921"/>
                </a:lnTo>
                <a:lnTo>
                  <a:pt x="9295" y="26096"/>
                </a:lnTo>
                <a:lnTo>
                  <a:pt x="9424" y="26207"/>
                </a:lnTo>
                <a:lnTo>
                  <a:pt x="9562" y="26317"/>
                </a:lnTo>
                <a:lnTo>
                  <a:pt x="9691" y="26428"/>
                </a:lnTo>
                <a:lnTo>
                  <a:pt x="9839" y="26520"/>
                </a:lnTo>
                <a:lnTo>
                  <a:pt x="9977" y="26622"/>
                </a:lnTo>
                <a:lnTo>
                  <a:pt x="10125" y="26714"/>
                </a:lnTo>
                <a:lnTo>
                  <a:pt x="10272" y="26797"/>
                </a:lnTo>
                <a:lnTo>
                  <a:pt x="10420" y="26871"/>
                </a:lnTo>
                <a:lnTo>
                  <a:pt x="10577" y="26954"/>
                </a:lnTo>
                <a:lnTo>
                  <a:pt x="10733" y="27018"/>
                </a:lnTo>
                <a:lnTo>
                  <a:pt x="10890" y="27083"/>
                </a:lnTo>
                <a:lnTo>
                  <a:pt x="11047" y="27138"/>
                </a:lnTo>
                <a:lnTo>
                  <a:pt x="11213" y="27193"/>
                </a:lnTo>
                <a:lnTo>
                  <a:pt x="11370" y="27239"/>
                </a:lnTo>
                <a:lnTo>
                  <a:pt x="11536" y="27285"/>
                </a:lnTo>
                <a:lnTo>
                  <a:pt x="11702" y="27322"/>
                </a:lnTo>
                <a:lnTo>
                  <a:pt x="11702" y="30771"/>
                </a:lnTo>
                <a:lnTo>
                  <a:pt x="11711" y="30937"/>
                </a:lnTo>
                <a:lnTo>
                  <a:pt x="11720" y="31112"/>
                </a:lnTo>
                <a:lnTo>
                  <a:pt x="11748" y="31278"/>
                </a:lnTo>
                <a:lnTo>
                  <a:pt x="11775" y="31444"/>
                </a:lnTo>
                <a:lnTo>
                  <a:pt x="11812" y="31601"/>
                </a:lnTo>
                <a:lnTo>
                  <a:pt x="11858" y="31758"/>
                </a:lnTo>
                <a:lnTo>
                  <a:pt x="11905" y="31914"/>
                </a:lnTo>
                <a:lnTo>
                  <a:pt x="11969" y="32062"/>
                </a:lnTo>
                <a:lnTo>
                  <a:pt x="12034" y="32210"/>
                </a:lnTo>
                <a:lnTo>
                  <a:pt x="12107" y="32357"/>
                </a:lnTo>
                <a:lnTo>
                  <a:pt x="12190" y="32495"/>
                </a:lnTo>
                <a:lnTo>
                  <a:pt x="12273" y="32624"/>
                </a:lnTo>
                <a:lnTo>
                  <a:pt x="12366" y="32763"/>
                </a:lnTo>
                <a:lnTo>
                  <a:pt x="12467" y="32883"/>
                </a:lnTo>
                <a:lnTo>
                  <a:pt x="12568" y="33003"/>
                </a:lnTo>
                <a:lnTo>
                  <a:pt x="12679" y="33122"/>
                </a:lnTo>
                <a:lnTo>
                  <a:pt x="12799" y="33233"/>
                </a:lnTo>
                <a:lnTo>
                  <a:pt x="12919" y="33335"/>
                </a:lnTo>
                <a:lnTo>
                  <a:pt x="13039" y="33436"/>
                </a:lnTo>
                <a:lnTo>
                  <a:pt x="13177" y="33528"/>
                </a:lnTo>
                <a:lnTo>
                  <a:pt x="13306" y="33611"/>
                </a:lnTo>
                <a:lnTo>
                  <a:pt x="13444" y="33694"/>
                </a:lnTo>
                <a:lnTo>
                  <a:pt x="13592" y="33768"/>
                </a:lnTo>
                <a:lnTo>
                  <a:pt x="13740" y="33832"/>
                </a:lnTo>
                <a:lnTo>
                  <a:pt x="13887" y="33897"/>
                </a:lnTo>
                <a:lnTo>
                  <a:pt x="14044" y="33943"/>
                </a:lnTo>
                <a:lnTo>
                  <a:pt x="14201" y="33989"/>
                </a:lnTo>
                <a:lnTo>
                  <a:pt x="14357" y="34026"/>
                </a:lnTo>
                <a:lnTo>
                  <a:pt x="14523" y="34054"/>
                </a:lnTo>
                <a:lnTo>
                  <a:pt x="14689" y="34081"/>
                </a:lnTo>
                <a:lnTo>
                  <a:pt x="14864" y="34091"/>
                </a:lnTo>
                <a:lnTo>
                  <a:pt x="15030" y="34100"/>
                </a:lnTo>
                <a:lnTo>
                  <a:pt x="15206" y="34091"/>
                </a:lnTo>
                <a:lnTo>
                  <a:pt x="15372" y="34081"/>
                </a:lnTo>
                <a:lnTo>
                  <a:pt x="15538" y="34054"/>
                </a:lnTo>
                <a:lnTo>
                  <a:pt x="15704" y="34026"/>
                </a:lnTo>
                <a:lnTo>
                  <a:pt x="15860" y="33989"/>
                </a:lnTo>
                <a:lnTo>
                  <a:pt x="16017" y="33943"/>
                </a:lnTo>
                <a:lnTo>
                  <a:pt x="16174" y="33897"/>
                </a:lnTo>
                <a:lnTo>
                  <a:pt x="16321" y="33832"/>
                </a:lnTo>
                <a:lnTo>
                  <a:pt x="16469" y="33768"/>
                </a:lnTo>
                <a:lnTo>
                  <a:pt x="16617" y="33694"/>
                </a:lnTo>
                <a:lnTo>
                  <a:pt x="16755" y="33611"/>
                </a:lnTo>
                <a:lnTo>
                  <a:pt x="16893" y="33528"/>
                </a:lnTo>
                <a:lnTo>
                  <a:pt x="17022" y="33436"/>
                </a:lnTo>
                <a:lnTo>
                  <a:pt x="17142" y="33335"/>
                </a:lnTo>
                <a:lnTo>
                  <a:pt x="17262" y="33233"/>
                </a:lnTo>
                <a:lnTo>
                  <a:pt x="17382" y="33122"/>
                </a:lnTo>
                <a:lnTo>
                  <a:pt x="17493" y="33003"/>
                </a:lnTo>
                <a:lnTo>
                  <a:pt x="17594" y="32883"/>
                </a:lnTo>
                <a:lnTo>
                  <a:pt x="17695" y="32763"/>
                </a:lnTo>
                <a:lnTo>
                  <a:pt x="17788" y="32624"/>
                </a:lnTo>
                <a:lnTo>
                  <a:pt x="17880" y="32495"/>
                </a:lnTo>
                <a:lnTo>
                  <a:pt x="17954" y="32357"/>
                </a:lnTo>
                <a:lnTo>
                  <a:pt x="18027" y="32210"/>
                </a:lnTo>
                <a:lnTo>
                  <a:pt x="18092" y="32062"/>
                </a:lnTo>
                <a:lnTo>
                  <a:pt x="18156" y="31914"/>
                </a:lnTo>
                <a:lnTo>
                  <a:pt x="18212" y="31758"/>
                </a:lnTo>
                <a:lnTo>
                  <a:pt x="18249" y="31601"/>
                </a:lnTo>
                <a:lnTo>
                  <a:pt x="18286" y="31444"/>
                </a:lnTo>
                <a:lnTo>
                  <a:pt x="18322" y="31278"/>
                </a:lnTo>
                <a:lnTo>
                  <a:pt x="18341" y="31112"/>
                </a:lnTo>
                <a:lnTo>
                  <a:pt x="18350" y="30937"/>
                </a:lnTo>
                <a:lnTo>
                  <a:pt x="18359" y="30771"/>
                </a:lnTo>
                <a:lnTo>
                  <a:pt x="18359" y="29471"/>
                </a:lnTo>
                <a:lnTo>
                  <a:pt x="16358" y="29471"/>
                </a:lnTo>
                <a:lnTo>
                  <a:pt x="16358" y="30771"/>
                </a:lnTo>
                <a:lnTo>
                  <a:pt x="16349" y="30909"/>
                </a:lnTo>
                <a:lnTo>
                  <a:pt x="16331" y="31038"/>
                </a:lnTo>
                <a:lnTo>
                  <a:pt x="16303" y="31168"/>
                </a:lnTo>
                <a:lnTo>
                  <a:pt x="16257" y="31287"/>
                </a:lnTo>
                <a:lnTo>
                  <a:pt x="16202" y="31407"/>
                </a:lnTo>
                <a:lnTo>
                  <a:pt x="16137" y="31509"/>
                </a:lnTo>
                <a:lnTo>
                  <a:pt x="16054" y="31619"/>
                </a:lnTo>
                <a:lnTo>
                  <a:pt x="15971" y="31712"/>
                </a:lnTo>
                <a:lnTo>
                  <a:pt x="15879" y="31795"/>
                </a:lnTo>
                <a:lnTo>
                  <a:pt x="15777" y="31868"/>
                </a:lnTo>
                <a:lnTo>
                  <a:pt x="15667" y="31942"/>
                </a:lnTo>
                <a:lnTo>
                  <a:pt x="15547" y="31997"/>
                </a:lnTo>
                <a:lnTo>
                  <a:pt x="15427" y="32034"/>
                </a:lnTo>
                <a:lnTo>
                  <a:pt x="15298" y="32071"/>
                </a:lnTo>
                <a:lnTo>
                  <a:pt x="15169" y="32090"/>
                </a:lnTo>
                <a:lnTo>
                  <a:pt x="15030" y="32099"/>
                </a:lnTo>
                <a:lnTo>
                  <a:pt x="14892" y="32090"/>
                </a:lnTo>
                <a:lnTo>
                  <a:pt x="14763" y="32071"/>
                </a:lnTo>
                <a:lnTo>
                  <a:pt x="14634" y="32034"/>
                </a:lnTo>
                <a:lnTo>
                  <a:pt x="14514" y="31997"/>
                </a:lnTo>
                <a:lnTo>
                  <a:pt x="14394" y="31942"/>
                </a:lnTo>
                <a:lnTo>
                  <a:pt x="14293" y="31868"/>
                </a:lnTo>
                <a:lnTo>
                  <a:pt x="14182" y="31795"/>
                </a:lnTo>
                <a:lnTo>
                  <a:pt x="14090" y="31712"/>
                </a:lnTo>
                <a:lnTo>
                  <a:pt x="14007" y="31619"/>
                </a:lnTo>
                <a:lnTo>
                  <a:pt x="13933" y="31509"/>
                </a:lnTo>
                <a:lnTo>
                  <a:pt x="13859" y="31407"/>
                </a:lnTo>
                <a:lnTo>
                  <a:pt x="13804" y="31287"/>
                </a:lnTo>
                <a:lnTo>
                  <a:pt x="13758" y="31168"/>
                </a:lnTo>
                <a:lnTo>
                  <a:pt x="13730" y="31038"/>
                </a:lnTo>
                <a:lnTo>
                  <a:pt x="13712" y="30909"/>
                </a:lnTo>
                <a:lnTo>
                  <a:pt x="13703" y="30771"/>
                </a:lnTo>
                <a:lnTo>
                  <a:pt x="13703" y="27322"/>
                </a:lnTo>
                <a:lnTo>
                  <a:pt x="13869" y="27285"/>
                </a:lnTo>
                <a:lnTo>
                  <a:pt x="14035" y="27239"/>
                </a:lnTo>
                <a:lnTo>
                  <a:pt x="14201" y="27193"/>
                </a:lnTo>
                <a:lnTo>
                  <a:pt x="14357" y="27138"/>
                </a:lnTo>
                <a:lnTo>
                  <a:pt x="14523" y="27083"/>
                </a:lnTo>
                <a:lnTo>
                  <a:pt x="14680" y="27018"/>
                </a:lnTo>
                <a:lnTo>
                  <a:pt x="14837" y="26954"/>
                </a:lnTo>
                <a:lnTo>
                  <a:pt x="14984" y="26871"/>
                </a:lnTo>
                <a:lnTo>
                  <a:pt x="15141" y="26797"/>
                </a:lnTo>
                <a:lnTo>
                  <a:pt x="15289" y="26714"/>
                </a:lnTo>
                <a:lnTo>
                  <a:pt x="15427" y="26622"/>
                </a:lnTo>
                <a:lnTo>
                  <a:pt x="15575" y="26520"/>
                </a:lnTo>
                <a:lnTo>
                  <a:pt x="15713" y="26419"/>
                </a:lnTo>
                <a:lnTo>
                  <a:pt x="15851" y="26317"/>
                </a:lnTo>
                <a:lnTo>
                  <a:pt x="15980" y="26207"/>
                </a:lnTo>
                <a:lnTo>
                  <a:pt x="16109" y="26096"/>
                </a:lnTo>
                <a:lnTo>
                  <a:pt x="16294" y="25921"/>
                </a:lnTo>
                <a:lnTo>
                  <a:pt x="16460" y="25736"/>
                </a:lnTo>
                <a:lnTo>
                  <a:pt x="16617" y="25552"/>
                </a:lnTo>
                <a:lnTo>
                  <a:pt x="16764" y="25358"/>
                </a:lnTo>
                <a:lnTo>
                  <a:pt x="16912" y="25155"/>
                </a:lnTo>
                <a:lnTo>
                  <a:pt x="17041" y="24943"/>
                </a:lnTo>
                <a:lnTo>
                  <a:pt x="17151" y="24731"/>
                </a:lnTo>
                <a:lnTo>
                  <a:pt x="17262" y="24519"/>
                </a:lnTo>
                <a:lnTo>
                  <a:pt x="19890" y="24519"/>
                </a:lnTo>
                <a:lnTo>
                  <a:pt x="21531" y="26160"/>
                </a:lnTo>
                <a:lnTo>
                  <a:pt x="22942" y="24740"/>
                </a:lnTo>
                <a:lnTo>
                  <a:pt x="20711" y="22518"/>
                </a:lnTo>
                <a:lnTo>
                  <a:pt x="17741" y="22518"/>
                </a:lnTo>
                <a:lnTo>
                  <a:pt x="17935" y="20176"/>
                </a:lnTo>
                <a:lnTo>
                  <a:pt x="21421" y="20176"/>
                </a:lnTo>
                <a:lnTo>
                  <a:pt x="23062" y="21817"/>
                </a:lnTo>
                <a:lnTo>
                  <a:pt x="24482" y="20407"/>
                </a:lnTo>
                <a:lnTo>
                  <a:pt x="22251" y="18175"/>
                </a:lnTo>
                <a:lnTo>
                  <a:pt x="18101" y="18175"/>
                </a:lnTo>
                <a:lnTo>
                  <a:pt x="18295" y="15833"/>
                </a:lnTo>
                <a:lnTo>
                  <a:pt x="22361" y="15833"/>
                </a:lnTo>
                <a:lnTo>
                  <a:pt x="24003" y="17474"/>
                </a:lnTo>
                <a:lnTo>
                  <a:pt x="25413" y="16063"/>
                </a:lnTo>
                <a:lnTo>
                  <a:pt x="23182" y="13841"/>
                </a:lnTo>
                <a:lnTo>
                  <a:pt x="18461" y="13841"/>
                </a:lnTo>
                <a:lnTo>
                  <a:pt x="18571" y="12458"/>
                </a:lnTo>
                <a:lnTo>
                  <a:pt x="18590" y="12200"/>
                </a:lnTo>
                <a:lnTo>
                  <a:pt x="18857" y="12163"/>
                </a:lnTo>
                <a:lnTo>
                  <a:pt x="19134" y="12107"/>
                </a:lnTo>
                <a:lnTo>
                  <a:pt x="19401" y="12052"/>
                </a:lnTo>
                <a:lnTo>
                  <a:pt x="19659" y="11978"/>
                </a:lnTo>
                <a:lnTo>
                  <a:pt x="19918" y="11895"/>
                </a:lnTo>
                <a:lnTo>
                  <a:pt x="20167" y="11794"/>
                </a:lnTo>
                <a:lnTo>
                  <a:pt x="20416" y="11693"/>
                </a:lnTo>
                <a:lnTo>
                  <a:pt x="20646" y="11573"/>
                </a:lnTo>
                <a:lnTo>
                  <a:pt x="20886" y="11444"/>
                </a:lnTo>
                <a:lnTo>
                  <a:pt x="21107" y="11305"/>
                </a:lnTo>
                <a:lnTo>
                  <a:pt x="21328" y="11158"/>
                </a:lnTo>
                <a:lnTo>
                  <a:pt x="21541" y="11001"/>
                </a:lnTo>
                <a:lnTo>
                  <a:pt x="21753" y="10835"/>
                </a:lnTo>
                <a:lnTo>
                  <a:pt x="21946" y="10660"/>
                </a:lnTo>
                <a:lnTo>
                  <a:pt x="22140" y="10475"/>
                </a:lnTo>
                <a:lnTo>
                  <a:pt x="22315" y="10282"/>
                </a:lnTo>
                <a:lnTo>
                  <a:pt x="22490" y="10088"/>
                </a:lnTo>
                <a:lnTo>
                  <a:pt x="22656" y="9876"/>
                </a:lnTo>
                <a:lnTo>
                  <a:pt x="22804" y="9664"/>
                </a:lnTo>
                <a:lnTo>
                  <a:pt x="22951" y="9443"/>
                </a:lnTo>
                <a:lnTo>
                  <a:pt x="23090" y="9212"/>
                </a:lnTo>
                <a:lnTo>
                  <a:pt x="23210" y="8982"/>
                </a:lnTo>
                <a:lnTo>
                  <a:pt x="23329" y="8733"/>
                </a:lnTo>
                <a:lnTo>
                  <a:pt x="23431" y="8493"/>
                </a:lnTo>
                <a:lnTo>
                  <a:pt x="23523" y="8235"/>
                </a:lnTo>
                <a:lnTo>
                  <a:pt x="23606" y="7976"/>
                </a:lnTo>
                <a:lnTo>
                  <a:pt x="23671" y="7718"/>
                </a:lnTo>
                <a:lnTo>
                  <a:pt x="23735" y="7451"/>
                </a:lnTo>
                <a:lnTo>
                  <a:pt x="23781" y="7183"/>
                </a:lnTo>
                <a:lnTo>
                  <a:pt x="23809" y="6907"/>
                </a:lnTo>
                <a:lnTo>
                  <a:pt x="23827" y="6621"/>
                </a:lnTo>
                <a:lnTo>
                  <a:pt x="23837" y="6344"/>
                </a:lnTo>
                <a:lnTo>
                  <a:pt x="23837" y="5892"/>
                </a:lnTo>
                <a:lnTo>
                  <a:pt x="23827" y="5588"/>
                </a:lnTo>
                <a:lnTo>
                  <a:pt x="23809" y="5293"/>
                </a:lnTo>
                <a:lnTo>
                  <a:pt x="23772" y="4998"/>
                </a:lnTo>
                <a:lnTo>
                  <a:pt x="23717" y="4703"/>
                </a:lnTo>
                <a:lnTo>
                  <a:pt x="23652" y="4417"/>
                </a:lnTo>
                <a:lnTo>
                  <a:pt x="23569" y="4140"/>
                </a:lnTo>
                <a:lnTo>
                  <a:pt x="23477" y="3864"/>
                </a:lnTo>
                <a:lnTo>
                  <a:pt x="23376" y="3596"/>
                </a:lnTo>
                <a:lnTo>
                  <a:pt x="23256" y="3338"/>
                </a:lnTo>
                <a:lnTo>
                  <a:pt x="23127" y="3089"/>
                </a:lnTo>
                <a:lnTo>
                  <a:pt x="22979" y="2840"/>
                </a:lnTo>
                <a:lnTo>
                  <a:pt x="22832" y="2601"/>
                </a:lnTo>
                <a:lnTo>
                  <a:pt x="22666" y="2370"/>
                </a:lnTo>
                <a:lnTo>
                  <a:pt x="22490" y="2149"/>
                </a:lnTo>
                <a:lnTo>
                  <a:pt x="22306" y="1937"/>
                </a:lnTo>
                <a:lnTo>
                  <a:pt x="22112" y="1725"/>
                </a:lnTo>
                <a:lnTo>
                  <a:pt x="21900" y="1531"/>
                </a:lnTo>
                <a:lnTo>
                  <a:pt x="21688" y="1346"/>
                </a:lnTo>
                <a:lnTo>
                  <a:pt x="21467" y="1171"/>
                </a:lnTo>
                <a:lnTo>
                  <a:pt x="21236" y="1005"/>
                </a:lnTo>
                <a:lnTo>
                  <a:pt x="20997" y="858"/>
                </a:lnTo>
                <a:lnTo>
                  <a:pt x="20748" y="710"/>
                </a:lnTo>
                <a:lnTo>
                  <a:pt x="20499" y="581"/>
                </a:lnTo>
                <a:lnTo>
                  <a:pt x="20240" y="461"/>
                </a:lnTo>
                <a:lnTo>
                  <a:pt x="19973" y="360"/>
                </a:lnTo>
                <a:lnTo>
                  <a:pt x="19696" y="268"/>
                </a:lnTo>
                <a:lnTo>
                  <a:pt x="19420" y="185"/>
                </a:lnTo>
                <a:lnTo>
                  <a:pt x="19134" y="120"/>
                </a:lnTo>
                <a:lnTo>
                  <a:pt x="18839" y="74"/>
                </a:lnTo>
                <a:lnTo>
                  <a:pt x="18553" y="28"/>
                </a:lnTo>
                <a:lnTo>
                  <a:pt x="18249" y="9"/>
                </a:lnTo>
                <a:lnTo>
                  <a:pt x="17944" y="0"/>
                </a:lnTo>
                <a:lnTo>
                  <a:pt x="17456" y="0"/>
                </a:lnTo>
                <a:lnTo>
                  <a:pt x="17456" y="2001"/>
                </a:lnTo>
                <a:lnTo>
                  <a:pt x="18120" y="2001"/>
                </a:lnTo>
                <a:lnTo>
                  <a:pt x="18295" y="2010"/>
                </a:lnTo>
                <a:lnTo>
                  <a:pt x="18461" y="2029"/>
                </a:lnTo>
                <a:lnTo>
                  <a:pt x="18627" y="2056"/>
                </a:lnTo>
                <a:lnTo>
                  <a:pt x="18793" y="2093"/>
                </a:lnTo>
                <a:lnTo>
                  <a:pt x="18949" y="2130"/>
                </a:lnTo>
                <a:lnTo>
                  <a:pt x="19106" y="2176"/>
                </a:lnTo>
                <a:lnTo>
                  <a:pt x="19263" y="2232"/>
                </a:lnTo>
                <a:lnTo>
                  <a:pt x="19420" y="2287"/>
                </a:lnTo>
                <a:lnTo>
                  <a:pt x="19567" y="2352"/>
                </a:lnTo>
                <a:lnTo>
                  <a:pt x="19715" y="2425"/>
                </a:lnTo>
                <a:lnTo>
                  <a:pt x="19862" y="2499"/>
                </a:lnTo>
                <a:lnTo>
                  <a:pt x="20001" y="2582"/>
                </a:lnTo>
                <a:lnTo>
                  <a:pt x="20130" y="2674"/>
                </a:lnTo>
                <a:lnTo>
                  <a:pt x="20268" y="2766"/>
                </a:lnTo>
                <a:lnTo>
                  <a:pt x="20397" y="2868"/>
                </a:lnTo>
                <a:lnTo>
                  <a:pt x="17456" y="2868"/>
                </a:lnTo>
                <a:lnTo>
                  <a:pt x="17456" y="4869"/>
                </a:lnTo>
                <a:lnTo>
                  <a:pt x="21697" y="4869"/>
                </a:lnTo>
                <a:lnTo>
                  <a:pt x="21762" y="5109"/>
                </a:lnTo>
                <a:lnTo>
                  <a:pt x="21799" y="5367"/>
                </a:lnTo>
                <a:lnTo>
                  <a:pt x="21826" y="5625"/>
                </a:lnTo>
                <a:lnTo>
                  <a:pt x="21836" y="5892"/>
                </a:lnTo>
                <a:lnTo>
                  <a:pt x="21836" y="6344"/>
                </a:lnTo>
                <a:lnTo>
                  <a:pt x="21836" y="6529"/>
                </a:lnTo>
                <a:lnTo>
                  <a:pt x="21817" y="6722"/>
                </a:lnTo>
                <a:lnTo>
                  <a:pt x="21799" y="6907"/>
                </a:lnTo>
                <a:lnTo>
                  <a:pt x="21762" y="7091"/>
                </a:lnTo>
                <a:lnTo>
                  <a:pt x="21725" y="7266"/>
                </a:lnTo>
                <a:lnTo>
                  <a:pt x="21679" y="7442"/>
                </a:lnTo>
                <a:lnTo>
                  <a:pt x="21624" y="7617"/>
                </a:lnTo>
                <a:lnTo>
                  <a:pt x="21559" y="7792"/>
                </a:lnTo>
                <a:lnTo>
                  <a:pt x="21485" y="7958"/>
                </a:lnTo>
                <a:lnTo>
                  <a:pt x="21411" y="8115"/>
                </a:lnTo>
                <a:lnTo>
                  <a:pt x="21319" y="8272"/>
                </a:lnTo>
                <a:lnTo>
                  <a:pt x="21227" y="8428"/>
                </a:lnTo>
                <a:lnTo>
                  <a:pt x="21135" y="8576"/>
                </a:lnTo>
                <a:lnTo>
                  <a:pt x="21024" y="8723"/>
                </a:lnTo>
                <a:lnTo>
                  <a:pt x="20914" y="8862"/>
                </a:lnTo>
                <a:lnTo>
                  <a:pt x="20794" y="8991"/>
                </a:lnTo>
                <a:lnTo>
                  <a:pt x="20674" y="9120"/>
                </a:lnTo>
                <a:lnTo>
                  <a:pt x="20545" y="9240"/>
                </a:lnTo>
                <a:lnTo>
                  <a:pt x="20406" y="9360"/>
                </a:lnTo>
                <a:lnTo>
                  <a:pt x="20268" y="9461"/>
                </a:lnTo>
                <a:lnTo>
                  <a:pt x="20121" y="9572"/>
                </a:lnTo>
                <a:lnTo>
                  <a:pt x="19964" y="9664"/>
                </a:lnTo>
                <a:lnTo>
                  <a:pt x="19816" y="9756"/>
                </a:lnTo>
                <a:lnTo>
                  <a:pt x="19650" y="9839"/>
                </a:lnTo>
                <a:lnTo>
                  <a:pt x="19493" y="9913"/>
                </a:lnTo>
                <a:lnTo>
                  <a:pt x="19318" y="9977"/>
                </a:lnTo>
                <a:lnTo>
                  <a:pt x="19152" y="10042"/>
                </a:lnTo>
                <a:lnTo>
                  <a:pt x="18977" y="10097"/>
                </a:lnTo>
                <a:lnTo>
                  <a:pt x="18802" y="10134"/>
                </a:lnTo>
                <a:lnTo>
                  <a:pt x="18617" y="10171"/>
                </a:lnTo>
                <a:lnTo>
                  <a:pt x="18433" y="10199"/>
                </a:lnTo>
                <a:lnTo>
                  <a:pt x="18249" y="10217"/>
                </a:lnTo>
                <a:lnTo>
                  <a:pt x="18156" y="10005"/>
                </a:lnTo>
                <a:lnTo>
                  <a:pt x="18055" y="9793"/>
                </a:lnTo>
                <a:lnTo>
                  <a:pt x="17944" y="9590"/>
                </a:lnTo>
                <a:lnTo>
                  <a:pt x="17834" y="9387"/>
                </a:lnTo>
                <a:lnTo>
                  <a:pt x="17705" y="9184"/>
                </a:lnTo>
                <a:lnTo>
                  <a:pt x="17566" y="9000"/>
                </a:lnTo>
                <a:lnTo>
                  <a:pt x="17419" y="8816"/>
                </a:lnTo>
                <a:lnTo>
                  <a:pt x="17262" y="8631"/>
                </a:lnTo>
                <a:lnTo>
                  <a:pt x="17031" y="8401"/>
                </a:lnTo>
                <a:lnTo>
                  <a:pt x="16792" y="8189"/>
                </a:lnTo>
                <a:lnTo>
                  <a:pt x="16543" y="7986"/>
                </a:lnTo>
                <a:lnTo>
                  <a:pt x="16275" y="7810"/>
                </a:lnTo>
                <a:lnTo>
                  <a:pt x="15999" y="7644"/>
                </a:lnTo>
                <a:lnTo>
                  <a:pt x="15713" y="7497"/>
                </a:lnTo>
                <a:lnTo>
                  <a:pt x="15418" y="7368"/>
                </a:lnTo>
                <a:lnTo>
                  <a:pt x="15123" y="7257"/>
                </a:lnTo>
                <a:lnTo>
                  <a:pt x="15123" y="5302"/>
                </a:lnTo>
                <a:lnTo>
                  <a:pt x="13122" y="5302"/>
                </a:lnTo>
                <a:lnTo>
                  <a:pt x="13122" y="7008"/>
                </a:lnTo>
                <a:lnTo>
                  <a:pt x="12283" y="7008"/>
                </a:lnTo>
                <a:lnTo>
                  <a:pt x="12283" y="5302"/>
                </a:lnTo>
                <a:lnTo>
                  <a:pt x="10291" y="5302"/>
                </a:lnTo>
                <a:lnTo>
                  <a:pt x="10291" y="7257"/>
                </a:lnTo>
                <a:lnTo>
                  <a:pt x="9987" y="7368"/>
                </a:lnTo>
                <a:lnTo>
                  <a:pt x="9691" y="7497"/>
                </a:lnTo>
                <a:lnTo>
                  <a:pt x="9406" y="7644"/>
                </a:lnTo>
                <a:lnTo>
                  <a:pt x="9129" y="7810"/>
                </a:lnTo>
                <a:lnTo>
                  <a:pt x="8871" y="7986"/>
                </a:lnTo>
                <a:lnTo>
                  <a:pt x="8613" y="8189"/>
                </a:lnTo>
                <a:lnTo>
                  <a:pt x="8373" y="8401"/>
                </a:lnTo>
                <a:lnTo>
                  <a:pt x="8152" y="8631"/>
                </a:lnTo>
                <a:lnTo>
                  <a:pt x="7995" y="8816"/>
                </a:lnTo>
                <a:lnTo>
                  <a:pt x="7847" y="9000"/>
                </a:lnTo>
                <a:lnTo>
                  <a:pt x="7709" y="9184"/>
                </a:lnTo>
                <a:lnTo>
                  <a:pt x="7580" y="9387"/>
                </a:lnTo>
                <a:lnTo>
                  <a:pt x="7460" y="9590"/>
                </a:lnTo>
                <a:lnTo>
                  <a:pt x="7349" y="9793"/>
                </a:lnTo>
                <a:lnTo>
                  <a:pt x="7248" y="10005"/>
                </a:lnTo>
                <a:lnTo>
                  <a:pt x="7165" y="10217"/>
                </a:lnTo>
                <a:lnTo>
                  <a:pt x="6971" y="10199"/>
                </a:lnTo>
                <a:lnTo>
                  <a:pt x="6787" y="10171"/>
                </a:lnTo>
                <a:lnTo>
                  <a:pt x="6612" y="10134"/>
                </a:lnTo>
                <a:lnTo>
                  <a:pt x="6427" y="10097"/>
                </a:lnTo>
                <a:lnTo>
                  <a:pt x="6252" y="10042"/>
                </a:lnTo>
                <a:lnTo>
                  <a:pt x="6086" y="9977"/>
                </a:lnTo>
                <a:lnTo>
                  <a:pt x="5920" y="9913"/>
                </a:lnTo>
                <a:lnTo>
                  <a:pt x="5754" y="9839"/>
                </a:lnTo>
                <a:lnTo>
                  <a:pt x="5597" y="9756"/>
                </a:lnTo>
                <a:lnTo>
                  <a:pt x="5441" y="9664"/>
                </a:lnTo>
                <a:lnTo>
                  <a:pt x="5293" y="9572"/>
                </a:lnTo>
                <a:lnTo>
                  <a:pt x="5145" y="9461"/>
                </a:lnTo>
                <a:lnTo>
                  <a:pt x="5007" y="9360"/>
                </a:lnTo>
                <a:lnTo>
                  <a:pt x="4869" y="9240"/>
                </a:lnTo>
                <a:lnTo>
                  <a:pt x="4740" y="9120"/>
                </a:lnTo>
                <a:lnTo>
                  <a:pt x="4611" y="8991"/>
                </a:lnTo>
                <a:lnTo>
                  <a:pt x="4491" y="8862"/>
                </a:lnTo>
                <a:lnTo>
                  <a:pt x="4380" y="8723"/>
                </a:lnTo>
                <a:lnTo>
                  <a:pt x="4279" y="8576"/>
                </a:lnTo>
                <a:lnTo>
                  <a:pt x="4177" y="8428"/>
                </a:lnTo>
                <a:lnTo>
                  <a:pt x="4085" y="8272"/>
                </a:lnTo>
                <a:lnTo>
                  <a:pt x="4002" y="8115"/>
                </a:lnTo>
                <a:lnTo>
                  <a:pt x="3919" y="7958"/>
                </a:lnTo>
                <a:lnTo>
                  <a:pt x="3845" y="7792"/>
                </a:lnTo>
                <a:lnTo>
                  <a:pt x="3781" y="7617"/>
                </a:lnTo>
                <a:lnTo>
                  <a:pt x="3725" y="7442"/>
                </a:lnTo>
                <a:lnTo>
                  <a:pt x="3679" y="7266"/>
                </a:lnTo>
                <a:lnTo>
                  <a:pt x="3642" y="7091"/>
                </a:lnTo>
                <a:lnTo>
                  <a:pt x="3615" y="6907"/>
                </a:lnTo>
                <a:lnTo>
                  <a:pt x="3587" y="6722"/>
                </a:lnTo>
                <a:lnTo>
                  <a:pt x="3578" y="6529"/>
                </a:lnTo>
                <a:lnTo>
                  <a:pt x="3569" y="6344"/>
                </a:lnTo>
                <a:lnTo>
                  <a:pt x="3569" y="5892"/>
                </a:lnTo>
                <a:lnTo>
                  <a:pt x="3578" y="5625"/>
                </a:lnTo>
                <a:lnTo>
                  <a:pt x="3606" y="5367"/>
                </a:lnTo>
                <a:lnTo>
                  <a:pt x="3652" y="5109"/>
                </a:lnTo>
                <a:lnTo>
                  <a:pt x="3707" y="4869"/>
                </a:lnTo>
                <a:lnTo>
                  <a:pt x="7958" y="4869"/>
                </a:lnTo>
                <a:lnTo>
                  <a:pt x="7958" y="2868"/>
                </a:lnTo>
                <a:lnTo>
                  <a:pt x="5016" y="2868"/>
                </a:lnTo>
                <a:lnTo>
                  <a:pt x="5145" y="2766"/>
                </a:lnTo>
                <a:lnTo>
                  <a:pt x="5275" y="2674"/>
                </a:lnTo>
                <a:lnTo>
                  <a:pt x="5413" y="2582"/>
                </a:lnTo>
                <a:lnTo>
                  <a:pt x="5551" y="2499"/>
                </a:lnTo>
                <a:lnTo>
                  <a:pt x="5689" y="2425"/>
                </a:lnTo>
                <a:lnTo>
                  <a:pt x="5837" y="2352"/>
                </a:lnTo>
                <a:lnTo>
                  <a:pt x="5985" y="2287"/>
                </a:lnTo>
                <a:lnTo>
                  <a:pt x="6141" y="2232"/>
                </a:lnTo>
                <a:lnTo>
                  <a:pt x="6298" y="2176"/>
                </a:lnTo>
                <a:lnTo>
                  <a:pt x="6455" y="2130"/>
                </a:lnTo>
                <a:lnTo>
                  <a:pt x="6621" y="2093"/>
                </a:lnTo>
                <a:lnTo>
                  <a:pt x="6778" y="2056"/>
                </a:lnTo>
                <a:lnTo>
                  <a:pt x="6944" y="2029"/>
                </a:lnTo>
                <a:lnTo>
                  <a:pt x="7119" y="2010"/>
                </a:lnTo>
                <a:lnTo>
                  <a:pt x="7285" y="2001"/>
                </a:lnTo>
                <a:lnTo>
                  <a:pt x="7958" y="2001"/>
                </a:lnTo>
                <a:lnTo>
                  <a:pt x="795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38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735" name="Google Shape;735;p38"/>
          <p:cNvSpPr/>
          <p:nvPr/>
        </p:nvSpPr>
        <p:spPr>
          <a:xfrm>
            <a:off x="2736925" y="1061801"/>
            <a:ext cx="3684300" cy="3684300"/>
          </a:xfrm>
          <a:prstGeom prst="donut">
            <a:avLst>
              <a:gd fmla="val 1654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38"/>
          <p:cNvSpPr/>
          <p:nvPr/>
        </p:nvSpPr>
        <p:spPr>
          <a:xfrm rot="5400000">
            <a:off x="2736925" y="1061801"/>
            <a:ext cx="3684300" cy="3684300"/>
          </a:xfrm>
          <a:prstGeom prst="blockArc">
            <a:avLst>
              <a:gd fmla="val 16186033" name="adj1"/>
              <a:gd fmla="val 17227004" name="adj2"/>
              <a:gd fmla="val 16564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8"/>
          <p:cNvSpPr/>
          <p:nvPr/>
        </p:nvSpPr>
        <p:spPr>
          <a:xfrm rot="727373">
            <a:off x="3527136" y="2045523"/>
            <a:ext cx="2103879" cy="1716847"/>
          </a:xfrm>
          <a:custGeom>
            <a:rect b="b" l="l" r="r" t="t"/>
            <a:pathLst>
              <a:path extrusionOk="0" h="54837" w="67199">
                <a:moveTo>
                  <a:pt x="90" y="15008"/>
                </a:moveTo>
                <a:lnTo>
                  <a:pt x="63" y="15017"/>
                </a:lnTo>
                <a:lnTo>
                  <a:pt x="45" y="15026"/>
                </a:lnTo>
                <a:lnTo>
                  <a:pt x="37" y="15053"/>
                </a:lnTo>
                <a:lnTo>
                  <a:pt x="19" y="15079"/>
                </a:lnTo>
                <a:lnTo>
                  <a:pt x="19" y="15061"/>
                </a:lnTo>
                <a:lnTo>
                  <a:pt x="10" y="15061"/>
                </a:lnTo>
                <a:lnTo>
                  <a:pt x="1" y="15079"/>
                </a:lnTo>
                <a:lnTo>
                  <a:pt x="19" y="15106"/>
                </a:lnTo>
                <a:lnTo>
                  <a:pt x="28" y="15178"/>
                </a:lnTo>
                <a:lnTo>
                  <a:pt x="19" y="15222"/>
                </a:lnTo>
                <a:lnTo>
                  <a:pt x="90" y="15312"/>
                </a:lnTo>
                <a:lnTo>
                  <a:pt x="188" y="15356"/>
                </a:lnTo>
                <a:lnTo>
                  <a:pt x="296" y="15356"/>
                </a:lnTo>
                <a:lnTo>
                  <a:pt x="421" y="15348"/>
                </a:lnTo>
                <a:lnTo>
                  <a:pt x="421" y="15321"/>
                </a:lnTo>
                <a:lnTo>
                  <a:pt x="305" y="15222"/>
                </a:lnTo>
                <a:lnTo>
                  <a:pt x="305" y="15213"/>
                </a:lnTo>
                <a:lnTo>
                  <a:pt x="287" y="15187"/>
                </a:lnTo>
                <a:lnTo>
                  <a:pt x="269" y="15169"/>
                </a:lnTo>
                <a:lnTo>
                  <a:pt x="260" y="15160"/>
                </a:lnTo>
                <a:lnTo>
                  <a:pt x="215" y="15169"/>
                </a:lnTo>
                <a:lnTo>
                  <a:pt x="126" y="15187"/>
                </a:lnTo>
                <a:lnTo>
                  <a:pt x="72" y="15178"/>
                </a:lnTo>
                <a:lnTo>
                  <a:pt x="45" y="15151"/>
                </a:lnTo>
                <a:lnTo>
                  <a:pt x="54" y="15115"/>
                </a:lnTo>
                <a:lnTo>
                  <a:pt x="90" y="15097"/>
                </a:lnTo>
                <a:lnTo>
                  <a:pt x="171" y="15079"/>
                </a:lnTo>
                <a:lnTo>
                  <a:pt x="162" y="15053"/>
                </a:lnTo>
                <a:lnTo>
                  <a:pt x="144" y="15035"/>
                </a:lnTo>
                <a:lnTo>
                  <a:pt x="90" y="15008"/>
                </a:lnTo>
                <a:close/>
                <a:moveTo>
                  <a:pt x="47794" y="17332"/>
                </a:moveTo>
                <a:lnTo>
                  <a:pt x="47705" y="17350"/>
                </a:lnTo>
                <a:lnTo>
                  <a:pt x="47606" y="17412"/>
                </a:lnTo>
                <a:lnTo>
                  <a:pt x="47553" y="17502"/>
                </a:lnTo>
                <a:lnTo>
                  <a:pt x="47562" y="17600"/>
                </a:lnTo>
                <a:lnTo>
                  <a:pt x="47579" y="17537"/>
                </a:lnTo>
                <a:lnTo>
                  <a:pt x="47615" y="17484"/>
                </a:lnTo>
                <a:lnTo>
                  <a:pt x="47660" y="17439"/>
                </a:lnTo>
                <a:lnTo>
                  <a:pt x="47696" y="17421"/>
                </a:lnTo>
                <a:lnTo>
                  <a:pt x="47731" y="17421"/>
                </a:lnTo>
                <a:lnTo>
                  <a:pt x="47758" y="17403"/>
                </a:lnTo>
                <a:lnTo>
                  <a:pt x="47794" y="17394"/>
                </a:lnTo>
                <a:lnTo>
                  <a:pt x="47830" y="17412"/>
                </a:lnTo>
                <a:lnTo>
                  <a:pt x="47856" y="17439"/>
                </a:lnTo>
                <a:lnTo>
                  <a:pt x="47874" y="17466"/>
                </a:lnTo>
                <a:lnTo>
                  <a:pt x="47865" y="17484"/>
                </a:lnTo>
                <a:lnTo>
                  <a:pt x="47821" y="17502"/>
                </a:lnTo>
                <a:lnTo>
                  <a:pt x="47821" y="17520"/>
                </a:lnTo>
                <a:lnTo>
                  <a:pt x="47839" y="17528"/>
                </a:lnTo>
                <a:lnTo>
                  <a:pt x="47865" y="17546"/>
                </a:lnTo>
                <a:lnTo>
                  <a:pt x="47883" y="17546"/>
                </a:lnTo>
                <a:lnTo>
                  <a:pt x="47910" y="17573"/>
                </a:lnTo>
                <a:lnTo>
                  <a:pt x="47946" y="17537"/>
                </a:lnTo>
                <a:lnTo>
                  <a:pt x="47991" y="17502"/>
                </a:lnTo>
                <a:lnTo>
                  <a:pt x="48035" y="17484"/>
                </a:lnTo>
                <a:lnTo>
                  <a:pt x="48089" y="17475"/>
                </a:lnTo>
                <a:lnTo>
                  <a:pt x="48143" y="17493"/>
                </a:lnTo>
                <a:lnTo>
                  <a:pt x="48187" y="17511"/>
                </a:lnTo>
                <a:lnTo>
                  <a:pt x="48241" y="17520"/>
                </a:lnTo>
                <a:lnTo>
                  <a:pt x="48294" y="17502"/>
                </a:lnTo>
                <a:lnTo>
                  <a:pt x="47973" y="17403"/>
                </a:lnTo>
                <a:lnTo>
                  <a:pt x="47910" y="17377"/>
                </a:lnTo>
                <a:lnTo>
                  <a:pt x="47856" y="17350"/>
                </a:lnTo>
                <a:lnTo>
                  <a:pt x="47830" y="17341"/>
                </a:lnTo>
                <a:lnTo>
                  <a:pt x="47794" y="17332"/>
                </a:lnTo>
                <a:close/>
                <a:moveTo>
                  <a:pt x="3996" y="18145"/>
                </a:moveTo>
                <a:lnTo>
                  <a:pt x="4005" y="18181"/>
                </a:lnTo>
                <a:lnTo>
                  <a:pt x="4005" y="18226"/>
                </a:lnTo>
                <a:lnTo>
                  <a:pt x="4050" y="18279"/>
                </a:lnTo>
                <a:lnTo>
                  <a:pt x="4112" y="18351"/>
                </a:lnTo>
                <a:lnTo>
                  <a:pt x="4095" y="18315"/>
                </a:lnTo>
                <a:lnTo>
                  <a:pt x="4095" y="18288"/>
                </a:lnTo>
                <a:lnTo>
                  <a:pt x="4086" y="18252"/>
                </a:lnTo>
                <a:lnTo>
                  <a:pt x="4086" y="18235"/>
                </a:lnTo>
                <a:lnTo>
                  <a:pt x="4050" y="18190"/>
                </a:lnTo>
                <a:lnTo>
                  <a:pt x="4014" y="18145"/>
                </a:lnTo>
                <a:close/>
                <a:moveTo>
                  <a:pt x="6678" y="22650"/>
                </a:moveTo>
                <a:lnTo>
                  <a:pt x="6651" y="22659"/>
                </a:lnTo>
                <a:lnTo>
                  <a:pt x="6570" y="22731"/>
                </a:lnTo>
                <a:lnTo>
                  <a:pt x="6526" y="22856"/>
                </a:lnTo>
                <a:lnTo>
                  <a:pt x="6517" y="22999"/>
                </a:lnTo>
                <a:lnTo>
                  <a:pt x="6526" y="23079"/>
                </a:lnTo>
                <a:lnTo>
                  <a:pt x="6526" y="23106"/>
                </a:lnTo>
                <a:lnTo>
                  <a:pt x="6553" y="23142"/>
                </a:lnTo>
                <a:lnTo>
                  <a:pt x="6588" y="23169"/>
                </a:lnTo>
                <a:lnTo>
                  <a:pt x="6651" y="23213"/>
                </a:lnTo>
                <a:lnTo>
                  <a:pt x="6687" y="23222"/>
                </a:lnTo>
                <a:lnTo>
                  <a:pt x="6722" y="23204"/>
                </a:lnTo>
                <a:lnTo>
                  <a:pt x="6740" y="23177"/>
                </a:lnTo>
                <a:lnTo>
                  <a:pt x="6696" y="23177"/>
                </a:lnTo>
                <a:lnTo>
                  <a:pt x="6669" y="23160"/>
                </a:lnTo>
                <a:lnTo>
                  <a:pt x="6660" y="23142"/>
                </a:lnTo>
                <a:lnTo>
                  <a:pt x="6660" y="23124"/>
                </a:lnTo>
                <a:lnTo>
                  <a:pt x="6669" y="23079"/>
                </a:lnTo>
                <a:lnTo>
                  <a:pt x="6696" y="23034"/>
                </a:lnTo>
                <a:lnTo>
                  <a:pt x="6696" y="23008"/>
                </a:lnTo>
                <a:lnTo>
                  <a:pt x="6678" y="23008"/>
                </a:lnTo>
                <a:lnTo>
                  <a:pt x="6651" y="22999"/>
                </a:lnTo>
                <a:lnTo>
                  <a:pt x="6588" y="22936"/>
                </a:lnTo>
                <a:lnTo>
                  <a:pt x="6561" y="22874"/>
                </a:lnTo>
                <a:lnTo>
                  <a:pt x="6570" y="22811"/>
                </a:lnTo>
                <a:lnTo>
                  <a:pt x="6597" y="22748"/>
                </a:lnTo>
                <a:lnTo>
                  <a:pt x="6633" y="22695"/>
                </a:lnTo>
                <a:lnTo>
                  <a:pt x="6678" y="22650"/>
                </a:lnTo>
                <a:close/>
                <a:moveTo>
                  <a:pt x="6526" y="23204"/>
                </a:moveTo>
                <a:lnTo>
                  <a:pt x="6499" y="23222"/>
                </a:lnTo>
                <a:lnTo>
                  <a:pt x="6463" y="23267"/>
                </a:lnTo>
                <a:lnTo>
                  <a:pt x="6383" y="23347"/>
                </a:lnTo>
                <a:lnTo>
                  <a:pt x="6365" y="23410"/>
                </a:lnTo>
                <a:lnTo>
                  <a:pt x="6383" y="23481"/>
                </a:lnTo>
                <a:lnTo>
                  <a:pt x="6418" y="23526"/>
                </a:lnTo>
                <a:lnTo>
                  <a:pt x="6481" y="23589"/>
                </a:lnTo>
                <a:lnTo>
                  <a:pt x="6517" y="23598"/>
                </a:lnTo>
                <a:lnTo>
                  <a:pt x="6535" y="23553"/>
                </a:lnTo>
                <a:lnTo>
                  <a:pt x="6606" y="23571"/>
                </a:lnTo>
                <a:lnTo>
                  <a:pt x="6856" y="23696"/>
                </a:lnTo>
                <a:lnTo>
                  <a:pt x="6901" y="23732"/>
                </a:lnTo>
                <a:lnTo>
                  <a:pt x="6919" y="23741"/>
                </a:lnTo>
                <a:lnTo>
                  <a:pt x="6946" y="23723"/>
                </a:lnTo>
                <a:lnTo>
                  <a:pt x="6964" y="23678"/>
                </a:lnTo>
                <a:lnTo>
                  <a:pt x="6973" y="23660"/>
                </a:lnTo>
                <a:lnTo>
                  <a:pt x="6919" y="23633"/>
                </a:lnTo>
                <a:lnTo>
                  <a:pt x="6892" y="23624"/>
                </a:lnTo>
                <a:lnTo>
                  <a:pt x="6883" y="23642"/>
                </a:lnTo>
                <a:lnTo>
                  <a:pt x="6874" y="23651"/>
                </a:lnTo>
                <a:lnTo>
                  <a:pt x="6883" y="23660"/>
                </a:lnTo>
                <a:lnTo>
                  <a:pt x="6856" y="23669"/>
                </a:lnTo>
                <a:lnTo>
                  <a:pt x="6830" y="23651"/>
                </a:lnTo>
                <a:lnTo>
                  <a:pt x="6812" y="23624"/>
                </a:lnTo>
                <a:lnTo>
                  <a:pt x="6812" y="23598"/>
                </a:lnTo>
                <a:lnTo>
                  <a:pt x="6803" y="23589"/>
                </a:lnTo>
                <a:lnTo>
                  <a:pt x="6776" y="23598"/>
                </a:lnTo>
                <a:lnTo>
                  <a:pt x="6731" y="23598"/>
                </a:lnTo>
                <a:lnTo>
                  <a:pt x="6696" y="23562"/>
                </a:lnTo>
                <a:lnTo>
                  <a:pt x="6615" y="23481"/>
                </a:lnTo>
                <a:lnTo>
                  <a:pt x="6588" y="23472"/>
                </a:lnTo>
                <a:lnTo>
                  <a:pt x="6561" y="23455"/>
                </a:lnTo>
                <a:lnTo>
                  <a:pt x="6544" y="23428"/>
                </a:lnTo>
                <a:lnTo>
                  <a:pt x="6508" y="23428"/>
                </a:lnTo>
                <a:lnTo>
                  <a:pt x="6490" y="23410"/>
                </a:lnTo>
                <a:lnTo>
                  <a:pt x="6463" y="23374"/>
                </a:lnTo>
                <a:lnTo>
                  <a:pt x="6463" y="23347"/>
                </a:lnTo>
                <a:lnTo>
                  <a:pt x="6517" y="23267"/>
                </a:lnTo>
                <a:lnTo>
                  <a:pt x="6535" y="23222"/>
                </a:lnTo>
                <a:lnTo>
                  <a:pt x="6526" y="23204"/>
                </a:lnTo>
                <a:close/>
                <a:moveTo>
                  <a:pt x="7473" y="23669"/>
                </a:moveTo>
                <a:lnTo>
                  <a:pt x="7437" y="23696"/>
                </a:lnTo>
                <a:lnTo>
                  <a:pt x="7428" y="23750"/>
                </a:lnTo>
                <a:lnTo>
                  <a:pt x="7464" y="23785"/>
                </a:lnTo>
                <a:lnTo>
                  <a:pt x="7500" y="23794"/>
                </a:lnTo>
                <a:lnTo>
                  <a:pt x="7518" y="23785"/>
                </a:lnTo>
                <a:lnTo>
                  <a:pt x="7554" y="23750"/>
                </a:lnTo>
                <a:lnTo>
                  <a:pt x="7554" y="23714"/>
                </a:lnTo>
                <a:lnTo>
                  <a:pt x="7518" y="23678"/>
                </a:lnTo>
                <a:lnTo>
                  <a:pt x="7473" y="23669"/>
                </a:lnTo>
                <a:close/>
                <a:moveTo>
                  <a:pt x="7706" y="23544"/>
                </a:moveTo>
                <a:lnTo>
                  <a:pt x="7670" y="23553"/>
                </a:lnTo>
                <a:lnTo>
                  <a:pt x="7652" y="23580"/>
                </a:lnTo>
                <a:lnTo>
                  <a:pt x="7652" y="23615"/>
                </a:lnTo>
                <a:lnTo>
                  <a:pt x="7661" y="23642"/>
                </a:lnTo>
                <a:lnTo>
                  <a:pt x="7661" y="23741"/>
                </a:lnTo>
                <a:lnTo>
                  <a:pt x="7679" y="23776"/>
                </a:lnTo>
                <a:lnTo>
                  <a:pt x="7697" y="23794"/>
                </a:lnTo>
                <a:lnTo>
                  <a:pt x="7732" y="23848"/>
                </a:lnTo>
                <a:lnTo>
                  <a:pt x="7750" y="23812"/>
                </a:lnTo>
                <a:lnTo>
                  <a:pt x="7723" y="23723"/>
                </a:lnTo>
                <a:lnTo>
                  <a:pt x="7707" y="23674"/>
                </a:lnTo>
                <a:lnTo>
                  <a:pt x="7715" y="23660"/>
                </a:lnTo>
                <a:lnTo>
                  <a:pt x="7706" y="23642"/>
                </a:lnTo>
                <a:lnTo>
                  <a:pt x="7706" y="23633"/>
                </a:lnTo>
                <a:lnTo>
                  <a:pt x="7723" y="23642"/>
                </a:lnTo>
                <a:lnTo>
                  <a:pt x="7741" y="23642"/>
                </a:lnTo>
                <a:lnTo>
                  <a:pt x="7750" y="23624"/>
                </a:lnTo>
                <a:lnTo>
                  <a:pt x="7750" y="23589"/>
                </a:lnTo>
                <a:lnTo>
                  <a:pt x="7732" y="23553"/>
                </a:lnTo>
                <a:lnTo>
                  <a:pt x="7706" y="23544"/>
                </a:lnTo>
                <a:close/>
                <a:moveTo>
                  <a:pt x="7044" y="23660"/>
                </a:moveTo>
                <a:lnTo>
                  <a:pt x="6999" y="23678"/>
                </a:lnTo>
                <a:lnTo>
                  <a:pt x="6964" y="23723"/>
                </a:lnTo>
                <a:lnTo>
                  <a:pt x="6964" y="23758"/>
                </a:lnTo>
                <a:lnTo>
                  <a:pt x="6991" y="23750"/>
                </a:lnTo>
                <a:lnTo>
                  <a:pt x="6999" y="23741"/>
                </a:lnTo>
                <a:lnTo>
                  <a:pt x="7026" y="23723"/>
                </a:lnTo>
                <a:lnTo>
                  <a:pt x="7080" y="23723"/>
                </a:lnTo>
                <a:lnTo>
                  <a:pt x="7134" y="23750"/>
                </a:lnTo>
                <a:lnTo>
                  <a:pt x="7160" y="23785"/>
                </a:lnTo>
                <a:lnTo>
                  <a:pt x="7160" y="23803"/>
                </a:lnTo>
                <a:lnTo>
                  <a:pt x="7151" y="23803"/>
                </a:lnTo>
                <a:lnTo>
                  <a:pt x="7160" y="23812"/>
                </a:lnTo>
                <a:lnTo>
                  <a:pt x="7205" y="23821"/>
                </a:lnTo>
                <a:lnTo>
                  <a:pt x="7232" y="23830"/>
                </a:lnTo>
                <a:lnTo>
                  <a:pt x="7232" y="23866"/>
                </a:lnTo>
                <a:lnTo>
                  <a:pt x="7250" y="23893"/>
                </a:lnTo>
                <a:lnTo>
                  <a:pt x="7268" y="23893"/>
                </a:lnTo>
                <a:lnTo>
                  <a:pt x="7277" y="23901"/>
                </a:lnTo>
                <a:lnTo>
                  <a:pt x="7312" y="23919"/>
                </a:lnTo>
                <a:lnTo>
                  <a:pt x="7339" y="23955"/>
                </a:lnTo>
                <a:lnTo>
                  <a:pt x="7375" y="23964"/>
                </a:lnTo>
                <a:lnTo>
                  <a:pt x="7393" y="23955"/>
                </a:lnTo>
                <a:lnTo>
                  <a:pt x="7420" y="23973"/>
                </a:lnTo>
                <a:lnTo>
                  <a:pt x="7437" y="24009"/>
                </a:lnTo>
                <a:lnTo>
                  <a:pt x="7455" y="24027"/>
                </a:lnTo>
                <a:lnTo>
                  <a:pt x="7482" y="24036"/>
                </a:lnTo>
                <a:lnTo>
                  <a:pt x="7527" y="24062"/>
                </a:lnTo>
                <a:lnTo>
                  <a:pt x="7572" y="24107"/>
                </a:lnTo>
                <a:lnTo>
                  <a:pt x="7589" y="24107"/>
                </a:lnTo>
                <a:lnTo>
                  <a:pt x="7589" y="24098"/>
                </a:lnTo>
                <a:lnTo>
                  <a:pt x="7598" y="24089"/>
                </a:lnTo>
                <a:lnTo>
                  <a:pt x="7607" y="24071"/>
                </a:lnTo>
                <a:lnTo>
                  <a:pt x="7580" y="24044"/>
                </a:lnTo>
                <a:lnTo>
                  <a:pt x="7464" y="23946"/>
                </a:lnTo>
                <a:lnTo>
                  <a:pt x="7393" y="23910"/>
                </a:lnTo>
                <a:lnTo>
                  <a:pt x="7348" y="23884"/>
                </a:lnTo>
                <a:lnTo>
                  <a:pt x="7294" y="23857"/>
                </a:lnTo>
                <a:lnTo>
                  <a:pt x="7277" y="23821"/>
                </a:lnTo>
                <a:lnTo>
                  <a:pt x="7259" y="23794"/>
                </a:lnTo>
                <a:lnTo>
                  <a:pt x="7107" y="23687"/>
                </a:lnTo>
                <a:lnTo>
                  <a:pt x="7044" y="23660"/>
                </a:lnTo>
                <a:close/>
                <a:moveTo>
                  <a:pt x="7858" y="23991"/>
                </a:moveTo>
                <a:lnTo>
                  <a:pt x="7822" y="24027"/>
                </a:lnTo>
                <a:lnTo>
                  <a:pt x="7804" y="24089"/>
                </a:lnTo>
                <a:lnTo>
                  <a:pt x="7804" y="24116"/>
                </a:lnTo>
                <a:lnTo>
                  <a:pt x="7840" y="24089"/>
                </a:lnTo>
                <a:lnTo>
                  <a:pt x="7866" y="24089"/>
                </a:lnTo>
                <a:lnTo>
                  <a:pt x="7884" y="24143"/>
                </a:lnTo>
                <a:lnTo>
                  <a:pt x="7911" y="24170"/>
                </a:lnTo>
                <a:lnTo>
                  <a:pt x="7947" y="24161"/>
                </a:lnTo>
                <a:lnTo>
                  <a:pt x="7974" y="24161"/>
                </a:lnTo>
                <a:lnTo>
                  <a:pt x="7974" y="24188"/>
                </a:lnTo>
                <a:lnTo>
                  <a:pt x="7992" y="24223"/>
                </a:lnTo>
                <a:lnTo>
                  <a:pt x="8054" y="24268"/>
                </a:lnTo>
                <a:lnTo>
                  <a:pt x="8072" y="24268"/>
                </a:lnTo>
                <a:lnTo>
                  <a:pt x="8063" y="24241"/>
                </a:lnTo>
                <a:lnTo>
                  <a:pt x="8063" y="24232"/>
                </a:lnTo>
                <a:lnTo>
                  <a:pt x="8090" y="24232"/>
                </a:lnTo>
                <a:lnTo>
                  <a:pt x="8108" y="24241"/>
                </a:lnTo>
                <a:lnTo>
                  <a:pt x="8099" y="24223"/>
                </a:lnTo>
                <a:lnTo>
                  <a:pt x="8063" y="24196"/>
                </a:lnTo>
                <a:lnTo>
                  <a:pt x="8045" y="24080"/>
                </a:lnTo>
                <a:lnTo>
                  <a:pt x="8036" y="24062"/>
                </a:lnTo>
                <a:lnTo>
                  <a:pt x="8027" y="24089"/>
                </a:lnTo>
                <a:lnTo>
                  <a:pt x="8001" y="24089"/>
                </a:lnTo>
                <a:lnTo>
                  <a:pt x="7974" y="24018"/>
                </a:lnTo>
                <a:lnTo>
                  <a:pt x="7938" y="24000"/>
                </a:lnTo>
                <a:lnTo>
                  <a:pt x="7893" y="23991"/>
                </a:lnTo>
                <a:close/>
                <a:moveTo>
                  <a:pt x="7268" y="23928"/>
                </a:moveTo>
                <a:lnTo>
                  <a:pt x="7268" y="23955"/>
                </a:lnTo>
                <a:lnTo>
                  <a:pt x="7303" y="24000"/>
                </a:lnTo>
                <a:lnTo>
                  <a:pt x="7330" y="24036"/>
                </a:lnTo>
                <a:lnTo>
                  <a:pt x="7339" y="24062"/>
                </a:lnTo>
                <a:lnTo>
                  <a:pt x="7321" y="24062"/>
                </a:lnTo>
                <a:lnTo>
                  <a:pt x="7321" y="24080"/>
                </a:lnTo>
                <a:lnTo>
                  <a:pt x="7339" y="24098"/>
                </a:lnTo>
                <a:lnTo>
                  <a:pt x="7348" y="24107"/>
                </a:lnTo>
                <a:lnTo>
                  <a:pt x="7473" y="24241"/>
                </a:lnTo>
                <a:lnTo>
                  <a:pt x="7527" y="24286"/>
                </a:lnTo>
                <a:lnTo>
                  <a:pt x="7589" y="24357"/>
                </a:lnTo>
                <a:lnTo>
                  <a:pt x="7661" y="24402"/>
                </a:lnTo>
                <a:lnTo>
                  <a:pt x="7706" y="24366"/>
                </a:lnTo>
                <a:lnTo>
                  <a:pt x="7741" y="24304"/>
                </a:lnTo>
                <a:lnTo>
                  <a:pt x="7768" y="24268"/>
                </a:lnTo>
                <a:lnTo>
                  <a:pt x="7795" y="24241"/>
                </a:lnTo>
                <a:lnTo>
                  <a:pt x="7858" y="24214"/>
                </a:lnTo>
                <a:lnTo>
                  <a:pt x="7849" y="24196"/>
                </a:lnTo>
                <a:lnTo>
                  <a:pt x="7795" y="24196"/>
                </a:lnTo>
                <a:lnTo>
                  <a:pt x="7750" y="24232"/>
                </a:lnTo>
                <a:lnTo>
                  <a:pt x="7715" y="24277"/>
                </a:lnTo>
                <a:lnTo>
                  <a:pt x="7670" y="24286"/>
                </a:lnTo>
                <a:lnTo>
                  <a:pt x="7643" y="24241"/>
                </a:lnTo>
                <a:lnTo>
                  <a:pt x="7652" y="24196"/>
                </a:lnTo>
                <a:lnTo>
                  <a:pt x="7723" y="24196"/>
                </a:lnTo>
                <a:lnTo>
                  <a:pt x="7706" y="24170"/>
                </a:lnTo>
                <a:lnTo>
                  <a:pt x="7679" y="24152"/>
                </a:lnTo>
                <a:lnTo>
                  <a:pt x="7643" y="24152"/>
                </a:lnTo>
                <a:lnTo>
                  <a:pt x="7589" y="24134"/>
                </a:lnTo>
                <a:lnTo>
                  <a:pt x="7473" y="24089"/>
                </a:lnTo>
                <a:lnTo>
                  <a:pt x="7420" y="24053"/>
                </a:lnTo>
                <a:lnTo>
                  <a:pt x="7393" y="24036"/>
                </a:lnTo>
                <a:lnTo>
                  <a:pt x="7330" y="23964"/>
                </a:lnTo>
                <a:lnTo>
                  <a:pt x="7303" y="23937"/>
                </a:lnTo>
                <a:lnTo>
                  <a:pt x="7268" y="23928"/>
                </a:lnTo>
                <a:close/>
                <a:moveTo>
                  <a:pt x="8215" y="25716"/>
                </a:moveTo>
                <a:lnTo>
                  <a:pt x="8197" y="25770"/>
                </a:lnTo>
                <a:lnTo>
                  <a:pt x="8197" y="25823"/>
                </a:lnTo>
                <a:lnTo>
                  <a:pt x="8206" y="25814"/>
                </a:lnTo>
                <a:lnTo>
                  <a:pt x="8242" y="25814"/>
                </a:lnTo>
                <a:lnTo>
                  <a:pt x="8260" y="25823"/>
                </a:lnTo>
                <a:lnTo>
                  <a:pt x="8287" y="25832"/>
                </a:lnTo>
                <a:lnTo>
                  <a:pt x="8331" y="25850"/>
                </a:lnTo>
                <a:lnTo>
                  <a:pt x="8340" y="25814"/>
                </a:lnTo>
                <a:lnTo>
                  <a:pt x="8313" y="25779"/>
                </a:lnTo>
                <a:lnTo>
                  <a:pt x="8278" y="25743"/>
                </a:lnTo>
                <a:lnTo>
                  <a:pt x="8251" y="25725"/>
                </a:lnTo>
                <a:lnTo>
                  <a:pt x="8215" y="25716"/>
                </a:lnTo>
                <a:close/>
                <a:moveTo>
                  <a:pt x="22847" y="52871"/>
                </a:moveTo>
                <a:lnTo>
                  <a:pt x="22811" y="52888"/>
                </a:lnTo>
                <a:lnTo>
                  <a:pt x="22749" y="52960"/>
                </a:lnTo>
                <a:lnTo>
                  <a:pt x="22740" y="52987"/>
                </a:lnTo>
                <a:lnTo>
                  <a:pt x="22749" y="53014"/>
                </a:lnTo>
                <a:lnTo>
                  <a:pt x="22776" y="53040"/>
                </a:lnTo>
                <a:lnTo>
                  <a:pt x="22802" y="53076"/>
                </a:lnTo>
                <a:lnTo>
                  <a:pt x="22829" y="53094"/>
                </a:lnTo>
                <a:lnTo>
                  <a:pt x="22865" y="53085"/>
                </a:lnTo>
                <a:lnTo>
                  <a:pt x="22910" y="53067"/>
                </a:lnTo>
                <a:lnTo>
                  <a:pt x="22928" y="53040"/>
                </a:lnTo>
                <a:lnTo>
                  <a:pt x="22928" y="53014"/>
                </a:lnTo>
                <a:lnTo>
                  <a:pt x="22972" y="52978"/>
                </a:lnTo>
                <a:lnTo>
                  <a:pt x="22972" y="52960"/>
                </a:lnTo>
                <a:lnTo>
                  <a:pt x="22928" y="52906"/>
                </a:lnTo>
                <a:lnTo>
                  <a:pt x="22892" y="52880"/>
                </a:lnTo>
                <a:lnTo>
                  <a:pt x="22847" y="52871"/>
                </a:lnTo>
                <a:close/>
                <a:moveTo>
                  <a:pt x="23419" y="52719"/>
                </a:moveTo>
                <a:lnTo>
                  <a:pt x="23392" y="52728"/>
                </a:lnTo>
                <a:lnTo>
                  <a:pt x="23366" y="52754"/>
                </a:lnTo>
                <a:lnTo>
                  <a:pt x="23374" y="52772"/>
                </a:lnTo>
                <a:lnTo>
                  <a:pt x="23419" y="52772"/>
                </a:lnTo>
                <a:lnTo>
                  <a:pt x="23491" y="52790"/>
                </a:lnTo>
                <a:lnTo>
                  <a:pt x="23526" y="52790"/>
                </a:lnTo>
                <a:lnTo>
                  <a:pt x="23616" y="52826"/>
                </a:lnTo>
                <a:lnTo>
                  <a:pt x="23643" y="52906"/>
                </a:lnTo>
                <a:lnTo>
                  <a:pt x="23625" y="52978"/>
                </a:lnTo>
                <a:lnTo>
                  <a:pt x="23580" y="52969"/>
                </a:lnTo>
                <a:lnTo>
                  <a:pt x="23553" y="53031"/>
                </a:lnTo>
                <a:lnTo>
                  <a:pt x="23509" y="53067"/>
                </a:lnTo>
                <a:lnTo>
                  <a:pt x="23455" y="53085"/>
                </a:lnTo>
                <a:lnTo>
                  <a:pt x="23374" y="53085"/>
                </a:lnTo>
                <a:lnTo>
                  <a:pt x="23339" y="53121"/>
                </a:lnTo>
                <a:lnTo>
                  <a:pt x="23357" y="53192"/>
                </a:lnTo>
                <a:lnTo>
                  <a:pt x="23428" y="53317"/>
                </a:lnTo>
                <a:lnTo>
                  <a:pt x="23509" y="53416"/>
                </a:lnTo>
                <a:lnTo>
                  <a:pt x="23553" y="53452"/>
                </a:lnTo>
                <a:lnTo>
                  <a:pt x="23598" y="53469"/>
                </a:lnTo>
                <a:lnTo>
                  <a:pt x="23607" y="53478"/>
                </a:lnTo>
                <a:lnTo>
                  <a:pt x="23634" y="53523"/>
                </a:lnTo>
                <a:lnTo>
                  <a:pt x="23652" y="53541"/>
                </a:lnTo>
                <a:lnTo>
                  <a:pt x="23660" y="53541"/>
                </a:lnTo>
                <a:lnTo>
                  <a:pt x="23678" y="53514"/>
                </a:lnTo>
                <a:lnTo>
                  <a:pt x="23687" y="53514"/>
                </a:lnTo>
                <a:lnTo>
                  <a:pt x="23723" y="53532"/>
                </a:lnTo>
                <a:lnTo>
                  <a:pt x="23786" y="53568"/>
                </a:lnTo>
                <a:lnTo>
                  <a:pt x="23803" y="53586"/>
                </a:lnTo>
                <a:lnTo>
                  <a:pt x="23830" y="53532"/>
                </a:lnTo>
                <a:lnTo>
                  <a:pt x="23821" y="53469"/>
                </a:lnTo>
                <a:lnTo>
                  <a:pt x="23795" y="53407"/>
                </a:lnTo>
                <a:lnTo>
                  <a:pt x="23750" y="53380"/>
                </a:lnTo>
                <a:lnTo>
                  <a:pt x="23669" y="53353"/>
                </a:lnTo>
                <a:lnTo>
                  <a:pt x="23652" y="53291"/>
                </a:lnTo>
                <a:lnTo>
                  <a:pt x="23687" y="53246"/>
                </a:lnTo>
                <a:lnTo>
                  <a:pt x="23777" y="53246"/>
                </a:lnTo>
                <a:lnTo>
                  <a:pt x="23732" y="53174"/>
                </a:lnTo>
                <a:lnTo>
                  <a:pt x="23705" y="53112"/>
                </a:lnTo>
                <a:lnTo>
                  <a:pt x="23696" y="53040"/>
                </a:lnTo>
                <a:lnTo>
                  <a:pt x="23687" y="52951"/>
                </a:lnTo>
                <a:lnTo>
                  <a:pt x="23669" y="52853"/>
                </a:lnTo>
                <a:lnTo>
                  <a:pt x="23616" y="52790"/>
                </a:lnTo>
                <a:lnTo>
                  <a:pt x="23535" y="52754"/>
                </a:lnTo>
                <a:lnTo>
                  <a:pt x="23428" y="52745"/>
                </a:lnTo>
                <a:lnTo>
                  <a:pt x="23419" y="52719"/>
                </a:lnTo>
                <a:close/>
                <a:moveTo>
                  <a:pt x="23079" y="53157"/>
                </a:moveTo>
                <a:lnTo>
                  <a:pt x="23088" y="53228"/>
                </a:lnTo>
                <a:lnTo>
                  <a:pt x="23124" y="53264"/>
                </a:lnTo>
                <a:lnTo>
                  <a:pt x="23151" y="53309"/>
                </a:lnTo>
                <a:lnTo>
                  <a:pt x="23169" y="53353"/>
                </a:lnTo>
                <a:lnTo>
                  <a:pt x="23160" y="53380"/>
                </a:lnTo>
                <a:lnTo>
                  <a:pt x="23133" y="53425"/>
                </a:lnTo>
                <a:lnTo>
                  <a:pt x="23124" y="53452"/>
                </a:lnTo>
                <a:lnTo>
                  <a:pt x="23142" y="53487"/>
                </a:lnTo>
                <a:lnTo>
                  <a:pt x="23169" y="53505"/>
                </a:lnTo>
                <a:lnTo>
                  <a:pt x="23205" y="53505"/>
                </a:lnTo>
                <a:lnTo>
                  <a:pt x="23231" y="53514"/>
                </a:lnTo>
                <a:lnTo>
                  <a:pt x="23312" y="53595"/>
                </a:lnTo>
                <a:lnTo>
                  <a:pt x="23392" y="53693"/>
                </a:lnTo>
                <a:lnTo>
                  <a:pt x="23473" y="53773"/>
                </a:lnTo>
                <a:lnTo>
                  <a:pt x="23607" y="53827"/>
                </a:lnTo>
                <a:lnTo>
                  <a:pt x="23714" y="53907"/>
                </a:lnTo>
                <a:lnTo>
                  <a:pt x="23768" y="53925"/>
                </a:lnTo>
                <a:lnTo>
                  <a:pt x="23821" y="53907"/>
                </a:lnTo>
                <a:lnTo>
                  <a:pt x="23893" y="53845"/>
                </a:lnTo>
                <a:lnTo>
                  <a:pt x="23947" y="53836"/>
                </a:lnTo>
                <a:lnTo>
                  <a:pt x="24081" y="53836"/>
                </a:lnTo>
                <a:lnTo>
                  <a:pt x="24143" y="53854"/>
                </a:lnTo>
                <a:lnTo>
                  <a:pt x="24170" y="53890"/>
                </a:lnTo>
                <a:lnTo>
                  <a:pt x="24206" y="53970"/>
                </a:lnTo>
                <a:lnTo>
                  <a:pt x="24197" y="54006"/>
                </a:lnTo>
                <a:lnTo>
                  <a:pt x="24125" y="54015"/>
                </a:lnTo>
                <a:lnTo>
                  <a:pt x="24197" y="54086"/>
                </a:lnTo>
                <a:lnTo>
                  <a:pt x="24295" y="54158"/>
                </a:lnTo>
                <a:lnTo>
                  <a:pt x="24393" y="54185"/>
                </a:lnTo>
                <a:lnTo>
                  <a:pt x="24429" y="54131"/>
                </a:lnTo>
                <a:lnTo>
                  <a:pt x="24420" y="54086"/>
                </a:lnTo>
                <a:lnTo>
                  <a:pt x="24376" y="53988"/>
                </a:lnTo>
                <a:lnTo>
                  <a:pt x="24367" y="53943"/>
                </a:lnTo>
                <a:lnTo>
                  <a:pt x="24384" y="53890"/>
                </a:lnTo>
                <a:lnTo>
                  <a:pt x="24402" y="53827"/>
                </a:lnTo>
                <a:lnTo>
                  <a:pt x="24411" y="53782"/>
                </a:lnTo>
                <a:lnTo>
                  <a:pt x="24367" y="53738"/>
                </a:lnTo>
                <a:lnTo>
                  <a:pt x="24411" y="53720"/>
                </a:lnTo>
                <a:lnTo>
                  <a:pt x="24313" y="53684"/>
                </a:lnTo>
                <a:lnTo>
                  <a:pt x="24268" y="53657"/>
                </a:lnTo>
                <a:lnTo>
                  <a:pt x="24233" y="53604"/>
                </a:lnTo>
                <a:lnTo>
                  <a:pt x="24215" y="53630"/>
                </a:lnTo>
                <a:lnTo>
                  <a:pt x="24143" y="53478"/>
                </a:lnTo>
                <a:lnTo>
                  <a:pt x="24125" y="53434"/>
                </a:lnTo>
                <a:lnTo>
                  <a:pt x="24107" y="53389"/>
                </a:lnTo>
                <a:lnTo>
                  <a:pt x="24063" y="53371"/>
                </a:lnTo>
                <a:lnTo>
                  <a:pt x="24018" y="53380"/>
                </a:lnTo>
                <a:lnTo>
                  <a:pt x="24000" y="53416"/>
                </a:lnTo>
                <a:lnTo>
                  <a:pt x="23973" y="53505"/>
                </a:lnTo>
                <a:lnTo>
                  <a:pt x="23938" y="53568"/>
                </a:lnTo>
                <a:lnTo>
                  <a:pt x="23938" y="53612"/>
                </a:lnTo>
                <a:lnTo>
                  <a:pt x="24018" y="53675"/>
                </a:lnTo>
                <a:lnTo>
                  <a:pt x="24027" y="53657"/>
                </a:lnTo>
                <a:lnTo>
                  <a:pt x="24027" y="53639"/>
                </a:lnTo>
                <a:lnTo>
                  <a:pt x="24027" y="53633"/>
                </a:lnTo>
                <a:lnTo>
                  <a:pt x="24027" y="53633"/>
                </a:lnTo>
                <a:lnTo>
                  <a:pt x="24054" y="53639"/>
                </a:lnTo>
                <a:lnTo>
                  <a:pt x="24081" y="53657"/>
                </a:lnTo>
                <a:lnTo>
                  <a:pt x="24098" y="53684"/>
                </a:lnTo>
                <a:lnTo>
                  <a:pt x="24107" y="53720"/>
                </a:lnTo>
                <a:lnTo>
                  <a:pt x="23973" y="53729"/>
                </a:lnTo>
                <a:lnTo>
                  <a:pt x="23929" y="53720"/>
                </a:lnTo>
                <a:lnTo>
                  <a:pt x="23893" y="53693"/>
                </a:lnTo>
                <a:lnTo>
                  <a:pt x="23857" y="53666"/>
                </a:lnTo>
                <a:lnTo>
                  <a:pt x="23830" y="53657"/>
                </a:lnTo>
                <a:lnTo>
                  <a:pt x="23795" y="53684"/>
                </a:lnTo>
                <a:lnTo>
                  <a:pt x="23723" y="53711"/>
                </a:lnTo>
                <a:lnTo>
                  <a:pt x="23643" y="53684"/>
                </a:lnTo>
                <a:lnTo>
                  <a:pt x="23571" y="53639"/>
                </a:lnTo>
                <a:lnTo>
                  <a:pt x="23517" y="53604"/>
                </a:lnTo>
                <a:lnTo>
                  <a:pt x="23491" y="53577"/>
                </a:lnTo>
                <a:lnTo>
                  <a:pt x="23473" y="53550"/>
                </a:lnTo>
                <a:lnTo>
                  <a:pt x="23428" y="53469"/>
                </a:lnTo>
                <a:lnTo>
                  <a:pt x="23419" y="53416"/>
                </a:lnTo>
                <a:lnTo>
                  <a:pt x="23410" y="53398"/>
                </a:lnTo>
                <a:lnTo>
                  <a:pt x="23374" y="53353"/>
                </a:lnTo>
                <a:lnTo>
                  <a:pt x="23366" y="53344"/>
                </a:lnTo>
                <a:lnTo>
                  <a:pt x="23330" y="53300"/>
                </a:lnTo>
                <a:lnTo>
                  <a:pt x="23160" y="53183"/>
                </a:lnTo>
                <a:lnTo>
                  <a:pt x="23079" y="53157"/>
                </a:lnTo>
                <a:close/>
                <a:moveTo>
                  <a:pt x="14829" y="0"/>
                </a:moveTo>
                <a:lnTo>
                  <a:pt x="14794" y="18"/>
                </a:lnTo>
                <a:lnTo>
                  <a:pt x="14767" y="27"/>
                </a:lnTo>
                <a:lnTo>
                  <a:pt x="14704" y="72"/>
                </a:lnTo>
                <a:lnTo>
                  <a:pt x="14329" y="429"/>
                </a:lnTo>
                <a:lnTo>
                  <a:pt x="14213" y="474"/>
                </a:lnTo>
                <a:lnTo>
                  <a:pt x="13855" y="581"/>
                </a:lnTo>
                <a:lnTo>
                  <a:pt x="13140" y="787"/>
                </a:lnTo>
                <a:lnTo>
                  <a:pt x="12425" y="993"/>
                </a:lnTo>
                <a:lnTo>
                  <a:pt x="11710" y="1198"/>
                </a:lnTo>
                <a:lnTo>
                  <a:pt x="10995" y="1404"/>
                </a:lnTo>
                <a:lnTo>
                  <a:pt x="10208" y="1645"/>
                </a:lnTo>
                <a:lnTo>
                  <a:pt x="9422" y="1877"/>
                </a:lnTo>
                <a:lnTo>
                  <a:pt x="8635" y="2119"/>
                </a:lnTo>
                <a:lnTo>
                  <a:pt x="7849" y="2351"/>
                </a:lnTo>
                <a:lnTo>
                  <a:pt x="8260" y="2798"/>
                </a:lnTo>
                <a:lnTo>
                  <a:pt x="8671" y="3245"/>
                </a:lnTo>
                <a:lnTo>
                  <a:pt x="9091" y="3692"/>
                </a:lnTo>
                <a:lnTo>
                  <a:pt x="9502" y="4139"/>
                </a:lnTo>
                <a:lnTo>
                  <a:pt x="9511" y="4148"/>
                </a:lnTo>
                <a:lnTo>
                  <a:pt x="9520" y="4166"/>
                </a:lnTo>
                <a:lnTo>
                  <a:pt x="9529" y="4175"/>
                </a:lnTo>
                <a:lnTo>
                  <a:pt x="9538" y="4184"/>
                </a:lnTo>
                <a:lnTo>
                  <a:pt x="9887" y="4595"/>
                </a:lnTo>
                <a:lnTo>
                  <a:pt x="10235" y="5006"/>
                </a:lnTo>
                <a:lnTo>
                  <a:pt x="10593" y="5417"/>
                </a:lnTo>
                <a:lnTo>
                  <a:pt x="10932" y="5819"/>
                </a:lnTo>
                <a:lnTo>
                  <a:pt x="11093" y="6007"/>
                </a:lnTo>
                <a:lnTo>
                  <a:pt x="11066" y="6025"/>
                </a:lnTo>
                <a:lnTo>
                  <a:pt x="10834" y="6159"/>
                </a:lnTo>
                <a:lnTo>
                  <a:pt x="10450" y="6373"/>
                </a:lnTo>
                <a:lnTo>
                  <a:pt x="10110" y="6561"/>
                </a:lnTo>
                <a:lnTo>
                  <a:pt x="10038" y="6624"/>
                </a:lnTo>
                <a:lnTo>
                  <a:pt x="9994" y="6695"/>
                </a:lnTo>
                <a:lnTo>
                  <a:pt x="9895" y="6919"/>
                </a:lnTo>
                <a:lnTo>
                  <a:pt x="9788" y="7196"/>
                </a:lnTo>
                <a:lnTo>
                  <a:pt x="9681" y="7446"/>
                </a:lnTo>
                <a:lnTo>
                  <a:pt x="9538" y="7795"/>
                </a:lnTo>
                <a:lnTo>
                  <a:pt x="9475" y="7857"/>
                </a:lnTo>
                <a:lnTo>
                  <a:pt x="9100" y="7929"/>
                </a:lnTo>
                <a:lnTo>
                  <a:pt x="8671" y="8018"/>
                </a:lnTo>
                <a:lnTo>
                  <a:pt x="8215" y="8116"/>
                </a:lnTo>
                <a:lnTo>
                  <a:pt x="7759" y="8206"/>
                </a:lnTo>
                <a:lnTo>
                  <a:pt x="7473" y="8268"/>
                </a:lnTo>
                <a:lnTo>
                  <a:pt x="7205" y="8322"/>
                </a:lnTo>
                <a:lnTo>
                  <a:pt x="7116" y="8367"/>
                </a:lnTo>
                <a:lnTo>
                  <a:pt x="7035" y="8447"/>
                </a:lnTo>
                <a:lnTo>
                  <a:pt x="6865" y="8751"/>
                </a:lnTo>
                <a:lnTo>
                  <a:pt x="6713" y="8992"/>
                </a:lnTo>
                <a:lnTo>
                  <a:pt x="6517" y="9332"/>
                </a:lnTo>
                <a:lnTo>
                  <a:pt x="6311" y="9672"/>
                </a:lnTo>
                <a:lnTo>
                  <a:pt x="6070" y="9877"/>
                </a:lnTo>
                <a:lnTo>
                  <a:pt x="5703" y="10181"/>
                </a:lnTo>
                <a:lnTo>
                  <a:pt x="5364" y="10458"/>
                </a:lnTo>
                <a:lnTo>
                  <a:pt x="5015" y="10744"/>
                </a:lnTo>
                <a:lnTo>
                  <a:pt x="4935" y="10780"/>
                </a:lnTo>
                <a:lnTo>
                  <a:pt x="4854" y="10780"/>
                </a:lnTo>
                <a:lnTo>
                  <a:pt x="4524" y="10726"/>
                </a:lnTo>
                <a:lnTo>
                  <a:pt x="4157" y="10664"/>
                </a:lnTo>
                <a:lnTo>
                  <a:pt x="3594" y="10566"/>
                </a:lnTo>
                <a:lnTo>
                  <a:pt x="3129" y="10485"/>
                </a:lnTo>
                <a:lnTo>
                  <a:pt x="2682" y="10405"/>
                </a:lnTo>
                <a:lnTo>
                  <a:pt x="2191" y="10324"/>
                </a:lnTo>
                <a:lnTo>
                  <a:pt x="1815" y="10253"/>
                </a:lnTo>
                <a:lnTo>
                  <a:pt x="1458" y="10190"/>
                </a:lnTo>
                <a:lnTo>
                  <a:pt x="1449" y="10244"/>
                </a:lnTo>
                <a:lnTo>
                  <a:pt x="1458" y="10306"/>
                </a:lnTo>
                <a:lnTo>
                  <a:pt x="1485" y="10360"/>
                </a:lnTo>
                <a:lnTo>
                  <a:pt x="1467" y="10360"/>
                </a:lnTo>
                <a:lnTo>
                  <a:pt x="1458" y="10369"/>
                </a:lnTo>
                <a:lnTo>
                  <a:pt x="1458" y="10378"/>
                </a:lnTo>
                <a:lnTo>
                  <a:pt x="1458" y="10387"/>
                </a:lnTo>
                <a:lnTo>
                  <a:pt x="1422" y="10369"/>
                </a:lnTo>
                <a:lnTo>
                  <a:pt x="1404" y="10422"/>
                </a:lnTo>
                <a:lnTo>
                  <a:pt x="1413" y="10503"/>
                </a:lnTo>
                <a:lnTo>
                  <a:pt x="1440" y="10557"/>
                </a:lnTo>
                <a:lnTo>
                  <a:pt x="1368" y="10601"/>
                </a:lnTo>
                <a:lnTo>
                  <a:pt x="1333" y="10637"/>
                </a:lnTo>
                <a:lnTo>
                  <a:pt x="1333" y="10682"/>
                </a:lnTo>
                <a:lnTo>
                  <a:pt x="1333" y="10709"/>
                </a:lnTo>
                <a:lnTo>
                  <a:pt x="1297" y="10789"/>
                </a:lnTo>
                <a:lnTo>
                  <a:pt x="1288" y="10834"/>
                </a:lnTo>
                <a:lnTo>
                  <a:pt x="1225" y="11155"/>
                </a:lnTo>
                <a:lnTo>
                  <a:pt x="1190" y="11236"/>
                </a:lnTo>
                <a:lnTo>
                  <a:pt x="1154" y="11307"/>
                </a:lnTo>
                <a:lnTo>
                  <a:pt x="1154" y="11352"/>
                </a:lnTo>
                <a:lnTo>
                  <a:pt x="1190" y="11441"/>
                </a:lnTo>
                <a:lnTo>
                  <a:pt x="1163" y="11602"/>
                </a:lnTo>
                <a:lnTo>
                  <a:pt x="1118" y="11745"/>
                </a:lnTo>
                <a:lnTo>
                  <a:pt x="1064" y="11826"/>
                </a:lnTo>
                <a:lnTo>
                  <a:pt x="1064" y="11853"/>
                </a:lnTo>
                <a:lnTo>
                  <a:pt x="1118" y="11870"/>
                </a:lnTo>
                <a:lnTo>
                  <a:pt x="1127" y="11915"/>
                </a:lnTo>
                <a:lnTo>
                  <a:pt x="1091" y="12022"/>
                </a:lnTo>
                <a:lnTo>
                  <a:pt x="1091" y="12049"/>
                </a:lnTo>
                <a:lnTo>
                  <a:pt x="1109" y="12085"/>
                </a:lnTo>
                <a:lnTo>
                  <a:pt x="1100" y="12130"/>
                </a:lnTo>
                <a:lnTo>
                  <a:pt x="1047" y="12228"/>
                </a:lnTo>
                <a:lnTo>
                  <a:pt x="1064" y="12228"/>
                </a:lnTo>
                <a:lnTo>
                  <a:pt x="1064" y="12246"/>
                </a:lnTo>
                <a:lnTo>
                  <a:pt x="1020" y="12344"/>
                </a:lnTo>
                <a:lnTo>
                  <a:pt x="975" y="12460"/>
                </a:lnTo>
                <a:lnTo>
                  <a:pt x="957" y="12586"/>
                </a:lnTo>
                <a:lnTo>
                  <a:pt x="1002" y="13184"/>
                </a:lnTo>
                <a:lnTo>
                  <a:pt x="975" y="13256"/>
                </a:lnTo>
                <a:lnTo>
                  <a:pt x="939" y="13283"/>
                </a:lnTo>
                <a:lnTo>
                  <a:pt x="904" y="13327"/>
                </a:lnTo>
                <a:lnTo>
                  <a:pt x="886" y="13390"/>
                </a:lnTo>
                <a:lnTo>
                  <a:pt x="859" y="13497"/>
                </a:lnTo>
                <a:lnTo>
                  <a:pt x="796" y="13596"/>
                </a:lnTo>
                <a:lnTo>
                  <a:pt x="769" y="13765"/>
                </a:lnTo>
                <a:lnTo>
                  <a:pt x="716" y="13891"/>
                </a:lnTo>
                <a:lnTo>
                  <a:pt x="653" y="14007"/>
                </a:lnTo>
                <a:lnTo>
                  <a:pt x="591" y="14069"/>
                </a:lnTo>
                <a:lnTo>
                  <a:pt x="609" y="14087"/>
                </a:lnTo>
                <a:lnTo>
                  <a:pt x="617" y="14087"/>
                </a:lnTo>
                <a:lnTo>
                  <a:pt x="635" y="14069"/>
                </a:lnTo>
                <a:lnTo>
                  <a:pt x="635" y="14105"/>
                </a:lnTo>
                <a:lnTo>
                  <a:pt x="635" y="14123"/>
                </a:lnTo>
                <a:lnTo>
                  <a:pt x="626" y="14114"/>
                </a:lnTo>
                <a:lnTo>
                  <a:pt x="600" y="14105"/>
                </a:lnTo>
                <a:lnTo>
                  <a:pt x="591" y="14096"/>
                </a:lnTo>
                <a:lnTo>
                  <a:pt x="555" y="14257"/>
                </a:lnTo>
                <a:lnTo>
                  <a:pt x="564" y="14293"/>
                </a:lnTo>
                <a:lnTo>
                  <a:pt x="564" y="14320"/>
                </a:lnTo>
                <a:lnTo>
                  <a:pt x="537" y="14329"/>
                </a:lnTo>
                <a:lnTo>
                  <a:pt x="510" y="14346"/>
                </a:lnTo>
                <a:lnTo>
                  <a:pt x="501" y="14373"/>
                </a:lnTo>
                <a:lnTo>
                  <a:pt x="528" y="14391"/>
                </a:lnTo>
                <a:lnTo>
                  <a:pt x="528" y="14418"/>
                </a:lnTo>
                <a:lnTo>
                  <a:pt x="546" y="14418"/>
                </a:lnTo>
                <a:lnTo>
                  <a:pt x="537" y="14454"/>
                </a:lnTo>
                <a:lnTo>
                  <a:pt x="519" y="14463"/>
                </a:lnTo>
                <a:lnTo>
                  <a:pt x="492" y="14454"/>
                </a:lnTo>
                <a:lnTo>
                  <a:pt x="457" y="14436"/>
                </a:lnTo>
                <a:lnTo>
                  <a:pt x="483" y="14436"/>
                </a:lnTo>
                <a:lnTo>
                  <a:pt x="483" y="14418"/>
                </a:lnTo>
                <a:lnTo>
                  <a:pt x="457" y="14427"/>
                </a:lnTo>
                <a:lnTo>
                  <a:pt x="439" y="14436"/>
                </a:lnTo>
                <a:lnTo>
                  <a:pt x="430" y="14445"/>
                </a:lnTo>
                <a:lnTo>
                  <a:pt x="421" y="14463"/>
                </a:lnTo>
                <a:lnTo>
                  <a:pt x="439" y="14489"/>
                </a:lnTo>
                <a:lnTo>
                  <a:pt x="421" y="14498"/>
                </a:lnTo>
                <a:lnTo>
                  <a:pt x="394" y="14525"/>
                </a:lnTo>
                <a:lnTo>
                  <a:pt x="367" y="14534"/>
                </a:lnTo>
                <a:lnTo>
                  <a:pt x="367" y="14552"/>
                </a:lnTo>
                <a:lnTo>
                  <a:pt x="340" y="14570"/>
                </a:lnTo>
                <a:lnTo>
                  <a:pt x="314" y="14597"/>
                </a:lnTo>
                <a:lnTo>
                  <a:pt x="269" y="14659"/>
                </a:lnTo>
                <a:lnTo>
                  <a:pt x="287" y="14686"/>
                </a:lnTo>
                <a:lnTo>
                  <a:pt x="269" y="14731"/>
                </a:lnTo>
                <a:lnTo>
                  <a:pt x="349" y="14695"/>
                </a:lnTo>
                <a:lnTo>
                  <a:pt x="367" y="14722"/>
                </a:lnTo>
                <a:lnTo>
                  <a:pt x="376" y="14811"/>
                </a:lnTo>
                <a:lnTo>
                  <a:pt x="376" y="14856"/>
                </a:lnTo>
                <a:lnTo>
                  <a:pt x="394" y="14910"/>
                </a:lnTo>
                <a:lnTo>
                  <a:pt x="421" y="14927"/>
                </a:lnTo>
                <a:lnTo>
                  <a:pt x="403" y="14936"/>
                </a:lnTo>
                <a:lnTo>
                  <a:pt x="394" y="14936"/>
                </a:lnTo>
                <a:lnTo>
                  <a:pt x="394" y="14954"/>
                </a:lnTo>
                <a:lnTo>
                  <a:pt x="466" y="14945"/>
                </a:lnTo>
                <a:lnTo>
                  <a:pt x="483" y="14918"/>
                </a:lnTo>
                <a:lnTo>
                  <a:pt x="483" y="14874"/>
                </a:lnTo>
                <a:lnTo>
                  <a:pt x="501" y="14811"/>
                </a:lnTo>
                <a:lnTo>
                  <a:pt x="528" y="14829"/>
                </a:lnTo>
                <a:lnTo>
                  <a:pt x="537" y="14829"/>
                </a:lnTo>
                <a:lnTo>
                  <a:pt x="537" y="14820"/>
                </a:lnTo>
                <a:lnTo>
                  <a:pt x="546" y="14811"/>
                </a:lnTo>
                <a:lnTo>
                  <a:pt x="564" y="14811"/>
                </a:lnTo>
                <a:lnTo>
                  <a:pt x="564" y="14784"/>
                </a:lnTo>
                <a:lnTo>
                  <a:pt x="501" y="14731"/>
                </a:lnTo>
                <a:lnTo>
                  <a:pt x="501" y="14713"/>
                </a:lnTo>
                <a:lnTo>
                  <a:pt x="519" y="14695"/>
                </a:lnTo>
                <a:lnTo>
                  <a:pt x="564" y="14677"/>
                </a:lnTo>
                <a:lnTo>
                  <a:pt x="591" y="14659"/>
                </a:lnTo>
                <a:lnTo>
                  <a:pt x="600" y="14632"/>
                </a:lnTo>
                <a:lnTo>
                  <a:pt x="600" y="14597"/>
                </a:lnTo>
                <a:lnTo>
                  <a:pt x="617" y="14579"/>
                </a:lnTo>
                <a:lnTo>
                  <a:pt x="653" y="14615"/>
                </a:lnTo>
                <a:lnTo>
                  <a:pt x="662" y="14597"/>
                </a:lnTo>
                <a:lnTo>
                  <a:pt x="680" y="14579"/>
                </a:lnTo>
                <a:lnTo>
                  <a:pt x="689" y="14570"/>
                </a:lnTo>
                <a:lnTo>
                  <a:pt x="698" y="14561"/>
                </a:lnTo>
                <a:lnTo>
                  <a:pt x="716" y="14606"/>
                </a:lnTo>
                <a:lnTo>
                  <a:pt x="725" y="14624"/>
                </a:lnTo>
                <a:lnTo>
                  <a:pt x="752" y="14650"/>
                </a:lnTo>
                <a:lnTo>
                  <a:pt x="761" y="14659"/>
                </a:lnTo>
                <a:lnTo>
                  <a:pt x="787" y="14686"/>
                </a:lnTo>
                <a:lnTo>
                  <a:pt x="805" y="14668"/>
                </a:lnTo>
                <a:lnTo>
                  <a:pt x="823" y="14659"/>
                </a:lnTo>
                <a:lnTo>
                  <a:pt x="832" y="14677"/>
                </a:lnTo>
                <a:lnTo>
                  <a:pt x="850" y="14713"/>
                </a:lnTo>
                <a:lnTo>
                  <a:pt x="877" y="14713"/>
                </a:lnTo>
                <a:lnTo>
                  <a:pt x="877" y="14686"/>
                </a:lnTo>
                <a:lnTo>
                  <a:pt x="895" y="14686"/>
                </a:lnTo>
                <a:lnTo>
                  <a:pt x="895" y="14695"/>
                </a:lnTo>
                <a:lnTo>
                  <a:pt x="895" y="14722"/>
                </a:lnTo>
                <a:lnTo>
                  <a:pt x="895" y="14731"/>
                </a:lnTo>
                <a:lnTo>
                  <a:pt x="912" y="14722"/>
                </a:lnTo>
                <a:lnTo>
                  <a:pt x="921" y="14722"/>
                </a:lnTo>
                <a:lnTo>
                  <a:pt x="939" y="14731"/>
                </a:lnTo>
                <a:lnTo>
                  <a:pt x="948" y="14686"/>
                </a:lnTo>
                <a:lnTo>
                  <a:pt x="966" y="14668"/>
                </a:lnTo>
                <a:lnTo>
                  <a:pt x="1002" y="14659"/>
                </a:lnTo>
                <a:lnTo>
                  <a:pt x="1047" y="14659"/>
                </a:lnTo>
                <a:lnTo>
                  <a:pt x="1047" y="14677"/>
                </a:lnTo>
                <a:lnTo>
                  <a:pt x="1047" y="14695"/>
                </a:lnTo>
                <a:lnTo>
                  <a:pt x="1047" y="14713"/>
                </a:lnTo>
                <a:lnTo>
                  <a:pt x="1020" y="14722"/>
                </a:lnTo>
                <a:lnTo>
                  <a:pt x="993" y="14740"/>
                </a:lnTo>
                <a:lnTo>
                  <a:pt x="975" y="14767"/>
                </a:lnTo>
                <a:lnTo>
                  <a:pt x="957" y="14784"/>
                </a:lnTo>
                <a:lnTo>
                  <a:pt x="975" y="14784"/>
                </a:lnTo>
                <a:lnTo>
                  <a:pt x="984" y="14793"/>
                </a:lnTo>
                <a:lnTo>
                  <a:pt x="993" y="14793"/>
                </a:lnTo>
                <a:lnTo>
                  <a:pt x="1002" y="14811"/>
                </a:lnTo>
                <a:lnTo>
                  <a:pt x="1029" y="14749"/>
                </a:lnTo>
                <a:lnTo>
                  <a:pt x="1055" y="14722"/>
                </a:lnTo>
                <a:lnTo>
                  <a:pt x="1091" y="14713"/>
                </a:lnTo>
                <a:lnTo>
                  <a:pt x="1091" y="14686"/>
                </a:lnTo>
                <a:lnTo>
                  <a:pt x="1064" y="14686"/>
                </a:lnTo>
                <a:lnTo>
                  <a:pt x="1064" y="14659"/>
                </a:lnTo>
                <a:lnTo>
                  <a:pt x="1100" y="14650"/>
                </a:lnTo>
                <a:lnTo>
                  <a:pt x="1136" y="14641"/>
                </a:lnTo>
                <a:lnTo>
                  <a:pt x="1163" y="14650"/>
                </a:lnTo>
                <a:lnTo>
                  <a:pt x="1198" y="14659"/>
                </a:lnTo>
                <a:lnTo>
                  <a:pt x="1172" y="14668"/>
                </a:lnTo>
                <a:lnTo>
                  <a:pt x="1136" y="14686"/>
                </a:lnTo>
                <a:lnTo>
                  <a:pt x="1127" y="14704"/>
                </a:lnTo>
                <a:lnTo>
                  <a:pt x="1136" y="14731"/>
                </a:lnTo>
                <a:lnTo>
                  <a:pt x="1136" y="14758"/>
                </a:lnTo>
                <a:lnTo>
                  <a:pt x="1109" y="14758"/>
                </a:lnTo>
                <a:lnTo>
                  <a:pt x="1109" y="14784"/>
                </a:lnTo>
                <a:lnTo>
                  <a:pt x="1127" y="14793"/>
                </a:lnTo>
                <a:lnTo>
                  <a:pt x="1136" y="14811"/>
                </a:lnTo>
                <a:lnTo>
                  <a:pt x="1181" y="14758"/>
                </a:lnTo>
                <a:lnTo>
                  <a:pt x="1243" y="14758"/>
                </a:lnTo>
                <a:lnTo>
                  <a:pt x="1306" y="14767"/>
                </a:lnTo>
                <a:lnTo>
                  <a:pt x="1350" y="14758"/>
                </a:lnTo>
                <a:lnTo>
                  <a:pt x="1368" y="14758"/>
                </a:lnTo>
                <a:lnTo>
                  <a:pt x="1368" y="14784"/>
                </a:lnTo>
                <a:lnTo>
                  <a:pt x="1395" y="14784"/>
                </a:lnTo>
                <a:lnTo>
                  <a:pt x="1404" y="14758"/>
                </a:lnTo>
                <a:lnTo>
                  <a:pt x="1422" y="14740"/>
                </a:lnTo>
                <a:lnTo>
                  <a:pt x="1449" y="14722"/>
                </a:lnTo>
                <a:lnTo>
                  <a:pt x="1547" y="14695"/>
                </a:lnTo>
                <a:lnTo>
                  <a:pt x="1574" y="14677"/>
                </a:lnTo>
                <a:lnTo>
                  <a:pt x="1619" y="14659"/>
                </a:lnTo>
                <a:lnTo>
                  <a:pt x="1654" y="14668"/>
                </a:lnTo>
                <a:lnTo>
                  <a:pt x="1690" y="14695"/>
                </a:lnTo>
                <a:lnTo>
                  <a:pt x="1717" y="14713"/>
                </a:lnTo>
                <a:lnTo>
                  <a:pt x="1708" y="14695"/>
                </a:lnTo>
                <a:lnTo>
                  <a:pt x="1690" y="14677"/>
                </a:lnTo>
                <a:lnTo>
                  <a:pt x="1681" y="14659"/>
                </a:lnTo>
                <a:lnTo>
                  <a:pt x="1753" y="14659"/>
                </a:lnTo>
                <a:lnTo>
                  <a:pt x="1788" y="14632"/>
                </a:lnTo>
                <a:lnTo>
                  <a:pt x="1931" y="14740"/>
                </a:lnTo>
                <a:lnTo>
                  <a:pt x="1976" y="14784"/>
                </a:lnTo>
                <a:lnTo>
                  <a:pt x="2057" y="14784"/>
                </a:lnTo>
                <a:lnTo>
                  <a:pt x="2083" y="14793"/>
                </a:lnTo>
                <a:lnTo>
                  <a:pt x="2101" y="14811"/>
                </a:lnTo>
                <a:lnTo>
                  <a:pt x="2128" y="14838"/>
                </a:lnTo>
                <a:lnTo>
                  <a:pt x="2137" y="14856"/>
                </a:lnTo>
                <a:lnTo>
                  <a:pt x="2155" y="14856"/>
                </a:lnTo>
                <a:lnTo>
                  <a:pt x="2155" y="14829"/>
                </a:lnTo>
                <a:lnTo>
                  <a:pt x="2182" y="14829"/>
                </a:lnTo>
                <a:lnTo>
                  <a:pt x="2200" y="14847"/>
                </a:lnTo>
                <a:lnTo>
                  <a:pt x="2289" y="14865"/>
                </a:lnTo>
                <a:lnTo>
                  <a:pt x="2307" y="14874"/>
                </a:lnTo>
                <a:lnTo>
                  <a:pt x="2343" y="14927"/>
                </a:lnTo>
                <a:lnTo>
                  <a:pt x="2343" y="14945"/>
                </a:lnTo>
                <a:lnTo>
                  <a:pt x="2307" y="14927"/>
                </a:lnTo>
                <a:lnTo>
                  <a:pt x="2253" y="14963"/>
                </a:lnTo>
                <a:lnTo>
                  <a:pt x="2182" y="14999"/>
                </a:lnTo>
                <a:lnTo>
                  <a:pt x="2146" y="15035"/>
                </a:lnTo>
                <a:lnTo>
                  <a:pt x="2182" y="15079"/>
                </a:lnTo>
                <a:lnTo>
                  <a:pt x="2200" y="15079"/>
                </a:lnTo>
                <a:lnTo>
                  <a:pt x="2200" y="15053"/>
                </a:lnTo>
                <a:lnTo>
                  <a:pt x="2352" y="15178"/>
                </a:lnTo>
                <a:lnTo>
                  <a:pt x="2405" y="15196"/>
                </a:lnTo>
                <a:lnTo>
                  <a:pt x="2432" y="15231"/>
                </a:lnTo>
                <a:lnTo>
                  <a:pt x="2486" y="15321"/>
                </a:lnTo>
                <a:lnTo>
                  <a:pt x="2646" y="15508"/>
                </a:lnTo>
                <a:lnTo>
                  <a:pt x="2682" y="15562"/>
                </a:lnTo>
                <a:lnTo>
                  <a:pt x="2691" y="15660"/>
                </a:lnTo>
                <a:lnTo>
                  <a:pt x="2727" y="15723"/>
                </a:lnTo>
                <a:lnTo>
                  <a:pt x="2736" y="15777"/>
                </a:lnTo>
                <a:lnTo>
                  <a:pt x="2754" y="15803"/>
                </a:lnTo>
                <a:lnTo>
                  <a:pt x="2781" y="15821"/>
                </a:lnTo>
                <a:lnTo>
                  <a:pt x="2843" y="15839"/>
                </a:lnTo>
                <a:lnTo>
                  <a:pt x="2879" y="15866"/>
                </a:lnTo>
                <a:lnTo>
                  <a:pt x="2941" y="15955"/>
                </a:lnTo>
                <a:lnTo>
                  <a:pt x="3022" y="16170"/>
                </a:lnTo>
                <a:lnTo>
                  <a:pt x="3084" y="16268"/>
                </a:lnTo>
                <a:lnTo>
                  <a:pt x="3183" y="16375"/>
                </a:lnTo>
                <a:lnTo>
                  <a:pt x="3210" y="16429"/>
                </a:lnTo>
                <a:lnTo>
                  <a:pt x="3227" y="16492"/>
                </a:lnTo>
                <a:lnTo>
                  <a:pt x="3236" y="16626"/>
                </a:lnTo>
                <a:lnTo>
                  <a:pt x="3245" y="16697"/>
                </a:lnTo>
                <a:lnTo>
                  <a:pt x="3281" y="16787"/>
                </a:lnTo>
                <a:lnTo>
                  <a:pt x="3397" y="17010"/>
                </a:lnTo>
                <a:lnTo>
                  <a:pt x="3496" y="17108"/>
                </a:lnTo>
                <a:lnTo>
                  <a:pt x="3585" y="17242"/>
                </a:lnTo>
                <a:lnTo>
                  <a:pt x="3657" y="17341"/>
                </a:lnTo>
                <a:lnTo>
                  <a:pt x="3692" y="17368"/>
                </a:lnTo>
                <a:lnTo>
                  <a:pt x="3844" y="17475"/>
                </a:lnTo>
                <a:lnTo>
                  <a:pt x="4112" y="17797"/>
                </a:lnTo>
                <a:lnTo>
                  <a:pt x="4193" y="17904"/>
                </a:lnTo>
                <a:lnTo>
                  <a:pt x="4202" y="17949"/>
                </a:lnTo>
                <a:lnTo>
                  <a:pt x="4202" y="17984"/>
                </a:lnTo>
                <a:lnTo>
                  <a:pt x="4166" y="18029"/>
                </a:lnTo>
                <a:lnTo>
                  <a:pt x="4157" y="18065"/>
                </a:lnTo>
                <a:lnTo>
                  <a:pt x="4166" y="18092"/>
                </a:lnTo>
                <a:lnTo>
                  <a:pt x="4175" y="18127"/>
                </a:lnTo>
                <a:lnTo>
                  <a:pt x="4264" y="18297"/>
                </a:lnTo>
                <a:lnTo>
                  <a:pt x="4524" y="18628"/>
                </a:lnTo>
                <a:lnTo>
                  <a:pt x="4729" y="18816"/>
                </a:lnTo>
                <a:lnTo>
                  <a:pt x="4801" y="18932"/>
                </a:lnTo>
                <a:lnTo>
                  <a:pt x="4845" y="18976"/>
                </a:lnTo>
                <a:lnTo>
                  <a:pt x="4899" y="18959"/>
                </a:lnTo>
                <a:lnTo>
                  <a:pt x="4962" y="19182"/>
                </a:lnTo>
                <a:lnTo>
                  <a:pt x="5060" y="19343"/>
                </a:lnTo>
                <a:lnTo>
                  <a:pt x="5113" y="19504"/>
                </a:lnTo>
                <a:lnTo>
                  <a:pt x="5194" y="19593"/>
                </a:lnTo>
                <a:lnTo>
                  <a:pt x="5382" y="19763"/>
                </a:lnTo>
                <a:lnTo>
                  <a:pt x="5534" y="19951"/>
                </a:lnTo>
                <a:lnTo>
                  <a:pt x="5784" y="20407"/>
                </a:lnTo>
                <a:lnTo>
                  <a:pt x="6016" y="20979"/>
                </a:lnTo>
                <a:lnTo>
                  <a:pt x="6150" y="21166"/>
                </a:lnTo>
                <a:lnTo>
                  <a:pt x="6231" y="21291"/>
                </a:lnTo>
                <a:lnTo>
                  <a:pt x="6427" y="21765"/>
                </a:lnTo>
                <a:lnTo>
                  <a:pt x="6508" y="21872"/>
                </a:lnTo>
                <a:lnTo>
                  <a:pt x="6624" y="21908"/>
                </a:lnTo>
                <a:lnTo>
                  <a:pt x="6722" y="21917"/>
                </a:lnTo>
                <a:lnTo>
                  <a:pt x="6839" y="21944"/>
                </a:lnTo>
                <a:lnTo>
                  <a:pt x="6937" y="21998"/>
                </a:lnTo>
                <a:lnTo>
                  <a:pt x="7008" y="22078"/>
                </a:lnTo>
                <a:lnTo>
                  <a:pt x="7044" y="22159"/>
                </a:lnTo>
                <a:lnTo>
                  <a:pt x="7053" y="22266"/>
                </a:lnTo>
                <a:lnTo>
                  <a:pt x="7044" y="22355"/>
                </a:lnTo>
                <a:lnTo>
                  <a:pt x="6999" y="22427"/>
                </a:lnTo>
                <a:lnTo>
                  <a:pt x="6937" y="22507"/>
                </a:lnTo>
                <a:lnTo>
                  <a:pt x="6901" y="22588"/>
                </a:lnTo>
                <a:lnTo>
                  <a:pt x="6910" y="22668"/>
                </a:lnTo>
                <a:lnTo>
                  <a:pt x="6946" y="22757"/>
                </a:lnTo>
                <a:lnTo>
                  <a:pt x="6964" y="22775"/>
                </a:lnTo>
                <a:lnTo>
                  <a:pt x="7008" y="22784"/>
                </a:lnTo>
                <a:lnTo>
                  <a:pt x="7008" y="22802"/>
                </a:lnTo>
                <a:lnTo>
                  <a:pt x="7008" y="22883"/>
                </a:lnTo>
                <a:lnTo>
                  <a:pt x="7008" y="22900"/>
                </a:lnTo>
                <a:lnTo>
                  <a:pt x="7035" y="22936"/>
                </a:lnTo>
                <a:lnTo>
                  <a:pt x="7107" y="23026"/>
                </a:lnTo>
                <a:lnTo>
                  <a:pt x="7134" y="23043"/>
                </a:lnTo>
                <a:lnTo>
                  <a:pt x="7178" y="23061"/>
                </a:lnTo>
                <a:lnTo>
                  <a:pt x="7277" y="23133"/>
                </a:lnTo>
                <a:lnTo>
                  <a:pt x="7321" y="23142"/>
                </a:lnTo>
                <a:lnTo>
                  <a:pt x="7357" y="23124"/>
                </a:lnTo>
                <a:lnTo>
                  <a:pt x="7348" y="23088"/>
                </a:lnTo>
                <a:lnTo>
                  <a:pt x="7321" y="23043"/>
                </a:lnTo>
                <a:lnTo>
                  <a:pt x="7330" y="23008"/>
                </a:lnTo>
                <a:lnTo>
                  <a:pt x="7402" y="23008"/>
                </a:lnTo>
                <a:lnTo>
                  <a:pt x="7473" y="23106"/>
                </a:lnTo>
                <a:lnTo>
                  <a:pt x="7598" y="23312"/>
                </a:lnTo>
                <a:lnTo>
                  <a:pt x="7643" y="23338"/>
                </a:lnTo>
                <a:lnTo>
                  <a:pt x="7732" y="23374"/>
                </a:lnTo>
                <a:lnTo>
                  <a:pt x="7777" y="23401"/>
                </a:lnTo>
                <a:lnTo>
                  <a:pt x="7804" y="23437"/>
                </a:lnTo>
                <a:lnTo>
                  <a:pt x="7849" y="23544"/>
                </a:lnTo>
                <a:lnTo>
                  <a:pt x="7875" y="23589"/>
                </a:lnTo>
                <a:lnTo>
                  <a:pt x="7884" y="23607"/>
                </a:lnTo>
                <a:lnTo>
                  <a:pt x="7875" y="23651"/>
                </a:lnTo>
                <a:lnTo>
                  <a:pt x="7884" y="23669"/>
                </a:lnTo>
                <a:lnTo>
                  <a:pt x="7902" y="23687"/>
                </a:lnTo>
                <a:lnTo>
                  <a:pt x="7947" y="23714"/>
                </a:lnTo>
                <a:lnTo>
                  <a:pt x="7965" y="23741"/>
                </a:lnTo>
                <a:lnTo>
                  <a:pt x="8009" y="23893"/>
                </a:lnTo>
                <a:lnTo>
                  <a:pt x="8036" y="23937"/>
                </a:lnTo>
                <a:lnTo>
                  <a:pt x="8179" y="24080"/>
                </a:lnTo>
                <a:lnTo>
                  <a:pt x="8224" y="24152"/>
                </a:lnTo>
                <a:lnTo>
                  <a:pt x="8170" y="24196"/>
                </a:lnTo>
                <a:lnTo>
                  <a:pt x="8179" y="24232"/>
                </a:lnTo>
                <a:lnTo>
                  <a:pt x="8233" y="24286"/>
                </a:lnTo>
                <a:lnTo>
                  <a:pt x="8251" y="24313"/>
                </a:lnTo>
                <a:lnTo>
                  <a:pt x="8260" y="24348"/>
                </a:lnTo>
                <a:lnTo>
                  <a:pt x="8269" y="24420"/>
                </a:lnTo>
                <a:lnTo>
                  <a:pt x="8278" y="24456"/>
                </a:lnTo>
                <a:lnTo>
                  <a:pt x="8313" y="24536"/>
                </a:lnTo>
                <a:lnTo>
                  <a:pt x="8367" y="24617"/>
                </a:lnTo>
                <a:lnTo>
                  <a:pt x="8430" y="24688"/>
                </a:lnTo>
                <a:lnTo>
                  <a:pt x="8492" y="24733"/>
                </a:lnTo>
                <a:lnTo>
                  <a:pt x="8519" y="24760"/>
                </a:lnTo>
                <a:lnTo>
                  <a:pt x="8546" y="24831"/>
                </a:lnTo>
                <a:lnTo>
                  <a:pt x="8582" y="24858"/>
                </a:lnTo>
                <a:lnTo>
                  <a:pt x="8617" y="24876"/>
                </a:lnTo>
                <a:lnTo>
                  <a:pt x="8653" y="24912"/>
                </a:lnTo>
                <a:lnTo>
                  <a:pt x="8707" y="24983"/>
                </a:lnTo>
                <a:lnTo>
                  <a:pt x="8751" y="25046"/>
                </a:lnTo>
                <a:lnTo>
                  <a:pt x="8778" y="25117"/>
                </a:lnTo>
                <a:lnTo>
                  <a:pt x="8787" y="25198"/>
                </a:lnTo>
                <a:lnTo>
                  <a:pt x="8796" y="25269"/>
                </a:lnTo>
                <a:lnTo>
                  <a:pt x="8778" y="25475"/>
                </a:lnTo>
                <a:lnTo>
                  <a:pt x="8796" y="25564"/>
                </a:lnTo>
                <a:lnTo>
                  <a:pt x="8859" y="25707"/>
                </a:lnTo>
                <a:lnTo>
                  <a:pt x="8868" y="25787"/>
                </a:lnTo>
                <a:lnTo>
                  <a:pt x="8796" y="25930"/>
                </a:lnTo>
                <a:lnTo>
                  <a:pt x="8796" y="26109"/>
                </a:lnTo>
                <a:lnTo>
                  <a:pt x="8751" y="26172"/>
                </a:lnTo>
                <a:lnTo>
                  <a:pt x="8671" y="26199"/>
                </a:lnTo>
                <a:lnTo>
                  <a:pt x="8599" y="26199"/>
                </a:lnTo>
                <a:lnTo>
                  <a:pt x="8528" y="26181"/>
                </a:lnTo>
                <a:lnTo>
                  <a:pt x="8447" y="26181"/>
                </a:lnTo>
                <a:lnTo>
                  <a:pt x="8501" y="26306"/>
                </a:lnTo>
                <a:lnTo>
                  <a:pt x="8546" y="26360"/>
                </a:lnTo>
                <a:lnTo>
                  <a:pt x="8599" y="26395"/>
                </a:lnTo>
                <a:lnTo>
                  <a:pt x="8635" y="26386"/>
                </a:lnTo>
                <a:lnTo>
                  <a:pt x="8680" y="26351"/>
                </a:lnTo>
                <a:lnTo>
                  <a:pt x="8698" y="26360"/>
                </a:lnTo>
                <a:lnTo>
                  <a:pt x="8707" y="26386"/>
                </a:lnTo>
                <a:lnTo>
                  <a:pt x="8716" y="26422"/>
                </a:lnTo>
                <a:lnTo>
                  <a:pt x="8707" y="26458"/>
                </a:lnTo>
                <a:lnTo>
                  <a:pt x="8698" y="26476"/>
                </a:lnTo>
                <a:lnTo>
                  <a:pt x="8707" y="26574"/>
                </a:lnTo>
                <a:lnTo>
                  <a:pt x="8796" y="26699"/>
                </a:lnTo>
                <a:lnTo>
                  <a:pt x="8993" y="26896"/>
                </a:lnTo>
                <a:lnTo>
                  <a:pt x="9493" y="27727"/>
                </a:lnTo>
                <a:lnTo>
                  <a:pt x="9475" y="27718"/>
                </a:lnTo>
                <a:lnTo>
                  <a:pt x="9449" y="27709"/>
                </a:lnTo>
                <a:lnTo>
                  <a:pt x="9431" y="27700"/>
                </a:lnTo>
                <a:lnTo>
                  <a:pt x="9404" y="27781"/>
                </a:lnTo>
                <a:lnTo>
                  <a:pt x="9404" y="27808"/>
                </a:lnTo>
                <a:lnTo>
                  <a:pt x="9431" y="27825"/>
                </a:lnTo>
                <a:lnTo>
                  <a:pt x="9475" y="27870"/>
                </a:lnTo>
                <a:lnTo>
                  <a:pt x="9565" y="28040"/>
                </a:lnTo>
                <a:lnTo>
                  <a:pt x="9601" y="28085"/>
                </a:lnTo>
                <a:lnTo>
                  <a:pt x="9654" y="28138"/>
                </a:lnTo>
                <a:lnTo>
                  <a:pt x="9690" y="28165"/>
                </a:lnTo>
                <a:lnTo>
                  <a:pt x="9735" y="28183"/>
                </a:lnTo>
                <a:lnTo>
                  <a:pt x="9922" y="28246"/>
                </a:lnTo>
                <a:lnTo>
                  <a:pt x="9985" y="28246"/>
                </a:lnTo>
                <a:lnTo>
                  <a:pt x="9967" y="28192"/>
                </a:lnTo>
                <a:lnTo>
                  <a:pt x="9967" y="28156"/>
                </a:lnTo>
                <a:lnTo>
                  <a:pt x="10012" y="28120"/>
                </a:lnTo>
                <a:lnTo>
                  <a:pt x="10074" y="28094"/>
                </a:lnTo>
                <a:lnTo>
                  <a:pt x="10128" y="28085"/>
                </a:lnTo>
                <a:lnTo>
                  <a:pt x="10173" y="28111"/>
                </a:lnTo>
                <a:lnTo>
                  <a:pt x="10262" y="28201"/>
                </a:lnTo>
                <a:lnTo>
                  <a:pt x="10307" y="28228"/>
                </a:lnTo>
                <a:lnTo>
                  <a:pt x="10360" y="28237"/>
                </a:lnTo>
                <a:lnTo>
                  <a:pt x="10396" y="28263"/>
                </a:lnTo>
                <a:lnTo>
                  <a:pt x="10414" y="28308"/>
                </a:lnTo>
                <a:lnTo>
                  <a:pt x="10539" y="28469"/>
                </a:lnTo>
                <a:lnTo>
                  <a:pt x="10584" y="28505"/>
                </a:lnTo>
                <a:lnTo>
                  <a:pt x="10691" y="28514"/>
                </a:lnTo>
                <a:lnTo>
                  <a:pt x="10771" y="28532"/>
                </a:lnTo>
                <a:lnTo>
                  <a:pt x="10816" y="28540"/>
                </a:lnTo>
                <a:lnTo>
                  <a:pt x="10825" y="28514"/>
                </a:lnTo>
                <a:lnTo>
                  <a:pt x="10816" y="28469"/>
                </a:lnTo>
                <a:lnTo>
                  <a:pt x="10807" y="28415"/>
                </a:lnTo>
                <a:lnTo>
                  <a:pt x="10834" y="28397"/>
                </a:lnTo>
                <a:lnTo>
                  <a:pt x="10852" y="28380"/>
                </a:lnTo>
                <a:lnTo>
                  <a:pt x="10879" y="28362"/>
                </a:lnTo>
                <a:lnTo>
                  <a:pt x="10914" y="28344"/>
                </a:lnTo>
                <a:lnTo>
                  <a:pt x="10932" y="28344"/>
                </a:lnTo>
                <a:lnTo>
                  <a:pt x="10950" y="28389"/>
                </a:lnTo>
                <a:lnTo>
                  <a:pt x="10932" y="28424"/>
                </a:lnTo>
                <a:lnTo>
                  <a:pt x="10906" y="28469"/>
                </a:lnTo>
                <a:lnTo>
                  <a:pt x="10888" y="28514"/>
                </a:lnTo>
                <a:lnTo>
                  <a:pt x="10888" y="28514"/>
                </a:lnTo>
                <a:lnTo>
                  <a:pt x="10914" y="28496"/>
                </a:lnTo>
                <a:lnTo>
                  <a:pt x="10941" y="28487"/>
                </a:lnTo>
                <a:lnTo>
                  <a:pt x="10968" y="28496"/>
                </a:lnTo>
                <a:lnTo>
                  <a:pt x="10995" y="28514"/>
                </a:lnTo>
                <a:lnTo>
                  <a:pt x="10923" y="28558"/>
                </a:lnTo>
                <a:lnTo>
                  <a:pt x="10888" y="28558"/>
                </a:lnTo>
                <a:lnTo>
                  <a:pt x="11040" y="28666"/>
                </a:lnTo>
                <a:lnTo>
                  <a:pt x="11183" y="28809"/>
                </a:lnTo>
                <a:lnTo>
                  <a:pt x="11227" y="28853"/>
                </a:lnTo>
                <a:lnTo>
                  <a:pt x="11281" y="28871"/>
                </a:lnTo>
                <a:lnTo>
                  <a:pt x="11290" y="28862"/>
                </a:lnTo>
                <a:lnTo>
                  <a:pt x="11335" y="28826"/>
                </a:lnTo>
                <a:lnTo>
                  <a:pt x="11343" y="28826"/>
                </a:lnTo>
                <a:lnTo>
                  <a:pt x="11370" y="28835"/>
                </a:lnTo>
                <a:lnTo>
                  <a:pt x="11540" y="28978"/>
                </a:lnTo>
                <a:lnTo>
                  <a:pt x="11594" y="29005"/>
                </a:lnTo>
                <a:lnTo>
                  <a:pt x="11621" y="29023"/>
                </a:lnTo>
                <a:lnTo>
                  <a:pt x="11719" y="29157"/>
                </a:lnTo>
                <a:lnTo>
                  <a:pt x="11755" y="29193"/>
                </a:lnTo>
                <a:lnTo>
                  <a:pt x="11808" y="29229"/>
                </a:lnTo>
                <a:lnTo>
                  <a:pt x="11862" y="29256"/>
                </a:lnTo>
                <a:lnTo>
                  <a:pt x="11924" y="29273"/>
                </a:lnTo>
                <a:lnTo>
                  <a:pt x="11987" y="29300"/>
                </a:lnTo>
                <a:lnTo>
                  <a:pt x="12032" y="29363"/>
                </a:lnTo>
                <a:lnTo>
                  <a:pt x="12067" y="29434"/>
                </a:lnTo>
                <a:lnTo>
                  <a:pt x="12103" y="29488"/>
                </a:lnTo>
                <a:lnTo>
                  <a:pt x="12139" y="29506"/>
                </a:lnTo>
                <a:lnTo>
                  <a:pt x="12210" y="29515"/>
                </a:lnTo>
                <a:lnTo>
                  <a:pt x="12237" y="29533"/>
                </a:lnTo>
                <a:lnTo>
                  <a:pt x="12264" y="29568"/>
                </a:lnTo>
                <a:lnTo>
                  <a:pt x="12318" y="29658"/>
                </a:lnTo>
                <a:lnTo>
                  <a:pt x="12336" y="29676"/>
                </a:lnTo>
                <a:lnTo>
                  <a:pt x="12354" y="29694"/>
                </a:lnTo>
                <a:lnTo>
                  <a:pt x="12380" y="29774"/>
                </a:lnTo>
                <a:lnTo>
                  <a:pt x="12407" y="29792"/>
                </a:lnTo>
                <a:lnTo>
                  <a:pt x="12479" y="29792"/>
                </a:lnTo>
                <a:lnTo>
                  <a:pt x="12514" y="29801"/>
                </a:lnTo>
                <a:lnTo>
                  <a:pt x="12541" y="29819"/>
                </a:lnTo>
                <a:lnTo>
                  <a:pt x="12595" y="29881"/>
                </a:lnTo>
                <a:lnTo>
                  <a:pt x="12613" y="29962"/>
                </a:lnTo>
                <a:lnTo>
                  <a:pt x="12631" y="30051"/>
                </a:lnTo>
                <a:lnTo>
                  <a:pt x="12648" y="30123"/>
                </a:lnTo>
                <a:lnTo>
                  <a:pt x="12765" y="30310"/>
                </a:lnTo>
                <a:lnTo>
                  <a:pt x="12854" y="30632"/>
                </a:lnTo>
                <a:lnTo>
                  <a:pt x="12943" y="30775"/>
                </a:lnTo>
                <a:lnTo>
                  <a:pt x="13051" y="30784"/>
                </a:lnTo>
                <a:lnTo>
                  <a:pt x="13051" y="30766"/>
                </a:lnTo>
                <a:lnTo>
                  <a:pt x="12970" y="30730"/>
                </a:lnTo>
                <a:lnTo>
                  <a:pt x="12934" y="30704"/>
                </a:lnTo>
                <a:lnTo>
                  <a:pt x="12934" y="30641"/>
                </a:lnTo>
                <a:lnTo>
                  <a:pt x="12961" y="30641"/>
                </a:lnTo>
                <a:lnTo>
                  <a:pt x="12988" y="30668"/>
                </a:lnTo>
                <a:lnTo>
                  <a:pt x="13051" y="30650"/>
                </a:lnTo>
                <a:lnTo>
                  <a:pt x="13069" y="30686"/>
                </a:lnTo>
                <a:lnTo>
                  <a:pt x="13078" y="30739"/>
                </a:lnTo>
                <a:lnTo>
                  <a:pt x="13104" y="30775"/>
                </a:lnTo>
                <a:lnTo>
                  <a:pt x="13149" y="30838"/>
                </a:lnTo>
                <a:lnTo>
                  <a:pt x="13185" y="30891"/>
                </a:lnTo>
                <a:lnTo>
                  <a:pt x="13212" y="30972"/>
                </a:lnTo>
                <a:lnTo>
                  <a:pt x="13238" y="31061"/>
                </a:lnTo>
                <a:lnTo>
                  <a:pt x="13238" y="31142"/>
                </a:lnTo>
                <a:lnTo>
                  <a:pt x="13256" y="31124"/>
                </a:lnTo>
                <a:lnTo>
                  <a:pt x="13274" y="31106"/>
                </a:lnTo>
                <a:lnTo>
                  <a:pt x="13283" y="31097"/>
                </a:lnTo>
                <a:lnTo>
                  <a:pt x="13310" y="31186"/>
                </a:lnTo>
                <a:lnTo>
                  <a:pt x="13319" y="31293"/>
                </a:lnTo>
                <a:lnTo>
                  <a:pt x="13337" y="31392"/>
                </a:lnTo>
                <a:lnTo>
                  <a:pt x="13390" y="31428"/>
                </a:lnTo>
                <a:lnTo>
                  <a:pt x="13372" y="31454"/>
                </a:lnTo>
                <a:lnTo>
                  <a:pt x="13364" y="31508"/>
                </a:lnTo>
                <a:lnTo>
                  <a:pt x="13355" y="31553"/>
                </a:lnTo>
                <a:lnTo>
                  <a:pt x="13364" y="31579"/>
                </a:lnTo>
                <a:lnTo>
                  <a:pt x="13390" y="31615"/>
                </a:lnTo>
                <a:lnTo>
                  <a:pt x="13399" y="31642"/>
                </a:lnTo>
                <a:lnTo>
                  <a:pt x="13390" y="31696"/>
                </a:lnTo>
                <a:lnTo>
                  <a:pt x="13417" y="31767"/>
                </a:lnTo>
                <a:lnTo>
                  <a:pt x="13471" y="31839"/>
                </a:lnTo>
                <a:lnTo>
                  <a:pt x="13533" y="31874"/>
                </a:lnTo>
                <a:lnTo>
                  <a:pt x="13587" y="31874"/>
                </a:lnTo>
                <a:lnTo>
                  <a:pt x="13578" y="31901"/>
                </a:lnTo>
                <a:lnTo>
                  <a:pt x="13569" y="31928"/>
                </a:lnTo>
                <a:lnTo>
                  <a:pt x="13578" y="31955"/>
                </a:lnTo>
                <a:lnTo>
                  <a:pt x="13587" y="31991"/>
                </a:lnTo>
                <a:lnTo>
                  <a:pt x="13641" y="31946"/>
                </a:lnTo>
                <a:lnTo>
                  <a:pt x="13676" y="31991"/>
                </a:lnTo>
                <a:lnTo>
                  <a:pt x="13694" y="32062"/>
                </a:lnTo>
                <a:lnTo>
                  <a:pt x="13667" y="32107"/>
                </a:lnTo>
                <a:lnTo>
                  <a:pt x="13659" y="32125"/>
                </a:lnTo>
                <a:lnTo>
                  <a:pt x="13721" y="32259"/>
                </a:lnTo>
                <a:lnTo>
                  <a:pt x="13712" y="32304"/>
                </a:lnTo>
                <a:lnTo>
                  <a:pt x="13694" y="32357"/>
                </a:lnTo>
                <a:lnTo>
                  <a:pt x="13667" y="32402"/>
                </a:lnTo>
                <a:lnTo>
                  <a:pt x="13632" y="32438"/>
                </a:lnTo>
                <a:lnTo>
                  <a:pt x="13694" y="32581"/>
                </a:lnTo>
                <a:lnTo>
                  <a:pt x="13739" y="32643"/>
                </a:lnTo>
                <a:lnTo>
                  <a:pt x="13810" y="32625"/>
                </a:lnTo>
                <a:lnTo>
                  <a:pt x="13864" y="32652"/>
                </a:lnTo>
                <a:lnTo>
                  <a:pt x="13936" y="32670"/>
                </a:lnTo>
                <a:lnTo>
                  <a:pt x="13998" y="32697"/>
                </a:lnTo>
                <a:lnTo>
                  <a:pt x="14025" y="32750"/>
                </a:lnTo>
                <a:lnTo>
                  <a:pt x="14034" y="32795"/>
                </a:lnTo>
                <a:lnTo>
                  <a:pt x="14052" y="32822"/>
                </a:lnTo>
                <a:lnTo>
                  <a:pt x="14079" y="32849"/>
                </a:lnTo>
                <a:lnTo>
                  <a:pt x="14096" y="32858"/>
                </a:lnTo>
                <a:lnTo>
                  <a:pt x="14132" y="32884"/>
                </a:lnTo>
                <a:lnTo>
                  <a:pt x="14186" y="32983"/>
                </a:lnTo>
                <a:lnTo>
                  <a:pt x="14222" y="33028"/>
                </a:lnTo>
                <a:lnTo>
                  <a:pt x="14204" y="33063"/>
                </a:lnTo>
                <a:lnTo>
                  <a:pt x="14177" y="33090"/>
                </a:lnTo>
                <a:lnTo>
                  <a:pt x="14150" y="33090"/>
                </a:lnTo>
                <a:lnTo>
                  <a:pt x="14114" y="33072"/>
                </a:lnTo>
                <a:lnTo>
                  <a:pt x="14061" y="33054"/>
                </a:lnTo>
                <a:lnTo>
                  <a:pt x="13945" y="32849"/>
                </a:lnTo>
                <a:lnTo>
                  <a:pt x="13846" y="32840"/>
                </a:lnTo>
                <a:lnTo>
                  <a:pt x="13846" y="32840"/>
                </a:lnTo>
                <a:lnTo>
                  <a:pt x="13909" y="32884"/>
                </a:lnTo>
                <a:lnTo>
                  <a:pt x="14025" y="33117"/>
                </a:lnTo>
                <a:lnTo>
                  <a:pt x="14204" y="33376"/>
                </a:lnTo>
                <a:lnTo>
                  <a:pt x="14239" y="33448"/>
                </a:lnTo>
                <a:lnTo>
                  <a:pt x="14266" y="33421"/>
                </a:lnTo>
                <a:lnTo>
                  <a:pt x="14239" y="33394"/>
                </a:lnTo>
                <a:lnTo>
                  <a:pt x="14231" y="33358"/>
                </a:lnTo>
                <a:lnTo>
                  <a:pt x="14231" y="33322"/>
                </a:lnTo>
                <a:lnTo>
                  <a:pt x="14222" y="33287"/>
                </a:lnTo>
                <a:lnTo>
                  <a:pt x="14204" y="33251"/>
                </a:lnTo>
                <a:lnTo>
                  <a:pt x="14141" y="33197"/>
                </a:lnTo>
                <a:lnTo>
                  <a:pt x="14132" y="33179"/>
                </a:lnTo>
                <a:lnTo>
                  <a:pt x="14159" y="33162"/>
                </a:lnTo>
                <a:lnTo>
                  <a:pt x="14222" y="33206"/>
                </a:lnTo>
                <a:lnTo>
                  <a:pt x="14374" y="33376"/>
                </a:lnTo>
                <a:lnTo>
                  <a:pt x="14383" y="33403"/>
                </a:lnTo>
                <a:lnTo>
                  <a:pt x="14293" y="33483"/>
                </a:lnTo>
                <a:lnTo>
                  <a:pt x="14284" y="33528"/>
                </a:lnTo>
                <a:lnTo>
                  <a:pt x="14311" y="33582"/>
                </a:lnTo>
                <a:lnTo>
                  <a:pt x="14374" y="33680"/>
                </a:lnTo>
                <a:lnTo>
                  <a:pt x="14454" y="33877"/>
                </a:lnTo>
                <a:lnTo>
                  <a:pt x="14543" y="33993"/>
                </a:lnTo>
                <a:lnTo>
                  <a:pt x="14570" y="34038"/>
                </a:lnTo>
                <a:lnTo>
                  <a:pt x="14570" y="34458"/>
                </a:lnTo>
                <a:lnTo>
                  <a:pt x="14588" y="34610"/>
                </a:lnTo>
                <a:lnTo>
                  <a:pt x="14633" y="34735"/>
                </a:lnTo>
                <a:lnTo>
                  <a:pt x="14651" y="34699"/>
                </a:lnTo>
                <a:lnTo>
                  <a:pt x="14677" y="34601"/>
                </a:lnTo>
                <a:lnTo>
                  <a:pt x="14695" y="34574"/>
                </a:lnTo>
                <a:lnTo>
                  <a:pt x="14740" y="34565"/>
                </a:lnTo>
                <a:lnTo>
                  <a:pt x="14767" y="34583"/>
                </a:lnTo>
                <a:lnTo>
                  <a:pt x="14785" y="34627"/>
                </a:lnTo>
                <a:lnTo>
                  <a:pt x="14785" y="34663"/>
                </a:lnTo>
                <a:lnTo>
                  <a:pt x="14776" y="34681"/>
                </a:lnTo>
                <a:lnTo>
                  <a:pt x="14722" y="34735"/>
                </a:lnTo>
                <a:lnTo>
                  <a:pt x="14677" y="34833"/>
                </a:lnTo>
                <a:lnTo>
                  <a:pt x="14651" y="34869"/>
                </a:lnTo>
                <a:lnTo>
                  <a:pt x="14624" y="34896"/>
                </a:lnTo>
                <a:lnTo>
                  <a:pt x="14597" y="34931"/>
                </a:lnTo>
                <a:lnTo>
                  <a:pt x="14570" y="35074"/>
                </a:lnTo>
                <a:lnTo>
                  <a:pt x="14463" y="35200"/>
                </a:lnTo>
                <a:lnTo>
                  <a:pt x="14436" y="35289"/>
                </a:lnTo>
                <a:lnTo>
                  <a:pt x="14436" y="35432"/>
                </a:lnTo>
                <a:lnTo>
                  <a:pt x="14427" y="35477"/>
                </a:lnTo>
                <a:lnTo>
                  <a:pt x="14409" y="35512"/>
                </a:lnTo>
                <a:lnTo>
                  <a:pt x="14391" y="35548"/>
                </a:lnTo>
                <a:lnTo>
                  <a:pt x="14418" y="35602"/>
                </a:lnTo>
                <a:lnTo>
                  <a:pt x="14463" y="35486"/>
                </a:lnTo>
                <a:lnTo>
                  <a:pt x="14481" y="35486"/>
                </a:lnTo>
                <a:lnTo>
                  <a:pt x="14472" y="35557"/>
                </a:lnTo>
                <a:lnTo>
                  <a:pt x="14445" y="35691"/>
                </a:lnTo>
                <a:lnTo>
                  <a:pt x="14436" y="35754"/>
                </a:lnTo>
                <a:lnTo>
                  <a:pt x="14427" y="35772"/>
                </a:lnTo>
                <a:lnTo>
                  <a:pt x="14383" y="35798"/>
                </a:lnTo>
                <a:lnTo>
                  <a:pt x="14374" y="35816"/>
                </a:lnTo>
                <a:lnTo>
                  <a:pt x="14365" y="35852"/>
                </a:lnTo>
                <a:lnTo>
                  <a:pt x="14365" y="35915"/>
                </a:lnTo>
                <a:lnTo>
                  <a:pt x="14347" y="35950"/>
                </a:lnTo>
                <a:lnTo>
                  <a:pt x="14365" y="36004"/>
                </a:lnTo>
                <a:lnTo>
                  <a:pt x="14391" y="36487"/>
                </a:lnTo>
                <a:lnTo>
                  <a:pt x="14409" y="36496"/>
                </a:lnTo>
                <a:lnTo>
                  <a:pt x="14427" y="36531"/>
                </a:lnTo>
                <a:lnTo>
                  <a:pt x="14436" y="36576"/>
                </a:lnTo>
                <a:lnTo>
                  <a:pt x="14391" y="36558"/>
                </a:lnTo>
                <a:lnTo>
                  <a:pt x="14374" y="36531"/>
                </a:lnTo>
                <a:lnTo>
                  <a:pt x="14329" y="36433"/>
                </a:lnTo>
                <a:lnTo>
                  <a:pt x="14320" y="36353"/>
                </a:lnTo>
                <a:lnTo>
                  <a:pt x="14284" y="36308"/>
                </a:lnTo>
                <a:lnTo>
                  <a:pt x="14150" y="36281"/>
                </a:lnTo>
                <a:lnTo>
                  <a:pt x="14195" y="36344"/>
                </a:lnTo>
                <a:lnTo>
                  <a:pt x="14222" y="36451"/>
                </a:lnTo>
                <a:lnTo>
                  <a:pt x="14266" y="36513"/>
                </a:lnTo>
                <a:lnTo>
                  <a:pt x="14374" y="36603"/>
                </a:lnTo>
                <a:lnTo>
                  <a:pt x="14383" y="36621"/>
                </a:lnTo>
                <a:lnTo>
                  <a:pt x="14391" y="36639"/>
                </a:lnTo>
                <a:lnTo>
                  <a:pt x="14391" y="36656"/>
                </a:lnTo>
                <a:lnTo>
                  <a:pt x="14436" y="36674"/>
                </a:lnTo>
                <a:lnTo>
                  <a:pt x="14445" y="36710"/>
                </a:lnTo>
                <a:lnTo>
                  <a:pt x="14454" y="36764"/>
                </a:lnTo>
                <a:lnTo>
                  <a:pt x="14463" y="36791"/>
                </a:lnTo>
                <a:lnTo>
                  <a:pt x="14481" y="36817"/>
                </a:lnTo>
                <a:lnTo>
                  <a:pt x="14490" y="36835"/>
                </a:lnTo>
                <a:lnTo>
                  <a:pt x="14508" y="36844"/>
                </a:lnTo>
                <a:lnTo>
                  <a:pt x="14526" y="36862"/>
                </a:lnTo>
                <a:lnTo>
                  <a:pt x="14534" y="36889"/>
                </a:lnTo>
                <a:lnTo>
                  <a:pt x="14534" y="36916"/>
                </a:lnTo>
                <a:lnTo>
                  <a:pt x="14543" y="36934"/>
                </a:lnTo>
                <a:lnTo>
                  <a:pt x="14588" y="36934"/>
                </a:lnTo>
                <a:lnTo>
                  <a:pt x="14615" y="36916"/>
                </a:lnTo>
                <a:lnTo>
                  <a:pt x="14633" y="36889"/>
                </a:lnTo>
                <a:lnTo>
                  <a:pt x="14651" y="36817"/>
                </a:lnTo>
                <a:lnTo>
                  <a:pt x="14677" y="36862"/>
                </a:lnTo>
                <a:lnTo>
                  <a:pt x="14677" y="36916"/>
                </a:lnTo>
                <a:lnTo>
                  <a:pt x="14660" y="36960"/>
                </a:lnTo>
                <a:lnTo>
                  <a:pt x="14642" y="36978"/>
                </a:lnTo>
                <a:lnTo>
                  <a:pt x="14588" y="36996"/>
                </a:lnTo>
                <a:lnTo>
                  <a:pt x="14579" y="37050"/>
                </a:lnTo>
                <a:lnTo>
                  <a:pt x="14615" y="37139"/>
                </a:lnTo>
                <a:lnTo>
                  <a:pt x="14624" y="37237"/>
                </a:lnTo>
                <a:lnTo>
                  <a:pt x="14615" y="37345"/>
                </a:lnTo>
                <a:lnTo>
                  <a:pt x="14624" y="37443"/>
                </a:lnTo>
                <a:lnTo>
                  <a:pt x="14677" y="37515"/>
                </a:lnTo>
                <a:lnTo>
                  <a:pt x="14651" y="37532"/>
                </a:lnTo>
                <a:lnTo>
                  <a:pt x="14686" y="37604"/>
                </a:lnTo>
                <a:lnTo>
                  <a:pt x="14713" y="37640"/>
                </a:lnTo>
                <a:lnTo>
                  <a:pt x="14749" y="37631"/>
                </a:lnTo>
                <a:lnTo>
                  <a:pt x="14785" y="37559"/>
                </a:lnTo>
                <a:lnTo>
                  <a:pt x="14838" y="37675"/>
                </a:lnTo>
                <a:lnTo>
                  <a:pt x="14847" y="37720"/>
                </a:lnTo>
                <a:lnTo>
                  <a:pt x="14812" y="37747"/>
                </a:lnTo>
                <a:lnTo>
                  <a:pt x="14812" y="37765"/>
                </a:lnTo>
                <a:lnTo>
                  <a:pt x="14856" y="37818"/>
                </a:lnTo>
                <a:lnTo>
                  <a:pt x="14883" y="37917"/>
                </a:lnTo>
                <a:lnTo>
                  <a:pt x="14874" y="38024"/>
                </a:lnTo>
                <a:lnTo>
                  <a:pt x="14838" y="38104"/>
                </a:lnTo>
                <a:lnTo>
                  <a:pt x="14588" y="38328"/>
                </a:lnTo>
                <a:lnTo>
                  <a:pt x="14686" y="38489"/>
                </a:lnTo>
                <a:lnTo>
                  <a:pt x="14731" y="38516"/>
                </a:lnTo>
                <a:lnTo>
                  <a:pt x="14856" y="38694"/>
                </a:lnTo>
                <a:lnTo>
                  <a:pt x="14874" y="38748"/>
                </a:lnTo>
                <a:lnTo>
                  <a:pt x="14865" y="38766"/>
                </a:lnTo>
                <a:lnTo>
                  <a:pt x="14838" y="38811"/>
                </a:lnTo>
                <a:lnTo>
                  <a:pt x="14829" y="38828"/>
                </a:lnTo>
                <a:lnTo>
                  <a:pt x="14838" y="38864"/>
                </a:lnTo>
                <a:lnTo>
                  <a:pt x="14865" y="38936"/>
                </a:lnTo>
                <a:lnTo>
                  <a:pt x="14883" y="39025"/>
                </a:lnTo>
                <a:lnTo>
                  <a:pt x="14919" y="39070"/>
                </a:lnTo>
                <a:lnTo>
                  <a:pt x="15053" y="39159"/>
                </a:lnTo>
                <a:lnTo>
                  <a:pt x="15080" y="39168"/>
                </a:lnTo>
                <a:lnTo>
                  <a:pt x="15089" y="39186"/>
                </a:lnTo>
                <a:lnTo>
                  <a:pt x="15089" y="39222"/>
                </a:lnTo>
                <a:lnTo>
                  <a:pt x="15107" y="39258"/>
                </a:lnTo>
                <a:lnTo>
                  <a:pt x="15142" y="39284"/>
                </a:lnTo>
                <a:lnTo>
                  <a:pt x="15151" y="39311"/>
                </a:lnTo>
                <a:lnTo>
                  <a:pt x="15160" y="39401"/>
                </a:lnTo>
                <a:lnTo>
                  <a:pt x="15169" y="39454"/>
                </a:lnTo>
                <a:lnTo>
                  <a:pt x="15187" y="39499"/>
                </a:lnTo>
                <a:lnTo>
                  <a:pt x="15276" y="39642"/>
                </a:lnTo>
                <a:lnTo>
                  <a:pt x="15276" y="39651"/>
                </a:lnTo>
                <a:lnTo>
                  <a:pt x="15312" y="39642"/>
                </a:lnTo>
                <a:lnTo>
                  <a:pt x="15339" y="39633"/>
                </a:lnTo>
                <a:lnTo>
                  <a:pt x="15375" y="39624"/>
                </a:lnTo>
                <a:lnTo>
                  <a:pt x="15401" y="39642"/>
                </a:lnTo>
                <a:lnTo>
                  <a:pt x="15428" y="39660"/>
                </a:lnTo>
                <a:lnTo>
                  <a:pt x="15455" y="39669"/>
                </a:lnTo>
                <a:lnTo>
                  <a:pt x="15473" y="39678"/>
                </a:lnTo>
                <a:lnTo>
                  <a:pt x="15482" y="39722"/>
                </a:lnTo>
                <a:lnTo>
                  <a:pt x="15473" y="39740"/>
                </a:lnTo>
                <a:lnTo>
                  <a:pt x="15455" y="39740"/>
                </a:lnTo>
                <a:lnTo>
                  <a:pt x="15428" y="39713"/>
                </a:lnTo>
                <a:lnTo>
                  <a:pt x="15419" y="39695"/>
                </a:lnTo>
                <a:lnTo>
                  <a:pt x="15410" y="39776"/>
                </a:lnTo>
                <a:lnTo>
                  <a:pt x="15473" y="39856"/>
                </a:lnTo>
                <a:lnTo>
                  <a:pt x="15562" y="39937"/>
                </a:lnTo>
                <a:lnTo>
                  <a:pt x="15634" y="39973"/>
                </a:lnTo>
                <a:lnTo>
                  <a:pt x="15643" y="39910"/>
                </a:lnTo>
                <a:lnTo>
                  <a:pt x="15661" y="39910"/>
                </a:lnTo>
                <a:lnTo>
                  <a:pt x="15696" y="39973"/>
                </a:lnTo>
                <a:lnTo>
                  <a:pt x="15723" y="39982"/>
                </a:lnTo>
                <a:lnTo>
                  <a:pt x="15759" y="39982"/>
                </a:lnTo>
                <a:lnTo>
                  <a:pt x="15768" y="40008"/>
                </a:lnTo>
                <a:lnTo>
                  <a:pt x="15768" y="40035"/>
                </a:lnTo>
                <a:lnTo>
                  <a:pt x="15768" y="40053"/>
                </a:lnTo>
                <a:lnTo>
                  <a:pt x="15786" y="40089"/>
                </a:lnTo>
                <a:lnTo>
                  <a:pt x="15750" y="40080"/>
                </a:lnTo>
                <a:lnTo>
                  <a:pt x="15714" y="40071"/>
                </a:lnTo>
                <a:lnTo>
                  <a:pt x="15696" y="40053"/>
                </a:lnTo>
                <a:lnTo>
                  <a:pt x="15679" y="40026"/>
                </a:lnTo>
                <a:lnTo>
                  <a:pt x="15661" y="40053"/>
                </a:lnTo>
                <a:lnTo>
                  <a:pt x="15661" y="40080"/>
                </a:lnTo>
                <a:lnTo>
                  <a:pt x="15670" y="40098"/>
                </a:lnTo>
                <a:lnTo>
                  <a:pt x="15696" y="40116"/>
                </a:lnTo>
                <a:lnTo>
                  <a:pt x="15679" y="40169"/>
                </a:lnTo>
                <a:lnTo>
                  <a:pt x="15723" y="40214"/>
                </a:lnTo>
                <a:lnTo>
                  <a:pt x="15786" y="40259"/>
                </a:lnTo>
                <a:lnTo>
                  <a:pt x="15848" y="40276"/>
                </a:lnTo>
                <a:lnTo>
                  <a:pt x="15831" y="40268"/>
                </a:lnTo>
                <a:lnTo>
                  <a:pt x="15813" y="40250"/>
                </a:lnTo>
                <a:lnTo>
                  <a:pt x="15795" y="40232"/>
                </a:lnTo>
                <a:lnTo>
                  <a:pt x="15786" y="40205"/>
                </a:lnTo>
                <a:lnTo>
                  <a:pt x="15831" y="40214"/>
                </a:lnTo>
                <a:lnTo>
                  <a:pt x="15938" y="40250"/>
                </a:lnTo>
                <a:lnTo>
                  <a:pt x="15893" y="40330"/>
                </a:lnTo>
                <a:lnTo>
                  <a:pt x="15902" y="40393"/>
                </a:lnTo>
                <a:lnTo>
                  <a:pt x="16009" y="40509"/>
                </a:lnTo>
                <a:lnTo>
                  <a:pt x="16018" y="40545"/>
                </a:lnTo>
                <a:lnTo>
                  <a:pt x="16036" y="40643"/>
                </a:lnTo>
                <a:lnTo>
                  <a:pt x="16063" y="40679"/>
                </a:lnTo>
                <a:lnTo>
                  <a:pt x="16134" y="40750"/>
                </a:lnTo>
                <a:lnTo>
                  <a:pt x="16170" y="40777"/>
                </a:lnTo>
                <a:lnTo>
                  <a:pt x="16224" y="40786"/>
                </a:lnTo>
                <a:lnTo>
                  <a:pt x="16215" y="40813"/>
                </a:lnTo>
                <a:lnTo>
                  <a:pt x="16197" y="40831"/>
                </a:lnTo>
                <a:lnTo>
                  <a:pt x="16134" y="40831"/>
                </a:lnTo>
                <a:lnTo>
                  <a:pt x="16134" y="40857"/>
                </a:lnTo>
                <a:lnTo>
                  <a:pt x="16197" y="40911"/>
                </a:lnTo>
                <a:lnTo>
                  <a:pt x="16385" y="41215"/>
                </a:lnTo>
                <a:lnTo>
                  <a:pt x="16474" y="41295"/>
                </a:lnTo>
                <a:lnTo>
                  <a:pt x="16644" y="41430"/>
                </a:lnTo>
                <a:lnTo>
                  <a:pt x="16698" y="41483"/>
                </a:lnTo>
                <a:lnTo>
                  <a:pt x="16751" y="41590"/>
                </a:lnTo>
                <a:lnTo>
                  <a:pt x="16805" y="41617"/>
                </a:lnTo>
                <a:lnTo>
                  <a:pt x="16867" y="41635"/>
                </a:lnTo>
                <a:lnTo>
                  <a:pt x="16912" y="41653"/>
                </a:lnTo>
                <a:lnTo>
                  <a:pt x="16957" y="41689"/>
                </a:lnTo>
                <a:lnTo>
                  <a:pt x="17270" y="41876"/>
                </a:lnTo>
                <a:lnTo>
                  <a:pt x="17323" y="41894"/>
                </a:lnTo>
                <a:lnTo>
                  <a:pt x="17341" y="41885"/>
                </a:lnTo>
                <a:lnTo>
                  <a:pt x="17323" y="41868"/>
                </a:lnTo>
                <a:lnTo>
                  <a:pt x="17296" y="41841"/>
                </a:lnTo>
                <a:lnTo>
                  <a:pt x="17279" y="41832"/>
                </a:lnTo>
                <a:lnTo>
                  <a:pt x="17252" y="41814"/>
                </a:lnTo>
                <a:lnTo>
                  <a:pt x="17225" y="41796"/>
                </a:lnTo>
                <a:lnTo>
                  <a:pt x="17207" y="41769"/>
                </a:lnTo>
                <a:lnTo>
                  <a:pt x="17207" y="41733"/>
                </a:lnTo>
                <a:lnTo>
                  <a:pt x="17270" y="41760"/>
                </a:lnTo>
                <a:lnTo>
                  <a:pt x="17413" y="41841"/>
                </a:lnTo>
                <a:lnTo>
                  <a:pt x="17484" y="41868"/>
                </a:lnTo>
                <a:lnTo>
                  <a:pt x="17511" y="41841"/>
                </a:lnTo>
                <a:lnTo>
                  <a:pt x="17573" y="41823"/>
                </a:lnTo>
                <a:lnTo>
                  <a:pt x="17654" y="41805"/>
                </a:lnTo>
                <a:lnTo>
                  <a:pt x="17725" y="41805"/>
                </a:lnTo>
                <a:lnTo>
                  <a:pt x="17779" y="41832"/>
                </a:lnTo>
                <a:lnTo>
                  <a:pt x="17877" y="41921"/>
                </a:lnTo>
                <a:lnTo>
                  <a:pt x="17913" y="41939"/>
                </a:lnTo>
                <a:lnTo>
                  <a:pt x="17904" y="41957"/>
                </a:lnTo>
                <a:lnTo>
                  <a:pt x="17940" y="41993"/>
                </a:lnTo>
                <a:lnTo>
                  <a:pt x="17985" y="42037"/>
                </a:lnTo>
                <a:lnTo>
                  <a:pt x="18011" y="42073"/>
                </a:lnTo>
                <a:lnTo>
                  <a:pt x="18038" y="42091"/>
                </a:lnTo>
                <a:lnTo>
                  <a:pt x="18137" y="42109"/>
                </a:lnTo>
                <a:lnTo>
                  <a:pt x="18217" y="42136"/>
                </a:lnTo>
                <a:lnTo>
                  <a:pt x="18271" y="42171"/>
                </a:lnTo>
                <a:lnTo>
                  <a:pt x="18244" y="42216"/>
                </a:lnTo>
                <a:lnTo>
                  <a:pt x="18360" y="42350"/>
                </a:lnTo>
                <a:lnTo>
                  <a:pt x="18503" y="42466"/>
                </a:lnTo>
                <a:lnTo>
                  <a:pt x="18575" y="42502"/>
                </a:lnTo>
                <a:lnTo>
                  <a:pt x="18628" y="42520"/>
                </a:lnTo>
                <a:lnTo>
                  <a:pt x="18655" y="42520"/>
                </a:lnTo>
                <a:lnTo>
                  <a:pt x="18735" y="42538"/>
                </a:lnTo>
                <a:lnTo>
                  <a:pt x="18762" y="42556"/>
                </a:lnTo>
                <a:lnTo>
                  <a:pt x="18843" y="42663"/>
                </a:lnTo>
                <a:lnTo>
                  <a:pt x="18870" y="42681"/>
                </a:lnTo>
                <a:lnTo>
                  <a:pt x="18896" y="42690"/>
                </a:lnTo>
                <a:lnTo>
                  <a:pt x="18923" y="42735"/>
                </a:lnTo>
                <a:lnTo>
                  <a:pt x="18959" y="42743"/>
                </a:lnTo>
                <a:lnTo>
                  <a:pt x="19075" y="42815"/>
                </a:lnTo>
                <a:lnTo>
                  <a:pt x="19173" y="42860"/>
                </a:lnTo>
                <a:lnTo>
                  <a:pt x="19209" y="42895"/>
                </a:lnTo>
                <a:lnTo>
                  <a:pt x="19227" y="42958"/>
                </a:lnTo>
                <a:lnTo>
                  <a:pt x="19191" y="43047"/>
                </a:lnTo>
                <a:lnTo>
                  <a:pt x="19182" y="43065"/>
                </a:lnTo>
                <a:lnTo>
                  <a:pt x="19209" y="43092"/>
                </a:lnTo>
                <a:lnTo>
                  <a:pt x="19308" y="43155"/>
                </a:lnTo>
                <a:lnTo>
                  <a:pt x="19433" y="43342"/>
                </a:lnTo>
                <a:lnTo>
                  <a:pt x="19477" y="43369"/>
                </a:lnTo>
                <a:lnTo>
                  <a:pt x="19486" y="43396"/>
                </a:lnTo>
                <a:lnTo>
                  <a:pt x="19513" y="43467"/>
                </a:lnTo>
                <a:lnTo>
                  <a:pt x="19549" y="43539"/>
                </a:lnTo>
                <a:lnTo>
                  <a:pt x="19594" y="43575"/>
                </a:lnTo>
                <a:lnTo>
                  <a:pt x="19558" y="43494"/>
                </a:lnTo>
                <a:lnTo>
                  <a:pt x="19594" y="43459"/>
                </a:lnTo>
                <a:lnTo>
                  <a:pt x="19656" y="43459"/>
                </a:lnTo>
                <a:lnTo>
                  <a:pt x="19817" y="43476"/>
                </a:lnTo>
                <a:lnTo>
                  <a:pt x="19880" y="43512"/>
                </a:lnTo>
                <a:lnTo>
                  <a:pt x="20023" y="43727"/>
                </a:lnTo>
                <a:lnTo>
                  <a:pt x="20049" y="43798"/>
                </a:lnTo>
                <a:lnTo>
                  <a:pt x="20058" y="43968"/>
                </a:lnTo>
                <a:lnTo>
                  <a:pt x="20032" y="44102"/>
                </a:lnTo>
                <a:lnTo>
                  <a:pt x="19960" y="44066"/>
                </a:lnTo>
                <a:lnTo>
                  <a:pt x="19924" y="44057"/>
                </a:lnTo>
                <a:lnTo>
                  <a:pt x="19924" y="44084"/>
                </a:lnTo>
                <a:lnTo>
                  <a:pt x="20005" y="44120"/>
                </a:lnTo>
                <a:lnTo>
                  <a:pt x="20166" y="44290"/>
                </a:lnTo>
                <a:lnTo>
                  <a:pt x="20237" y="44326"/>
                </a:lnTo>
                <a:lnTo>
                  <a:pt x="20514" y="44424"/>
                </a:lnTo>
                <a:lnTo>
                  <a:pt x="20523" y="44469"/>
                </a:lnTo>
                <a:lnTo>
                  <a:pt x="20541" y="44495"/>
                </a:lnTo>
                <a:lnTo>
                  <a:pt x="20541" y="44531"/>
                </a:lnTo>
                <a:lnTo>
                  <a:pt x="20532" y="44567"/>
                </a:lnTo>
                <a:lnTo>
                  <a:pt x="20559" y="44594"/>
                </a:lnTo>
                <a:lnTo>
                  <a:pt x="20541" y="44621"/>
                </a:lnTo>
                <a:lnTo>
                  <a:pt x="20514" y="44647"/>
                </a:lnTo>
                <a:lnTo>
                  <a:pt x="20496" y="44683"/>
                </a:lnTo>
                <a:lnTo>
                  <a:pt x="20487" y="44719"/>
                </a:lnTo>
                <a:lnTo>
                  <a:pt x="20505" y="44772"/>
                </a:lnTo>
                <a:lnTo>
                  <a:pt x="20514" y="44808"/>
                </a:lnTo>
                <a:lnTo>
                  <a:pt x="20523" y="44835"/>
                </a:lnTo>
                <a:lnTo>
                  <a:pt x="20550" y="44889"/>
                </a:lnTo>
                <a:lnTo>
                  <a:pt x="20559" y="44915"/>
                </a:lnTo>
                <a:lnTo>
                  <a:pt x="20550" y="44960"/>
                </a:lnTo>
                <a:lnTo>
                  <a:pt x="20550" y="44969"/>
                </a:lnTo>
                <a:lnTo>
                  <a:pt x="20630" y="45041"/>
                </a:lnTo>
                <a:lnTo>
                  <a:pt x="20684" y="45067"/>
                </a:lnTo>
                <a:lnTo>
                  <a:pt x="20720" y="45103"/>
                </a:lnTo>
                <a:lnTo>
                  <a:pt x="20729" y="45175"/>
                </a:lnTo>
                <a:lnTo>
                  <a:pt x="20747" y="45201"/>
                </a:lnTo>
                <a:lnTo>
                  <a:pt x="20800" y="45237"/>
                </a:lnTo>
                <a:lnTo>
                  <a:pt x="20818" y="45264"/>
                </a:lnTo>
                <a:lnTo>
                  <a:pt x="20818" y="45300"/>
                </a:lnTo>
                <a:lnTo>
                  <a:pt x="20836" y="45362"/>
                </a:lnTo>
                <a:lnTo>
                  <a:pt x="20845" y="45389"/>
                </a:lnTo>
                <a:lnTo>
                  <a:pt x="20818" y="45470"/>
                </a:lnTo>
                <a:lnTo>
                  <a:pt x="20818" y="45505"/>
                </a:lnTo>
                <a:lnTo>
                  <a:pt x="20827" y="45541"/>
                </a:lnTo>
                <a:lnTo>
                  <a:pt x="20872" y="45604"/>
                </a:lnTo>
                <a:lnTo>
                  <a:pt x="20907" y="45702"/>
                </a:lnTo>
                <a:lnTo>
                  <a:pt x="20961" y="45738"/>
                </a:lnTo>
                <a:lnTo>
                  <a:pt x="21104" y="45782"/>
                </a:lnTo>
                <a:lnTo>
                  <a:pt x="21167" y="45809"/>
                </a:lnTo>
                <a:lnTo>
                  <a:pt x="21220" y="45845"/>
                </a:lnTo>
                <a:lnTo>
                  <a:pt x="21247" y="45890"/>
                </a:lnTo>
                <a:lnTo>
                  <a:pt x="21211" y="45970"/>
                </a:lnTo>
                <a:lnTo>
                  <a:pt x="21194" y="46042"/>
                </a:lnTo>
                <a:lnTo>
                  <a:pt x="21185" y="46104"/>
                </a:lnTo>
                <a:lnTo>
                  <a:pt x="21176" y="46131"/>
                </a:lnTo>
                <a:lnTo>
                  <a:pt x="21158" y="46158"/>
                </a:lnTo>
                <a:lnTo>
                  <a:pt x="21140" y="46194"/>
                </a:lnTo>
                <a:lnTo>
                  <a:pt x="21122" y="46256"/>
                </a:lnTo>
                <a:lnTo>
                  <a:pt x="21122" y="46301"/>
                </a:lnTo>
                <a:lnTo>
                  <a:pt x="21122" y="46328"/>
                </a:lnTo>
                <a:lnTo>
                  <a:pt x="21140" y="46346"/>
                </a:lnTo>
                <a:lnTo>
                  <a:pt x="21194" y="46426"/>
                </a:lnTo>
                <a:lnTo>
                  <a:pt x="21202" y="46444"/>
                </a:lnTo>
                <a:lnTo>
                  <a:pt x="21229" y="46551"/>
                </a:lnTo>
                <a:lnTo>
                  <a:pt x="21363" y="46578"/>
                </a:lnTo>
                <a:lnTo>
                  <a:pt x="21363" y="46587"/>
                </a:lnTo>
                <a:lnTo>
                  <a:pt x="21435" y="46623"/>
                </a:lnTo>
                <a:lnTo>
                  <a:pt x="21453" y="46623"/>
                </a:lnTo>
                <a:lnTo>
                  <a:pt x="21480" y="46676"/>
                </a:lnTo>
                <a:lnTo>
                  <a:pt x="21480" y="46694"/>
                </a:lnTo>
                <a:lnTo>
                  <a:pt x="21462" y="46703"/>
                </a:lnTo>
                <a:lnTo>
                  <a:pt x="21453" y="46730"/>
                </a:lnTo>
                <a:lnTo>
                  <a:pt x="21435" y="46801"/>
                </a:lnTo>
                <a:lnTo>
                  <a:pt x="21363" y="47016"/>
                </a:lnTo>
                <a:lnTo>
                  <a:pt x="21354" y="47079"/>
                </a:lnTo>
                <a:lnTo>
                  <a:pt x="21354" y="47123"/>
                </a:lnTo>
                <a:lnTo>
                  <a:pt x="21372" y="47168"/>
                </a:lnTo>
                <a:lnTo>
                  <a:pt x="21417" y="47213"/>
                </a:lnTo>
                <a:lnTo>
                  <a:pt x="21453" y="47257"/>
                </a:lnTo>
                <a:lnTo>
                  <a:pt x="21542" y="47445"/>
                </a:lnTo>
                <a:lnTo>
                  <a:pt x="21560" y="47481"/>
                </a:lnTo>
                <a:lnTo>
                  <a:pt x="21596" y="47508"/>
                </a:lnTo>
                <a:lnTo>
                  <a:pt x="21631" y="47525"/>
                </a:lnTo>
                <a:lnTo>
                  <a:pt x="21667" y="47543"/>
                </a:lnTo>
                <a:lnTo>
                  <a:pt x="21676" y="47534"/>
                </a:lnTo>
                <a:lnTo>
                  <a:pt x="21712" y="47499"/>
                </a:lnTo>
                <a:lnTo>
                  <a:pt x="21739" y="47499"/>
                </a:lnTo>
                <a:lnTo>
                  <a:pt x="21748" y="47517"/>
                </a:lnTo>
                <a:lnTo>
                  <a:pt x="21766" y="47534"/>
                </a:lnTo>
                <a:lnTo>
                  <a:pt x="21819" y="47552"/>
                </a:lnTo>
                <a:lnTo>
                  <a:pt x="21846" y="47588"/>
                </a:lnTo>
                <a:lnTo>
                  <a:pt x="21855" y="47633"/>
                </a:lnTo>
                <a:lnTo>
                  <a:pt x="21864" y="47668"/>
                </a:lnTo>
                <a:lnTo>
                  <a:pt x="21882" y="47686"/>
                </a:lnTo>
                <a:lnTo>
                  <a:pt x="21998" y="47767"/>
                </a:lnTo>
                <a:lnTo>
                  <a:pt x="21998" y="47785"/>
                </a:lnTo>
                <a:lnTo>
                  <a:pt x="22007" y="47820"/>
                </a:lnTo>
                <a:lnTo>
                  <a:pt x="22007" y="47847"/>
                </a:lnTo>
                <a:lnTo>
                  <a:pt x="22025" y="47856"/>
                </a:lnTo>
                <a:lnTo>
                  <a:pt x="22052" y="47865"/>
                </a:lnTo>
                <a:lnTo>
                  <a:pt x="22061" y="47874"/>
                </a:lnTo>
                <a:lnTo>
                  <a:pt x="22069" y="47883"/>
                </a:lnTo>
                <a:lnTo>
                  <a:pt x="22078" y="47910"/>
                </a:lnTo>
                <a:lnTo>
                  <a:pt x="22087" y="48089"/>
                </a:lnTo>
                <a:lnTo>
                  <a:pt x="22096" y="48115"/>
                </a:lnTo>
                <a:lnTo>
                  <a:pt x="22105" y="48142"/>
                </a:lnTo>
                <a:lnTo>
                  <a:pt x="22123" y="48267"/>
                </a:lnTo>
                <a:lnTo>
                  <a:pt x="22132" y="48303"/>
                </a:lnTo>
                <a:lnTo>
                  <a:pt x="22168" y="48348"/>
                </a:lnTo>
                <a:lnTo>
                  <a:pt x="22186" y="48410"/>
                </a:lnTo>
                <a:lnTo>
                  <a:pt x="22195" y="48473"/>
                </a:lnTo>
                <a:lnTo>
                  <a:pt x="22186" y="48518"/>
                </a:lnTo>
                <a:lnTo>
                  <a:pt x="22239" y="48518"/>
                </a:lnTo>
                <a:lnTo>
                  <a:pt x="22275" y="48527"/>
                </a:lnTo>
                <a:lnTo>
                  <a:pt x="22293" y="48544"/>
                </a:lnTo>
                <a:lnTo>
                  <a:pt x="22275" y="48589"/>
                </a:lnTo>
                <a:lnTo>
                  <a:pt x="22293" y="48616"/>
                </a:lnTo>
                <a:lnTo>
                  <a:pt x="22293" y="48643"/>
                </a:lnTo>
                <a:lnTo>
                  <a:pt x="22275" y="48670"/>
                </a:lnTo>
                <a:lnTo>
                  <a:pt x="22257" y="48705"/>
                </a:lnTo>
                <a:lnTo>
                  <a:pt x="22257" y="48705"/>
                </a:lnTo>
                <a:lnTo>
                  <a:pt x="22302" y="48687"/>
                </a:lnTo>
                <a:lnTo>
                  <a:pt x="22338" y="48696"/>
                </a:lnTo>
                <a:lnTo>
                  <a:pt x="22364" y="48714"/>
                </a:lnTo>
                <a:lnTo>
                  <a:pt x="22382" y="48750"/>
                </a:lnTo>
                <a:lnTo>
                  <a:pt x="22364" y="48759"/>
                </a:lnTo>
                <a:lnTo>
                  <a:pt x="22355" y="48768"/>
                </a:lnTo>
                <a:lnTo>
                  <a:pt x="22355" y="48786"/>
                </a:lnTo>
                <a:lnTo>
                  <a:pt x="22347" y="48795"/>
                </a:lnTo>
                <a:lnTo>
                  <a:pt x="22409" y="48813"/>
                </a:lnTo>
                <a:lnTo>
                  <a:pt x="22472" y="48822"/>
                </a:lnTo>
                <a:lnTo>
                  <a:pt x="22454" y="48866"/>
                </a:lnTo>
                <a:lnTo>
                  <a:pt x="22472" y="48893"/>
                </a:lnTo>
                <a:lnTo>
                  <a:pt x="22498" y="48902"/>
                </a:lnTo>
                <a:lnTo>
                  <a:pt x="22516" y="48920"/>
                </a:lnTo>
                <a:lnTo>
                  <a:pt x="22525" y="48965"/>
                </a:lnTo>
                <a:lnTo>
                  <a:pt x="22552" y="49000"/>
                </a:lnTo>
                <a:lnTo>
                  <a:pt x="22606" y="49072"/>
                </a:lnTo>
                <a:lnTo>
                  <a:pt x="22570" y="49134"/>
                </a:lnTo>
                <a:lnTo>
                  <a:pt x="22624" y="49197"/>
                </a:lnTo>
                <a:lnTo>
                  <a:pt x="22758" y="49322"/>
                </a:lnTo>
                <a:lnTo>
                  <a:pt x="22758" y="49349"/>
                </a:lnTo>
                <a:lnTo>
                  <a:pt x="22758" y="49376"/>
                </a:lnTo>
                <a:lnTo>
                  <a:pt x="22767" y="49394"/>
                </a:lnTo>
                <a:lnTo>
                  <a:pt x="22785" y="49411"/>
                </a:lnTo>
                <a:lnTo>
                  <a:pt x="22829" y="49420"/>
                </a:lnTo>
                <a:lnTo>
                  <a:pt x="22838" y="49447"/>
                </a:lnTo>
                <a:lnTo>
                  <a:pt x="22829" y="49483"/>
                </a:lnTo>
                <a:lnTo>
                  <a:pt x="22820" y="49528"/>
                </a:lnTo>
                <a:lnTo>
                  <a:pt x="22838" y="49581"/>
                </a:lnTo>
                <a:lnTo>
                  <a:pt x="22972" y="49751"/>
                </a:lnTo>
                <a:lnTo>
                  <a:pt x="23035" y="49814"/>
                </a:lnTo>
                <a:lnTo>
                  <a:pt x="23106" y="49858"/>
                </a:lnTo>
                <a:lnTo>
                  <a:pt x="23160" y="49912"/>
                </a:lnTo>
                <a:lnTo>
                  <a:pt x="23196" y="50001"/>
                </a:lnTo>
                <a:lnTo>
                  <a:pt x="23267" y="49992"/>
                </a:lnTo>
                <a:lnTo>
                  <a:pt x="23383" y="50073"/>
                </a:lnTo>
                <a:lnTo>
                  <a:pt x="23455" y="50046"/>
                </a:lnTo>
                <a:lnTo>
                  <a:pt x="23643" y="50225"/>
                </a:lnTo>
                <a:lnTo>
                  <a:pt x="23669" y="50243"/>
                </a:lnTo>
                <a:lnTo>
                  <a:pt x="23768" y="50377"/>
                </a:lnTo>
                <a:lnTo>
                  <a:pt x="23803" y="50413"/>
                </a:lnTo>
                <a:lnTo>
                  <a:pt x="23821" y="50413"/>
                </a:lnTo>
                <a:lnTo>
                  <a:pt x="23839" y="50404"/>
                </a:lnTo>
                <a:lnTo>
                  <a:pt x="23866" y="50395"/>
                </a:lnTo>
                <a:lnTo>
                  <a:pt x="23866" y="50386"/>
                </a:lnTo>
                <a:lnTo>
                  <a:pt x="24009" y="50529"/>
                </a:lnTo>
                <a:lnTo>
                  <a:pt x="24018" y="50556"/>
                </a:lnTo>
                <a:lnTo>
                  <a:pt x="24036" y="50600"/>
                </a:lnTo>
                <a:lnTo>
                  <a:pt x="24072" y="50609"/>
                </a:lnTo>
                <a:lnTo>
                  <a:pt x="24143" y="50591"/>
                </a:lnTo>
                <a:lnTo>
                  <a:pt x="24161" y="50600"/>
                </a:lnTo>
                <a:lnTo>
                  <a:pt x="24179" y="50627"/>
                </a:lnTo>
                <a:lnTo>
                  <a:pt x="24197" y="50681"/>
                </a:lnTo>
                <a:lnTo>
                  <a:pt x="24259" y="50770"/>
                </a:lnTo>
                <a:lnTo>
                  <a:pt x="24295" y="50842"/>
                </a:lnTo>
                <a:lnTo>
                  <a:pt x="24313" y="50868"/>
                </a:lnTo>
                <a:lnTo>
                  <a:pt x="24322" y="50851"/>
                </a:lnTo>
                <a:lnTo>
                  <a:pt x="24349" y="50859"/>
                </a:lnTo>
                <a:lnTo>
                  <a:pt x="24697" y="51154"/>
                </a:lnTo>
                <a:lnTo>
                  <a:pt x="24715" y="51199"/>
                </a:lnTo>
                <a:lnTo>
                  <a:pt x="24715" y="51226"/>
                </a:lnTo>
                <a:lnTo>
                  <a:pt x="24733" y="51244"/>
                </a:lnTo>
                <a:lnTo>
                  <a:pt x="24760" y="51244"/>
                </a:lnTo>
                <a:lnTo>
                  <a:pt x="24796" y="51253"/>
                </a:lnTo>
                <a:lnTo>
                  <a:pt x="24822" y="51262"/>
                </a:lnTo>
                <a:lnTo>
                  <a:pt x="24840" y="51288"/>
                </a:lnTo>
                <a:lnTo>
                  <a:pt x="24867" y="51369"/>
                </a:lnTo>
                <a:lnTo>
                  <a:pt x="24876" y="51432"/>
                </a:lnTo>
                <a:lnTo>
                  <a:pt x="24849" y="51601"/>
                </a:lnTo>
                <a:lnTo>
                  <a:pt x="24867" y="51655"/>
                </a:lnTo>
                <a:lnTo>
                  <a:pt x="24885" y="51735"/>
                </a:lnTo>
                <a:lnTo>
                  <a:pt x="24948" y="52191"/>
                </a:lnTo>
                <a:lnTo>
                  <a:pt x="24983" y="52316"/>
                </a:lnTo>
                <a:lnTo>
                  <a:pt x="25001" y="52388"/>
                </a:lnTo>
                <a:lnTo>
                  <a:pt x="25001" y="52611"/>
                </a:lnTo>
                <a:lnTo>
                  <a:pt x="25019" y="52683"/>
                </a:lnTo>
                <a:lnTo>
                  <a:pt x="25055" y="52620"/>
                </a:lnTo>
                <a:lnTo>
                  <a:pt x="25019" y="52406"/>
                </a:lnTo>
                <a:lnTo>
                  <a:pt x="25082" y="52361"/>
                </a:lnTo>
                <a:lnTo>
                  <a:pt x="25028" y="52272"/>
                </a:lnTo>
                <a:lnTo>
                  <a:pt x="25010" y="52218"/>
                </a:lnTo>
                <a:lnTo>
                  <a:pt x="25001" y="52156"/>
                </a:lnTo>
                <a:lnTo>
                  <a:pt x="25144" y="52218"/>
                </a:lnTo>
                <a:lnTo>
                  <a:pt x="25171" y="52245"/>
                </a:lnTo>
                <a:lnTo>
                  <a:pt x="25189" y="52290"/>
                </a:lnTo>
                <a:lnTo>
                  <a:pt x="25207" y="52406"/>
                </a:lnTo>
                <a:lnTo>
                  <a:pt x="25216" y="52450"/>
                </a:lnTo>
                <a:lnTo>
                  <a:pt x="25260" y="52549"/>
                </a:lnTo>
                <a:lnTo>
                  <a:pt x="25287" y="52602"/>
                </a:lnTo>
                <a:lnTo>
                  <a:pt x="25323" y="52638"/>
                </a:lnTo>
                <a:lnTo>
                  <a:pt x="25493" y="52638"/>
                </a:lnTo>
                <a:lnTo>
                  <a:pt x="25520" y="52665"/>
                </a:lnTo>
                <a:lnTo>
                  <a:pt x="25538" y="52710"/>
                </a:lnTo>
                <a:lnTo>
                  <a:pt x="25564" y="52728"/>
                </a:lnTo>
                <a:lnTo>
                  <a:pt x="25591" y="52745"/>
                </a:lnTo>
                <a:lnTo>
                  <a:pt x="25609" y="52799"/>
                </a:lnTo>
                <a:lnTo>
                  <a:pt x="25609" y="52969"/>
                </a:lnTo>
                <a:lnTo>
                  <a:pt x="25636" y="53023"/>
                </a:lnTo>
                <a:lnTo>
                  <a:pt x="25591" y="53166"/>
                </a:lnTo>
                <a:lnTo>
                  <a:pt x="25698" y="53317"/>
                </a:lnTo>
                <a:lnTo>
                  <a:pt x="25734" y="53291"/>
                </a:lnTo>
                <a:lnTo>
                  <a:pt x="25761" y="53300"/>
                </a:lnTo>
                <a:lnTo>
                  <a:pt x="25868" y="53353"/>
                </a:lnTo>
                <a:lnTo>
                  <a:pt x="25886" y="53371"/>
                </a:lnTo>
                <a:lnTo>
                  <a:pt x="25958" y="53452"/>
                </a:lnTo>
                <a:lnTo>
                  <a:pt x="26002" y="53514"/>
                </a:lnTo>
                <a:lnTo>
                  <a:pt x="26020" y="53541"/>
                </a:lnTo>
                <a:lnTo>
                  <a:pt x="26110" y="53612"/>
                </a:lnTo>
                <a:lnTo>
                  <a:pt x="26127" y="53648"/>
                </a:lnTo>
                <a:lnTo>
                  <a:pt x="26092" y="53675"/>
                </a:lnTo>
                <a:lnTo>
                  <a:pt x="26101" y="53720"/>
                </a:lnTo>
                <a:lnTo>
                  <a:pt x="26136" y="53773"/>
                </a:lnTo>
                <a:lnTo>
                  <a:pt x="26172" y="53809"/>
                </a:lnTo>
                <a:lnTo>
                  <a:pt x="26154" y="53836"/>
                </a:lnTo>
                <a:lnTo>
                  <a:pt x="26208" y="53845"/>
                </a:lnTo>
                <a:lnTo>
                  <a:pt x="26208" y="53907"/>
                </a:lnTo>
                <a:lnTo>
                  <a:pt x="26172" y="54050"/>
                </a:lnTo>
                <a:lnTo>
                  <a:pt x="26172" y="54193"/>
                </a:lnTo>
                <a:lnTo>
                  <a:pt x="26181" y="54256"/>
                </a:lnTo>
                <a:lnTo>
                  <a:pt x="26217" y="54328"/>
                </a:lnTo>
                <a:lnTo>
                  <a:pt x="26369" y="54506"/>
                </a:lnTo>
                <a:lnTo>
                  <a:pt x="26396" y="54569"/>
                </a:lnTo>
                <a:lnTo>
                  <a:pt x="26351" y="54676"/>
                </a:lnTo>
                <a:lnTo>
                  <a:pt x="26369" y="54703"/>
                </a:lnTo>
                <a:lnTo>
                  <a:pt x="26369" y="54828"/>
                </a:lnTo>
                <a:lnTo>
                  <a:pt x="26378" y="54837"/>
                </a:lnTo>
                <a:lnTo>
                  <a:pt x="26521" y="54783"/>
                </a:lnTo>
                <a:lnTo>
                  <a:pt x="26637" y="54730"/>
                </a:lnTo>
                <a:lnTo>
                  <a:pt x="26717" y="54676"/>
                </a:lnTo>
                <a:lnTo>
                  <a:pt x="26744" y="54622"/>
                </a:lnTo>
                <a:lnTo>
                  <a:pt x="26744" y="54569"/>
                </a:lnTo>
                <a:lnTo>
                  <a:pt x="26735" y="54524"/>
                </a:lnTo>
                <a:lnTo>
                  <a:pt x="26744" y="54479"/>
                </a:lnTo>
                <a:lnTo>
                  <a:pt x="26780" y="54462"/>
                </a:lnTo>
                <a:lnTo>
                  <a:pt x="26905" y="54444"/>
                </a:lnTo>
                <a:lnTo>
                  <a:pt x="26950" y="54426"/>
                </a:lnTo>
                <a:lnTo>
                  <a:pt x="27093" y="54345"/>
                </a:lnTo>
                <a:lnTo>
                  <a:pt x="27155" y="54292"/>
                </a:lnTo>
                <a:lnTo>
                  <a:pt x="27200" y="54229"/>
                </a:lnTo>
                <a:lnTo>
                  <a:pt x="27280" y="54015"/>
                </a:lnTo>
                <a:lnTo>
                  <a:pt x="27289" y="53952"/>
                </a:lnTo>
                <a:lnTo>
                  <a:pt x="27298" y="53890"/>
                </a:lnTo>
                <a:lnTo>
                  <a:pt x="27316" y="53836"/>
                </a:lnTo>
                <a:lnTo>
                  <a:pt x="27352" y="53827"/>
                </a:lnTo>
                <a:lnTo>
                  <a:pt x="27432" y="53836"/>
                </a:lnTo>
                <a:lnTo>
                  <a:pt x="27558" y="53881"/>
                </a:lnTo>
                <a:lnTo>
                  <a:pt x="27611" y="53863"/>
                </a:lnTo>
                <a:lnTo>
                  <a:pt x="27629" y="53809"/>
                </a:lnTo>
                <a:lnTo>
                  <a:pt x="27611" y="53720"/>
                </a:lnTo>
                <a:lnTo>
                  <a:pt x="27584" y="53675"/>
                </a:lnTo>
                <a:lnTo>
                  <a:pt x="27575" y="53630"/>
                </a:lnTo>
                <a:lnTo>
                  <a:pt x="27620" y="53559"/>
                </a:lnTo>
                <a:lnTo>
                  <a:pt x="27656" y="53541"/>
                </a:lnTo>
                <a:lnTo>
                  <a:pt x="27683" y="53523"/>
                </a:lnTo>
                <a:lnTo>
                  <a:pt x="27701" y="53505"/>
                </a:lnTo>
                <a:lnTo>
                  <a:pt x="27718" y="53469"/>
                </a:lnTo>
                <a:lnTo>
                  <a:pt x="27718" y="53434"/>
                </a:lnTo>
                <a:lnTo>
                  <a:pt x="27692" y="53398"/>
                </a:lnTo>
                <a:lnTo>
                  <a:pt x="27656" y="53371"/>
                </a:lnTo>
                <a:lnTo>
                  <a:pt x="27540" y="53335"/>
                </a:lnTo>
                <a:lnTo>
                  <a:pt x="27504" y="53309"/>
                </a:lnTo>
                <a:lnTo>
                  <a:pt x="27468" y="53183"/>
                </a:lnTo>
                <a:lnTo>
                  <a:pt x="27397" y="53058"/>
                </a:lnTo>
                <a:lnTo>
                  <a:pt x="27388" y="53005"/>
                </a:lnTo>
                <a:lnTo>
                  <a:pt x="27406" y="52924"/>
                </a:lnTo>
                <a:lnTo>
                  <a:pt x="27459" y="52790"/>
                </a:lnTo>
                <a:lnTo>
                  <a:pt x="27477" y="52728"/>
                </a:lnTo>
                <a:lnTo>
                  <a:pt x="27477" y="52656"/>
                </a:lnTo>
                <a:lnTo>
                  <a:pt x="27459" y="52585"/>
                </a:lnTo>
                <a:lnTo>
                  <a:pt x="27432" y="52531"/>
                </a:lnTo>
                <a:lnTo>
                  <a:pt x="27415" y="52477"/>
                </a:lnTo>
                <a:lnTo>
                  <a:pt x="27432" y="52406"/>
                </a:lnTo>
                <a:lnTo>
                  <a:pt x="27504" y="52272"/>
                </a:lnTo>
                <a:lnTo>
                  <a:pt x="27522" y="52209"/>
                </a:lnTo>
                <a:lnTo>
                  <a:pt x="27522" y="52129"/>
                </a:lnTo>
                <a:lnTo>
                  <a:pt x="27540" y="52066"/>
                </a:lnTo>
                <a:lnTo>
                  <a:pt x="27602" y="52012"/>
                </a:lnTo>
                <a:lnTo>
                  <a:pt x="27692" y="51977"/>
                </a:lnTo>
                <a:lnTo>
                  <a:pt x="27763" y="51959"/>
                </a:lnTo>
                <a:lnTo>
                  <a:pt x="27835" y="51932"/>
                </a:lnTo>
                <a:lnTo>
                  <a:pt x="27844" y="51861"/>
                </a:lnTo>
                <a:lnTo>
                  <a:pt x="27808" y="51789"/>
                </a:lnTo>
                <a:lnTo>
                  <a:pt x="27745" y="51744"/>
                </a:lnTo>
                <a:lnTo>
                  <a:pt x="27567" y="51682"/>
                </a:lnTo>
                <a:lnTo>
                  <a:pt x="27575" y="51664"/>
                </a:lnTo>
                <a:lnTo>
                  <a:pt x="27727" y="51476"/>
                </a:lnTo>
                <a:lnTo>
                  <a:pt x="28004" y="51244"/>
                </a:lnTo>
                <a:lnTo>
                  <a:pt x="28282" y="51065"/>
                </a:lnTo>
                <a:lnTo>
                  <a:pt x="28353" y="51038"/>
                </a:lnTo>
                <a:lnTo>
                  <a:pt x="28425" y="51029"/>
                </a:lnTo>
                <a:lnTo>
                  <a:pt x="28478" y="51047"/>
                </a:lnTo>
                <a:lnTo>
                  <a:pt x="28594" y="51047"/>
                </a:lnTo>
                <a:lnTo>
                  <a:pt x="28639" y="51065"/>
                </a:lnTo>
                <a:lnTo>
                  <a:pt x="28872" y="51163"/>
                </a:lnTo>
                <a:lnTo>
                  <a:pt x="29015" y="51244"/>
                </a:lnTo>
                <a:lnTo>
                  <a:pt x="29229" y="51494"/>
                </a:lnTo>
                <a:lnTo>
                  <a:pt x="29363" y="51592"/>
                </a:lnTo>
                <a:lnTo>
                  <a:pt x="29426" y="51619"/>
                </a:lnTo>
                <a:lnTo>
                  <a:pt x="29488" y="51619"/>
                </a:lnTo>
                <a:lnTo>
                  <a:pt x="29604" y="51601"/>
                </a:lnTo>
                <a:lnTo>
                  <a:pt x="29730" y="51619"/>
                </a:lnTo>
                <a:lnTo>
                  <a:pt x="29783" y="51610"/>
                </a:lnTo>
                <a:lnTo>
                  <a:pt x="29864" y="51592"/>
                </a:lnTo>
                <a:lnTo>
                  <a:pt x="29882" y="51601"/>
                </a:lnTo>
                <a:lnTo>
                  <a:pt x="29882" y="51637"/>
                </a:lnTo>
                <a:lnTo>
                  <a:pt x="29873" y="51700"/>
                </a:lnTo>
                <a:lnTo>
                  <a:pt x="29882" y="51726"/>
                </a:lnTo>
                <a:lnTo>
                  <a:pt x="29890" y="51744"/>
                </a:lnTo>
                <a:lnTo>
                  <a:pt x="29908" y="51753"/>
                </a:lnTo>
                <a:lnTo>
                  <a:pt x="29953" y="51762"/>
                </a:lnTo>
                <a:lnTo>
                  <a:pt x="30025" y="51753"/>
                </a:lnTo>
                <a:lnTo>
                  <a:pt x="30078" y="51700"/>
                </a:lnTo>
                <a:lnTo>
                  <a:pt x="30114" y="51637"/>
                </a:lnTo>
                <a:lnTo>
                  <a:pt x="30168" y="51583"/>
                </a:lnTo>
                <a:lnTo>
                  <a:pt x="30230" y="51548"/>
                </a:lnTo>
                <a:lnTo>
                  <a:pt x="30284" y="51548"/>
                </a:lnTo>
                <a:lnTo>
                  <a:pt x="30409" y="51610"/>
                </a:lnTo>
                <a:lnTo>
                  <a:pt x="30489" y="51628"/>
                </a:lnTo>
                <a:lnTo>
                  <a:pt x="30552" y="51592"/>
                </a:lnTo>
                <a:lnTo>
                  <a:pt x="30597" y="51539"/>
                </a:lnTo>
                <a:lnTo>
                  <a:pt x="30650" y="51458"/>
                </a:lnTo>
                <a:lnTo>
                  <a:pt x="30695" y="51423"/>
                </a:lnTo>
                <a:lnTo>
                  <a:pt x="30757" y="51432"/>
                </a:lnTo>
                <a:lnTo>
                  <a:pt x="30892" y="51467"/>
                </a:lnTo>
                <a:lnTo>
                  <a:pt x="30954" y="51467"/>
                </a:lnTo>
                <a:lnTo>
                  <a:pt x="31195" y="51405"/>
                </a:lnTo>
                <a:lnTo>
                  <a:pt x="31499" y="51378"/>
                </a:lnTo>
                <a:lnTo>
                  <a:pt x="31696" y="51387"/>
                </a:lnTo>
                <a:lnTo>
                  <a:pt x="31919" y="51432"/>
                </a:lnTo>
                <a:lnTo>
                  <a:pt x="32009" y="51423"/>
                </a:lnTo>
                <a:lnTo>
                  <a:pt x="32206" y="51351"/>
                </a:lnTo>
                <a:lnTo>
                  <a:pt x="32277" y="51333"/>
                </a:lnTo>
                <a:lnTo>
                  <a:pt x="32921" y="51333"/>
                </a:lnTo>
                <a:lnTo>
                  <a:pt x="33385" y="51342"/>
                </a:lnTo>
                <a:lnTo>
                  <a:pt x="33922" y="51342"/>
                </a:lnTo>
                <a:lnTo>
                  <a:pt x="34100" y="51378"/>
                </a:lnTo>
                <a:lnTo>
                  <a:pt x="34619" y="51682"/>
                </a:lnTo>
                <a:lnTo>
                  <a:pt x="34762" y="51726"/>
                </a:lnTo>
                <a:lnTo>
                  <a:pt x="35441" y="51798"/>
                </a:lnTo>
                <a:lnTo>
                  <a:pt x="36228" y="51878"/>
                </a:lnTo>
                <a:lnTo>
                  <a:pt x="36827" y="51941"/>
                </a:lnTo>
                <a:lnTo>
                  <a:pt x="37604" y="52021"/>
                </a:lnTo>
                <a:lnTo>
                  <a:pt x="38123" y="51950"/>
                </a:lnTo>
                <a:lnTo>
                  <a:pt x="38829" y="51852"/>
                </a:lnTo>
                <a:lnTo>
                  <a:pt x="38945" y="51914"/>
                </a:lnTo>
                <a:lnTo>
                  <a:pt x="39151" y="52200"/>
                </a:lnTo>
                <a:lnTo>
                  <a:pt x="39392" y="52531"/>
                </a:lnTo>
                <a:lnTo>
                  <a:pt x="39660" y="52906"/>
                </a:lnTo>
                <a:lnTo>
                  <a:pt x="39696" y="52924"/>
                </a:lnTo>
                <a:lnTo>
                  <a:pt x="40161" y="52951"/>
                </a:lnTo>
                <a:lnTo>
                  <a:pt x="40268" y="52933"/>
                </a:lnTo>
                <a:lnTo>
                  <a:pt x="40357" y="52897"/>
                </a:lnTo>
                <a:lnTo>
                  <a:pt x="40751" y="52665"/>
                </a:lnTo>
                <a:lnTo>
                  <a:pt x="41108" y="52459"/>
                </a:lnTo>
                <a:lnTo>
                  <a:pt x="41206" y="52325"/>
                </a:lnTo>
                <a:lnTo>
                  <a:pt x="41421" y="51744"/>
                </a:lnTo>
                <a:lnTo>
                  <a:pt x="41573" y="51333"/>
                </a:lnTo>
                <a:lnTo>
                  <a:pt x="41626" y="51226"/>
                </a:lnTo>
                <a:lnTo>
                  <a:pt x="41930" y="50842"/>
                </a:lnTo>
                <a:lnTo>
                  <a:pt x="42404" y="50252"/>
                </a:lnTo>
                <a:lnTo>
                  <a:pt x="42914" y="49626"/>
                </a:lnTo>
                <a:lnTo>
                  <a:pt x="43200" y="49259"/>
                </a:lnTo>
                <a:lnTo>
                  <a:pt x="43441" y="48956"/>
                </a:lnTo>
                <a:lnTo>
                  <a:pt x="43512" y="48902"/>
                </a:lnTo>
                <a:lnTo>
                  <a:pt x="43924" y="48696"/>
                </a:lnTo>
                <a:lnTo>
                  <a:pt x="44469" y="48419"/>
                </a:lnTo>
                <a:lnTo>
                  <a:pt x="45077" y="48106"/>
                </a:lnTo>
                <a:lnTo>
                  <a:pt x="45622" y="47829"/>
                </a:lnTo>
                <a:lnTo>
                  <a:pt x="46078" y="47597"/>
                </a:lnTo>
                <a:lnTo>
                  <a:pt x="46221" y="47517"/>
                </a:lnTo>
                <a:lnTo>
                  <a:pt x="46516" y="47409"/>
                </a:lnTo>
                <a:lnTo>
                  <a:pt x="46927" y="47356"/>
                </a:lnTo>
                <a:lnTo>
                  <a:pt x="47436" y="47284"/>
                </a:lnTo>
                <a:lnTo>
                  <a:pt x="47946" y="47213"/>
                </a:lnTo>
                <a:lnTo>
                  <a:pt x="48455" y="47141"/>
                </a:lnTo>
                <a:lnTo>
                  <a:pt x="48965" y="47070"/>
                </a:lnTo>
                <a:lnTo>
                  <a:pt x="49474" y="46998"/>
                </a:lnTo>
                <a:lnTo>
                  <a:pt x="49984" y="46927"/>
                </a:lnTo>
                <a:lnTo>
                  <a:pt x="50493" y="46855"/>
                </a:lnTo>
                <a:lnTo>
                  <a:pt x="51003" y="46775"/>
                </a:lnTo>
                <a:lnTo>
                  <a:pt x="51512" y="46703"/>
                </a:lnTo>
                <a:lnTo>
                  <a:pt x="52013" y="46632"/>
                </a:lnTo>
                <a:lnTo>
                  <a:pt x="52522" y="46560"/>
                </a:lnTo>
                <a:lnTo>
                  <a:pt x="53032" y="46489"/>
                </a:lnTo>
                <a:lnTo>
                  <a:pt x="53541" y="46417"/>
                </a:lnTo>
                <a:lnTo>
                  <a:pt x="54051" y="46346"/>
                </a:lnTo>
                <a:lnTo>
                  <a:pt x="54560" y="46274"/>
                </a:lnTo>
                <a:lnTo>
                  <a:pt x="55070" y="46203"/>
                </a:lnTo>
                <a:lnTo>
                  <a:pt x="55570" y="46131"/>
                </a:lnTo>
                <a:lnTo>
                  <a:pt x="56473" y="45818"/>
                </a:lnTo>
                <a:lnTo>
                  <a:pt x="57018" y="45631"/>
                </a:lnTo>
                <a:lnTo>
                  <a:pt x="57555" y="45434"/>
                </a:lnTo>
                <a:lnTo>
                  <a:pt x="58100" y="45246"/>
                </a:lnTo>
                <a:lnTo>
                  <a:pt x="58645" y="45058"/>
                </a:lnTo>
                <a:lnTo>
                  <a:pt x="59190" y="44862"/>
                </a:lnTo>
                <a:lnTo>
                  <a:pt x="59736" y="44674"/>
                </a:lnTo>
                <a:lnTo>
                  <a:pt x="60281" y="44477"/>
                </a:lnTo>
                <a:lnTo>
                  <a:pt x="60817" y="44290"/>
                </a:lnTo>
                <a:lnTo>
                  <a:pt x="61362" y="44102"/>
                </a:lnTo>
                <a:lnTo>
                  <a:pt x="61908" y="43905"/>
                </a:lnTo>
                <a:lnTo>
                  <a:pt x="62453" y="43718"/>
                </a:lnTo>
                <a:lnTo>
                  <a:pt x="62998" y="43521"/>
                </a:lnTo>
                <a:lnTo>
                  <a:pt x="63543" y="43333"/>
                </a:lnTo>
                <a:lnTo>
                  <a:pt x="64080" y="43146"/>
                </a:lnTo>
                <a:lnTo>
                  <a:pt x="64625" y="42949"/>
                </a:lnTo>
                <a:lnTo>
                  <a:pt x="65107" y="42779"/>
                </a:lnTo>
                <a:lnTo>
                  <a:pt x="65206" y="42457"/>
                </a:lnTo>
                <a:lnTo>
                  <a:pt x="65224" y="42395"/>
                </a:lnTo>
                <a:lnTo>
                  <a:pt x="65286" y="42207"/>
                </a:lnTo>
                <a:lnTo>
                  <a:pt x="65376" y="41912"/>
                </a:lnTo>
                <a:lnTo>
                  <a:pt x="65501" y="41537"/>
                </a:lnTo>
                <a:lnTo>
                  <a:pt x="65635" y="41081"/>
                </a:lnTo>
                <a:lnTo>
                  <a:pt x="65796" y="40580"/>
                </a:lnTo>
                <a:lnTo>
                  <a:pt x="65966" y="40044"/>
                </a:lnTo>
                <a:lnTo>
                  <a:pt x="66314" y="38936"/>
                </a:lnTo>
                <a:lnTo>
                  <a:pt x="66475" y="38399"/>
                </a:lnTo>
                <a:lnTo>
                  <a:pt x="66636" y="37890"/>
                </a:lnTo>
                <a:lnTo>
                  <a:pt x="66779" y="37443"/>
                </a:lnTo>
                <a:lnTo>
                  <a:pt x="66895" y="37059"/>
                </a:lnTo>
                <a:lnTo>
                  <a:pt x="66984" y="36764"/>
                </a:lnTo>
                <a:lnTo>
                  <a:pt x="67047" y="36576"/>
                </a:lnTo>
                <a:lnTo>
                  <a:pt x="67065" y="36505"/>
                </a:lnTo>
                <a:lnTo>
                  <a:pt x="67199" y="36067"/>
                </a:lnTo>
                <a:lnTo>
                  <a:pt x="67199" y="35995"/>
                </a:lnTo>
                <a:lnTo>
                  <a:pt x="67163" y="35915"/>
                </a:lnTo>
                <a:lnTo>
                  <a:pt x="66993" y="35637"/>
                </a:lnTo>
                <a:lnTo>
                  <a:pt x="66743" y="35208"/>
                </a:lnTo>
                <a:lnTo>
                  <a:pt x="66484" y="34788"/>
                </a:lnTo>
                <a:lnTo>
                  <a:pt x="66225" y="34359"/>
                </a:lnTo>
                <a:lnTo>
                  <a:pt x="65966" y="33930"/>
                </a:lnTo>
                <a:lnTo>
                  <a:pt x="65769" y="33600"/>
                </a:lnTo>
                <a:lnTo>
                  <a:pt x="65554" y="33868"/>
                </a:lnTo>
                <a:lnTo>
                  <a:pt x="65510" y="33877"/>
                </a:lnTo>
                <a:lnTo>
                  <a:pt x="65072" y="33823"/>
                </a:lnTo>
                <a:lnTo>
                  <a:pt x="64634" y="33760"/>
                </a:lnTo>
                <a:lnTo>
                  <a:pt x="64187" y="33707"/>
                </a:lnTo>
                <a:lnTo>
                  <a:pt x="63749" y="33644"/>
                </a:lnTo>
                <a:lnTo>
                  <a:pt x="63311" y="33591"/>
                </a:lnTo>
                <a:lnTo>
                  <a:pt x="62864" y="33528"/>
                </a:lnTo>
                <a:lnTo>
                  <a:pt x="62426" y="33465"/>
                </a:lnTo>
                <a:lnTo>
                  <a:pt x="61979" y="33412"/>
                </a:lnTo>
                <a:lnTo>
                  <a:pt x="61541" y="33349"/>
                </a:lnTo>
                <a:lnTo>
                  <a:pt x="61094" y="33296"/>
                </a:lnTo>
                <a:lnTo>
                  <a:pt x="60656" y="33233"/>
                </a:lnTo>
                <a:lnTo>
                  <a:pt x="60209" y="33179"/>
                </a:lnTo>
                <a:lnTo>
                  <a:pt x="59771" y="33117"/>
                </a:lnTo>
                <a:lnTo>
                  <a:pt x="59333" y="33063"/>
                </a:lnTo>
                <a:lnTo>
                  <a:pt x="58886" y="33001"/>
                </a:lnTo>
                <a:lnTo>
                  <a:pt x="58448" y="32938"/>
                </a:lnTo>
                <a:lnTo>
                  <a:pt x="58001" y="32884"/>
                </a:lnTo>
                <a:lnTo>
                  <a:pt x="57492" y="32813"/>
                </a:lnTo>
                <a:lnTo>
                  <a:pt x="57412" y="32786"/>
                </a:lnTo>
                <a:lnTo>
                  <a:pt x="57349" y="32733"/>
                </a:lnTo>
                <a:lnTo>
                  <a:pt x="57179" y="32518"/>
                </a:lnTo>
                <a:lnTo>
                  <a:pt x="57018" y="32304"/>
                </a:lnTo>
                <a:lnTo>
                  <a:pt x="56848" y="32089"/>
                </a:lnTo>
                <a:lnTo>
                  <a:pt x="56688" y="31874"/>
                </a:lnTo>
                <a:lnTo>
                  <a:pt x="56518" y="31660"/>
                </a:lnTo>
                <a:lnTo>
                  <a:pt x="56357" y="31454"/>
                </a:lnTo>
                <a:lnTo>
                  <a:pt x="56187" y="31240"/>
                </a:lnTo>
                <a:lnTo>
                  <a:pt x="56017" y="31025"/>
                </a:lnTo>
                <a:lnTo>
                  <a:pt x="55856" y="30811"/>
                </a:lnTo>
                <a:lnTo>
                  <a:pt x="55686" y="30596"/>
                </a:lnTo>
                <a:lnTo>
                  <a:pt x="55526" y="30382"/>
                </a:lnTo>
                <a:lnTo>
                  <a:pt x="55356" y="30167"/>
                </a:lnTo>
                <a:lnTo>
                  <a:pt x="55195" y="29953"/>
                </a:lnTo>
                <a:lnTo>
                  <a:pt x="55025" y="29738"/>
                </a:lnTo>
                <a:lnTo>
                  <a:pt x="54864" y="29524"/>
                </a:lnTo>
                <a:lnTo>
                  <a:pt x="54694" y="29309"/>
                </a:lnTo>
                <a:lnTo>
                  <a:pt x="54533" y="29095"/>
                </a:lnTo>
                <a:lnTo>
                  <a:pt x="54346" y="28862"/>
                </a:lnTo>
                <a:lnTo>
                  <a:pt x="54301" y="28782"/>
                </a:lnTo>
                <a:lnTo>
                  <a:pt x="54283" y="28692"/>
                </a:lnTo>
                <a:lnTo>
                  <a:pt x="54292" y="28469"/>
                </a:lnTo>
                <a:lnTo>
                  <a:pt x="54292" y="28380"/>
                </a:lnTo>
                <a:lnTo>
                  <a:pt x="54274" y="28246"/>
                </a:lnTo>
                <a:lnTo>
                  <a:pt x="54140" y="28210"/>
                </a:lnTo>
                <a:lnTo>
                  <a:pt x="54042" y="28102"/>
                </a:lnTo>
                <a:lnTo>
                  <a:pt x="53988" y="28058"/>
                </a:lnTo>
                <a:lnTo>
                  <a:pt x="53774" y="28013"/>
                </a:lnTo>
                <a:lnTo>
                  <a:pt x="53729" y="28022"/>
                </a:lnTo>
                <a:lnTo>
                  <a:pt x="53702" y="28040"/>
                </a:lnTo>
                <a:lnTo>
                  <a:pt x="53675" y="28058"/>
                </a:lnTo>
                <a:lnTo>
                  <a:pt x="53631" y="28085"/>
                </a:lnTo>
                <a:lnTo>
                  <a:pt x="53559" y="28102"/>
                </a:lnTo>
                <a:lnTo>
                  <a:pt x="53362" y="28085"/>
                </a:lnTo>
                <a:lnTo>
                  <a:pt x="53354" y="28067"/>
                </a:lnTo>
                <a:lnTo>
                  <a:pt x="53345" y="28031"/>
                </a:lnTo>
                <a:lnTo>
                  <a:pt x="53354" y="27959"/>
                </a:lnTo>
                <a:lnTo>
                  <a:pt x="53354" y="27942"/>
                </a:lnTo>
                <a:lnTo>
                  <a:pt x="53407" y="27942"/>
                </a:lnTo>
                <a:lnTo>
                  <a:pt x="53416" y="27933"/>
                </a:lnTo>
                <a:lnTo>
                  <a:pt x="53416" y="27915"/>
                </a:lnTo>
                <a:lnTo>
                  <a:pt x="53416" y="27888"/>
                </a:lnTo>
                <a:lnTo>
                  <a:pt x="53416" y="27870"/>
                </a:lnTo>
                <a:lnTo>
                  <a:pt x="53425" y="27834"/>
                </a:lnTo>
                <a:lnTo>
                  <a:pt x="53434" y="27763"/>
                </a:lnTo>
                <a:lnTo>
                  <a:pt x="53434" y="27727"/>
                </a:lnTo>
                <a:lnTo>
                  <a:pt x="53452" y="27700"/>
                </a:lnTo>
                <a:lnTo>
                  <a:pt x="53497" y="27638"/>
                </a:lnTo>
                <a:lnTo>
                  <a:pt x="53506" y="27620"/>
                </a:lnTo>
                <a:lnTo>
                  <a:pt x="53532" y="27584"/>
                </a:lnTo>
                <a:lnTo>
                  <a:pt x="53720" y="27441"/>
                </a:lnTo>
                <a:lnTo>
                  <a:pt x="53738" y="27423"/>
                </a:lnTo>
                <a:lnTo>
                  <a:pt x="53747" y="27370"/>
                </a:lnTo>
                <a:lnTo>
                  <a:pt x="53765" y="27343"/>
                </a:lnTo>
                <a:lnTo>
                  <a:pt x="53836" y="27271"/>
                </a:lnTo>
                <a:lnTo>
                  <a:pt x="53854" y="27271"/>
                </a:lnTo>
                <a:lnTo>
                  <a:pt x="53872" y="27209"/>
                </a:lnTo>
                <a:lnTo>
                  <a:pt x="53935" y="27182"/>
                </a:lnTo>
                <a:lnTo>
                  <a:pt x="53997" y="27164"/>
                </a:lnTo>
                <a:lnTo>
                  <a:pt x="54051" y="27137"/>
                </a:lnTo>
                <a:lnTo>
                  <a:pt x="54051" y="27110"/>
                </a:lnTo>
                <a:lnTo>
                  <a:pt x="53997" y="27084"/>
                </a:lnTo>
                <a:lnTo>
                  <a:pt x="53952" y="27084"/>
                </a:lnTo>
                <a:lnTo>
                  <a:pt x="53908" y="27075"/>
                </a:lnTo>
                <a:lnTo>
                  <a:pt x="53899" y="27030"/>
                </a:lnTo>
                <a:lnTo>
                  <a:pt x="53872" y="26985"/>
                </a:lnTo>
                <a:lnTo>
                  <a:pt x="53827" y="26976"/>
                </a:lnTo>
                <a:lnTo>
                  <a:pt x="53765" y="26967"/>
                </a:lnTo>
                <a:lnTo>
                  <a:pt x="53747" y="26985"/>
                </a:lnTo>
                <a:lnTo>
                  <a:pt x="53720" y="27021"/>
                </a:lnTo>
                <a:lnTo>
                  <a:pt x="53693" y="27066"/>
                </a:lnTo>
                <a:lnTo>
                  <a:pt x="53657" y="27092"/>
                </a:lnTo>
                <a:lnTo>
                  <a:pt x="53613" y="27137"/>
                </a:lnTo>
                <a:lnTo>
                  <a:pt x="53523" y="27289"/>
                </a:lnTo>
                <a:lnTo>
                  <a:pt x="53479" y="27325"/>
                </a:lnTo>
                <a:lnTo>
                  <a:pt x="53425" y="27343"/>
                </a:lnTo>
                <a:lnTo>
                  <a:pt x="53407" y="27325"/>
                </a:lnTo>
                <a:lnTo>
                  <a:pt x="53416" y="27209"/>
                </a:lnTo>
                <a:lnTo>
                  <a:pt x="53407" y="27200"/>
                </a:lnTo>
                <a:lnTo>
                  <a:pt x="53389" y="27164"/>
                </a:lnTo>
                <a:lnTo>
                  <a:pt x="53389" y="27128"/>
                </a:lnTo>
                <a:lnTo>
                  <a:pt x="53407" y="27110"/>
                </a:lnTo>
                <a:lnTo>
                  <a:pt x="53425" y="27101"/>
                </a:lnTo>
                <a:lnTo>
                  <a:pt x="53434" y="27075"/>
                </a:lnTo>
                <a:lnTo>
                  <a:pt x="53443" y="27048"/>
                </a:lnTo>
                <a:lnTo>
                  <a:pt x="53434" y="27012"/>
                </a:lnTo>
                <a:lnTo>
                  <a:pt x="53398" y="27048"/>
                </a:lnTo>
                <a:lnTo>
                  <a:pt x="53371" y="27021"/>
                </a:lnTo>
                <a:lnTo>
                  <a:pt x="53345" y="26985"/>
                </a:lnTo>
                <a:lnTo>
                  <a:pt x="53318" y="26967"/>
                </a:lnTo>
                <a:lnTo>
                  <a:pt x="53157" y="26994"/>
                </a:lnTo>
                <a:lnTo>
                  <a:pt x="53148" y="26958"/>
                </a:lnTo>
                <a:lnTo>
                  <a:pt x="52933" y="27137"/>
                </a:lnTo>
                <a:lnTo>
                  <a:pt x="52764" y="27191"/>
                </a:lnTo>
                <a:lnTo>
                  <a:pt x="52585" y="27191"/>
                </a:lnTo>
                <a:lnTo>
                  <a:pt x="52397" y="27164"/>
                </a:lnTo>
                <a:lnTo>
                  <a:pt x="52236" y="27101"/>
                </a:lnTo>
                <a:lnTo>
                  <a:pt x="52084" y="26923"/>
                </a:lnTo>
                <a:lnTo>
                  <a:pt x="51852" y="26547"/>
                </a:lnTo>
                <a:lnTo>
                  <a:pt x="51789" y="26610"/>
                </a:lnTo>
                <a:lnTo>
                  <a:pt x="51736" y="26610"/>
                </a:lnTo>
                <a:lnTo>
                  <a:pt x="51700" y="26583"/>
                </a:lnTo>
                <a:lnTo>
                  <a:pt x="51673" y="26520"/>
                </a:lnTo>
                <a:lnTo>
                  <a:pt x="51646" y="26458"/>
                </a:lnTo>
                <a:lnTo>
                  <a:pt x="51628" y="26422"/>
                </a:lnTo>
                <a:lnTo>
                  <a:pt x="51620" y="26208"/>
                </a:lnTo>
                <a:lnTo>
                  <a:pt x="51593" y="26073"/>
                </a:lnTo>
                <a:lnTo>
                  <a:pt x="51530" y="26011"/>
                </a:lnTo>
                <a:lnTo>
                  <a:pt x="51450" y="25957"/>
                </a:lnTo>
                <a:lnTo>
                  <a:pt x="51387" y="25734"/>
                </a:lnTo>
                <a:lnTo>
                  <a:pt x="51333" y="25680"/>
                </a:lnTo>
                <a:lnTo>
                  <a:pt x="51298" y="25627"/>
                </a:lnTo>
                <a:lnTo>
                  <a:pt x="51217" y="25510"/>
                </a:lnTo>
                <a:lnTo>
                  <a:pt x="51128" y="25448"/>
                </a:lnTo>
                <a:lnTo>
                  <a:pt x="51110" y="25510"/>
                </a:lnTo>
                <a:lnTo>
                  <a:pt x="51074" y="25466"/>
                </a:lnTo>
                <a:lnTo>
                  <a:pt x="51047" y="25394"/>
                </a:lnTo>
                <a:lnTo>
                  <a:pt x="51021" y="25251"/>
                </a:lnTo>
                <a:lnTo>
                  <a:pt x="51039" y="25108"/>
                </a:lnTo>
                <a:lnTo>
                  <a:pt x="51030" y="25055"/>
                </a:lnTo>
                <a:lnTo>
                  <a:pt x="50985" y="24965"/>
                </a:lnTo>
                <a:lnTo>
                  <a:pt x="50967" y="24903"/>
                </a:lnTo>
                <a:lnTo>
                  <a:pt x="50949" y="24885"/>
                </a:lnTo>
                <a:lnTo>
                  <a:pt x="50940" y="24849"/>
                </a:lnTo>
                <a:lnTo>
                  <a:pt x="50931" y="24804"/>
                </a:lnTo>
                <a:lnTo>
                  <a:pt x="50931" y="24760"/>
                </a:lnTo>
                <a:lnTo>
                  <a:pt x="50949" y="24688"/>
                </a:lnTo>
                <a:lnTo>
                  <a:pt x="50958" y="24643"/>
                </a:lnTo>
                <a:lnTo>
                  <a:pt x="50940" y="24563"/>
                </a:lnTo>
                <a:lnTo>
                  <a:pt x="50904" y="24465"/>
                </a:lnTo>
                <a:lnTo>
                  <a:pt x="50860" y="24366"/>
                </a:lnTo>
                <a:lnTo>
                  <a:pt x="50824" y="24313"/>
                </a:lnTo>
                <a:lnTo>
                  <a:pt x="50851" y="24295"/>
                </a:lnTo>
                <a:lnTo>
                  <a:pt x="50788" y="24134"/>
                </a:lnTo>
                <a:lnTo>
                  <a:pt x="50761" y="24098"/>
                </a:lnTo>
                <a:lnTo>
                  <a:pt x="50645" y="24071"/>
                </a:lnTo>
                <a:lnTo>
                  <a:pt x="50592" y="24044"/>
                </a:lnTo>
                <a:lnTo>
                  <a:pt x="50565" y="23991"/>
                </a:lnTo>
                <a:lnTo>
                  <a:pt x="50556" y="23982"/>
                </a:lnTo>
                <a:lnTo>
                  <a:pt x="50538" y="23973"/>
                </a:lnTo>
                <a:lnTo>
                  <a:pt x="50529" y="23955"/>
                </a:lnTo>
                <a:lnTo>
                  <a:pt x="50511" y="23875"/>
                </a:lnTo>
                <a:lnTo>
                  <a:pt x="50502" y="23866"/>
                </a:lnTo>
                <a:lnTo>
                  <a:pt x="50466" y="23884"/>
                </a:lnTo>
                <a:lnTo>
                  <a:pt x="50440" y="23901"/>
                </a:lnTo>
                <a:lnTo>
                  <a:pt x="50449" y="23946"/>
                </a:lnTo>
                <a:lnTo>
                  <a:pt x="50466" y="24000"/>
                </a:lnTo>
                <a:lnTo>
                  <a:pt x="50475" y="24053"/>
                </a:lnTo>
                <a:lnTo>
                  <a:pt x="50475" y="24053"/>
                </a:lnTo>
                <a:lnTo>
                  <a:pt x="50395" y="23973"/>
                </a:lnTo>
                <a:lnTo>
                  <a:pt x="50029" y="23508"/>
                </a:lnTo>
                <a:lnTo>
                  <a:pt x="49912" y="23258"/>
                </a:lnTo>
                <a:lnTo>
                  <a:pt x="49885" y="23258"/>
                </a:lnTo>
                <a:lnTo>
                  <a:pt x="49885" y="23276"/>
                </a:lnTo>
                <a:lnTo>
                  <a:pt x="49868" y="23312"/>
                </a:lnTo>
                <a:lnTo>
                  <a:pt x="49841" y="23276"/>
                </a:lnTo>
                <a:lnTo>
                  <a:pt x="49760" y="23213"/>
                </a:lnTo>
                <a:lnTo>
                  <a:pt x="49734" y="23169"/>
                </a:lnTo>
                <a:lnTo>
                  <a:pt x="49742" y="23097"/>
                </a:lnTo>
                <a:lnTo>
                  <a:pt x="49796" y="23106"/>
                </a:lnTo>
                <a:lnTo>
                  <a:pt x="49841" y="23142"/>
                </a:lnTo>
                <a:lnTo>
                  <a:pt x="49885" y="23204"/>
                </a:lnTo>
                <a:lnTo>
                  <a:pt x="49921" y="23231"/>
                </a:lnTo>
                <a:lnTo>
                  <a:pt x="49966" y="23249"/>
                </a:lnTo>
                <a:lnTo>
                  <a:pt x="50011" y="23258"/>
                </a:lnTo>
                <a:lnTo>
                  <a:pt x="50029" y="23285"/>
                </a:lnTo>
                <a:lnTo>
                  <a:pt x="50082" y="23455"/>
                </a:lnTo>
                <a:lnTo>
                  <a:pt x="50109" y="23455"/>
                </a:lnTo>
                <a:lnTo>
                  <a:pt x="50073" y="23285"/>
                </a:lnTo>
                <a:lnTo>
                  <a:pt x="49993" y="23151"/>
                </a:lnTo>
                <a:lnTo>
                  <a:pt x="49805" y="22927"/>
                </a:lnTo>
                <a:lnTo>
                  <a:pt x="49742" y="22802"/>
                </a:lnTo>
                <a:lnTo>
                  <a:pt x="49662" y="22623"/>
                </a:lnTo>
                <a:lnTo>
                  <a:pt x="49626" y="22462"/>
                </a:lnTo>
                <a:lnTo>
                  <a:pt x="49698" y="22391"/>
                </a:lnTo>
                <a:lnTo>
                  <a:pt x="49698" y="22373"/>
                </a:lnTo>
                <a:lnTo>
                  <a:pt x="49653" y="22310"/>
                </a:lnTo>
                <a:lnTo>
                  <a:pt x="49644" y="22248"/>
                </a:lnTo>
                <a:lnTo>
                  <a:pt x="49608" y="22194"/>
                </a:lnTo>
                <a:lnTo>
                  <a:pt x="49528" y="22176"/>
                </a:lnTo>
                <a:lnTo>
                  <a:pt x="49501" y="22176"/>
                </a:lnTo>
                <a:lnTo>
                  <a:pt x="49492" y="22159"/>
                </a:lnTo>
                <a:lnTo>
                  <a:pt x="49492" y="22141"/>
                </a:lnTo>
                <a:lnTo>
                  <a:pt x="49492" y="22114"/>
                </a:lnTo>
                <a:lnTo>
                  <a:pt x="49465" y="22114"/>
                </a:lnTo>
                <a:lnTo>
                  <a:pt x="49456" y="22105"/>
                </a:lnTo>
                <a:lnTo>
                  <a:pt x="49412" y="22060"/>
                </a:lnTo>
                <a:lnTo>
                  <a:pt x="49394" y="22042"/>
                </a:lnTo>
                <a:lnTo>
                  <a:pt x="49367" y="22033"/>
                </a:lnTo>
                <a:lnTo>
                  <a:pt x="49376" y="22096"/>
                </a:lnTo>
                <a:lnTo>
                  <a:pt x="49358" y="22141"/>
                </a:lnTo>
                <a:lnTo>
                  <a:pt x="49305" y="22176"/>
                </a:lnTo>
                <a:lnTo>
                  <a:pt x="49251" y="22150"/>
                </a:lnTo>
                <a:lnTo>
                  <a:pt x="49278" y="22096"/>
                </a:lnTo>
                <a:lnTo>
                  <a:pt x="49278" y="22051"/>
                </a:lnTo>
                <a:lnTo>
                  <a:pt x="49260" y="21998"/>
                </a:lnTo>
                <a:lnTo>
                  <a:pt x="49251" y="21944"/>
                </a:lnTo>
                <a:lnTo>
                  <a:pt x="49269" y="21917"/>
                </a:lnTo>
                <a:lnTo>
                  <a:pt x="49287" y="21908"/>
                </a:lnTo>
                <a:lnTo>
                  <a:pt x="49313" y="21899"/>
                </a:lnTo>
                <a:lnTo>
                  <a:pt x="49322" y="21890"/>
                </a:lnTo>
                <a:lnTo>
                  <a:pt x="49313" y="21855"/>
                </a:lnTo>
                <a:lnTo>
                  <a:pt x="49287" y="21801"/>
                </a:lnTo>
                <a:lnTo>
                  <a:pt x="49278" y="21783"/>
                </a:lnTo>
                <a:lnTo>
                  <a:pt x="49260" y="21765"/>
                </a:lnTo>
                <a:lnTo>
                  <a:pt x="49224" y="21712"/>
                </a:lnTo>
                <a:lnTo>
                  <a:pt x="49206" y="21667"/>
                </a:lnTo>
                <a:lnTo>
                  <a:pt x="49242" y="21649"/>
                </a:lnTo>
                <a:lnTo>
                  <a:pt x="49269" y="21622"/>
                </a:lnTo>
                <a:lnTo>
                  <a:pt x="49358" y="21461"/>
                </a:lnTo>
                <a:lnTo>
                  <a:pt x="49385" y="21452"/>
                </a:lnTo>
                <a:lnTo>
                  <a:pt x="49430" y="21479"/>
                </a:lnTo>
                <a:lnTo>
                  <a:pt x="49474" y="21515"/>
                </a:lnTo>
                <a:lnTo>
                  <a:pt x="49492" y="21551"/>
                </a:lnTo>
                <a:lnTo>
                  <a:pt x="49510" y="21578"/>
                </a:lnTo>
                <a:lnTo>
                  <a:pt x="49519" y="21604"/>
                </a:lnTo>
                <a:lnTo>
                  <a:pt x="49519" y="21694"/>
                </a:lnTo>
                <a:lnTo>
                  <a:pt x="49528" y="21703"/>
                </a:lnTo>
                <a:lnTo>
                  <a:pt x="49546" y="21703"/>
                </a:lnTo>
                <a:lnTo>
                  <a:pt x="49564" y="21721"/>
                </a:lnTo>
                <a:lnTo>
                  <a:pt x="49591" y="21747"/>
                </a:lnTo>
                <a:lnTo>
                  <a:pt x="49617" y="21765"/>
                </a:lnTo>
                <a:lnTo>
                  <a:pt x="49644" y="21801"/>
                </a:lnTo>
                <a:lnTo>
                  <a:pt x="49671" y="21837"/>
                </a:lnTo>
                <a:lnTo>
                  <a:pt x="49671" y="21890"/>
                </a:lnTo>
                <a:lnTo>
                  <a:pt x="49671" y="21944"/>
                </a:lnTo>
                <a:lnTo>
                  <a:pt x="49689" y="21998"/>
                </a:lnTo>
                <a:lnTo>
                  <a:pt x="49734" y="22033"/>
                </a:lnTo>
                <a:lnTo>
                  <a:pt x="49760" y="21935"/>
                </a:lnTo>
                <a:lnTo>
                  <a:pt x="49787" y="21801"/>
                </a:lnTo>
                <a:lnTo>
                  <a:pt x="49796" y="21667"/>
                </a:lnTo>
                <a:lnTo>
                  <a:pt x="49778" y="21578"/>
                </a:lnTo>
                <a:lnTo>
                  <a:pt x="49805" y="21533"/>
                </a:lnTo>
                <a:lnTo>
                  <a:pt x="49841" y="21524"/>
                </a:lnTo>
                <a:lnTo>
                  <a:pt x="49868" y="21542"/>
                </a:lnTo>
                <a:lnTo>
                  <a:pt x="49868" y="21595"/>
                </a:lnTo>
                <a:lnTo>
                  <a:pt x="49930" y="21560"/>
                </a:lnTo>
                <a:lnTo>
                  <a:pt x="49966" y="21488"/>
                </a:lnTo>
                <a:lnTo>
                  <a:pt x="49975" y="21399"/>
                </a:lnTo>
                <a:lnTo>
                  <a:pt x="49975" y="21023"/>
                </a:lnTo>
                <a:lnTo>
                  <a:pt x="49948" y="20862"/>
                </a:lnTo>
                <a:lnTo>
                  <a:pt x="49894" y="20737"/>
                </a:lnTo>
                <a:lnTo>
                  <a:pt x="49805" y="20657"/>
                </a:lnTo>
                <a:lnTo>
                  <a:pt x="49528" y="20559"/>
                </a:lnTo>
                <a:lnTo>
                  <a:pt x="49474" y="20523"/>
                </a:lnTo>
                <a:lnTo>
                  <a:pt x="49421" y="20478"/>
                </a:lnTo>
                <a:lnTo>
                  <a:pt x="49385" y="20416"/>
                </a:lnTo>
                <a:lnTo>
                  <a:pt x="49296" y="20147"/>
                </a:lnTo>
                <a:lnTo>
                  <a:pt x="49296" y="20094"/>
                </a:lnTo>
                <a:lnTo>
                  <a:pt x="49305" y="19870"/>
                </a:lnTo>
                <a:lnTo>
                  <a:pt x="49296" y="19852"/>
                </a:lnTo>
                <a:lnTo>
                  <a:pt x="49269" y="19826"/>
                </a:lnTo>
                <a:lnTo>
                  <a:pt x="49242" y="19790"/>
                </a:lnTo>
                <a:lnTo>
                  <a:pt x="49233" y="19745"/>
                </a:lnTo>
                <a:lnTo>
                  <a:pt x="49233" y="19709"/>
                </a:lnTo>
                <a:lnTo>
                  <a:pt x="49233" y="19665"/>
                </a:lnTo>
                <a:lnTo>
                  <a:pt x="49251" y="19602"/>
                </a:lnTo>
                <a:lnTo>
                  <a:pt x="49278" y="19549"/>
                </a:lnTo>
                <a:lnTo>
                  <a:pt x="49305" y="19522"/>
                </a:lnTo>
                <a:lnTo>
                  <a:pt x="49331" y="19656"/>
                </a:lnTo>
                <a:lnTo>
                  <a:pt x="49358" y="19692"/>
                </a:lnTo>
                <a:lnTo>
                  <a:pt x="49403" y="19709"/>
                </a:lnTo>
                <a:lnTo>
                  <a:pt x="49582" y="19727"/>
                </a:lnTo>
                <a:lnTo>
                  <a:pt x="49653" y="19781"/>
                </a:lnTo>
                <a:lnTo>
                  <a:pt x="49805" y="19906"/>
                </a:lnTo>
                <a:lnTo>
                  <a:pt x="49805" y="19906"/>
                </a:lnTo>
                <a:lnTo>
                  <a:pt x="49787" y="19817"/>
                </a:lnTo>
                <a:lnTo>
                  <a:pt x="49742" y="19754"/>
                </a:lnTo>
                <a:lnTo>
                  <a:pt x="49510" y="19593"/>
                </a:lnTo>
                <a:lnTo>
                  <a:pt x="49456" y="19495"/>
                </a:lnTo>
                <a:lnTo>
                  <a:pt x="49296" y="19280"/>
                </a:lnTo>
                <a:lnTo>
                  <a:pt x="49197" y="19191"/>
                </a:lnTo>
                <a:lnTo>
                  <a:pt x="49099" y="19128"/>
                </a:lnTo>
                <a:lnTo>
                  <a:pt x="49027" y="19119"/>
                </a:lnTo>
                <a:lnTo>
                  <a:pt x="48875" y="19119"/>
                </a:lnTo>
                <a:lnTo>
                  <a:pt x="48759" y="19030"/>
                </a:lnTo>
                <a:lnTo>
                  <a:pt x="48563" y="18932"/>
                </a:lnTo>
                <a:lnTo>
                  <a:pt x="48527" y="18914"/>
                </a:lnTo>
                <a:lnTo>
                  <a:pt x="48482" y="18860"/>
                </a:lnTo>
                <a:lnTo>
                  <a:pt x="48446" y="18833"/>
                </a:lnTo>
                <a:lnTo>
                  <a:pt x="48357" y="18798"/>
                </a:lnTo>
                <a:lnTo>
                  <a:pt x="48330" y="18780"/>
                </a:lnTo>
                <a:lnTo>
                  <a:pt x="48241" y="18664"/>
                </a:lnTo>
                <a:lnTo>
                  <a:pt x="48053" y="18369"/>
                </a:lnTo>
                <a:lnTo>
                  <a:pt x="48000" y="18306"/>
                </a:lnTo>
                <a:lnTo>
                  <a:pt x="47937" y="18279"/>
                </a:lnTo>
                <a:lnTo>
                  <a:pt x="47919" y="18261"/>
                </a:lnTo>
                <a:lnTo>
                  <a:pt x="47901" y="18217"/>
                </a:lnTo>
                <a:lnTo>
                  <a:pt x="47883" y="18136"/>
                </a:lnTo>
                <a:lnTo>
                  <a:pt x="47883" y="18083"/>
                </a:lnTo>
                <a:lnTo>
                  <a:pt x="47919" y="17993"/>
                </a:lnTo>
                <a:lnTo>
                  <a:pt x="47928" y="17940"/>
                </a:lnTo>
                <a:lnTo>
                  <a:pt x="47865" y="18002"/>
                </a:lnTo>
                <a:lnTo>
                  <a:pt x="47839" y="18011"/>
                </a:lnTo>
                <a:lnTo>
                  <a:pt x="47812" y="18002"/>
                </a:lnTo>
                <a:lnTo>
                  <a:pt x="47776" y="17975"/>
                </a:lnTo>
                <a:lnTo>
                  <a:pt x="47749" y="17957"/>
                </a:lnTo>
                <a:lnTo>
                  <a:pt x="47713" y="17957"/>
                </a:lnTo>
                <a:lnTo>
                  <a:pt x="47660" y="18011"/>
                </a:lnTo>
                <a:lnTo>
                  <a:pt x="47687" y="18065"/>
                </a:lnTo>
                <a:lnTo>
                  <a:pt x="47776" y="18154"/>
                </a:lnTo>
                <a:lnTo>
                  <a:pt x="47722" y="18154"/>
                </a:lnTo>
                <a:lnTo>
                  <a:pt x="47642" y="18118"/>
                </a:lnTo>
                <a:lnTo>
                  <a:pt x="47588" y="18109"/>
                </a:lnTo>
                <a:lnTo>
                  <a:pt x="47508" y="18136"/>
                </a:lnTo>
                <a:lnTo>
                  <a:pt x="47481" y="18118"/>
                </a:lnTo>
                <a:lnTo>
                  <a:pt x="47517" y="18056"/>
                </a:lnTo>
                <a:lnTo>
                  <a:pt x="47499" y="18056"/>
                </a:lnTo>
                <a:lnTo>
                  <a:pt x="47490" y="18038"/>
                </a:lnTo>
                <a:lnTo>
                  <a:pt x="47454" y="18109"/>
                </a:lnTo>
                <a:lnTo>
                  <a:pt x="47436" y="18136"/>
                </a:lnTo>
                <a:lnTo>
                  <a:pt x="47401" y="18154"/>
                </a:lnTo>
                <a:lnTo>
                  <a:pt x="47374" y="18118"/>
                </a:lnTo>
                <a:lnTo>
                  <a:pt x="47302" y="18101"/>
                </a:lnTo>
                <a:lnTo>
                  <a:pt x="47276" y="18056"/>
                </a:lnTo>
                <a:lnTo>
                  <a:pt x="47311" y="18065"/>
                </a:lnTo>
                <a:lnTo>
                  <a:pt x="47347" y="18065"/>
                </a:lnTo>
                <a:lnTo>
                  <a:pt x="47374" y="18047"/>
                </a:lnTo>
                <a:lnTo>
                  <a:pt x="47383" y="18020"/>
                </a:lnTo>
                <a:lnTo>
                  <a:pt x="47392" y="17975"/>
                </a:lnTo>
                <a:lnTo>
                  <a:pt x="47410" y="17940"/>
                </a:lnTo>
                <a:lnTo>
                  <a:pt x="47419" y="17904"/>
                </a:lnTo>
                <a:lnTo>
                  <a:pt x="47401" y="17868"/>
                </a:lnTo>
                <a:lnTo>
                  <a:pt x="47383" y="17895"/>
                </a:lnTo>
                <a:lnTo>
                  <a:pt x="47338" y="17850"/>
                </a:lnTo>
                <a:lnTo>
                  <a:pt x="47284" y="17850"/>
                </a:lnTo>
                <a:lnTo>
                  <a:pt x="47258" y="17886"/>
                </a:lnTo>
                <a:lnTo>
                  <a:pt x="47276" y="17940"/>
                </a:lnTo>
                <a:lnTo>
                  <a:pt x="47240" y="17975"/>
                </a:lnTo>
                <a:lnTo>
                  <a:pt x="47204" y="17975"/>
                </a:lnTo>
                <a:lnTo>
                  <a:pt x="47186" y="17957"/>
                </a:lnTo>
                <a:lnTo>
                  <a:pt x="47186" y="17895"/>
                </a:lnTo>
                <a:lnTo>
                  <a:pt x="47132" y="17895"/>
                </a:lnTo>
                <a:lnTo>
                  <a:pt x="47115" y="17832"/>
                </a:lnTo>
                <a:lnTo>
                  <a:pt x="47124" y="17680"/>
                </a:lnTo>
                <a:lnTo>
                  <a:pt x="47115" y="17609"/>
                </a:lnTo>
                <a:lnTo>
                  <a:pt x="47088" y="17537"/>
                </a:lnTo>
                <a:lnTo>
                  <a:pt x="47079" y="17475"/>
                </a:lnTo>
                <a:lnTo>
                  <a:pt x="47106" y="17403"/>
                </a:lnTo>
                <a:lnTo>
                  <a:pt x="47034" y="17368"/>
                </a:lnTo>
                <a:lnTo>
                  <a:pt x="46998" y="17350"/>
                </a:lnTo>
                <a:lnTo>
                  <a:pt x="46963" y="17368"/>
                </a:lnTo>
                <a:lnTo>
                  <a:pt x="46927" y="17394"/>
                </a:lnTo>
                <a:lnTo>
                  <a:pt x="46891" y="17421"/>
                </a:lnTo>
                <a:lnTo>
                  <a:pt x="46855" y="17439"/>
                </a:lnTo>
                <a:lnTo>
                  <a:pt x="46820" y="17448"/>
                </a:lnTo>
                <a:lnTo>
                  <a:pt x="46829" y="17412"/>
                </a:lnTo>
                <a:lnTo>
                  <a:pt x="46829" y="17323"/>
                </a:lnTo>
                <a:lnTo>
                  <a:pt x="46838" y="17278"/>
                </a:lnTo>
                <a:lnTo>
                  <a:pt x="46864" y="17251"/>
                </a:lnTo>
                <a:lnTo>
                  <a:pt x="46891" y="17233"/>
                </a:lnTo>
                <a:lnTo>
                  <a:pt x="46927" y="17207"/>
                </a:lnTo>
                <a:lnTo>
                  <a:pt x="46945" y="17162"/>
                </a:lnTo>
                <a:lnTo>
                  <a:pt x="46918" y="17144"/>
                </a:lnTo>
                <a:lnTo>
                  <a:pt x="46891" y="17117"/>
                </a:lnTo>
                <a:lnTo>
                  <a:pt x="46873" y="17108"/>
                </a:lnTo>
                <a:lnTo>
                  <a:pt x="46864" y="17117"/>
                </a:lnTo>
                <a:lnTo>
                  <a:pt x="46855" y="17144"/>
                </a:lnTo>
                <a:lnTo>
                  <a:pt x="46838" y="17162"/>
                </a:lnTo>
                <a:lnTo>
                  <a:pt x="46784" y="17216"/>
                </a:lnTo>
                <a:lnTo>
                  <a:pt x="46766" y="17225"/>
                </a:lnTo>
                <a:lnTo>
                  <a:pt x="46748" y="17216"/>
                </a:lnTo>
                <a:lnTo>
                  <a:pt x="46730" y="17180"/>
                </a:lnTo>
                <a:lnTo>
                  <a:pt x="46695" y="17171"/>
                </a:lnTo>
                <a:lnTo>
                  <a:pt x="46668" y="17153"/>
                </a:lnTo>
                <a:lnTo>
                  <a:pt x="46650" y="17135"/>
                </a:lnTo>
                <a:lnTo>
                  <a:pt x="46623" y="17108"/>
                </a:lnTo>
                <a:lnTo>
                  <a:pt x="46587" y="17099"/>
                </a:lnTo>
                <a:lnTo>
                  <a:pt x="46516" y="17073"/>
                </a:lnTo>
                <a:lnTo>
                  <a:pt x="46489" y="17064"/>
                </a:lnTo>
                <a:lnTo>
                  <a:pt x="46614" y="17001"/>
                </a:lnTo>
                <a:lnTo>
                  <a:pt x="46668" y="17001"/>
                </a:lnTo>
                <a:lnTo>
                  <a:pt x="46686" y="17064"/>
                </a:lnTo>
                <a:lnTo>
                  <a:pt x="46712" y="17064"/>
                </a:lnTo>
                <a:lnTo>
                  <a:pt x="46775" y="17001"/>
                </a:lnTo>
                <a:lnTo>
                  <a:pt x="46945" y="17019"/>
                </a:lnTo>
                <a:lnTo>
                  <a:pt x="47016" y="16939"/>
                </a:lnTo>
                <a:lnTo>
                  <a:pt x="47034" y="16939"/>
                </a:lnTo>
                <a:lnTo>
                  <a:pt x="47034" y="16983"/>
                </a:lnTo>
                <a:lnTo>
                  <a:pt x="47043" y="17019"/>
                </a:lnTo>
                <a:lnTo>
                  <a:pt x="47061" y="17037"/>
                </a:lnTo>
                <a:lnTo>
                  <a:pt x="47106" y="17037"/>
                </a:lnTo>
                <a:lnTo>
                  <a:pt x="47097" y="17001"/>
                </a:lnTo>
                <a:lnTo>
                  <a:pt x="47088" y="16939"/>
                </a:lnTo>
                <a:lnTo>
                  <a:pt x="47079" y="16912"/>
                </a:lnTo>
                <a:lnTo>
                  <a:pt x="47061" y="16885"/>
                </a:lnTo>
                <a:lnTo>
                  <a:pt x="47034" y="16876"/>
                </a:lnTo>
                <a:lnTo>
                  <a:pt x="47016" y="16858"/>
                </a:lnTo>
                <a:lnTo>
                  <a:pt x="46989" y="16840"/>
                </a:lnTo>
                <a:lnTo>
                  <a:pt x="46918" y="16733"/>
                </a:lnTo>
                <a:lnTo>
                  <a:pt x="46873" y="16688"/>
                </a:lnTo>
                <a:lnTo>
                  <a:pt x="46811" y="16670"/>
                </a:lnTo>
                <a:lnTo>
                  <a:pt x="46775" y="16670"/>
                </a:lnTo>
                <a:lnTo>
                  <a:pt x="46712" y="16653"/>
                </a:lnTo>
                <a:lnTo>
                  <a:pt x="46677" y="16644"/>
                </a:lnTo>
                <a:lnTo>
                  <a:pt x="46650" y="16653"/>
                </a:lnTo>
                <a:lnTo>
                  <a:pt x="46596" y="16688"/>
                </a:lnTo>
                <a:lnTo>
                  <a:pt x="46569" y="16697"/>
                </a:lnTo>
                <a:lnTo>
                  <a:pt x="46444" y="16688"/>
                </a:lnTo>
                <a:lnTo>
                  <a:pt x="46391" y="16670"/>
                </a:lnTo>
                <a:lnTo>
                  <a:pt x="46337" y="16644"/>
                </a:lnTo>
                <a:lnTo>
                  <a:pt x="46337" y="16644"/>
                </a:lnTo>
                <a:lnTo>
                  <a:pt x="46355" y="16688"/>
                </a:lnTo>
                <a:lnTo>
                  <a:pt x="46337" y="16706"/>
                </a:lnTo>
                <a:lnTo>
                  <a:pt x="46292" y="16715"/>
                </a:lnTo>
                <a:lnTo>
                  <a:pt x="46248" y="16697"/>
                </a:lnTo>
                <a:lnTo>
                  <a:pt x="46310" y="16653"/>
                </a:lnTo>
                <a:lnTo>
                  <a:pt x="46283" y="16608"/>
                </a:lnTo>
                <a:lnTo>
                  <a:pt x="46167" y="16545"/>
                </a:lnTo>
                <a:lnTo>
                  <a:pt x="46051" y="16438"/>
                </a:lnTo>
                <a:lnTo>
                  <a:pt x="46006" y="16420"/>
                </a:lnTo>
                <a:lnTo>
                  <a:pt x="45944" y="16429"/>
                </a:lnTo>
                <a:lnTo>
                  <a:pt x="45872" y="16447"/>
                </a:lnTo>
                <a:lnTo>
                  <a:pt x="45836" y="16465"/>
                </a:lnTo>
                <a:lnTo>
                  <a:pt x="45819" y="16492"/>
                </a:lnTo>
                <a:lnTo>
                  <a:pt x="45819" y="16518"/>
                </a:lnTo>
                <a:lnTo>
                  <a:pt x="45845" y="16545"/>
                </a:lnTo>
                <a:lnTo>
                  <a:pt x="45863" y="16572"/>
                </a:lnTo>
                <a:lnTo>
                  <a:pt x="45836" y="16599"/>
                </a:lnTo>
                <a:lnTo>
                  <a:pt x="45783" y="16590"/>
                </a:lnTo>
                <a:lnTo>
                  <a:pt x="45765" y="16536"/>
                </a:lnTo>
                <a:lnTo>
                  <a:pt x="45774" y="16465"/>
                </a:lnTo>
                <a:lnTo>
                  <a:pt x="45819" y="16429"/>
                </a:lnTo>
                <a:lnTo>
                  <a:pt x="45792" y="16375"/>
                </a:lnTo>
                <a:lnTo>
                  <a:pt x="45774" y="16375"/>
                </a:lnTo>
                <a:lnTo>
                  <a:pt x="45738" y="16438"/>
                </a:lnTo>
                <a:lnTo>
                  <a:pt x="45702" y="16474"/>
                </a:lnTo>
                <a:lnTo>
                  <a:pt x="45640" y="16474"/>
                </a:lnTo>
                <a:lnTo>
                  <a:pt x="45577" y="16447"/>
                </a:lnTo>
                <a:lnTo>
                  <a:pt x="45595" y="16411"/>
                </a:lnTo>
                <a:lnTo>
                  <a:pt x="45631" y="16411"/>
                </a:lnTo>
                <a:lnTo>
                  <a:pt x="45702" y="16447"/>
                </a:lnTo>
                <a:lnTo>
                  <a:pt x="45693" y="16429"/>
                </a:lnTo>
                <a:lnTo>
                  <a:pt x="45667" y="16349"/>
                </a:lnTo>
                <a:lnTo>
                  <a:pt x="45702" y="16349"/>
                </a:lnTo>
                <a:lnTo>
                  <a:pt x="45720" y="16340"/>
                </a:lnTo>
                <a:lnTo>
                  <a:pt x="45720" y="16313"/>
                </a:lnTo>
                <a:lnTo>
                  <a:pt x="45702" y="16277"/>
                </a:lnTo>
                <a:lnTo>
                  <a:pt x="45720" y="16268"/>
                </a:lnTo>
                <a:lnTo>
                  <a:pt x="45729" y="16241"/>
                </a:lnTo>
                <a:lnTo>
                  <a:pt x="45729" y="16179"/>
                </a:lnTo>
                <a:lnTo>
                  <a:pt x="45711" y="16215"/>
                </a:lnTo>
                <a:lnTo>
                  <a:pt x="45693" y="16250"/>
                </a:lnTo>
                <a:lnTo>
                  <a:pt x="45658" y="16268"/>
                </a:lnTo>
                <a:lnTo>
                  <a:pt x="45622" y="16259"/>
                </a:lnTo>
                <a:lnTo>
                  <a:pt x="45622" y="16197"/>
                </a:lnTo>
                <a:lnTo>
                  <a:pt x="45622" y="16152"/>
                </a:lnTo>
                <a:lnTo>
                  <a:pt x="45595" y="16107"/>
                </a:lnTo>
                <a:lnTo>
                  <a:pt x="45577" y="16143"/>
                </a:lnTo>
                <a:lnTo>
                  <a:pt x="45550" y="16179"/>
                </a:lnTo>
                <a:lnTo>
                  <a:pt x="45524" y="16179"/>
                </a:lnTo>
                <a:lnTo>
                  <a:pt x="45506" y="16143"/>
                </a:lnTo>
                <a:lnTo>
                  <a:pt x="45506" y="15982"/>
                </a:lnTo>
                <a:lnTo>
                  <a:pt x="45488" y="16009"/>
                </a:lnTo>
                <a:lnTo>
                  <a:pt x="45461" y="16063"/>
                </a:lnTo>
                <a:lnTo>
                  <a:pt x="45443" y="16080"/>
                </a:lnTo>
                <a:lnTo>
                  <a:pt x="45407" y="16089"/>
                </a:lnTo>
                <a:lnTo>
                  <a:pt x="45407" y="16072"/>
                </a:lnTo>
                <a:lnTo>
                  <a:pt x="45416" y="16045"/>
                </a:lnTo>
                <a:lnTo>
                  <a:pt x="45425" y="16036"/>
                </a:lnTo>
                <a:lnTo>
                  <a:pt x="45425" y="15982"/>
                </a:lnTo>
                <a:lnTo>
                  <a:pt x="45488" y="15723"/>
                </a:lnTo>
                <a:lnTo>
                  <a:pt x="45515" y="15678"/>
                </a:lnTo>
                <a:lnTo>
                  <a:pt x="45541" y="15669"/>
                </a:lnTo>
                <a:lnTo>
                  <a:pt x="45550" y="15741"/>
                </a:lnTo>
                <a:lnTo>
                  <a:pt x="45550" y="15785"/>
                </a:lnTo>
                <a:lnTo>
                  <a:pt x="45488" y="15937"/>
                </a:lnTo>
                <a:lnTo>
                  <a:pt x="45488" y="15937"/>
                </a:lnTo>
                <a:lnTo>
                  <a:pt x="45541" y="15902"/>
                </a:lnTo>
                <a:lnTo>
                  <a:pt x="45595" y="15768"/>
                </a:lnTo>
                <a:lnTo>
                  <a:pt x="45640" y="15714"/>
                </a:lnTo>
                <a:lnTo>
                  <a:pt x="45658" y="15768"/>
                </a:lnTo>
                <a:lnTo>
                  <a:pt x="45649" y="15794"/>
                </a:lnTo>
                <a:lnTo>
                  <a:pt x="45631" y="15830"/>
                </a:lnTo>
                <a:lnTo>
                  <a:pt x="45622" y="15875"/>
                </a:lnTo>
                <a:lnTo>
                  <a:pt x="45622" y="15964"/>
                </a:lnTo>
                <a:lnTo>
                  <a:pt x="45622" y="15991"/>
                </a:lnTo>
                <a:lnTo>
                  <a:pt x="45595" y="16036"/>
                </a:lnTo>
                <a:lnTo>
                  <a:pt x="45640" y="16000"/>
                </a:lnTo>
                <a:lnTo>
                  <a:pt x="45684" y="15946"/>
                </a:lnTo>
                <a:lnTo>
                  <a:pt x="45711" y="15893"/>
                </a:lnTo>
                <a:lnTo>
                  <a:pt x="45720" y="15866"/>
                </a:lnTo>
                <a:lnTo>
                  <a:pt x="45702" y="15848"/>
                </a:lnTo>
                <a:lnTo>
                  <a:pt x="45702" y="15803"/>
                </a:lnTo>
                <a:lnTo>
                  <a:pt x="45711" y="15759"/>
                </a:lnTo>
                <a:lnTo>
                  <a:pt x="45738" y="15687"/>
                </a:lnTo>
                <a:lnTo>
                  <a:pt x="45720" y="15651"/>
                </a:lnTo>
                <a:lnTo>
                  <a:pt x="45595" y="15517"/>
                </a:lnTo>
                <a:lnTo>
                  <a:pt x="45524" y="15410"/>
                </a:lnTo>
                <a:lnTo>
                  <a:pt x="45524" y="15401"/>
                </a:lnTo>
                <a:lnTo>
                  <a:pt x="45461" y="15374"/>
                </a:lnTo>
                <a:lnTo>
                  <a:pt x="45390" y="15312"/>
                </a:lnTo>
                <a:lnTo>
                  <a:pt x="45327" y="15249"/>
                </a:lnTo>
                <a:lnTo>
                  <a:pt x="45291" y="15204"/>
                </a:lnTo>
                <a:lnTo>
                  <a:pt x="45291" y="15151"/>
                </a:lnTo>
                <a:lnTo>
                  <a:pt x="45309" y="15133"/>
                </a:lnTo>
                <a:lnTo>
                  <a:pt x="45363" y="15106"/>
                </a:lnTo>
                <a:lnTo>
                  <a:pt x="45381" y="15115"/>
                </a:lnTo>
                <a:lnTo>
                  <a:pt x="45407" y="15115"/>
                </a:lnTo>
                <a:lnTo>
                  <a:pt x="45425" y="15106"/>
                </a:lnTo>
                <a:lnTo>
                  <a:pt x="45434" y="15088"/>
                </a:lnTo>
                <a:lnTo>
                  <a:pt x="45443" y="15061"/>
                </a:lnTo>
                <a:lnTo>
                  <a:pt x="45452" y="15044"/>
                </a:lnTo>
                <a:lnTo>
                  <a:pt x="45434" y="15035"/>
                </a:lnTo>
                <a:lnTo>
                  <a:pt x="45398" y="15026"/>
                </a:lnTo>
                <a:lnTo>
                  <a:pt x="45336" y="14990"/>
                </a:lnTo>
                <a:lnTo>
                  <a:pt x="45309" y="14981"/>
                </a:lnTo>
                <a:lnTo>
                  <a:pt x="45166" y="14981"/>
                </a:lnTo>
                <a:lnTo>
                  <a:pt x="45050" y="14927"/>
                </a:lnTo>
                <a:lnTo>
                  <a:pt x="45005" y="14901"/>
                </a:lnTo>
                <a:lnTo>
                  <a:pt x="45005" y="14883"/>
                </a:lnTo>
                <a:lnTo>
                  <a:pt x="45014" y="14847"/>
                </a:lnTo>
                <a:lnTo>
                  <a:pt x="44987" y="14811"/>
                </a:lnTo>
                <a:lnTo>
                  <a:pt x="44889" y="14668"/>
                </a:lnTo>
                <a:lnTo>
                  <a:pt x="44862" y="14615"/>
                </a:lnTo>
                <a:lnTo>
                  <a:pt x="44844" y="14534"/>
                </a:lnTo>
                <a:lnTo>
                  <a:pt x="44844" y="14463"/>
                </a:lnTo>
                <a:lnTo>
                  <a:pt x="44871" y="14400"/>
                </a:lnTo>
                <a:lnTo>
                  <a:pt x="44916" y="14329"/>
                </a:lnTo>
                <a:lnTo>
                  <a:pt x="44898" y="14284"/>
                </a:lnTo>
                <a:lnTo>
                  <a:pt x="44630" y="13998"/>
                </a:lnTo>
                <a:lnTo>
                  <a:pt x="44594" y="13917"/>
                </a:lnTo>
                <a:lnTo>
                  <a:pt x="44576" y="13837"/>
                </a:lnTo>
                <a:lnTo>
                  <a:pt x="44576" y="13792"/>
                </a:lnTo>
                <a:lnTo>
                  <a:pt x="44594" y="13703"/>
                </a:lnTo>
                <a:lnTo>
                  <a:pt x="44630" y="13631"/>
                </a:lnTo>
                <a:lnTo>
                  <a:pt x="44630" y="13605"/>
                </a:lnTo>
                <a:lnTo>
                  <a:pt x="44594" y="13578"/>
                </a:lnTo>
                <a:lnTo>
                  <a:pt x="44576" y="13631"/>
                </a:lnTo>
                <a:lnTo>
                  <a:pt x="44540" y="13667"/>
                </a:lnTo>
                <a:lnTo>
                  <a:pt x="44487" y="13685"/>
                </a:lnTo>
                <a:lnTo>
                  <a:pt x="44424" y="13676"/>
                </a:lnTo>
                <a:lnTo>
                  <a:pt x="44424" y="13658"/>
                </a:lnTo>
                <a:lnTo>
                  <a:pt x="44424" y="13649"/>
                </a:lnTo>
                <a:lnTo>
                  <a:pt x="44442" y="13631"/>
                </a:lnTo>
                <a:lnTo>
                  <a:pt x="44514" y="13649"/>
                </a:lnTo>
                <a:lnTo>
                  <a:pt x="44549" y="13578"/>
                </a:lnTo>
                <a:lnTo>
                  <a:pt x="44540" y="13453"/>
                </a:lnTo>
                <a:lnTo>
                  <a:pt x="44514" y="13292"/>
                </a:lnTo>
                <a:lnTo>
                  <a:pt x="44505" y="13274"/>
                </a:lnTo>
                <a:lnTo>
                  <a:pt x="44424" y="13229"/>
                </a:lnTo>
                <a:lnTo>
                  <a:pt x="44379" y="13202"/>
                </a:lnTo>
                <a:lnTo>
                  <a:pt x="44308" y="13122"/>
                </a:lnTo>
                <a:lnTo>
                  <a:pt x="43745" y="13131"/>
                </a:lnTo>
                <a:lnTo>
                  <a:pt x="43173" y="13140"/>
                </a:lnTo>
                <a:lnTo>
                  <a:pt x="42610" y="13140"/>
                </a:lnTo>
                <a:lnTo>
                  <a:pt x="42047" y="13149"/>
                </a:lnTo>
                <a:lnTo>
                  <a:pt x="41877" y="13149"/>
                </a:lnTo>
                <a:lnTo>
                  <a:pt x="41850" y="13050"/>
                </a:lnTo>
                <a:lnTo>
                  <a:pt x="41787" y="12988"/>
                </a:lnTo>
                <a:lnTo>
                  <a:pt x="41716" y="12943"/>
                </a:lnTo>
                <a:lnTo>
                  <a:pt x="41644" y="12881"/>
                </a:lnTo>
                <a:lnTo>
                  <a:pt x="41600" y="12800"/>
                </a:lnTo>
                <a:lnTo>
                  <a:pt x="41555" y="12693"/>
                </a:lnTo>
                <a:lnTo>
                  <a:pt x="41528" y="12577"/>
                </a:lnTo>
                <a:lnTo>
                  <a:pt x="41519" y="12389"/>
                </a:lnTo>
                <a:lnTo>
                  <a:pt x="41501" y="12300"/>
                </a:lnTo>
                <a:lnTo>
                  <a:pt x="41323" y="11817"/>
                </a:lnTo>
                <a:lnTo>
                  <a:pt x="41135" y="11486"/>
                </a:lnTo>
                <a:lnTo>
                  <a:pt x="41126" y="11486"/>
                </a:lnTo>
                <a:lnTo>
                  <a:pt x="40956" y="11459"/>
                </a:lnTo>
                <a:lnTo>
                  <a:pt x="40634" y="11424"/>
                </a:lnTo>
                <a:lnTo>
                  <a:pt x="40321" y="11379"/>
                </a:lnTo>
                <a:lnTo>
                  <a:pt x="40000" y="11334"/>
                </a:lnTo>
                <a:lnTo>
                  <a:pt x="39687" y="11298"/>
                </a:lnTo>
                <a:lnTo>
                  <a:pt x="39329" y="11254"/>
                </a:lnTo>
                <a:lnTo>
                  <a:pt x="38972" y="11209"/>
                </a:lnTo>
                <a:lnTo>
                  <a:pt x="38623" y="11164"/>
                </a:lnTo>
                <a:lnTo>
                  <a:pt x="38266" y="11120"/>
                </a:lnTo>
                <a:lnTo>
                  <a:pt x="38132" y="11146"/>
                </a:lnTo>
                <a:lnTo>
                  <a:pt x="37989" y="11182"/>
                </a:lnTo>
                <a:lnTo>
                  <a:pt x="37846" y="11209"/>
                </a:lnTo>
                <a:lnTo>
                  <a:pt x="37712" y="11236"/>
                </a:lnTo>
                <a:lnTo>
                  <a:pt x="37372" y="11209"/>
                </a:lnTo>
                <a:lnTo>
                  <a:pt x="37131" y="11191"/>
                </a:lnTo>
                <a:lnTo>
                  <a:pt x="36889" y="11164"/>
                </a:lnTo>
                <a:lnTo>
                  <a:pt x="36648" y="11146"/>
                </a:lnTo>
                <a:lnTo>
                  <a:pt x="36407" y="11120"/>
                </a:lnTo>
                <a:lnTo>
                  <a:pt x="36085" y="11093"/>
                </a:lnTo>
                <a:lnTo>
                  <a:pt x="35754" y="11066"/>
                </a:lnTo>
                <a:lnTo>
                  <a:pt x="35432" y="11030"/>
                </a:lnTo>
                <a:lnTo>
                  <a:pt x="35102" y="11003"/>
                </a:lnTo>
                <a:lnTo>
                  <a:pt x="34780" y="10977"/>
                </a:lnTo>
                <a:lnTo>
                  <a:pt x="34458" y="10941"/>
                </a:lnTo>
                <a:lnTo>
                  <a:pt x="34127" y="10914"/>
                </a:lnTo>
                <a:lnTo>
                  <a:pt x="33805" y="10887"/>
                </a:lnTo>
                <a:lnTo>
                  <a:pt x="33546" y="10860"/>
                </a:lnTo>
                <a:lnTo>
                  <a:pt x="33296" y="10843"/>
                </a:lnTo>
                <a:lnTo>
                  <a:pt x="33046" y="10816"/>
                </a:lnTo>
                <a:lnTo>
                  <a:pt x="32786" y="10798"/>
                </a:lnTo>
                <a:lnTo>
                  <a:pt x="32500" y="10771"/>
                </a:lnTo>
                <a:lnTo>
                  <a:pt x="32483" y="10762"/>
                </a:lnTo>
                <a:lnTo>
                  <a:pt x="32456" y="10753"/>
                </a:lnTo>
                <a:lnTo>
                  <a:pt x="32438" y="10744"/>
                </a:lnTo>
                <a:lnTo>
                  <a:pt x="32420" y="10735"/>
                </a:lnTo>
                <a:lnTo>
                  <a:pt x="32170" y="10539"/>
                </a:lnTo>
                <a:lnTo>
                  <a:pt x="31875" y="10297"/>
                </a:lnTo>
                <a:lnTo>
                  <a:pt x="31571" y="10056"/>
                </a:lnTo>
                <a:lnTo>
                  <a:pt x="31267" y="9806"/>
                </a:lnTo>
                <a:lnTo>
                  <a:pt x="30963" y="9564"/>
                </a:lnTo>
                <a:lnTo>
                  <a:pt x="30597" y="9269"/>
                </a:lnTo>
                <a:lnTo>
                  <a:pt x="30230" y="8974"/>
                </a:lnTo>
                <a:lnTo>
                  <a:pt x="29873" y="8680"/>
                </a:lnTo>
                <a:lnTo>
                  <a:pt x="29506" y="8385"/>
                </a:lnTo>
                <a:lnTo>
                  <a:pt x="29140" y="8090"/>
                </a:lnTo>
                <a:lnTo>
                  <a:pt x="28782" y="7795"/>
                </a:lnTo>
                <a:lnTo>
                  <a:pt x="28416" y="7509"/>
                </a:lnTo>
                <a:lnTo>
                  <a:pt x="28049" y="7205"/>
                </a:lnTo>
                <a:lnTo>
                  <a:pt x="27772" y="6981"/>
                </a:lnTo>
                <a:lnTo>
                  <a:pt x="27486" y="6758"/>
                </a:lnTo>
                <a:lnTo>
                  <a:pt x="27209" y="6525"/>
                </a:lnTo>
                <a:lnTo>
                  <a:pt x="26932" y="6302"/>
                </a:lnTo>
                <a:lnTo>
                  <a:pt x="26592" y="6025"/>
                </a:lnTo>
                <a:lnTo>
                  <a:pt x="26288" y="5766"/>
                </a:lnTo>
                <a:lnTo>
                  <a:pt x="25993" y="5506"/>
                </a:lnTo>
                <a:lnTo>
                  <a:pt x="25689" y="5238"/>
                </a:lnTo>
                <a:lnTo>
                  <a:pt x="25386" y="4979"/>
                </a:lnTo>
                <a:lnTo>
                  <a:pt x="25117" y="4747"/>
                </a:lnTo>
                <a:lnTo>
                  <a:pt x="24849" y="4514"/>
                </a:lnTo>
                <a:lnTo>
                  <a:pt x="24581" y="4282"/>
                </a:lnTo>
                <a:lnTo>
                  <a:pt x="24313" y="4049"/>
                </a:lnTo>
                <a:lnTo>
                  <a:pt x="24107" y="3871"/>
                </a:lnTo>
                <a:lnTo>
                  <a:pt x="23821" y="3701"/>
                </a:lnTo>
                <a:lnTo>
                  <a:pt x="23544" y="3540"/>
                </a:lnTo>
                <a:lnTo>
                  <a:pt x="23258" y="3370"/>
                </a:lnTo>
                <a:lnTo>
                  <a:pt x="22981" y="3209"/>
                </a:lnTo>
                <a:lnTo>
                  <a:pt x="22704" y="3039"/>
                </a:lnTo>
                <a:lnTo>
                  <a:pt x="22427" y="2879"/>
                </a:lnTo>
                <a:lnTo>
                  <a:pt x="22150" y="2709"/>
                </a:lnTo>
                <a:lnTo>
                  <a:pt x="21873" y="2548"/>
                </a:lnTo>
                <a:lnTo>
                  <a:pt x="21596" y="2378"/>
                </a:lnTo>
                <a:lnTo>
                  <a:pt x="21310" y="2217"/>
                </a:lnTo>
                <a:lnTo>
                  <a:pt x="21033" y="2047"/>
                </a:lnTo>
                <a:lnTo>
                  <a:pt x="20478" y="1717"/>
                </a:lnTo>
                <a:lnTo>
                  <a:pt x="20201" y="1547"/>
                </a:lnTo>
                <a:lnTo>
                  <a:pt x="19915" y="1386"/>
                </a:lnTo>
                <a:lnTo>
                  <a:pt x="19638" y="1216"/>
                </a:lnTo>
                <a:lnTo>
                  <a:pt x="19361" y="1046"/>
                </a:lnTo>
                <a:lnTo>
                  <a:pt x="19030" y="858"/>
                </a:lnTo>
                <a:lnTo>
                  <a:pt x="18861" y="751"/>
                </a:lnTo>
                <a:lnTo>
                  <a:pt x="18682" y="689"/>
                </a:lnTo>
                <a:lnTo>
                  <a:pt x="17600" y="474"/>
                </a:lnTo>
                <a:lnTo>
                  <a:pt x="17350" y="429"/>
                </a:lnTo>
                <a:lnTo>
                  <a:pt x="16715" y="322"/>
                </a:lnTo>
                <a:lnTo>
                  <a:pt x="16090" y="215"/>
                </a:lnTo>
                <a:lnTo>
                  <a:pt x="15464" y="108"/>
                </a:lnTo>
                <a:lnTo>
                  <a:pt x="148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38"/>
          <p:cNvSpPr/>
          <p:nvPr/>
        </p:nvSpPr>
        <p:spPr>
          <a:xfrm>
            <a:off x="6940700" y="20846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0000" spcFirstLastPara="1" rIns="274300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9" name="Google Shape;739;p38"/>
          <p:cNvSpPr/>
          <p:nvPr/>
        </p:nvSpPr>
        <p:spPr>
          <a:xfrm>
            <a:off x="6940700" y="3987825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274300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0" name="Google Shape;740;p38"/>
          <p:cNvSpPr txBox="1"/>
          <p:nvPr/>
        </p:nvSpPr>
        <p:spPr>
          <a:xfrm>
            <a:off x="7192400" y="3558250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Afro-Asian</a:t>
            </a:r>
            <a:endParaRPr b="1" sz="18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1" name="Google Shape;741;p38"/>
          <p:cNvSpPr txBox="1"/>
          <p:nvPr/>
        </p:nvSpPr>
        <p:spPr>
          <a:xfrm>
            <a:off x="7192400" y="1655025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Arabs</a:t>
            </a:r>
            <a:endParaRPr b="1" sz="18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2" name="Google Shape;742;p38"/>
          <p:cNvSpPr txBox="1"/>
          <p:nvPr/>
        </p:nvSpPr>
        <p:spPr>
          <a:xfrm>
            <a:off x="7979600" y="1318175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90</a:t>
            </a:r>
            <a:r>
              <a:rPr b="1" lang="en" sz="24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b="1" sz="24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3" name="Google Shape;743;p38"/>
          <p:cNvSpPr txBox="1"/>
          <p:nvPr/>
        </p:nvSpPr>
        <p:spPr>
          <a:xfrm>
            <a:off x="7979600" y="3221400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</a:t>
            </a:r>
            <a:r>
              <a:rPr b="1" lang="en" sz="24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b="1" sz="24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4" name="Google Shape;744;p38"/>
          <p:cNvSpPr txBox="1"/>
          <p:nvPr/>
        </p:nvSpPr>
        <p:spPr>
          <a:xfrm>
            <a:off x="486675" y="2084600"/>
            <a:ext cx="1927800" cy="5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Ethnic Groups in Saudi Arabia</a:t>
            </a:r>
            <a:endParaRPr b="1" sz="24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5" name="Google Shape;745;p38"/>
          <p:cNvSpPr txBox="1"/>
          <p:nvPr/>
        </p:nvSpPr>
        <p:spPr>
          <a:xfrm flipH="1">
            <a:off x="491247" y="2710687"/>
            <a:ext cx="17262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really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46" name="Google Shape;746;p38"/>
          <p:cNvCxnSpPr>
            <a:stCxn id="743" idx="1"/>
          </p:cNvCxnSpPr>
          <p:nvPr/>
        </p:nvCxnSpPr>
        <p:spPr>
          <a:xfrm rot="10800000">
            <a:off x="6506900" y="3202200"/>
            <a:ext cx="1472700" cy="234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47" name="Google Shape;747;p38"/>
          <p:cNvCxnSpPr>
            <a:stCxn id="742" idx="1"/>
          </p:cNvCxnSpPr>
          <p:nvPr/>
        </p:nvCxnSpPr>
        <p:spPr>
          <a:xfrm flipH="1">
            <a:off x="6250100" y="1532975"/>
            <a:ext cx="1729500" cy="3165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9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753" name="Google Shape;753;p39"/>
          <p:cNvSpPr txBox="1"/>
          <p:nvPr/>
        </p:nvSpPr>
        <p:spPr>
          <a:xfrm>
            <a:off x="6954590" y="1851944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it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4" name="Google Shape;754;p39"/>
          <p:cNvSpPr txBox="1"/>
          <p:nvPr/>
        </p:nvSpPr>
        <p:spPr>
          <a:xfrm>
            <a:off x="6954590" y="1563881"/>
            <a:ext cx="1521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</a:t>
            </a: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00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55" name="Google Shape;755;p39"/>
          <p:cNvSpPr txBox="1"/>
          <p:nvPr/>
        </p:nvSpPr>
        <p:spPr>
          <a:xfrm>
            <a:off x="6954602" y="3434869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hot and has a beautiful name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6" name="Google Shape;756;p39"/>
          <p:cNvSpPr txBox="1"/>
          <p:nvPr/>
        </p:nvSpPr>
        <p:spPr>
          <a:xfrm>
            <a:off x="6954602" y="3161231"/>
            <a:ext cx="1521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500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57" name="Google Shape;757;p39"/>
          <p:cNvSpPr txBox="1"/>
          <p:nvPr/>
        </p:nvSpPr>
        <p:spPr>
          <a:xfrm>
            <a:off x="1643850" y="4541025"/>
            <a:ext cx="58563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Saudi Arabia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estimated population density. Data shown as people per km2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8" name="Google Shape;758;p39"/>
          <p:cNvSpPr txBox="1"/>
          <p:nvPr/>
        </p:nvSpPr>
        <p:spPr>
          <a:xfrm>
            <a:off x="667490" y="1858607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is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9" name="Google Shape;759;p39"/>
          <p:cNvSpPr txBox="1"/>
          <p:nvPr/>
        </p:nvSpPr>
        <p:spPr>
          <a:xfrm>
            <a:off x="667490" y="1570544"/>
            <a:ext cx="1521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4500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0" name="Google Shape;760;p39"/>
          <p:cNvSpPr txBox="1"/>
          <p:nvPr/>
        </p:nvSpPr>
        <p:spPr>
          <a:xfrm>
            <a:off x="667502" y="3441532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1" name="Google Shape;761;p39"/>
          <p:cNvSpPr txBox="1"/>
          <p:nvPr/>
        </p:nvSpPr>
        <p:spPr>
          <a:xfrm>
            <a:off x="667502" y="3167894"/>
            <a:ext cx="1521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</a:t>
            </a: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00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2" name="Google Shape;762;p39"/>
          <p:cNvSpPr/>
          <p:nvPr/>
        </p:nvSpPr>
        <p:spPr>
          <a:xfrm>
            <a:off x="456300" y="1585775"/>
            <a:ext cx="210300" cy="210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39"/>
          <p:cNvSpPr/>
          <p:nvPr/>
        </p:nvSpPr>
        <p:spPr>
          <a:xfrm>
            <a:off x="456300" y="3189800"/>
            <a:ext cx="210300" cy="210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39"/>
          <p:cNvSpPr/>
          <p:nvPr/>
        </p:nvSpPr>
        <p:spPr>
          <a:xfrm>
            <a:off x="8490725" y="1586375"/>
            <a:ext cx="210300" cy="210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39"/>
          <p:cNvSpPr/>
          <p:nvPr/>
        </p:nvSpPr>
        <p:spPr>
          <a:xfrm>
            <a:off x="8490725" y="3190400"/>
            <a:ext cx="210300" cy="210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6" name="Google Shape;766;p39"/>
          <p:cNvGrpSpPr/>
          <p:nvPr/>
        </p:nvGrpSpPr>
        <p:grpSpPr>
          <a:xfrm>
            <a:off x="2488284" y="1031707"/>
            <a:ext cx="4167434" cy="3433124"/>
            <a:chOff x="457196" y="1272382"/>
            <a:chExt cx="4167434" cy="3433124"/>
          </a:xfrm>
        </p:grpSpPr>
        <p:sp>
          <p:nvSpPr>
            <p:cNvPr id="767" name="Google Shape;767;p39"/>
            <p:cNvSpPr/>
            <p:nvPr/>
          </p:nvSpPr>
          <p:spPr>
            <a:xfrm>
              <a:off x="457196" y="1992939"/>
              <a:ext cx="1106962" cy="985357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1921923" y="2319009"/>
              <a:ext cx="1252227" cy="178645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1809634" y="2365048"/>
              <a:ext cx="680089" cy="597869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1107660" y="1272382"/>
              <a:ext cx="1694923" cy="1063683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2250753" y="4047894"/>
              <a:ext cx="812685" cy="539260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1262192" y="3102612"/>
              <a:ext cx="994082" cy="1240150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893385" y="2350261"/>
              <a:ext cx="1052198" cy="1070239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1845766" y="4300519"/>
              <a:ext cx="346378" cy="404987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507080" y="1357855"/>
              <a:ext cx="1400646" cy="826389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1332877" y="2017635"/>
              <a:ext cx="1147529" cy="792426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2507764" y="1967751"/>
              <a:ext cx="2116866" cy="2588152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1689065" y="3788172"/>
              <a:ext cx="243899" cy="294818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1804656" y="3743217"/>
              <a:ext cx="619853" cy="741458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0"/>
          <p:cNvSpPr/>
          <p:nvPr/>
        </p:nvSpPr>
        <p:spPr>
          <a:xfrm rot="727448">
            <a:off x="2378050" y="1167462"/>
            <a:ext cx="4600066" cy="3753833"/>
          </a:xfrm>
          <a:custGeom>
            <a:rect b="b" l="l" r="r" t="t"/>
            <a:pathLst>
              <a:path extrusionOk="0" h="54837" w="67199">
                <a:moveTo>
                  <a:pt x="90" y="15008"/>
                </a:moveTo>
                <a:lnTo>
                  <a:pt x="63" y="15017"/>
                </a:lnTo>
                <a:lnTo>
                  <a:pt x="45" y="15026"/>
                </a:lnTo>
                <a:lnTo>
                  <a:pt x="37" y="15053"/>
                </a:lnTo>
                <a:lnTo>
                  <a:pt x="19" y="15079"/>
                </a:lnTo>
                <a:lnTo>
                  <a:pt x="19" y="15061"/>
                </a:lnTo>
                <a:lnTo>
                  <a:pt x="10" y="15061"/>
                </a:lnTo>
                <a:lnTo>
                  <a:pt x="1" y="15079"/>
                </a:lnTo>
                <a:lnTo>
                  <a:pt x="19" y="15106"/>
                </a:lnTo>
                <a:lnTo>
                  <a:pt x="28" y="15178"/>
                </a:lnTo>
                <a:lnTo>
                  <a:pt x="19" y="15222"/>
                </a:lnTo>
                <a:lnTo>
                  <a:pt x="90" y="15312"/>
                </a:lnTo>
                <a:lnTo>
                  <a:pt x="188" y="15356"/>
                </a:lnTo>
                <a:lnTo>
                  <a:pt x="296" y="15356"/>
                </a:lnTo>
                <a:lnTo>
                  <a:pt x="421" y="15348"/>
                </a:lnTo>
                <a:lnTo>
                  <a:pt x="421" y="15321"/>
                </a:lnTo>
                <a:lnTo>
                  <a:pt x="305" y="15222"/>
                </a:lnTo>
                <a:lnTo>
                  <a:pt x="305" y="15213"/>
                </a:lnTo>
                <a:lnTo>
                  <a:pt x="287" y="15187"/>
                </a:lnTo>
                <a:lnTo>
                  <a:pt x="269" y="15169"/>
                </a:lnTo>
                <a:lnTo>
                  <a:pt x="260" y="15160"/>
                </a:lnTo>
                <a:lnTo>
                  <a:pt x="215" y="15169"/>
                </a:lnTo>
                <a:lnTo>
                  <a:pt x="126" y="15187"/>
                </a:lnTo>
                <a:lnTo>
                  <a:pt x="72" y="15178"/>
                </a:lnTo>
                <a:lnTo>
                  <a:pt x="45" y="15151"/>
                </a:lnTo>
                <a:lnTo>
                  <a:pt x="54" y="15115"/>
                </a:lnTo>
                <a:lnTo>
                  <a:pt x="90" y="15097"/>
                </a:lnTo>
                <a:lnTo>
                  <a:pt x="171" y="15079"/>
                </a:lnTo>
                <a:lnTo>
                  <a:pt x="162" y="15053"/>
                </a:lnTo>
                <a:lnTo>
                  <a:pt x="144" y="15035"/>
                </a:lnTo>
                <a:lnTo>
                  <a:pt x="90" y="15008"/>
                </a:lnTo>
                <a:close/>
                <a:moveTo>
                  <a:pt x="47794" y="17332"/>
                </a:moveTo>
                <a:lnTo>
                  <a:pt x="47705" y="17350"/>
                </a:lnTo>
                <a:lnTo>
                  <a:pt x="47606" y="17412"/>
                </a:lnTo>
                <a:lnTo>
                  <a:pt x="47553" y="17502"/>
                </a:lnTo>
                <a:lnTo>
                  <a:pt x="47562" y="17600"/>
                </a:lnTo>
                <a:lnTo>
                  <a:pt x="47579" y="17537"/>
                </a:lnTo>
                <a:lnTo>
                  <a:pt x="47615" y="17484"/>
                </a:lnTo>
                <a:lnTo>
                  <a:pt x="47660" y="17439"/>
                </a:lnTo>
                <a:lnTo>
                  <a:pt x="47696" y="17421"/>
                </a:lnTo>
                <a:lnTo>
                  <a:pt x="47731" y="17421"/>
                </a:lnTo>
                <a:lnTo>
                  <a:pt x="47758" y="17403"/>
                </a:lnTo>
                <a:lnTo>
                  <a:pt x="47794" y="17394"/>
                </a:lnTo>
                <a:lnTo>
                  <a:pt x="47830" y="17412"/>
                </a:lnTo>
                <a:lnTo>
                  <a:pt x="47856" y="17439"/>
                </a:lnTo>
                <a:lnTo>
                  <a:pt x="47874" y="17466"/>
                </a:lnTo>
                <a:lnTo>
                  <a:pt x="47865" y="17484"/>
                </a:lnTo>
                <a:lnTo>
                  <a:pt x="47821" y="17502"/>
                </a:lnTo>
                <a:lnTo>
                  <a:pt x="47821" y="17520"/>
                </a:lnTo>
                <a:lnTo>
                  <a:pt x="47839" y="17528"/>
                </a:lnTo>
                <a:lnTo>
                  <a:pt x="47865" y="17546"/>
                </a:lnTo>
                <a:lnTo>
                  <a:pt x="47883" y="17546"/>
                </a:lnTo>
                <a:lnTo>
                  <a:pt x="47910" y="17573"/>
                </a:lnTo>
                <a:lnTo>
                  <a:pt x="47946" y="17537"/>
                </a:lnTo>
                <a:lnTo>
                  <a:pt x="47991" y="17502"/>
                </a:lnTo>
                <a:lnTo>
                  <a:pt x="48035" y="17484"/>
                </a:lnTo>
                <a:lnTo>
                  <a:pt x="48089" y="17475"/>
                </a:lnTo>
                <a:lnTo>
                  <a:pt x="48143" y="17493"/>
                </a:lnTo>
                <a:lnTo>
                  <a:pt x="48187" y="17511"/>
                </a:lnTo>
                <a:lnTo>
                  <a:pt x="48241" y="17520"/>
                </a:lnTo>
                <a:lnTo>
                  <a:pt x="48294" y="17502"/>
                </a:lnTo>
                <a:lnTo>
                  <a:pt x="47973" y="17403"/>
                </a:lnTo>
                <a:lnTo>
                  <a:pt x="47910" y="17377"/>
                </a:lnTo>
                <a:lnTo>
                  <a:pt x="47856" y="17350"/>
                </a:lnTo>
                <a:lnTo>
                  <a:pt x="47830" y="17341"/>
                </a:lnTo>
                <a:lnTo>
                  <a:pt x="47794" y="17332"/>
                </a:lnTo>
                <a:close/>
                <a:moveTo>
                  <a:pt x="3996" y="18145"/>
                </a:moveTo>
                <a:lnTo>
                  <a:pt x="4005" y="18181"/>
                </a:lnTo>
                <a:lnTo>
                  <a:pt x="4005" y="18226"/>
                </a:lnTo>
                <a:lnTo>
                  <a:pt x="4050" y="18279"/>
                </a:lnTo>
                <a:lnTo>
                  <a:pt x="4112" y="18351"/>
                </a:lnTo>
                <a:lnTo>
                  <a:pt x="4095" y="18315"/>
                </a:lnTo>
                <a:lnTo>
                  <a:pt x="4095" y="18288"/>
                </a:lnTo>
                <a:lnTo>
                  <a:pt x="4086" y="18252"/>
                </a:lnTo>
                <a:lnTo>
                  <a:pt x="4086" y="18235"/>
                </a:lnTo>
                <a:lnTo>
                  <a:pt x="4050" y="18190"/>
                </a:lnTo>
                <a:lnTo>
                  <a:pt x="4014" y="18145"/>
                </a:lnTo>
                <a:close/>
                <a:moveTo>
                  <a:pt x="6678" y="22650"/>
                </a:moveTo>
                <a:lnTo>
                  <a:pt x="6651" y="22659"/>
                </a:lnTo>
                <a:lnTo>
                  <a:pt x="6570" y="22731"/>
                </a:lnTo>
                <a:lnTo>
                  <a:pt x="6526" y="22856"/>
                </a:lnTo>
                <a:lnTo>
                  <a:pt x="6517" y="22999"/>
                </a:lnTo>
                <a:lnTo>
                  <a:pt x="6526" y="23079"/>
                </a:lnTo>
                <a:lnTo>
                  <a:pt x="6526" y="23106"/>
                </a:lnTo>
                <a:lnTo>
                  <a:pt x="6553" y="23142"/>
                </a:lnTo>
                <a:lnTo>
                  <a:pt x="6588" y="23169"/>
                </a:lnTo>
                <a:lnTo>
                  <a:pt x="6651" y="23213"/>
                </a:lnTo>
                <a:lnTo>
                  <a:pt x="6687" y="23222"/>
                </a:lnTo>
                <a:lnTo>
                  <a:pt x="6722" y="23204"/>
                </a:lnTo>
                <a:lnTo>
                  <a:pt x="6740" y="23177"/>
                </a:lnTo>
                <a:lnTo>
                  <a:pt x="6696" y="23177"/>
                </a:lnTo>
                <a:lnTo>
                  <a:pt x="6669" y="23160"/>
                </a:lnTo>
                <a:lnTo>
                  <a:pt x="6660" y="23142"/>
                </a:lnTo>
                <a:lnTo>
                  <a:pt x="6660" y="23124"/>
                </a:lnTo>
                <a:lnTo>
                  <a:pt x="6669" y="23079"/>
                </a:lnTo>
                <a:lnTo>
                  <a:pt x="6696" y="23034"/>
                </a:lnTo>
                <a:lnTo>
                  <a:pt x="6696" y="23008"/>
                </a:lnTo>
                <a:lnTo>
                  <a:pt x="6678" y="23008"/>
                </a:lnTo>
                <a:lnTo>
                  <a:pt x="6651" y="22999"/>
                </a:lnTo>
                <a:lnTo>
                  <a:pt x="6588" y="22936"/>
                </a:lnTo>
                <a:lnTo>
                  <a:pt x="6561" y="22874"/>
                </a:lnTo>
                <a:lnTo>
                  <a:pt x="6570" y="22811"/>
                </a:lnTo>
                <a:lnTo>
                  <a:pt x="6597" y="22748"/>
                </a:lnTo>
                <a:lnTo>
                  <a:pt x="6633" y="22695"/>
                </a:lnTo>
                <a:lnTo>
                  <a:pt x="6678" y="22650"/>
                </a:lnTo>
                <a:close/>
                <a:moveTo>
                  <a:pt x="6526" y="23204"/>
                </a:moveTo>
                <a:lnTo>
                  <a:pt x="6499" y="23222"/>
                </a:lnTo>
                <a:lnTo>
                  <a:pt x="6463" y="23267"/>
                </a:lnTo>
                <a:lnTo>
                  <a:pt x="6383" y="23347"/>
                </a:lnTo>
                <a:lnTo>
                  <a:pt x="6365" y="23410"/>
                </a:lnTo>
                <a:lnTo>
                  <a:pt x="6383" y="23481"/>
                </a:lnTo>
                <a:lnTo>
                  <a:pt x="6418" y="23526"/>
                </a:lnTo>
                <a:lnTo>
                  <a:pt x="6481" y="23589"/>
                </a:lnTo>
                <a:lnTo>
                  <a:pt x="6517" y="23598"/>
                </a:lnTo>
                <a:lnTo>
                  <a:pt x="6535" y="23553"/>
                </a:lnTo>
                <a:lnTo>
                  <a:pt x="6606" y="23571"/>
                </a:lnTo>
                <a:lnTo>
                  <a:pt x="6856" y="23696"/>
                </a:lnTo>
                <a:lnTo>
                  <a:pt x="6901" y="23732"/>
                </a:lnTo>
                <a:lnTo>
                  <a:pt x="6919" y="23741"/>
                </a:lnTo>
                <a:lnTo>
                  <a:pt x="6946" y="23723"/>
                </a:lnTo>
                <a:lnTo>
                  <a:pt x="6964" y="23678"/>
                </a:lnTo>
                <a:lnTo>
                  <a:pt x="6973" y="23660"/>
                </a:lnTo>
                <a:lnTo>
                  <a:pt x="6919" y="23633"/>
                </a:lnTo>
                <a:lnTo>
                  <a:pt x="6892" y="23624"/>
                </a:lnTo>
                <a:lnTo>
                  <a:pt x="6883" y="23642"/>
                </a:lnTo>
                <a:lnTo>
                  <a:pt x="6874" y="23651"/>
                </a:lnTo>
                <a:lnTo>
                  <a:pt x="6883" y="23660"/>
                </a:lnTo>
                <a:lnTo>
                  <a:pt x="6856" y="23669"/>
                </a:lnTo>
                <a:lnTo>
                  <a:pt x="6830" y="23651"/>
                </a:lnTo>
                <a:lnTo>
                  <a:pt x="6812" y="23624"/>
                </a:lnTo>
                <a:lnTo>
                  <a:pt x="6812" y="23598"/>
                </a:lnTo>
                <a:lnTo>
                  <a:pt x="6803" y="23589"/>
                </a:lnTo>
                <a:lnTo>
                  <a:pt x="6776" y="23598"/>
                </a:lnTo>
                <a:lnTo>
                  <a:pt x="6731" y="23598"/>
                </a:lnTo>
                <a:lnTo>
                  <a:pt x="6696" y="23562"/>
                </a:lnTo>
                <a:lnTo>
                  <a:pt x="6615" y="23481"/>
                </a:lnTo>
                <a:lnTo>
                  <a:pt x="6588" y="23472"/>
                </a:lnTo>
                <a:lnTo>
                  <a:pt x="6561" y="23455"/>
                </a:lnTo>
                <a:lnTo>
                  <a:pt x="6544" y="23428"/>
                </a:lnTo>
                <a:lnTo>
                  <a:pt x="6508" y="23428"/>
                </a:lnTo>
                <a:lnTo>
                  <a:pt x="6490" y="23410"/>
                </a:lnTo>
                <a:lnTo>
                  <a:pt x="6463" y="23374"/>
                </a:lnTo>
                <a:lnTo>
                  <a:pt x="6463" y="23347"/>
                </a:lnTo>
                <a:lnTo>
                  <a:pt x="6517" y="23267"/>
                </a:lnTo>
                <a:lnTo>
                  <a:pt x="6535" y="23222"/>
                </a:lnTo>
                <a:lnTo>
                  <a:pt x="6526" y="23204"/>
                </a:lnTo>
                <a:close/>
                <a:moveTo>
                  <a:pt x="7473" y="23669"/>
                </a:moveTo>
                <a:lnTo>
                  <a:pt x="7437" y="23696"/>
                </a:lnTo>
                <a:lnTo>
                  <a:pt x="7428" y="23750"/>
                </a:lnTo>
                <a:lnTo>
                  <a:pt x="7464" y="23785"/>
                </a:lnTo>
                <a:lnTo>
                  <a:pt x="7500" y="23794"/>
                </a:lnTo>
                <a:lnTo>
                  <a:pt x="7518" y="23785"/>
                </a:lnTo>
                <a:lnTo>
                  <a:pt x="7554" y="23750"/>
                </a:lnTo>
                <a:lnTo>
                  <a:pt x="7554" y="23714"/>
                </a:lnTo>
                <a:lnTo>
                  <a:pt x="7518" y="23678"/>
                </a:lnTo>
                <a:lnTo>
                  <a:pt x="7473" y="23669"/>
                </a:lnTo>
                <a:close/>
                <a:moveTo>
                  <a:pt x="7706" y="23544"/>
                </a:moveTo>
                <a:lnTo>
                  <a:pt x="7670" y="23553"/>
                </a:lnTo>
                <a:lnTo>
                  <a:pt x="7652" y="23580"/>
                </a:lnTo>
                <a:lnTo>
                  <a:pt x="7652" y="23615"/>
                </a:lnTo>
                <a:lnTo>
                  <a:pt x="7661" y="23642"/>
                </a:lnTo>
                <a:lnTo>
                  <a:pt x="7661" y="23741"/>
                </a:lnTo>
                <a:lnTo>
                  <a:pt x="7679" y="23776"/>
                </a:lnTo>
                <a:lnTo>
                  <a:pt x="7697" y="23794"/>
                </a:lnTo>
                <a:lnTo>
                  <a:pt x="7732" y="23848"/>
                </a:lnTo>
                <a:lnTo>
                  <a:pt x="7750" y="23812"/>
                </a:lnTo>
                <a:lnTo>
                  <a:pt x="7723" y="23723"/>
                </a:lnTo>
                <a:lnTo>
                  <a:pt x="7707" y="23674"/>
                </a:lnTo>
                <a:lnTo>
                  <a:pt x="7715" y="23660"/>
                </a:lnTo>
                <a:lnTo>
                  <a:pt x="7706" y="23642"/>
                </a:lnTo>
                <a:lnTo>
                  <a:pt x="7706" y="23633"/>
                </a:lnTo>
                <a:lnTo>
                  <a:pt x="7723" y="23642"/>
                </a:lnTo>
                <a:lnTo>
                  <a:pt x="7741" y="23642"/>
                </a:lnTo>
                <a:lnTo>
                  <a:pt x="7750" y="23624"/>
                </a:lnTo>
                <a:lnTo>
                  <a:pt x="7750" y="23589"/>
                </a:lnTo>
                <a:lnTo>
                  <a:pt x="7732" y="23553"/>
                </a:lnTo>
                <a:lnTo>
                  <a:pt x="7706" y="23544"/>
                </a:lnTo>
                <a:close/>
                <a:moveTo>
                  <a:pt x="7044" y="23660"/>
                </a:moveTo>
                <a:lnTo>
                  <a:pt x="6999" y="23678"/>
                </a:lnTo>
                <a:lnTo>
                  <a:pt x="6964" y="23723"/>
                </a:lnTo>
                <a:lnTo>
                  <a:pt x="6964" y="23758"/>
                </a:lnTo>
                <a:lnTo>
                  <a:pt x="6991" y="23750"/>
                </a:lnTo>
                <a:lnTo>
                  <a:pt x="6999" y="23741"/>
                </a:lnTo>
                <a:lnTo>
                  <a:pt x="7026" y="23723"/>
                </a:lnTo>
                <a:lnTo>
                  <a:pt x="7080" y="23723"/>
                </a:lnTo>
                <a:lnTo>
                  <a:pt x="7134" y="23750"/>
                </a:lnTo>
                <a:lnTo>
                  <a:pt x="7160" y="23785"/>
                </a:lnTo>
                <a:lnTo>
                  <a:pt x="7160" y="23803"/>
                </a:lnTo>
                <a:lnTo>
                  <a:pt x="7151" y="23803"/>
                </a:lnTo>
                <a:lnTo>
                  <a:pt x="7160" y="23812"/>
                </a:lnTo>
                <a:lnTo>
                  <a:pt x="7205" y="23821"/>
                </a:lnTo>
                <a:lnTo>
                  <a:pt x="7232" y="23830"/>
                </a:lnTo>
                <a:lnTo>
                  <a:pt x="7232" y="23866"/>
                </a:lnTo>
                <a:lnTo>
                  <a:pt x="7250" y="23893"/>
                </a:lnTo>
                <a:lnTo>
                  <a:pt x="7268" y="23893"/>
                </a:lnTo>
                <a:lnTo>
                  <a:pt x="7277" y="23901"/>
                </a:lnTo>
                <a:lnTo>
                  <a:pt x="7312" y="23919"/>
                </a:lnTo>
                <a:lnTo>
                  <a:pt x="7339" y="23955"/>
                </a:lnTo>
                <a:lnTo>
                  <a:pt x="7375" y="23964"/>
                </a:lnTo>
                <a:lnTo>
                  <a:pt x="7393" y="23955"/>
                </a:lnTo>
                <a:lnTo>
                  <a:pt x="7420" y="23973"/>
                </a:lnTo>
                <a:lnTo>
                  <a:pt x="7437" y="24009"/>
                </a:lnTo>
                <a:lnTo>
                  <a:pt x="7455" y="24027"/>
                </a:lnTo>
                <a:lnTo>
                  <a:pt x="7482" y="24036"/>
                </a:lnTo>
                <a:lnTo>
                  <a:pt x="7527" y="24062"/>
                </a:lnTo>
                <a:lnTo>
                  <a:pt x="7572" y="24107"/>
                </a:lnTo>
                <a:lnTo>
                  <a:pt x="7589" y="24107"/>
                </a:lnTo>
                <a:lnTo>
                  <a:pt x="7589" y="24098"/>
                </a:lnTo>
                <a:lnTo>
                  <a:pt x="7598" y="24089"/>
                </a:lnTo>
                <a:lnTo>
                  <a:pt x="7607" y="24071"/>
                </a:lnTo>
                <a:lnTo>
                  <a:pt x="7580" y="24044"/>
                </a:lnTo>
                <a:lnTo>
                  <a:pt x="7464" y="23946"/>
                </a:lnTo>
                <a:lnTo>
                  <a:pt x="7393" y="23910"/>
                </a:lnTo>
                <a:lnTo>
                  <a:pt x="7348" y="23884"/>
                </a:lnTo>
                <a:lnTo>
                  <a:pt x="7294" y="23857"/>
                </a:lnTo>
                <a:lnTo>
                  <a:pt x="7277" y="23821"/>
                </a:lnTo>
                <a:lnTo>
                  <a:pt x="7259" y="23794"/>
                </a:lnTo>
                <a:lnTo>
                  <a:pt x="7107" y="23687"/>
                </a:lnTo>
                <a:lnTo>
                  <a:pt x="7044" y="23660"/>
                </a:lnTo>
                <a:close/>
                <a:moveTo>
                  <a:pt x="7858" y="23991"/>
                </a:moveTo>
                <a:lnTo>
                  <a:pt x="7822" y="24027"/>
                </a:lnTo>
                <a:lnTo>
                  <a:pt x="7804" y="24089"/>
                </a:lnTo>
                <a:lnTo>
                  <a:pt x="7804" y="24116"/>
                </a:lnTo>
                <a:lnTo>
                  <a:pt x="7840" y="24089"/>
                </a:lnTo>
                <a:lnTo>
                  <a:pt x="7866" y="24089"/>
                </a:lnTo>
                <a:lnTo>
                  <a:pt x="7884" y="24143"/>
                </a:lnTo>
                <a:lnTo>
                  <a:pt x="7911" y="24170"/>
                </a:lnTo>
                <a:lnTo>
                  <a:pt x="7947" y="24161"/>
                </a:lnTo>
                <a:lnTo>
                  <a:pt x="7974" y="24161"/>
                </a:lnTo>
                <a:lnTo>
                  <a:pt x="7974" y="24188"/>
                </a:lnTo>
                <a:lnTo>
                  <a:pt x="7992" y="24223"/>
                </a:lnTo>
                <a:lnTo>
                  <a:pt x="8054" y="24268"/>
                </a:lnTo>
                <a:lnTo>
                  <a:pt x="8072" y="24268"/>
                </a:lnTo>
                <a:lnTo>
                  <a:pt x="8063" y="24241"/>
                </a:lnTo>
                <a:lnTo>
                  <a:pt x="8063" y="24232"/>
                </a:lnTo>
                <a:lnTo>
                  <a:pt x="8090" y="24232"/>
                </a:lnTo>
                <a:lnTo>
                  <a:pt x="8108" y="24241"/>
                </a:lnTo>
                <a:lnTo>
                  <a:pt x="8099" y="24223"/>
                </a:lnTo>
                <a:lnTo>
                  <a:pt x="8063" y="24196"/>
                </a:lnTo>
                <a:lnTo>
                  <a:pt x="8045" y="24080"/>
                </a:lnTo>
                <a:lnTo>
                  <a:pt x="8036" y="24062"/>
                </a:lnTo>
                <a:lnTo>
                  <a:pt x="8027" y="24089"/>
                </a:lnTo>
                <a:lnTo>
                  <a:pt x="8001" y="24089"/>
                </a:lnTo>
                <a:lnTo>
                  <a:pt x="7974" y="24018"/>
                </a:lnTo>
                <a:lnTo>
                  <a:pt x="7938" y="24000"/>
                </a:lnTo>
                <a:lnTo>
                  <a:pt x="7893" y="23991"/>
                </a:lnTo>
                <a:close/>
                <a:moveTo>
                  <a:pt x="7268" y="23928"/>
                </a:moveTo>
                <a:lnTo>
                  <a:pt x="7268" y="23955"/>
                </a:lnTo>
                <a:lnTo>
                  <a:pt x="7303" y="24000"/>
                </a:lnTo>
                <a:lnTo>
                  <a:pt x="7330" y="24036"/>
                </a:lnTo>
                <a:lnTo>
                  <a:pt x="7339" y="24062"/>
                </a:lnTo>
                <a:lnTo>
                  <a:pt x="7321" y="24062"/>
                </a:lnTo>
                <a:lnTo>
                  <a:pt x="7321" y="24080"/>
                </a:lnTo>
                <a:lnTo>
                  <a:pt x="7339" y="24098"/>
                </a:lnTo>
                <a:lnTo>
                  <a:pt x="7348" y="24107"/>
                </a:lnTo>
                <a:lnTo>
                  <a:pt x="7473" y="24241"/>
                </a:lnTo>
                <a:lnTo>
                  <a:pt x="7527" y="24286"/>
                </a:lnTo>
                <a:lnTo>
                  <a:pt x="7589" y="24357"/>
                </a:lnTo>
                <a:lnTo>
                  <a:pt x="7661" y="24402"/>
                </a:lnTo>
                <a:lnTo>
                  <a:pt x="7706" y="24366"/>
                </a:lnTo>
                <a:lnTo>
                  <a:pt x="7741" y="24304"/>
                </a:lnTo>
                <a:lnTo>
                  <a:pt x="7768" y="24268"/>
                </a:lnTo>
                <a:lnTo>
                  <a:pt x="7795" y="24241"/>
                </a:lnTo>
                <a:lnTo>
                  <a:pt x="7858" y="24214"/>
                </a:lnTo>
                <a:lnTo>
                  <a:pt x="7849" y="24196"/>
                </a:lnTo>
                <a:lnTo>
                  <a:pt x="7795" y="24196"/>
                </a:lnTo>
                <a:lnTo>
                  <a:pt x="7750" y="24232"/>
                </a:lnTo>
                <a:lnTo>
                  <a:pt x="7715" y="24277"/>
                </a:lnTo>
                <a:lnTo>
                  <a:pt x="7670" y="24286"/>
                </a:lnTo>
                <a:lnTo>
                  <a:pt x="7643" y="24241"/>
                </a:lnTo>
                <a:lnTo>
                  <a:pt x="7652" y="24196"/>
                </a:lnTo>
                <a:lnTo>
                  <a:pt x="7723" y="24196"/>
                </a:lnTo>
                <a:lnTo>
                  <a:pt x="7706" y="24170"/>
                </a:lnTo>
                <a:lnTo>
                  <a:pt x="7679" y="24152"/>
                </a:lnTo>
                <a:lnTo>
                  <a:pt x="7643" y="24152"/>
                </a:lnTo>
                <a:lnTo>
                  <a:pt x="7589" y="24134"/>
                </a:lnTo>
                <a:lnTo>
                  <a:pt x="7473" y="24089"/>
                </a:lnTo>
                <a:lnTo>
                  <a:pt x="7420" y="24053"/>
                </a:lnTo>
                <a:lnTo>
                  <a:pt x="7393" y="24036"/>
                </a:lnTo>
                <a:lnTo>
                  <a:pt x="7330" y="23964"/>
                </a:lnTo>
                <a:lnTo>
                  <a:pt x="7303" y="23937"/>
                </a:lnTo>
                <a:lnTo>
                  <a:pt x="7268" y="23928"/>
                </a:lnTo>
                <a:close/>
                <a:moveTo>
                  <a:pt x="8215" y="25716"/>
                </a:moveTo>
                <a:lnTo>
                  <a:pt x="8197" y="25770"/>
                </a:lnTo>
                <a:lnTo>
                  <a:pt x="8197" y="25823"/>
                </a:lnTo>
                <a:lnTo>
                  <a:pt x="8206" y="25814"/>
                </a:lnTo>
                <a:lnTo>
                  <a:pt x="8242" y="25814"/>
                </a:lnTo>
                <a:lnTo>
                  <a:pt x="8260" y="25823"/>
                </a:lnTo>
                <a:lnTo>
                  <a:pt x="8287" y="25832"/>
                </a:lnTo>
                <a:lnTo>
                  <a:pt x="8331" y="25850"/>
                </a:lnTo>
                <a:lnTo>
                  <a:pt x="8340" y="25814"/>
                </a:lnTo>
                <a:lnTo>
                  <a:pt x="8313" y="25779"/>
                </a:lnTo>
                <a:lnTo>
                  <a:pt x="8278" y="25743"/>
                </a:lnTo>
                <a:lnTo>
                  <a:pt x="8251" y="25725"/>
                </a:lnTo>
                <a:lnTo>
                  <a:pt x="8215" y="25716"/>
                </a:lnTo>
                <a:close/>
                <a:moveTo>
                  <a:pt x="22847" y="52871"/>
                </a:moveTo>
                <a:lnTo>
                  <a:pt x="22811" y="52888"/>
                </a:lnTo>
                <a:lnTo>
                  <a:pt x="22749" y="52960"/>
                </a:lnTo>
                <a:lnTo>
                  <a:pt x="22740" y="52987"/>
                </a:lnTo>
                <a:lnTo>
                  <a:pt x="22749" y="53014"/>
                </a:lnTo>
                <a:lnTo>
                  <a:pt x="22776" y="53040"/>
                </a:lnTo>
                <a:lnTo>
                  <a:pt x="22802" y="53076"/>
                </a:lnTo>
                <a:lnTo>
                  <a:pt x="22829" y="53094"/>
                </a:lnTo>
                <a:lnTo>
                  <a:pt x="22865" y="53085"/>
                </a:lnTo>
                <a:lnTo>
                  <a:pt x="22910" y="53067"/>
                </a:lnTo>
                <a:lnTo>
                  <a:pt x="22928" y="53040"/>
                </a:lnTo>
                <a:lnTo>
                  <a:pt x="22928" y="53014"/>
                </a:lnTo>
                <a:lnTo>
                  <a:pt x="22972" y="52978"/>
                </a:lnTo>
                <a:lnTo>
                  <a:pt x="22972" y="52960"/>
                </a:lnTo>
                <a:lnTo>
                  <a:pt x="22928" y="52906"/>
                </a:lnTo>
                <a:lnTo>
                  <a:pt x="22892" y="52880"/>
                </a:lnTo>
                <a:lnTo>
                  <a:pt x="22847" y="52871"/>
                </a:lnTo>
                <a:close/>
                <a:moveTo>
                  <a:pt x="23419" y="52719"/>
                </a:moveTo>
                <a:lnTo>
                  <a:pt x="23392" y="52728"/>
                </a:lnTo>
                <a:lnTo>
                  <a:pt x="23366" y="52754"/>
                </a:lnTo>
                <a:lnTo>
                  <a:pt x="23374" y="52772"/>
                </a:lnTo>
                <a:lnTo>
                  <a:pt x="23419" y="52772"/>
                </a:lnTo>
                <a:lnTo>
                  <a:pt x="23491" y="52790"/>
                </a:lnTo>
                <a:lnTo>
                  <a:pt x="23526" y="52790"/>
                </a:lnTo>
                <a:lnTo>
                  <a:pt x="23616" y="52826"/>
                </a:lnTo>
                <a:lnTo>
                  <a:pt x="23643" y="52906"/>
                </a:lnTo>
                <a:lnTo>
                  <a:pt x="23625" y="52978"/>
                </a:lnTo>
                <a:lnTo>
                  <a:pt x="23580" y="52969"/>
                </a:lnTo>
                <a:lnTo>
                  <a:pt x="23553" y="53031"/>
                </a:lnTo>
                <a:lnTo>
                  <a:pt x="23509" y="53067"/>
                </a:lnTo>
                <a:lnTo>
                  <a:pt x="23455" y="53085"/>
                </a:lnTo>
                <a:lnTo>
                  <a:pt x="23374" y="53085"/>
                </a:lnTo>
                <a:lnTo>
                  <a:pt x="23339" y="53121"/>
                </a:lnTo>
                <a:lnTo>
                  <a:pt x="23357" y="53192"/>
                </a:lnTo>
                <a:lnTo>
                  <a:pt x="23428" y="53317"/>
                </a:lnTo>
                <a:lnTo>
                  <a:pt x="23509" y="53416"/>
                </a:lnTo>
                <a:lnTo>
                  <a:pt x="23553" y="53452"/>
                </a:lnTo>
                <a:lnTo>
                  <a:pt x="23598" y="53469"/>
                </a:lnTo>
                <a:lnTo>
                  <a:pt x="23607" y="53478"/>
                </a:lnTo>
                <a:lnTo>
                  <a:pt x="23634" y="53523"/>
                </a:lnTo>
                <a:lnTo>
                  <a:pt x="23652" y="53541"/>
                </a:lnTo>
                <a:lnTo>
                  <a:pt x="23660" y="53541"/>
                </a:lnTo>
                <a:lnTo>
                  <a:pt x="23678" y="53514"/>
                </a:lnTo>
                <a:lnTo>
                  <a:pt x="23687" y="53514"/>
                </a:lnTo>
                <a:lnTo>
                  <a:pt x="23723" y="53532"/>
                </a:lnTo>
                <a:lnTo>
                  <a:pt x="23786" y="53568"/>
                </a:lnTo>
                <a:lnTo>
                  <a:pt x="23803" y="53586"/>
                </a:lnTo>
                <a:lnTo>
                  <a:pt x="23830" y="53532"/>
                </a:lnTo>
                <a:lnTo>
                  <a:pt x="23821" y="53469"/>
                </a:lnTo>
                <a:lnTo>
                  <a:pt x="23795" y="53407"/>
                </a:lnTo>
                <a:lnTo>
                  <a:pt x="23750" y="53380"/>
                </a:lnTo>
                <a:lnTo>
                  <a:pt x="23669" y="53353"/>
                </a:lnTo>
                <a:lnTo>
                  <a:pt x="23652" y="53291"/>
                </a:lnTo>
                <a:lnTo>
                  <a:pt x="23687" y="53246"/>
                </a:lnTo>
                <a:lnTo>
                  <a:pt x="23777" y="53246"/>
                </a:lnTo>
                <a:lnTo>
                  <a:pt x="23732" y="53174"/>
                </a:lnTo>
                <a:lnTo>
                  <a:pt x="23705" y="53112"/>
                </a:lnTo>
                <a:lnTo>
                  <a:pt x="23696" y="53040"/>
                </a:lnTo>
                <a:lnTo>
                  <a:pt x="23687" y="52951"/>
                </a:lnTo>
                <a:lnTo>
                  <a:pt x="23669" y="52853"/>
                </a:lnTo>
                <a:lnTo>
                  <a:pt x="23616" y="52790"/>
                </a:lnTo>
                <a:lnTo>
                  <a:pt x="23535" y="52754"/>
                </a:lnTo>
                <a:lnTo>
                  <a:pt x="23428" y="52745"/>
                </a:lnTo>
                <a:lnTo>
                  <a:pt x="23419" y="52719"/>
                </a:lnTo>
                <a:close/>
                <a:moveTo>
                  <a:pt x="23079" y="53157"/>
                </a:moveTo>
                <a:lnTo>
                  <a:pt x="23088" y="53228"/>
                </a:lnTo>
                <a:lnTo>
                  <a:pt x="23124" y="53264"/>
                </a:lnTo>
                <a:lnTo>
                  <a:pt x="23151" y="53309"/>
                </a:lnTo>
                <a:lnTo>
                  <a:pt x="23169" y="53353"/>
                </a:lnTo>
                <a:lnTo>
                  <a:pt x="23160" y="53380"/>
                </a:lnTo>
                <a:lnTo>
                  <a:pt x="23133" y="53425"/>
                </a:lnTo>
                <a:lnTo>
                  <a:pt x="23124" y="53452"/>
                </a:lnTo>
                <a:lnTo>
                  <a:pt x="23142" y="53487"/>
                </a:lnTo>
                <a:lnTo>
                  <a:pt x="23169" y="53505"/>
                </a:lnTo>
                <a:lnTo>
                  <a:pt x="23205" y="53505"/>
                </a:lnTo>
                <a:lnTo>
                  <a:pt x="23231" y="53514"/>
                </a:lnTo>
                <a:lnTo>
                  <a:pt x="23312" y="53595"/>
                </a:lnTo>
                <a:lnTo>
                  <a:pt x="23392" y="53693"/>
                </a:lnTo>
                <a:lnTo>
                  <a:pt x="23473" y="53773"/>
                </a:lnTo>
                <a:lnTo>
                  <a:pt x="23607" y="53827"/>
                </a:lnTo>
                <a:lnTo>
                  <a:pt x="23714" y="53907"/>
                </a:lnTo>
                <a:lnTo>
                  <a:pt x="23768" y="53925"/>
                </a:lnTo>
                <a:lnTo>
                  <a:pt x="23821" y="53907"/>
                </a:lnTo>
                <a:lnTo>
                  <a:pt x="23893" y="53845"/>
                </a:lnTo>
                <a:lnTo>
                  <a:pt x="23947" y="53836"/>
                </a:lnTo>
                <a:lnTo>
                  <a:pt x="24081" y="53836"/>
                </a:lnTo>
                <a:lnTo>
                  <a:pt x="24143" y="53854"/>
                </a:lnTo>
                <a:lnTo>
                  <a:pt x="24170" y="53890"/>
                </a:lnTo>
                <a:lnTo>
                  <a:pt x="24206" y="53970"/>
                </a:lnTo>
                <a:lnTo>
                  <a:pt x="24197" y="54006"/>
                </a:lnTo>
                <a:lnTo>
                  <a:pt x="24125" y="54015"/>
                </a:lnTo>
                <a:lnTo>
                  <a:pt x="24197" y="54086"/>
                </a:lnTo>
                <a:lnTo>
                  <a:pt x="24295" y="54158"/>
                </a:lnTo>
                <a:lnTo>
                  <a:pt x="24393" y="54185"/>
                </a:lnTo>
                <a:lnTo>
                  <a:pt x="24429" y="54131"/>
                </a:lnTo>
                <a:lnTo>
                  <a:pt x="24420" y="54086"/>
                </a:lnTo>
                <a:lnTo>
                  <a:pt x="24376" y="53988"/>
                </a:lnTo>
                <a:lnTo>
                  <a:pt x="24367" y="53943"/>
                </a:lnTo>
                <a:lnTo>
                  <a:pt x="24384" y="53890"/>
                </a:lnTo>
                <a:lnTo>
                  <a:pt x="24402" y="53827"/>
                </a:lnTo>
                <a:lnTo>
                  <a:pt x="24411" y="53782"/>
                </a:lnTo>
                <a:lnTo>
                  <a:pt x="24367" y="53738"/>
                </a:lnTo>
                <a:lnTo>
                  <a:pt x="24411" y="53720"/>
                </a:lnTo>
                <a:lnTo>
                  <a:pt x="24313" y="53684"/>
                </a:lnTo>
                <a:lnTo>
                  <a:pt x="24268" y="53657"/>
                </a:lnTo>
                <a:lnTo>
                  <a:pt x="24233" y="53604"/>
                </a:lnTo>
                <a:lnTo>
                  <a:pt x="24215" y="53630"/>
                </a:lnTo>
                <a:lnTo>
                  <a:pt x="24143" y="53478"/>
                </a:lnTo>
                <a:lnTo>
                  <a:pt x="24125" y="53434"/>
                </a:lnTo>
                <a:lnTo>
                  <a:pt x="24107" y="53389"/>
                </a:lnTo>
                <a:lnTo>
                  <a:pt x="24063" y="53371"/>
                </a:lnTo>
                <a:lnTo>
                  <a:pt x="24018" y="53380"/>
                </a:lnTo>
                <a:lnTo>
                  <a:pt x="24000" y="53416"/>
                </a:lnTo>
                <a:lnTo>
                  <a:pt x="23973" y="53505"/>
                </a:lnTo>
                <a:lnTo>
                  <a:pt x="23938" y="53568"/>
                </a:lnTo>
                <a:lnTo>
                  <a:pt x="23938" y="53612"/>
                </a:lnTo>
                <a:lnTo>
                  <a:pt x="24018" y="53675"/>
                </a:lnTo>
                <a:lnTo>
                  <a:pt x="24027" y="53657"/>
                </a:lnTo>
                <a:lnTo>
                  <a:pt x="24027" y="53639"/>
                </a:lnTo>
                <a:lnTo>
                  <a:pt x="24027" y="53633"/>
                </a:lnTo>
                <a:lnTo>
                  <a:pt x="24027" y="53633"/>
                </a:lnTo>
                <a:lnTo>
                  <a:pt x="24054" y="53639"/>
                </a:lnTo>
                <a:lnTo>
                  <a:pt x="24081" y="53657"/>
                </a:lnTo>
                <a:lnTo>
                  <a:pt x="24098" y="53684"/>
                </a:lnTo>
                <a:lnTo>
                  <a:pt x="24107" y="53720"/>
                </a:lnTo>
                <a:lnTo>
                  <a:pt x="23973" y="53729"/>
                </a:lnTo>
                <a:lnTo>
                  <a:pt x="23929" y="53720"/>
                </a:lnTo>
                <a:lnTo>
                  <a:pt x="23893" y="53693"/>
                </a:lnTo>
                <a:lnTo>
                  <a:pt x="23857" y="53666"/>
                </a:lnTo>
                <a:lnTo>
                  <a:pt x="23830" y="53657"/>
                </a:lnTo>
                <a:lnTo>
                  <a:pt x="23795" y="53684"/>
                </a:lnTo>
                <a:lnTo>
                  <a:pt x="23723" y="53711"/>
                </a:lnTo>
                <a:lnTo>
                  <a:pt x="23643" y="53684"/>
                </a:lnTo>
                <a:lnTo>
                  <a:pt x="23571" y="53639"/>
                </a:lnTo>
                <a:lnTo>
                  <a:pt x="23517" y="53604"/>
                </a:lnTo>
                <a:lnTo>
                  <a:pt x="23491" y="53577"/>
                </a:lnTo>
                <a:lnTo>
                  <a:pt x="23473" y="53550"/>
                </a:lnTo>
                <a:lnTo>
                  <a:pt x="23428" y="53469"/>
                </a:lnTo>
                <a:lnTo>
                  <a:pt x="23419" y="53416"/>
                </a:lnTo>
                <a:lnTo>
                  <a:pt x="23410" y="53398"/>
                </a:lnTo>
                <a:lnTo>
                  <a:pt x="23374" y="53353"/>
                </a:lnTo>
                <a:lnTo>
                  <a:pt x="23366" y="53344"/>
                </a:lnTo>
                <a:lnTo>
                  <a:pt x="23330" y="53300"/>
                </a:lnTo>
                <a:lnTo>
                  <a:pt x="23160" y="53183"/>
                </a:lnTo>
                <a:lnTo>
                  <a:pt x="23079" y="53157"/>
                </a:lnTo>
                <a:close/>
                <a:moveTo>
                  <a:pt x="14829" y="0"/>
                </a:moveTo>
                <a:lnTo>
                  <a:pt x="14794" y="18"/>
                </a:lnTo>
                <a:lnTo>
                  <a:pt x="14767" y="27"/>
                </a:lnTo>
                <a:lnTo>
                  <a:pt x="14704" y="72"/>
                </a:lnTo>
                <a:lnTo>
                  <a:pt x="14329" y="429"/>
                </a:lnTo>
                <a:lnTo>
                  <a:pt x="14213" y="474"/>
                </a:lnTo>
                <a:lnTo>
                  <a:pt x="13855" y="581"/>
                </a:lnTo>
                <a:lnTo>
                  <a:pt x="13140" y="787"/>
                </a:lnTo>
                <a:lnTo>
                  <a:pt x="12425" y="993"/>
                </a:lnTo>
                <a:lnTo>
                  <a:pt x="11710" y="1198"/>
                </a:lnTo>
                <a:lnTo>
                  <a:pt x="10995" y="1404"/>
                </a:lnTo>
                <a:lnTo>
                  <a:pt x="10208" y="1645"/>
                </a:lnTo>
                <a:lnTo>
                  <a:pt x="9422" y="1877"/>
                </a:lnTo>
                <a:lnTo>
                  <a:pt x="8635" y="2119"/>
                </a:lnTo>
                <a:lnTo>
                  <a:pt x="7849" y="2351"/>
                </a:lnTo>
                <a:lnTo>
                  <a:pt x="8260" y="2798"/>
                </a:lnTo>
                <a:lnTo>
                  <a:pt x="8671" y="3245"/>
                </a:lnTo>
                <a:lnTo>
                  <a:pt x="9091" y="3692"/>
                </a:lnTo>
                <a:lnTo>
                  <a:pt x="9502" y="4139"/>
                </a:lnTo>
                <a:lnTo>
                  <a:pt x="9511" y="4148"/>
                </a:lnTo>
                <a:lnTo>
                  <a:pt x="9520" y="4166"/>
                </a:lnTo>
                <a:lnTo>
                  <a:pt x="9529" y="4175"/>
                </a:lnTo>
                <a:lnTo>
                  <a:pt x="9538" y="4184"/>
                </a:lnTo>
                <a:lnTo>
                  <a:pt x="9887" y="4595"/>
                </a:lnTo>
                <a:lnTo>
                  <a:pt x="10235" y="5006"/>
                </a:lnTo>
                <a:lnTo>
                  <a:pt x="10593" y="5417"/>
                </a:lnTo>
                <a:lnTo>
                  <a:pt x="10932" y="5819"/>
                </a:lnTo>
                <a:lnTo>
                  <a:pt x="11093" y="6007"/>
                </a:lnTo>
                <a:lnTo>
                  <a:pt x="11066" y="6025"/>
                </a:lnTo>
                <a:lnTo>
                  <a:pt x="10834" y="6159"/>
                </a:lnTo>
                <a:lnTo>
                  <a:pt x="10450" y="6373"/>
                </a:lnTo>
                <a:lnTo>
                  <a:pt x="10110" y="6561"/>
                </a:lnTo>
                <a:lnTo>
                  <a:pt x="10038" y="6624"/>
                </a:lnTo>
                <a:lnTo>
                  <a:pt x="9994" y="6695"/>
                </a:lnTo>
                <a:lnTo>
                  <a:pt x="9895" y="6919"/>
                </a:lnTo>
                <a:lnTo>
                  <a:pt x="9788" y="7196"/>
                </a:lnTo>
                <a:lnTo>
                  <a:pt x="9681" y="7446"/>
                </a:lnTo>
                <a:lnTo>
                  <a:pt x="9538" y="7795"/>
                </a:lnTo>
                <a:lnTo>
                  <a:pt x="9475" y="7857"/>
                </a:lnTo>
                <a:lnTo>
                  <a:pt x="9100" y="7929"/>
                </a:lnTo>
                <a:lnTo>
                  <a:pt x="8671" y="8018"/>
                </a:lnTo>
                <a:lnTo>
                  <a:pt x="8215" y="8116"/>
                </a:lnTo>
                <a:lnTo>
                  <a:pt x="7759" y="8206"/>
                </a:lnTo>
                <a:lnTo>
                  <a:pt x="7473" y="8268"/>
                </a:lnTo>
                <a:lnTo>
                  <a:pt x="7205" y="8322"/>
                </a:lnTo>
                <a:lnTo>
                  <a:pt x="7116" y="8367"/>
                </a:lnTo>
                <a:lnTo>
                  <a:pt x="7035" y="8447"/>
                </a:lnTo>
                <a:lnTo>
                  <a:pt x="6865" y="8751"/>
                </a:lnTo>
                <a:lnTo>
                  <a:pt x="6713" y="8992"/>
                </a:lnTo>
                <a:lnTo>
                  <a:pt x="6517" y="9332"/>
                </a:lnTo>
                <a:lnTo>
                  <a:pt x="6311" y="9672"/>
                </a:lnTo>
                <a:lnTo>
                  <a:pt x="6070" y="9877"/>
                </a:lnTo>
                <a:lnTo>
                  <a:pt x="5703" y="10181"/>
                </a:lnTo>
                <a:lnTo>
                  <a:pt x="5364" y="10458"/>
                </a:lnTo>
                <a:lnTo>
                  <a:pt x="5015" y="10744"/>
                </a:lnTo>
                <a:lnTo>
                  <a:pt x="4935" y="10780"/>
                </a:lnTo>
                <a:lnTo>
                  <a:pt x="4854" y="10780"/>
                </a:lnTo>
                <a:lnTo>
                  <a:pt x="4524" y="10726"/>
                </a:lnTo>
                <a:lnTo>
                  <a:pt x="4157" y="10664"/>
                </a:lnTo>
                <a:lnTo>
                  <a:pt x="3594" y="10566"/>
                </a:lnTo>
                <a:lnTo>
                  <a:pt x="3129" y="10485"/>
                </a:lnTo>
                <a:lnTo>
                  <a:pt x="2682" y="10405"/>
                </a:lnTo>
                <a:lnTo>
                  <a:pt x="2191" y="10324"/>
                </a:lnTo>
                <a:lnTo>
                  <a:pt x="1815" y="10253"/>
                </a:lnTo>
                <a:lnTo>
                  <a:pt x="1458" y="10190"/>
                </a:lnTo>
                <a:lnTo>
                  <a:pt x="1449" y="10244"/>
                </a:lnTo>
                <a:lnTo>
                  <a:pt x="1458" y="10306"/>
                </a:lnTo>
                <a:lnTo>
                  <a:pt x="1485" y="10360"/>
                </a:lnTo>
                <a:lnTo>
                  <a:pt x="1467" y="10360"/>
                </a:lnTo>
                <a:lnTo>
                  <a:pt x="1458" y="10369"/>
                </a:lnTo>
                <a:lnTo>
                  <a:pt x="1458" y="10378"/>
                </a:lnTo>
                <a:lnTo>
                  <a:pt x="1458" y="10387"/>
                </a:lnTo>
                <a:lnTo>
                  <a:pt x="1422" y="10369"/>
                </a:lnTo>
                <a:lnTo>
                  <a:pt x="1404" y="10422"/>
                </a:lnTo>
                <a:lnTo>
                  <a:pt x="1413" y="10503"/>
                </a:lnTo>
                <a:lnTo>
                  <a:pt x="1440" y="10557"/>
                </a:lnTo>
                <a:lnTo>
                  <a:pt x="1368" y="10601"/>
                </a:lnTo>
                <a:lnTo>
                  <a:pt x="1333" y="10637"/>
                </a:lnTo>
                <a:lnTo>
                  <a:pt x="1333" y="10682"/>
                </a:lnTo>
                <a:lnTo>
                  <a:pt x="1333" y="10709"/>
                </a:lnTo>
                <a:lnTo>
                  <a:pt x="1297" y="10789"/>
                </a:lnTo>
                <a:lnTo>
                  <a:pt x="1288" y="10834"/>
                </a:lnTo>
                <a:lnTo>
                  <a:pt x="1225" y="11155"/>
                </a:lnTo>
                <a:lnTo>
                  <a:pt x="1190" y="11236"/>
                </a:lnTo>
                <a:lnTo>
                  <a:pt x="1154" y="11307"/>
                </a:lnTo>
                <a:lnTo>
                  <a:pt x="1154" y="11352"/>
                </a:lnTo>
                <a:lnTo>
                  <a:pt x="1190" y="11441"/>
                </a:lnTo>
                <a:lnTo>
                  <a:pt x="1163" y="11602"/>
                </a:lnTo>
                <a:lnTo>
                  <a:pt x="1118" y="11745"/>
                </a:lnTo>
                <a:lnTo>
                  <a:pt x="1064" y="11826"/>
                </a:lnTo>
                <a:lnTo>
                  <a:pt x="1064" y="11853"/>
                </a:lnTo>
                <a:lnTo>
                  <a:pt x="1118" y="11870"/>
                </a:lnTo>
                <a:lnTo>
                  <a:pt x="1127" y="11915"/>
                </a:lnTo>
                <a:lnTo>
                  <a:pt x="1091" y="12022"/>
                </a:lnTo>
                <a:lnTo>
                  <a:pt x="1091" y="12049"/>
                </a:lnTo>
                <a:lnTo>
                  <a:pt x="1109" y="12085"/>
                </a:lnTo>
                <a:lnTo>
                  <a:pt x="1100" y="12130"/>
                </a:lnTo>
                <a:lnTo>
                  <a:pt x="1047" y="12228"/>
                </a:lnTo>
                <a:lnTo>
                  <a:pt x="1064" y="12228"/>
                </a:lnTo>
                <a:lnTo>
                  <a:pt x="1064" y="12246"/>
                </a:lnTo>
                <a:lnTo>
                  <a:pt x="1020" y="12344"/>
                </a:lnTo>
                <a:lnTo>
                  <a:pt x="975" y="12460"/>
                </a:lnTo>
                <a:lnTo>
                  <a:pt x="957" y="12586"/>
                </a:lnTo>
                <a:lnTo>
                  <a:pt x="1002" y="13184"/>
                </a:lnTo>
                <a:lnTo>
                  <a:pt x="975" y="13256"/>
                </a:lnTo>
                <a:lnTo>
                  <a:pt x="939" y="13283"/>
                </a:lnTo>
                <a:lnTo>
                  <a:pt x="904" y="13327"/>
                </a:lnTo>
                <a:lnTo>
                  <a:pt x="886" y="13390"/>
                </a:lnTo>
                <a:lnTo>
                  <a:pt x="859" y="13497"/>
                </a:lnTo>
                <a:lnTo>
                  <a:pt x="796" y="13596"/>
                </a:lnTo>
                <a:lnTo>
                  <a:pt x="769" y="13765"/>
                </a:lnTo>
                <a:lnTo>
                  <a:pt x="716" y="13891"/>
                </a:lnTo>
                <a:lnTo>
                  <a:pt x="653" y="14007"/>
                </a:lnTo>
                <a:lnTo>
                  <a:pt x="591" y="14069"/>
                </a:lnTo>
                <a:lnTo>
                  <a:pt x="609" y="14087"/>
                </a:lnTo>
                <a:lnTo>
                  <a:pt x="617" y="14087"/>
                </a:lnTo>
                <a:lnTo>
                  <a:pt x="635" y="14069"/>
                </a:lnTo>
                <a:lnTo>
                  <a:pt x="635" y="14105"/>
                </a:lnTo>
                <a:lnTo>
                  <a:pt x="635" y="14123"/>
                </a:lnTo>
                <a:lnTo>
                  <a:pt x="626" y="14114"/>
                </a:lnTo>
                <a:lnTo>
                  <a:pt x="600" y="14105"/>
                </a:lnTo>
                <a:lnTo>
                  <a:pt x="591" y="14096"/>
                </a:lnTo>
                <a:lnTo>
                  <a:pt x="555" y="14257"/>
                </a:lnTo>
                <a:lnTo>
                  <a:pt x="564" y="14293"/>
                </a:lnTo>
                <a:lnTo>
                  <a:pt x="564" y="14320"/>
                </a:lnTo>
                <a:lnTo>
                  <a:pt x="537" y="14329"/>
                </a:lnTo>
                <a:lnTo>
                  <a:pt x="510" y="14346"/>
                </a:lnTo>
                <a:lnTo>
                  <a:pt x="501" y="14373"/>
                </a:lnTo>
                <a:lnTo>
                  <a:pt x="528" y="14391"/>
                </a:lnTo>
                <a:lnTo>
                  <a:pt x="528" y="14418"/>
                </a:lnTo>
                <a:lnTo>
                  <a:pt x="546" y="14418"/>
                </a:lnTo>
                <a:lnTo>
                  <a:pt x="537" y="14454"/>
                </a:lnTo>
                <a:lnTo>
                  <a:pt x="519" y="14463"/>
                </a:lnTo>
                <a:lnTo>
                  <a:pt x="492" y="14454"/>
                </a:lnTo>
                <a:lnTo>
                  <a:pt x="457" y="14436"/>
                </a:lnTo>
                <a:lnTo>
                  <a:pt x="483" y="14436"/>
                </a:lnTo>
                <a:lnTo>
                  <a:pt x="483" y="14418"/>
                </a:lnTo>
                <a:lnTo>
                  <a:pt x="457" y="14427"/>
                </a:lnTo>
                <a:lnTo>
                  <a:pt x="439" y="14436"/>
                </a:lnTo>
                <a:lnTo>
                  <a:pt x="430" y="14445"/>
                </a:lnTo>
                <a:lnTo>
                  <a:pt x="421" y="14463"/>
                </a:lnTo>
                <a:lnTo>
                  <a:pt x="439" y="14489"/>
                </a:lnTo>
                <a:lnTo>
                  <a:pt x="421" y="14498"/>
                </a:lnTo>
                <a:lnTo>
                  <a:pt x="394" y="14525"/>
                </a:lnTo>
                <a:lnTo>
                  <a:pt x="367" y="14534"/>
                </a:lnTo>
                <a:lnTo>
                  <a:pt x="367" y="14552"/>
                </a:lnTo>
                <a:lnTo>
                  <a:pt x="340" y="14570"/>
                </a:lnTo>
                <a:lnTo>
                  <a:pt x="314" y="14597"/>
                </a:lnTo>
                <a:lnTo>
                  <a:pt x="269" y="14659"/>
                </a:lnTo>
                <a:lnTo>
                  <a:pt x="287" y="14686"/>
                </a:lnTo>
                <a:lnTo>
                  <a:pt x="269" y="14731"/>
                </a:lnTo>
                <a:lnTo>
                  <a:pt x="349" y="14695"/>
                </a:lnTo>
                <a:lnTo>
                  <a:pt x="367" y="14722"/>
                </a:lnTo>
                <a:lnTo>
                  <a:pt x="376" y="14811"/>
                </a:lnTo>
                <a:lnTo>
                  <a:pt x="376" y="14856"/>
                </a:lnTo>
                <a:lnTo>
                  <a:pt x="394" y="14910"/>
                </a:lnTo>
                <a:lnTo>
                  <a:pt x="421" y="14927"/>
                </a:lnTo>
                <a:lnTo>
                  <a:pt x="403" y="14936"/>
                </a:lnTo>
                <a:lnTo>
                  <a:pt x="394" y="14936"/>
                </a:lnTo>
                <a:lnTo>
                  <a:pt x="394" y="14954"/>
                </a:lnTo>
                <a:lnTo>
                  <a:pt x="466" y="14945"/>
                </a:lnTo>
                <a:lnTo>
                  <a:pt x="483" y="14918"/>
                </a:lnTo>
                <a:lnTo>
                  <a:pt x="483" y="14874"/>
                </a:lnTo>
                <a:lnTo>
                  <a:pt x="501" y="14811"/>
                </a:lnTo>
                <a:lnTo>
                  <a:pt x="528" y="14829"/>
                </a:lnTo>
                <a:lnTo>
                  <a:pt x="537" y="14829"/>
                </a:lnTo>
                <a:lnTo>
                  <a:pt x="537" y="14820"/>
                </a:lnTo>
                <a:lnTo>
                  <a:pt x="546" y="14811"/>
                </a:lnTo>
                <a:lnTo>
                  <a:pt x="564" y="14811"/>
                </a:lnTo>
                <a:lnTo>
                  <a:pt x="564" y="14784"/>
                </a:lnTo>
                <a:lnTo>
                  <a:pt x="501" y="14731"/>
                </a:lnTo>
                <a:lnTo>
                  <a:pt x="501" y="14713"/>
                </a:lnTo>
                <a:lnTo>
                  <a:pt x="519" y="14695"/>
                </a:lnTo>
                <a:lnTo>
                  <a:pt x="564" y="14677"/>
                </a:lnTo>
                <a:lnTo>
                  <a:pt x="591" y="14659"/>
                </a:lnTo>
                <a:lnTo>
                  <a:pt x="600" y="14632"/>
                </a:lnTo>
                <a:lnTo>
                  <a:pt x="600" y="14597"/>
                </a:lnTo>
                <a:lnTo>
                  <a:pt x="617" y="14579"/>
                </a:lnTo>
                <a:lnTo>
                  <a:pt x="653" y="14615"/>
                </a:lnTo>
                <a:lnTo>
                  <a:pt x="662" y="14597"/>
                </a:lnTo>
                <a:lnTo>
                  <a:pt x="680" y="14579"/>
                </a:lnTo>
                <a:lnTo>
                  <a:pt x="689" y="14570"/>
                </a:lnTo>
                <a:lnTo>
                  <a:pt x="698" y="14561"/>
                </a:lnTo>
                <a:lnTo>
                  <a:pt x="716" y="14606"/>
                </a:lnTo>
                <a:lnTo>
                  <a:pt x="725" y="14624"/>
                </a:lnTo>
                <a:lnTo>
                  <a:pt x="752" y="14650"/>
                </a:lnTo>
                <a:lnTo>
                  <a:pt x="761" y="14659"/>
                </a:lnTo>
                <a:lnTo>
                  <a:pt x="787" y="14686"/>
                </a:lnTo>
                <a:lnTo>
                  <a:pt x="805" y="14668"/>
                </a:lnTo>
                <a:lnTo>
                  <a:pt x="823" y="14659"/>
                </a:lnTo>
                <a:lnTo>
                  <a:pt x="832" y="14677"/>
                </a:lnTo>
                <a:lnTo>
                  <a:pt x="850" y="14713"/>
                </a:lnTo>
                <a:lnTo>
                  <a:pt x="877" y="14713"/>
                </a:lnTo>
                <a:lnTo>
                  <a:pt x="877" y="14686"/>
                </a:lnTo>
                <a:lnTo>
                  <a:pt x="895" y="14686"/>
                </a:lnTo>
                <a:lnTo>
                  <a:pt x="895" y="14695"/>
                </a:lnTo>
                <a:lnTo>
                  <a:pt x="895" y="14722"/>
                </a:lnTo>
                <a:lnTo>
                  <a:pt x="895" y="14731"/>
                </a:lnTo>
                <a:lnTo>
                  <a:pt x="912" y="14722"/>
                </a:lnTo>
                <a:lnTo>
                  <a:pt x="921" y="14722"/>
                </a:lnTo>
                <a:lnTo>
                  <a:pt x="939" y="14731"/>
                </a:lnTo>
                <a:lnTo>
                  <a:pt x="948" y="14686"/>
                </a:lnTo>
                <a:lnTo>
                  <a:pt x="966" y="14668"/>
                </a:lnTo>
                <a:lnTo>
                  <a:pt x="1002" y="14659"/>
                </a:lnTo>
                <a:lnTo>
                  <a:pt x="1047" y="14659"/>
                </a:lnTo>
                <a:lnTo>
                  <a:pt x="1047" y="14677"/>
                </a:lnTo>
                <a:lnTo>
                  <a:pt x="1047" y="14695"/>
                </a:lnTo>
                <a:lnTo>
                  <a:pt x="1047" y="14713"/>
                </a:lnTo>
                <a:lnTo>
                  <a:pt x="1020" y="14722"/>
                </a:lnTo>
                <a:lnTo>
                  <a:pt x="993" y="14740"/>
                </a:lnTo>
                <a:lnTo>
                  <a:pt x="975" y="14767"/>
                </a:lnTo>
                <a:lnTo>
                  <a:pt x="957" y="14784"/>
                </a:lnTo>
                <a:lnTo>
                  <a:pt x="975" y="14784"/>
                </a:lnTo>
                <a:lnTo>
                  <a:pt x="984" y="14793"/>
                </a:lnTo>
                <a:lnTo>
                  <a:pt x="993" y="14793"/>
                </a:lnTo>
                <a:lnTo>
                  <a:pt x="1002" y="14811"/>
                </a:lnTo>
                <a:lnTo>
                  <a:pt x="1029" y="14749"/>
                </a:lnTo>
                <a:lnTo>
                  <a:pt x="1055" y="14722"/>
                </a:lnTo>
                <a:lnTo>
                  <a:pt x="1091" y="14713"/>
                </a:lnTo>
                <a:lnTo>
                  <a:pt x="1091" y="14686"/>
                </a:lnTo>
                <a:lnTo>
                  <a:pt x="1064" y="14686"/>
                </a:lnTo>
                <a:lnTo>
                  <a:pt x="1064" y="14659"/>
                </a:lnTo>
                <a:lnTo>
                  <a:pt x="1100" y="14650"/>
                </a:lnTo>
                <a:lnTo>
                  <a:pt x="1136" y="14641"/>
                </a:lnTo>
                <a:lnTo>
                  <a:pt x="1163" y="14650"/>
                </a:lnTo>
                <a:lnTo>
                  <a:pt x="1198" y="14659"/>
                </a:lnTo>
                <a:lnTo>
                  <a:pt x="1172" y="14668"/>
                </a:lnTo>
                <a:lnTo>
                  <a:pt x="1136" y="14686"/>
                </a:lnTo>
                <a:lnTo>
                  <a:pt x="1127" y="14704"/>
                </a:lnTo>
                <a:lnTo>
                  <a:pt x="1136" y="14731"/>
                </a:lnTo>
                <a:lnTo>
                  <a:pt x="1136" y="14758"/>
                </a:lnTo>
                <a:lnTo>
                  <a:pt x="1109" y="14758"/>
                </a:lnTo>
                <a:lnTo>
                  <a:pt x="1109" y="14784"/>
                </a:lnTo>
                <a:lnTo>
                  <a:pt x="1127" y="14793"/>
                </a:lnTo>
                <a:lnTo>
                  <a:pt x="1136" y="14811"/>
                </a:lnTo>
                <a:lnTo>
                  <a:pt x="1181" y="14758"/>
                </a:lnTo>
                <a:lnTo>
                  <a:pt x="1243" y="14758"/>
                </a:lnTo>
                <a:lnTo>
                  <a:pt x="1306" y="14767"/>
                </a:lnTo>
                <a:lnTo>
                  <a:pt x="1350" y="14758"/>
                </a:lnTo>
                <a:lnTo>
                  <a:pt x="1368" y="14758"/>
                </a:lnTo>
                <a:lnTo>
                  <a:pt x="1368" y="14784"/>
                </a:lnTo>
                <a:lnTo>
                  <a:pt x="1395" y="14784"/>
                </a:lnTo>
                <a:lnTo>
                  <a:pt x="1404" y="14758"/>
                </a:lnTo>
                <a:lnTo>
                  <a:pt x="1422" y="14740"/>
                </a:lnTo>
                <a:lnTo>
                  <a:pt x="1449" y="14722"/>
                </a:lnTo>
                <a:lnTo>
                  <a:pt x="1547" y="14695"/>
                </a:lnTo>
                <a:lnTo>
                  <a:pt x="1574" y="14677"/>
                </a:lnTo>
                <a:lnTo>
                  <a:pt x="1619" y="14659"/>
                </a:lnTo>
                <a:lnTo>
                  <a:pt x="1654" y="14668"/>
                </a:lnTo>
                <a:lnTo>
                  <a:pt x="1690" y="14695"/>
                </a:lnTo>
                <a:lnTo>
                  <a:pt x="1717" y="14713"/>
                </a:lnTo>
                <a:lnTo>
                  <a:pt x="1708" y="14695"/>
                </a:lnTo>
                <a:lnTo>
                  <a:pt x="1690" y="14677"/>
                </a:lnTo>
                <a:lnTo>
                  <a:pt x="1681" y="14659"/>
                </a:lnTo>
                <a:lnTo>
                  <a:pt x="1753" y="14659"/>
                </a:lnTo>
                <a:lnTo>
                  <a:pt x="1788" y="14632"/>
                </a:lnTo>
                <a:lnTo>
                  <a:pt x="1931" y="14740"/>
                </a:lnTo>
                <a:lnTo>
                  <a:pt x="1976" y="14784"/>
                </a:lnTo>
                <a:lnTo>
                  <a:pt x="2057" y="14784"/>
                </a:lnTo>
                <a:lnTo>
                  <a:pt x="2083" y="14793"/>
                </a:lnTo>
                <a:lnTo>
                  <a:pt x="2101" y="14811"/>
                </a:lnTo>
                <a:lnTo>
                  <a:pt x="2128" y="14838"/>
                </a:lnTo>
                <a:lnTo>
                  <a:pt x="2137" y="14856"/>
                </a:lnTo>
                <a:lnTo>
                  <a:pt x="2155" y="14856"/>
                </a:lnTo>
                <a:lnTo>
                  <a:pt x="2155" y="14829"/>
                </a:lnTo>
                <a:lnTo>
                  <a:pt x="2182" y="14829"/>
                </a:lnTo>
                <a:lnTo>
                  <a:pt x="2200" y="14847"/>
                </a:lnTo>
                <a:lnTo>
                  <a:pt x="2289" y="14865"/>
                </a:lnTo>
                <a:lnTo>
                  <a:pt x="2307" y="14874"/>
                </a:lnTo>
                <a:lnTo>
                  <a:pt x="2343" y="14927"/>
                </a:lnTo>
                <a:lnTo>
                  <a:pt x="2343" y="14945"/>
                </a:lnTo>
                <a:lnTo>
                  <a:pt x="2307" y="14927"/>
                </a:lnTo>
                <a:lnTo>
                  <a:pt x="2253" y="14963"/>
                </a:lnTo>
                <a:lnTo>
                  <a:pt x="2182" y="14999"/>
                </a:lnTo>
                <a:lnTo>
                  <a:pt x="2146" y="15035"/>
                </a:lnTo>
                <a:lnTo>
                  <a:pt x="2182" y="15079"/>
                </a:lnTo>
                <a:lnTo>
                  <a:pt x="2200" y="15079"/>
                </a:lnTo>
                <a:lnTo>
                  <a:pt x="2200" y="15053"/>
                </a:lnTo>
                <a:lnTo>
                  <a:pt x="2352" y="15178"/>
                </a:lnTo>
                <a:lnTo>
                  <a:pt x="2405" y="15196"/>
                </a:lnTo>
                <a:lnTo>
                  <a:pt x="2432" y="15231"/>
                </a:lnTo>
                <a:lnTo>
                  <a:pt x="2486" y="15321"/>
                </a:lnTo>
                <a:lnTo>
                  <a:pt x="2646" y="15508"/>
                </a:lnTo>
                <a:lnTo>
                  <a:pt x="2682" y="15562"/>
                </a:lnTo>
                <a:lnTo>
                  <a:pt x="2691" y="15660"/>
                </a:lnTo>
                <a:lnTo>
                  <a:pt x="2727" y="15723"/>
                </a:lnTo>
                <a:lnTo>
                  <a:pt x="2736" y="15777"/>
                </a:lnTo>
                <a:lnTo>
                  <a:pt x="2754" y="15803"/>
                </a:lnTo>
                <a:lnTo>
                  <a:pt x="2781" y="15821"/>
                </a:lnTo>
                <a:lnTo>
                  <a:pt x="2843" y="15839"/>
                </a:lnTo>
                <a:lnTo>
                  <a:pt x="2879" y="15866"/>
                </a:lnTo>
                <a:lnTo>
                  <a:pt x="2941" y="15955"/>
                </a:lnTo>
                <a:lnTo>
                  <a:pt x="3022" y="16170"/>
                </a:lnTo>
                <a:lnTo>
                  <a:pt x="3084" y="16268"/>
                </a:lnTo>
                <a:lnTo>
                  <a:pt x="3183" y="16375"/>
                </a:lnTo>
                <a:lnTo>
                  <a:pt x="3210" y="16429"/>
                </a:lnTo>
                <a:lnTo>
                  <a:pt x="3227" y="16492"/>
                </a:lnTo>
                <a:lnTo>
                  <a:pt x="3236" y="16626"/>
                </a:lnTo>
                <a:lnTo>
                  <a:pt x="3245" y="16697"/>
                </a:lnTo>
                <a:lnTo>
                  <a:pt x="3281" y="16787"/>
                </a:lnTo>
                <a:lnTo>
                  <a:pt x="3397" y="17010"/>
                </a:lnTo>
                <a:lnTo>
                  <a:pt x="3496" y="17108"/>
                </a:lnTo>
                <a:lnTo>
                  <a:pt x="3585" y="17242"/>
                </a:lnTo>
                <a:lnTo>
                  <a:pt x="3657" y="17341"/>
                </a:lnTo>
                <a:lnTo>
                  <a:pt x="3692" y="17368"/>
                </a:lnTo>
                <a:lnTo>
                  <a:pt x="3844" y="17475"/>
                </a:lnTo>
                <a:lnTo>
                  <a:pt x="4112" y="17797"/>
                </a:lnTo>
                <a:lnTo>
                  <a:pt x="4193" y="17904"/>
                </a:lnTo>
                <a:lnTo>
                  <a:pt x="4202" y="17949"/>
                </a:lnTo>
                <a:lnTo>
                  <a:pt x="4202" y="17984"/>
                </a:lnTo>
                <a:lnTo>
                  <a:pt x="4166" y="18029"/>
                </a:lnTo>
                <a:lnTo>
                  <a:pt x="4157" y="18065"/>
                </a:lnTo>
                <a:lnTo>
                  <a:pt x="4166" y="18092"/>
                </a:lnTo>
                <a:lnTo>
                  <a:pt x="4175" y="18127"/>
                </a:lnTo>
                <a:lnTo>
                  <a:pt x="4264" y="18297"/>
                </a:lnTo>
                <a:lnTo>
                  <a:pt x="4524" y="18628"/>
                </a:lnTo>
                <a:lnTo>
                  <a:pt x="4729" y="18816"/>
                </a:lnTo>
                <a:lnTo>
                  <a:pt x="4801" y="18932"/>
                </a:lnTo>
                <a:lnTo>
                  <a:pt x="4845" y="18976"/>
                </a:lnTo>
                <a:lnTo>
                  <a:pt x="4899" y="18959"/>
                </a:lnTo>
                <a:lnTo>
                  <a:pt x="4962" y="19182"/>
                </a:lnTo>
                <a:lnTo>
                  <a:pt x="5060" y="19343"/>
                </a:lnTo>
                <a:lnTo>
                  <a:pt x="5113" y="19504"/>
                </a:lnTo>
                <a:lnTo>
                  <a:pt x="5194" y="19593"/>
                </a:lnTo>
                <a:lnTo>
                  <a:pt x="5382" y="19763"/>
                </a:lnTo>
                <a:lnTo>
                  <a:pt x="5534" y="19951"/>
                </a:lnTo>
                <a:lnTo>
                  <a:pt x="5784" y="20407"/>
                </a:lnTo>
                <a:lnTo>
                  <a:pt x="6016" y="20979"/>
                </a:lnTo>
                <a:lnTo>
                  <a:pt x="6150" y="21166"/>
                </a:lnTo>
                <a:lnTo>
                  <a:pt x="6231" y="21291"/>
                </a:lnTo>
                <a:lnTo>
                  <a:pt x="6427" y="21765"/>
                </a:lnTo>
                <a:lnTo>
                  <a:pt x="6508" y="21872"/>
                </a:lnTo>
                <a:lnTo>
                  <a:pt x="6624" y="21908"/>
                </a:lnTo>
                <a:lnTo>
                  <a:pt x="6722" y="21917"/>
                </a:lnTo>
                <a:lnTo>
                  <a:pt x="6839" y="21944"/>
                </a:lnTo>
                <a:lnTo>
                  <a:pt x="6937" y="21998"/>
                </a:lnTo>
                <a:lnTo>
                  <a:pt x="7008" y="22078"/>
                </a:lnTo>
                <a:lnTo>
                  <a:pt x="7044" y="22159"/>
                </a:lnTo>
                <a:lnTo>
                  <a:pt x="7053" y="22266"/>
                </a:lnTo>
                <a:lnTo>
                  <a:pt x="7044" y="22355"/>
                </a:lnTo>
                <a:lnTo>
                  <a:pt x="6999" y="22427"/>
                </a:lnTo>
                <a:lnTo>
                  <a:pt x="6937" y="22507"/>
                </a:lnTo>
                <a:lnTo>
                  <a:pt x="6901" y="22588"/>
                </a:lnTo>
                <a:lnTo>
                  <a:pt x="6910" y="22668"/>
                </a:lnTo>
                <a:lnTo>
                  <a:pt x="6946" y="22757"/>
                </a:lnTo>
                <a:lnTo>
                  <a:pt x="6964" y="22775"/>
                </a:lnTo>
                <a:lnTo>
                  <a:pt x="7008" y="22784"/>
                </a:lnTo>
                <a:lnTo>
                  <a:pt x="7008" y="22802"/>
                </a:lnTo>
                <a:lnTo>
                  <a:pt x="7008" y="22883"/>
                </a:lnTo>
                <a:lnTo>
                  <a:pt x="7008" y="22900"/>
                </a:lnTo>
                <a:lnTo>
                  <a:pt x="7035" y="22936"/>
                </a:lnTo>
                <a:lnTo>
                  <a:pt x="7107" y="23026"/>
                </a:lnTo>
                <a:lnTo>
                  <a:pt x="7134" y="23043"/>
                </a:lnTo>
                <a:lnTo>
                  <a:pt x="7178" y="23061"/>
                </a:lnTo>
                <a:lnTo>
                  <a:pt x="7277" y="23133"/>
                </a:lnTo>
                <a:lnTo>
                  <a:pt x="7321" y="23142"/>
                </a:lnTo>
                <a:lnTo>
                  <a:pt x="7357" y="23124"/>
                </a:lnTo>
                <a:lnTo>
                  <a:pt x="7348" y="23088"/>
                </a:lnTo>
                <a:lnTo>
                  <a:pt x="7321" y="23043"/>
                </a:lnTo>
                <a:lnTo>
                  <a:pt x="7330" y="23008"/>
                </a:lnTo>
                <a:lnTo>
                  <a:pt x="7402" y="23008"/>
                </a:lnTo>
                <a:lnTo>
                  <a:pt x="7473" y="23106"/>
                </a:lnTo>
                <a:lnTo>
                  <a:pt x="7598" y="23312"/>
                </a:lnTo>
                <a:lnTo>
                  <a:pt x="7643" y="23338"/>
                </a:lnTo>
                <a:lnTo>
                  <a:pt x="7732" y="23374"/>
                </a:lnTo>
                <a:lnTo>
                  <a:pt x="7777" y="23401"/>
                </a:lnTo>
                <a:lnTo>
                  <a:pt x="7804" y="23437"/>
                </a:lnTo>
                <a:lnTo>
                  <a:pt x="7849" y="23544"/>
                </a:lnTo>
                <a:lnTo>
                  <a:pt x="7875" y="23589"/>
                </a:lnTo>
                <a:lnTo>
                  <a:pt x="7884" y="23607"/>
                </a:lnTo>
                <a:lnTo>
                  <a:pt x="7875" y="23651"/>
                </a:lnTo>
                <a:lnTo>
                  <a:pt x="7884" y="23669"/>
                </a:lnTo>
                <a:lnTo>
                  <a:pt x="7902" y="23687"/>
                </a:lnTo>
                <a:lnTo>
                  <a:pt x="7947" y="23714"/>
                </a:lnTo>
                <a:lnTo>
                  <a:pt x="7965" y="23741"/>
                </a:lnTo>
                <a:lnTo>
                  <a:pt x="8009" y="23893"/>
                </a:lnTo>
                <a:lnTo>
                  <a:pt x="8036" y="23937"/>
                </a:lnTo>
                <a:lnTo>
                  <a:pt x="8179" y="24080"/>
                </a:lnTo>
                <a:lnTo>
                  <a:pt x="8224" y="24152"/>
                </a:lnTo>
                <a:lnTo>
                  <a:pt x="8170" y="24196"/>
                </a:lnTo>
                <a:lnTo>
                  <a:pt x="8179" y="24232"/>
                </a:lnTo>
                <a:lnTo>
                  <a:pt x="8233" y="24286"/>
                </a:lnTo>
                <a:lnTo>
                  <a:pt x="8251" y="24313"/>
                </a:lnTo>
                <a:lnTo>
                  <a:pt x="8260" y="24348"/>
                </a:lnTo>
                <a:lnTo>
                  <a:pt x="8269" y="24420"/>
                </a:lnTo>
                <a:lnTo>
                  <a:pt x="8278" y="24456"/>
                </a:lnTo>
                <a:lnTo>
                  <a:pt x="8313" y="24536"/>
                </a:lnTo>
                <a:lnTo>
                  <a:pt x="8367" y="24617"/>
                </a:lnTo>
                <a:lnTo>
                  <a:pt x="8430" y="24688"/>
                </a:lnTo>
                <a:lnTo>
                  <a:pt x="8492" y="24733"/>
                </a:lnTo>
                <a:lnTo>
                  <a:pt x="8519" y="24760"/>
                </a:lnTo>
                <a:lnTo>
                  <a:pt x="8546" y="24831"/>
                </a:lnTo>
                <a:lnTo>
                  <a:pt x="8582" y="24858"/>
                </a:lnTo>
                <a:lnTo>
                  <a:pt x="8617" y="24876"/>
                </a:lnTo>
                <a:lnTo>
                  <a:pt x="8653" y="24912"/>
                </a:lnTo>
                <a:lnTo>
                  <a:pt x="8707" y="24983"/>
                </a:lnTo>
                <a:lnTo>
                  <a:pt x="8751" y="25046"/>
                </a:lnTo>
                <a:lnTo>
                  <a:pt x="8778" y="25117"/>
                </a:lnTo>
                <a:lnTo>
                  <a:pt x="8787" y="25198"/>
                </a:lnTo>
                <a:lnTo>
                  <a:pt x="8796" y="25269"/>
                </a:lnTo>
                <a:lnTo>
                  <a:pt x="8778" y="25475"/>
                </a:lnTo>
                <a:lnTo>
                  <a:pt x="8796" y="25564"/>
                </a:lnTo>
                <a:lnTo>
                  <a:pt x="8859" y="25707"/>
                </a:lnTo>
                <a:lnTo>
                  <a:pt x="8868" y="25787"/>
                </a:lnTo>
                <a:lnTo>
                  <a:pt x="8796" y="25930"/>
                </a:lnTo>
                <a:lnTo>
                  <a:pt x="8796" y="26109"/>
                </a:lnTo>
                <a:lnTo>
                  <a:pt x="8751" y="26172"/>
                </a:lnTo>
                <a:lnTo>
                  <a:pt x="8671" y="26199"/>
                </a:lnTo>
                <a:lnTo>
                  <a:pt x="8599" y="26199"/>
                </a:lnTo>
                <a:lnTo>
                  <a:pt x="8528" y="26181"/>
                </a:lnTo>
                <a:lnTo>
                  <a:pt x="8447" y="26181"/>
                </a:lnTo>
                <a:lnTo>
                  <a:pt x="8501" y="26306"/>
                </a:lnTo>
                <a:lnTo>
                  <a:pt x="8546" y="26360"/>
                </a:lnTo>
                <a:lnTo>
                  <a:pt x="8599" y="26395"/>
                </a:lnTo>
                <a:lnTo>
                  <a:pt x="8635" y="26386"/>
                </a:lnTo>
                <a:lnTo>
                  <a:pt x="8680" y="26351"/>
                </a:lnTo>
                <a:lnTo>
                  <a:pt x="8698" y="26360"/>
                </a:lnTo>
                <a:lnTo>
                  <a:pt x="8707" y="26386"/>
                </a:lnTo>
                <a:lnTo>
                  <a:pt x="8716" y="26422"/>
                </a:lnTo>
                <a:lnTo>
                  <a:pt x="8707" y="26458"/>
                </a:lnTo>
                <a:lnTo>
                  <a:pt x="8698" y="26476"/>
                </a:lnTo>
                <a:lnTo>
                  <a:pt x="8707" y="26574"/>
                </a:lnTo>
                <a:lnTo>
                  <a:pt x="8796" y="26699"/>
                </a:lnTo>
                <a:lnTo>
                  <a:pt x="8993" y="26896"/>
                </a:lnTo>
                <a:lnTo>
                  <a:pt x="9493" y="27727"/>
                </a:lnTo>
                <a:lnTo>
                  <a:pt x="9475" y="27718"/>
                </a:lnTo>
                <a:lnTo>
                  <a:pt x="9449" y="27709"/>
                </a:lnTo>
                <a:lnTo>
                  <a:pt x="9431" y="27700"/>
                </a:lnTo>
                <a:lnTo>
                  <a:pt x="9404" y="27781"/>
                </a:lnTo>
                <a:lnTo>
                  <a:pt x="9404" y="27808"/>
                </a:lnTo>
                <a:lnTo>
                  <a:pt x="9431" y="27825"/>
                </a:lnTo>
                <a:lnTo>
                  <a:pt x="9475" y="27870"/>
                </a:lnTo>
                <a:lnTo>
                  <a:pt x="9565" y="28040"/>
                </a:lnTo>
                <a:lnTo>
                  <a:pt x="9601" y="28085"/>
                </a:lnTo>
                <a:lnTo>
                  <a:pt x="9654" y="28138"/>
                </a:lnTo>
                <a:lnTo>
                  <a:pt x="9690" y="28165"/>
                </a:lnTo>
                <a:lnTo>
                  <a:pt x="9735" y="28183"/>
                </a:lnTo>
                <a:lnTo>
                  <a:pt x="9922" y="28246"/>
                </a:lnTo>
                <a:lnTo>
                  <a:pt x="9985" y="28246"/>
                </a:lnTo>
                <a:lnTo>
                  <a:pt x="9967" y="28192"/>
                </a:lnTo>
                <a:lnTo>
                  <a:pt x="9967" y="28156"/>
                </a:lnTo>
                <a:lnTo>
                  <a:pt x="10012" y="28120"/>
                </a:lnTo>
                <a:lnTo>
                  <a:pt x="10074" y="28094"/>
                </a:lnTo>
                <a:lnTo>
                  <a:pt x="10128" y="28085"/>
                </a:lnTo>
                <a:lnTo>
                  <a:pt x="10173" y="28111"/>
                </a:lnTo>
                <a:lnTo>
                  <a:pt x="10262" y="28201"/>
                </a:lnTo>
                <a:lnTo>
                  <a:pt x="10307" y="28228"/>
                </a:lnTo>
                <a:lnTo>
                  <a:pt x="10360" y="28237"/>
                </a:lnTo>
                <a:lnTo>
                  <a:pt x="10396" y="28263"/>
                </a:lnTo>
                <a:lnTo>
                  <a:pt x="10414" y="28308"/>
                </a:lnTo>
                <a:lnTo>
                  <a:pt x="10539" y="28469"/>
                </a:lnTo>
                <a:lnTo>
                  <a:pt x="10584" y="28505"/>
                </a:lnTo>
                <a:lnTo>
                  <a:pt x="10691" y="28514"/>
                </a:lnTo>
                <a:lnTo>
                  <a:pt x="10771" y="28532"/>
                </a:lnTo>
                <a:lnTo>
                  <a:pt x="10816" y="28540"/>
                </a:lnTo>
                <a:lnTo>
                  <a:pt x="10825" y="28514"/>
                </a:lnTo>
                <a:lnTo>
                  <a:pt x="10816" y="28469"/>
                </a:lnTo>
                <a:lnTo>
                  <a:pt x="10807" y="28415"/>
                </a:lnTo>
                <a:lnTo>
                  <a:pt x="10834" y="28397"/>
                </a:lnTo>
                <a:lnTo>
                  <a:pt x="10852" y="28380"/>
                </a:lnTo>
                <a:lnTo>
                  <a:pt x="10879" y="28362"/>
                </a:lnTo>
                <a:lnTo>
                  <a:pt x="10914" y="28344"/>
                </a:lnTo>
                <a:lnTo>
                  <a:pt x="10932" y="28344"/>
                </a:lnTo>
                <a:lnTo>
                  <a:pt x="10950" y="28389"/>
                </a:lnTo>
                <a:lnTo>
                  <a:pt x="10932" y="28424"/>
                </a:lnTo>
                <a:lnTo>
                  <a:pt x="10906" y="28469"/>
                </a:lnTo>
                <a:lnTo>
                  <a:pt x="10888" y="28514"/>
                </a:lnTo>
                <a:lnTo>
                  <a:pt x="10888" y="28514"/>
                </a:lnTo>
                <a:lnTo>
                  <a:pt x="10914" y="28496"/>
                </a:lnTo>
                <a:lnTo>
                  <a:pt x="10941" y="28487"/>
                </a:lnTo>
                <a:lnTo>
                  <a:pt x="10968" y="28496"/>
                </a:lnTo>
                <a:lnTo>
                  <a:pt x="10995" y="28514"/>
                </a:lnTo>
                <a:lnTo>
                  <a:pt x="10923" y="28558"/>
                </a:lnTo>
                <a:lnTo>
                  <a:pt x="10888" y="28558"/>
                </a:lnTo>
                <a:lnTo>
                  <a:pt x="11040" y="28666"/>
                </a:lnTo>
                <a:lnTo>
                  <a:pt x="11183" y="28809"/>
                </a:lnTo>
                <a:lnTo>
                  <a:pt x="11227" y="28853"/>
                </a:lnTo>
                <a:lnTo>
                  <a:pt x="11281" y="28871"/>
                </a:lnTo>
                <a:lnTo>
                  <a:pt x="11290" y="28862"/>
                </a:lnTo>
                <a:lnTo>
                  <a:pt x="11335" y="28826"/>
                </a:lnTo>
                <a:lnTo>
                  <a:pt x="11343" y="28826"/>
                </a:lnTo>
                <a:lnTo>
                  <a:pt x="11370" y="28835"/>
                </a:lnTo>
                <a:lnTo>
                  <a:pt x="11540" y="28978"/>
                </a:lnTo>
                <a:lnTo>
                  <a:pt x="11594" y="29005"/>
                </a:lnTo>
                <a:lnTo>
                  <a:pt x="11621" y="29023"/>
                </a:lnTo>
                <a:lnTo>
                  <a:pt x="11719" y="29157"/>
                </a:lnTo>
                <a:lnTo>
                  <a:pt x="11755" y="29193"/>
                </a:lnTo>
                <a:lnTo>
                  <a:pt x="11808" y="29229"/>
                </a:lnTo>
                <a:lnTo>
                  <a:pt x="11862" y="29256"/>
                </a:lnTo>
                <a:lnTo>
                  <a:pt x="11924" y="29273"/>
                </a:lnTo>
                <a:lnTo>
                  <a:pt x="11987" y="29300"/>
                </a:lnTo>
                <a:lnTo>
                  <a:pt x="12032" y="29363"/>
                </a:lnTo>
                <a:lnTo>
                  <a:pt x="12067" y="29434"/>
                </a:lnTo>
                <a:lnTo>
                  <a:pt x="12103" y="29488"/>
                </a:lnTo>
                <a:lnTo>
                  <a:pt x="12139" y="29506"/>
                </a:lnTo>
                <a:lnTo>
                  <a:pt x="12210" y="29515"/>
                </a:lnTo>
                <a:lnTo>
                  <a:pt x="12237" y="29533"/>
                </a:lnTo>
                <a:lnTo>
                  <a:pt x="12264" y="29568"/>
                </a:lnTo>
                <a:lnTo>
                  <a:pt x="12318" y="29658"/>
                </a:lnTo>
                <a:lnTo>
                  <a:pt x="12336" y="29676"/>
                </a:lnTo>
                <a:lnTo>
                  <a:pt x="12354" y="29694"/>
                </a:lnTo>
                <a:lnTo>
                  <a:pt x="12380" y="29774"/>
                </a:lnTo>
                <a:lnTo>
                  <a:pt x="12407" y="29792"/>
                </a:lnTo>
                <a:lnTo>
                  <a:pt x="12479" y="29792"/>
                </a:lnTo>
                <a:lnTo>
                  <a:pt x="12514" y="29801"/>
                </a:lnTo>
                <a:lnTo>
                  <a:pt x="12541" y="29819"/>
                </a:lnTo>
                <a:lnTo>
                  <a:pt x="12595" y="29881"/>
                </a:lnTo>
                <a:lnTo>
                  <a:pt x="12613" y="29962"/>
                </a:lnTo>
                <a:lnTo>
                  <a:pt x="12631" y="30051"/>
                </a:lnTo>
                <a:lnTo>
                  <a:pt x="12648" y="30123"/>
                </a:lnTo>
                <a:lnTo>
                  <a:pt x="12765" y="30310"/>
                </a:lnTo>
                <a:lnTo>
                  <a:pt x="12854" y="30632"/>
                </a:lnTo>
                <a:lnTo>
                  <a:pt x="12943" y="30775"/>
                </a:lnTo>
                <a:lnTo>
                  <a:pt x="13051" y="30784"/>
                </a:lnTo>
                <a:lnTo>
                  <a:pt x="13051" y="30766"/>
                </a:lnTo>
                <a:lnTo>
                  <a:pt x="12970" y="30730"/>
                </a:lnTo>
                <a:lnTo>
                  <a:pt x="12934" y="30704"/>
                </a:lnTo>
                <a:lnTo>
                  <a:pt x="12934" y="30641"/>
                </a:lnTo>
                <a:lnTo>
                  <a:pt x="12961" y="30641"/>
                </a:lnTo>
                <a:lnTo>
                  <a:pt x="12988" y="30668"/>
                </a:lnTo>
                <a:lnTo>
                  <a:pt x="13051" y="30650"/>
                </a:lnTo>
                <a:lnTo>
                  <a:pt x="13069" y="30686"/>
                </a:lnTo>
                <a:lnTo>
                  <a:pt x="13078" y="30739"/>
                </a:lnTo>
                <a:lnTo>
                  <a:pt x="13104" y="30775"/>
                </a:lnTo>
                <a:lnTo>
                  <a:pt x="13149" y="30838"/>
                </a:lnTo>
                <a:lnTo>
                  <a:pt x="13185" y="30891"/>
                </a:lnTo>
                <a:lnTo>
                  <a:pt x="13212" y="30972"/>
                </a:lnTo>
                <a:lnTo>
                  <a:pt x="13238" y="31061"/>
                </a:lnTo>
                <a:lnTo>
                  <a:pt x="13238" y="31142"/>
                </a:lnTo>
                <a:lnTo>
                  <a:pt x="13256" y="31124"/>
                </a:lnTo>
                <a:lnTo>
                  <a:pt x="13274" y="31106"/>
                </a:lnTo>
                <a:lnTo>
                  <a:pt x="13283" y="31097"/>
                </a:lnTo>
                <a:lnTo>
                  <a:pt x="13310" y="31186"/>
                </a:lnTo>
                <a:lnTo>
                  <a:pt x="13319" y="31293"/>
                </a:lnTo>
                <a:lnTo>
                  <a:pt x="13337" y="31392"/>
                </a:lnTo>
                <a:lnTo>
                  <a:pt x="13390" y="31428"/>
                </a:lnTo>
                <a:lnTo>
                  <a:pt x="13372" y="31454"/>
                </a:lnTo>
                <a:lnTo>
                  <a:pt x="13364" y="31508"/>
                </a:lnTo>
                <a:lnTo>
                  <a:pt x="13355" y="31553"/>
                </a:lnTo>
                <a:lnTo>
                  <a:pt x="13364" y="31579"/>
                </a:lnTo>
                <a:lnTo>
                  <a:pt x="13390" y="31615"/>
                </a:lnTo>
                <a:lnTo>
                  <a:pt x="13399" y="31642"/>
                </a:lnTo>
                <a:lnTo>
                  <a:pt x="13390" y="31696"/>
                </a:lnTo>
                <a:lnTo>
                  <a:pt x="13417" y="31767"/>
                </a:lnTo>
                <a:lnTo>
                  <a:pt x="13471" y="31839"/>
                </a:lnTo>
                <a:lnTo>
                  <a:pt x="13533" y="31874"/>
                </a:lnTo>
                <a:lnTo>
                  <a:pt x="13587" y="31874"/>
                </a:lnTo>
                <a:lnTo>
                  <a:pt x="13578" y="31901"/>
                </a:lnTo>
                <a:lnTo>
                  <a:pt x="13569" y="31928"/>
                </a:lnTo>
                <a:lnTo>
                  <a:pt x="13578" y="31955"/>
                </a:lnTo>
                <a:lnTo>
                  <a:pt x="13587" y="31991"/>
                </a:lnTo>
                <a:lnTo>
                  <a:pt x="13641" y="31946"/>
                </a:lnTo>
                <a:lnTo>
                  <a:pt x="13676" y="31991"/>
                </a:lnTo>
                <a:lnTo>
                  <a:pt x="13694" y="32062"/>
                </a:lnTo>
                <a:lnTo>
                  <a:pt x="13667" y="32107"/>
                </a:lnTo>
                <a:lnTo>
                  <a:pt x="13659" y="32125"/>
                </a:lnTo>
                <a:lnTo>
                  <a:pt x="13721" y="32259"/>
                </a:lnTo>
                <a:lnTo>
                  <a:pt x="13712" y="32304"/>
                </a:lnTo>
                <a:lnTo>
                  <a:pt x="13694" y="32357"/>
                </a:lnTo>
                <a:lnTo>
                  <a:pt x="13667" y="32402"/>
                </a:lnTo>
                <a:lnTo>
                  <a:pt x="13632" y="32438"/>
                </a:lnTo>
                <a:lnTo>
                  <a:pt x="13694" y="32581"/>
                </a:lnTo>
                <a:lnTo>
                  <a:pt x="13739" y="32643"/>
                </a:lnTo>
                <a:lnTo>
                  <a:pt x="13810" y="32625"/>
                </a:lnTo>
                <a:lnTo>
                  <a:pt x="13864" y="32652"/>
                </a:lnTo>
                <a:lnTo>
                  <a:pt x="13936" y="32670"/>
                </a:lnTo>
                <a:lnTo>
                  <a:pt x="13998" y="32697"/>
                </a:lnTo>
                <a:lnTo>
                  <a:pt x="14025" y="32750"/>
                </a:lnTo>
                <a:lnTo>
                  <a:pt x="14034" y="32795"/>
                </a:lnTo>
                <a:lnTo>
                  <a:pt x="14052" y="32822"/>
                </a:lnTo>
                <a:lnTo>
                  <a:pt x="14079" y="32849"/>
                </a:lnTo>
                <a:lnTo>
                  <a:pt x="14096" y="32858"/>
                </a:lnTo>
                <a:lnTo>
                  <a:pt x="14132" y="32884"/>
                </a:lnTo>
                <a:lnTo>
                  <a:pt x="14186" y="32983"/>
                </a:lnTo>
                <a:lnTo>
                  <a:pt x="14222" y="33028"/>
                </a:lnTo>
                <a:lnTo>
                  <a:pt x="14204" y="33063"/>
                </a:lnTo>
                <a:lnTo>
                  <a:pt x="14177" y="33090"/>
                </a:lnTo>
                <a:lnTo>
                  <a:pt x="14150" y="33090"/>
                </a:lnTo>
                <a:lnTo>
                  <a:pt x="14114" y="33072"/>
                </a:lnTo>
                <a:lnTo>
                  <a:pt x="14061" y="33054"/>
                </a:lnTo>
                <a:lnTo>
                  <a:pt x="13945" y="32849"/>
                </a:lnTo>
                <a:lnTo>
                  <a:pt x="13846" y="32840"/>
                </a:lnTo>
                <a:lnTo>
                  <a:pt x="13846" y="32840"/>
                </a:lnTo>
                <a:lnTo>
                  <a:pt x="13909" y="32884"/>
                </a:lnTo>
                <a:lnTo>
                  <a:pt x="14025" y="33117"/>
                </a:lnTo>
                <a:lnTo>
                  <a:pt x="14204" y="33376"/>
                </a:lnTo>
                <a:lnTo>
                  <a:pt x="14239" y="33448"/>
                </a:lnTo>
                <a:lnTo>
                  <a:pt x="14266" y="33421"/>
                </a:lnTo>
                <a:lnTo>
                  <a:pt x="14239" y="33394"/>
                </a:lnTo>
                <a:lnTo>
                  <a:pt x="14231" y="33358"/>
                </a:lnTo>
                <a:lnTo>
                  <a:pt x="14231" y="33322"/>
                </a:lnTo>
                <a:lnTo>
                  <a:pt x="14222" y="33287"/>
                </a:lnTo>
                <a:lnTo>
                  <a:pt x="14204" y="33251"/>
                </a:lnTo>
                <a:lnTo>
                  <a:pt x="14141" y="33197"/>
                </a:lnTo>
                <a:lnTo>
                  <a:pt x="14132" y="33179"/>
                </a:lnTo>
                <a:lnTo>
                  <a:pt x="14159" y="33162"/>
                </a:lnTo>
                <a:lnTo>
                  <a:pt x="14222" y="33206"/>
                </a:lnTo>
                <a:lnTo>
                  <a:pt x="14374" y="33376"/>
                </a:lnTo>
                <a:lnTo>
                  <a:pt x="14383" y="33403"/>
                </a:lnTo>
                <a:lnTo>
                  <a:pt x="14293" y="33483"/>
                </a:lnTo>
                <a:lnTo>
                  <a:pt x="14284" y="33528"/>
                </a:lnTo>
                <a:lnTo>
                  <a:pt x="14311" y="33582"/>
                </a:lnTo>
                <a:lnTo>
                  <a:pt x="14374" y="33680"/>
                </a:lnTo>
                <a:lnTo>
                  <a:pt x="14454" y="33877"/>
                </a:lnTo>
                <a:lnTo>
                  <a:pt x="14543" y="33993"/>
                </a:lnTo>
                <a:lnTo>
                  <a:pt x="14570" y="34038"/>
                </a:lnTo>
                <a:lnTo>
                  <a:pt x="14570" y="34458"/>
                </a:lnTo>
                <a:lnTo>
                  <a:pt x="14588" y="34610"/>
                </a:lnTo>
                <a:lnTo>
                  <a:pt x="14633" y="34735"/>
                </a:lnTo>
                <a:lnTo>
                  <a:pt x="14651" y="34699"/>
                </a:lnTo>
                <a:lnTo>
                  <a:pt x="14677" y="34601"/>
                </a:lnTo>
                <a:lnTo>
                  <a:pt x="14695" y="34574"/>
                </a:lnTo>
                <a:lnTo>
                  <a:pt x="14740" y="34565"/>
                </a:lnTo>
                <a:lnTo>
                  <a:pt x="14767" y="34583"/>
                </a:lnTo>
                <a:lnTo>
                  <a:pt x="14785" y="34627"/>
                </a:lnTo>
                <a:lnTo>
                  <a:pt x="14785" y="34663"/>
                </a:lnTo>
                <a:lnTo>
                  <a:pt x="14776" y="34681"/>
                </a:lnTo>
                <a:lnTo>
                  <a:pt x="14722" y="34735"/>
                </a:lnTo>
                <a:lnTo>
                  <a:pt x="14677" y="34833"/>
                </a:lnTo>
                <a:lnTo>
                  <a:pt x="14651" y="34869"/>
                </a:lnTo>
                <a:lnTo>
                  <a:pt x="14624" y="34896"/>
                </a:lnTo>
                <a:lnTo>
                  <a:pt x="14597" y="34931"/>
                </a:lnTo>
                <a:lnTo>
                  <a:pt x="14570" y="35074"/>
                </a:lnTo>
                <a:lnTo>
                  <a:pt x="14463" y="35200"/>
                </a:lnTo>
                <a:lnTo>
                  <a:pt x="14436" y="35289"/>
                </a:lnTo>
                <a:lnTo>
                  <a:pt x="14436" y="35432"/>
                </a:lnTo>
                <a:lnTo>
                  <a:pt x="14427" y="35477"/>
                </a:lnTo>
                <a:lnTo>
                  <a:pt x="14409" y="35512"/>
                </a:lnTo>
                <a:lnTo>
                  <a:pt x="14391" y="35548"/>
                </a:lnTo>
                <a:lnTo>
                  <a:pt x="14418" y="35602"/>
                </a:lnTo>
                <a:lnTo>
                  <a:pt x="14463" y="35486"/>
                </a:lnTo>
                <a:lnTo>
                  <a:pt x="14481" y="35486"/>
                </a:lnTo>
                <a:lnTo>
                  <a:pt x="14472" y="35557"/>
                </a:lnTo>
                <a:lnTo>
                  <a:pt x="14445" y="35691"/>
                </a:lnTo>
                <a:lnTo>
                  <a:pt x="14436" y="35754"/>
                </a:lnTo>
                <a:lnTo>
                  <a:pt x="14427" y="35772"/>
                </a:lnTo>
                <a:lnTo>
                  <a:pt x="14383" y="35798"/>
                </a:lnTo>
                <a:lnTo>
                  <a:pt x="14374" y="35816"/>
                </a:lnTo>
                <a:lnTo>
                  <a:pt x="14365" y="35852"/>
                </a:lnTo>
                <a:lnTo>
                  <a:pt x="14365" y="35915"/>
                </a:lnTo>
                <a:lnTo>
                  <a:pt x="14347" y="35950"/>
                </a:lnTo>
                <a:lnTo>
                  <a:pt x="14365" y="36004"/>
                </a:lnTo>
                <a:lnTo>
                  <a:pt x="14391" y="36487"/>
                </a:lnTo>
                <a:lnTo>
                  <a:pt x="14409" y="36496"/>
                </a:lnTo>
                <a:lnTo>
                  <a:pt x="14427" y="36531"/>
                </a:lnTo>
                <a:lnTo>
                  <a:pt x="14436" y="36576"/>
                </a:lnTo>
                <a:lnTo>
                  <a:pt x="14391" y="36558"/>
                </a:lnTo>
                <a:lnTo>
                  <a:pt x="14374" y="36531"/>
                </a:lnTo>
                <a:lnTo>
                  <a:pt x="14329" y="36433"/>
                </a:lnTo>
                <a:lnTo>
                  <a:pt x="14320" y="36353"/>
                </a:lnTo>
                <a:lnTo>
                  <a:pt x="14284" y="36308"/>
                </a:lnTo>
                <a:lnTo>
                  <a:pt x="14150" y="36281"/>
                </a:lnTo>
                <a:lnTo>
                  <a:pt x="14195" y="36344"/>
                </a:lnTo>
                <a:lnTo>
                  <a:pt x="14222" y="36451"/>
                </a:lnTo>
                <a:lnTo>
                  <a:pt x="14266" y="36513"/>
                </a:lnTo>
                <a:lnTo>
                  <a:pt x="14374" y="36603"/>
                </a:lnTo>
                <a:lnTo>
                  <a:pt x="14383" y="36621"/>
                </a:lnTo>
                <a:lnTo>
                  <a:pt x="14391" y="36639"/>
                </a:lnTo>
                <a:lnTo>
                  <a:pt x="14391" y="36656"/>
                </a:lnTo>
                <a:lnTo>
                  <a:pt x="14436" y="36674"/>
                </a:lnTo>
                <a:lnTo>
                  <a:pt x="14445" y="36710"/>
                </a:lnTo>
                <a:lnTo>
                  <a:pt x="14454" y="36764"/>
                </a:lnTo>
                <a:lnTo>
                  <a:pt x="14463" y="36791"/>
                </a:lnTo>
                <a:lnTo>
                  <a:pt x="14481" y="36817"/>
                </a:lnTo>
                <a:lnTo>
                  <a:pt x="14490" y="36835"/>
                </a:lnTo>
                <a:lnTo>
                  <a:pt x="14508" y="36844"/>
                </a:lnTo>
                <a:lnTo>
                  <a:pt x="14526" y="36862"/>
                </a:lnTo>
                <a:lnTo>
                  <a:pt x="14534" y="36889"/>
                </a:lnTo>
                <a:lnTo>
                  <a:pt x="14534" y="36916"/>
                </a:lnTo>
                <a:lnTo>
                  <a:pt x="14543" y="36934"/>
                </a:lnTo>
                <a:lnTo>
                  <a:pt x="14588" y="36934"/>
                </a:lnTo>
                <a:lnTo>
                  <a:pt x="14615" y="36916"/>
                </a:lnTo>
                <a:lnTo>
                  <a:pt x="14633" y="36889"/>
                </a:lnTo>
                <a:lnTo>
                  <a:pt x="14651" y="36817"/>
                </a:lnTo>
                <a:lnTo>
                  <a:pt x="14677" y="36862"/>
                </a:lnTo>
                <a:lnTo>
                  <a:pt x="14677" y="36916"/>
                </a:lnTo>
                <a:lnTo>
                  <a:pt x="14660" y="36960"/>
                </a:lnTo>
                <a:lnTo>
                  <a:pt x="14642" y="36978"/>
                </a:lnTo>
                <a:lnTo>
                  <a:pt x="14588" y="36996"/>
                </a:lnTo>
                <a:lnTo>
                  <a:pt x="14579" y="37050"/>
                </a:lnTo>
                <a:lnTo>
                  <a:pt x="14615" y="37139"/>
                </a:lnTo>
                <a:lnTo>
                  <a:pt x="14624" y="37237"/>
                </a:lnTo>
                <a:lnTo>
                  <a:pt x="14615" y="37345"/>
                </a:lnTo>
                <a:lnTo>
                  <a:pt x="14624" y="37443"/>
                </a:lnTo>
                <a:lnTo>
                  <a:pt x="14677" y="37515"/>
                </a:lnTo>
                <a:lnTo>
                  <a:pt x="14651" y="37532"/>
                </a:lnTo>
                <a:lnTo>
                  <a:pt x="14686" y="37604"/>
                </a:lnTo>
                <a:lnTo>
                  <a:pt x="14713" y="37640"/>
                </a:lnTo>
                <a:lnTo>
                  <a:pt x="14749" y="37631"/>
                </a:lnTo>
                <a:lnTo>
                  <a:pt x="14785" y="37559"/>
                </a:lnTo>
                <a:lnTo>
                  <a:pt x="14838" y="37675"/>
                </a:lnTo>
                <a:lnTo>
                  <a:pt x="14847" y="37720"/>
                </a:lnTo>
                <a:lnTo>
                  <a:pt x="14812" y="37747"/>
                </a:lnTo>
                <a:lnTo>
                  <a:pt x="14812" y="37765"/>
                </a:lnTo>
                <a:lnTo>
                  <a:pt x="14856" y="37818"/>
                </a:lnTo>
                <a:lnTo>
                  <a:pt x="14883" y="37917"/>
                </a:lnTo>
                <a:lnTo>
                  <a:pt x="14874" y="38024"/>
                </a:lnTo>
                <a:lnTo>
                  <a:pt x="14838" y="38104"/>
                </a:lnTo>
                <a:lnTo>
                  <a:pt x="14588" y="38328"/>
                </a:lnTo>
                <a:lnTo>
                  <a:pt x="14686" y="38489"/>
                </a:lnTo>
                <a:lnTo>
                  <a:pt x="14731" y="38516"/>
                </a:lnTo>
                <a:lnTo>
                  <a:pt x="14856" y="38694"/>
                </a:lnTo>
                <a:lnTo>
                  <a:pt x="14874" y="38748"/>
                </a:lnTo>
                <a:lnTo>
                  <a:pt x="14865" y="38766"/>
                </a:lnTo>
                <a:lnTo>
                  <a:pt x="14838" y="38811"/>
                </a:lnTo>
                <a:lnTo>
                  <a:pt x="14829" y="38828"/>
                </a:lnTo>
                <a:lnTo>
                  <a:pt x="14838" y="38864"/>
                </a:lnTo>
                <a:lnTo>
                  <a:pt x="14865" y="38936"/>
                </a:lnTo>
                <a:lnTo>
                  <a:pt x="14883" y="39025"/>
                </a:lnTo>
                <a:lnTo>
                  <a:pt x="14919" y="39070"/>
                </a:lnTo>
                <a:lnTo>
                  <a:pt x="15053" y="39159"/>
                </a:lnTo>
                <a:lnTo>
                  <a:pt x="15080" y="39168"/>
                </a:lnTo>
                <a:lnTo>
                  <a:pt x="15089" y="39186"/>
                </a:lnTo>
                <a:lnTo>
                  <a:pt x="15089" y="39222"/>
                </a:lnTo>
                <a:lnTo>
                  <a:pt x="15107" y="39258"/>
                </a:lnTo>
                <a:lnTo>
                  <a:pt x="15142" y="39284"/>
                </a:lnTo>
                <a:lnTo>
                  <a:pt x="15151" y="39311"/>
                </a:lnTo>
                <a:lnTo>
                  <a:pt x="15160" y="39401"/>
                </a:lnTo>
                <a:lnTo>
                  <a:pt x="15169" y="39454"/>
                </a:lnTo>
                <a:lnTo>
                  <a:pt x="15187" y="39499"/>
                </a:lnTo>
                <a:lnTo>
                  <a:pt x="15276" y="39642"/>
                </a:lnTo>
                <a:lnTo>
                  <a:pt x="15276" y="39651"/>
                </a:lnTo>
                <a:lnTo>
                  <a:pt x="15312" y="39642"/>
                </a:lnTo>
                <a:lnTo>
                  <a:pt x="15339" y="39633"/>
                </a:lnTo>
                <a:lnTo>
                  <a:pt x="15375" y="39624"/>
                </a:lnTo>
                <a:lnTo>
                  <a:pt x="15401" y="39642"/>
                </a:lnTo>
                <a:lnTo>
                  <a:pt x="15428" y="39660"/>
                </a:lnTo>
                <a:lnTo>
                  <a:pt x="15455" y="39669"/>
                </a:lnTo>
                <a:lnTo>
                  <a:pt x="15473" y="39678"/>
                </a:lnTo>
                <a:lnTo>
                  <a:pt x="15482" y="39722"/>
                </a:lnTo>
                <a:lnTo>
                  <a:pt x="15473" y="39740"/>
                </a:lnTo>
                <a:lnTo>
                  <a:pt x="15455" y="39740"/>
                </a:lnTo>
                <a:lnTo>
                  <a:pt x="15428" y="39713"/>
                </a:lnTo>
                <a:lnTo>
                  <a:pt x="15419" y="39695"/>
                </a:lnTo>
                <a:lnTo>
                  <a:pt x="15410" y="39776"/>
                </a:lnTo>
                <a:lnTo>
                  <a:pt x="15473" y="39856"/>
                </a:lnTo>
                <a:lnTo>
                  <a:pt x="15562" y="39937"/>
                </a:lnTo>
                <a:lnTo>
                  <a:pt x="15634" y="39973"/>
                </a:lnTo>
                <a:lnTo>
                  <a:pt x="15643" y="39910"/>
                </a:lnTo>
                <a:lnTo>
                  <a:pt x="15661" y="39910"/>
                </a:lnTo>
                <a:lnTo>
                  <a:pt x="15696" y="39973"/>
                </a:lnTo>
                <a:lnTo>
                  <a:pt x="15723" y="39982"/>
                </a:lnTo>
                <a:lnTo>
                  <a:pt x="15759" y="39982"/>
                </a:lnTo>
                <a:lnTo>
                  <a:pt x="15768" y="40008"/>
                </a:lnTo>
                <a:lnTo>
                  <a:pt x="15768" y="40035"/>
                </a:lnTo>
                <a:lnTo>
                  <a:pt x="15768" y="40053"/>
                </a:lnTo>
                <a:lnTo>
                  <a:pt x="15786" y="40089"/>
                </a:lnTo>
                <a:lnTo>
                  <a:pt x="15750" y="40080"/>
                </a:lnTo>
                <a:lnTo>
                  <a:pt x="15714" y="40071"/>
                </a:lnTo>
                <a:lnTo>
                  <a:pt x="15696" y="40053"/>
                </a:lnTo>
                <a:lnTo>
                  <a:pt x="15679" y="40026"/>
                </a:lnTo>
                <a:lnTo>
                  <a:pt x="15661" y="40053"/>
                </a:lnTo>
                <a:lnTo>
                  <a:pt x="15661" y="40080"/>
                </a:lnTo>
                <a:lnTo>
                  <a:pt x="15670" y="40098"/>
                </a:lnTo>
                <a:lnTo>
                  <a:pt x="15696" y="40116"/>
                </a:lnTo>
                <a:lnTo>
                  <a:pt x="15679" y="40169"/>
                </a:lnTo>
                <a:lnTo>
                  <a:pt x="15723" y="40214"/>
                </a:lnTo>
                <a:lnTo>
                  <a:pt x="15786" y="40259"/>
                </a:lnTo>
                <a:lnTo>
                  <a:pt x="15848" y="40276"/>
                </a:lnTo>
                <a:lnTo>
                  <a:pt x="15831" y="40268"/>
                </a:lnTo>
                <a:lnTo>
                  <a:pt x="15813" y="40250"/>
                </a:lnTo>
                <a:lnTo>
                  <a:pt x="15795" y="40232"/>
                </a:lnTo>
                <a:lnTo>
                  <a:pt x="15786" y="40205"/>
                </a:lnTo>
                <a:lnTo>
                  <a:pt x="15831" y="40214"/>
                </a:lnTo>
                <a:lnTo>
                  <a:pt x="15938" y="40250"/>
                </a:lnTo>
                <a:lnTo>
                  <a:pt x="15893" y="40330"/>
                </a:lnTo>
                <a:lnTo>
                  <a:pt x="15902" y="40393"/>
                </a:lnTo>
                <a:lnTo>
                  <a:pt x="16009" y="40509"/>
                </a:lnTo>
                <a:lnTo>
                  <a:pt x="16018" y="40545"/>
                </a:lnTo>
                <a:lnTo>
                  <a:pt x="16036" y="40643"/>
                </a:lnTo>
                <a:lnTo>
                  <a:pt x="16063" y="40679"/>
                </a:lnTo>
                <a:lnTo>
                  <a:pt x="16134" y="40750"/>
                </a:lnTo>
                <a:lnTo>
                  <a:pt x="16170" y="40777"/>
                </a:lnTo>
                <a:lnTo>
                  <a:pt x="16224" y="40786"/>
                </a:lnTo>
                <a:lnTo>
                  <a:pt x="16215" y="40813"/>
                </a:lnTo>
                <a:lnTo>
                  <a:pt x="16197" y="40831"/>
                </a:lnTo>
                <a:lnTo>
                  <a:pt x="16134" y="40831"/>
                </a:lnTo>
                <a:lnTo>
                  <a:pt x="16134" y="40857"/>
                </a:lnTo>
                <a:lnTo>
                  <a:pt x="16197" y="40911"/>
                </a:lnTo>
                <a:lnTo>
                  <a:pt x="16385" y="41215"/>
                </a:lnTo>
                <a:lnTo>
                  <a:pt x="16474" y="41295"/>
                </a:lnTo>
                <a:lnTo>
                  <a:pt x="16644" y="41430"/>
                </a:lnTo>
                <a:lnTo>
                  <a:pt x="16698" y="41483"/>
                </a:lnTo>
                <a:lnTo>
                  <a:pt x="16751" y="41590"/>
                </a:lnTo>
                <a:lnTo>
                  <a:pt x="16805" y="41617"/>
                </a:lnTo>
                <a:lnTo>
                  <a:pt x="16867" y="41635"/>
                </a:lnTo>
                <a:lnTo>
                  <a:pt x="16912" y="41653"/>
                </a:lnTo>
                <a:lnTo>
                  <a:pt x="16957" y="41689"/>
                </a:lnTo>
                <a:lnTo>
                  <a:pt x="17270" y="41876"/>
                </a:lnTo>
                <a:lnTo>
                  <a:pt x="17323" y="41894"/>
                </a:lnTo>
                <a:lnTo>
                  <a:pt x="17341" y="41885"/>
                </a:lnTo>
                <a:lnTo>
                  <a:pt x="17323" y="41868"/>
                </a:lnTo>
                <a:lnTo>
                  <a:pt x="17296" y="41841"/>
                </a:lnTo>
                <a:lnTo>
                  <a:pt x="17279" y="41832"/>
                </a:lnTo>
                <a:lnTo>
                  <a:pt x="17252" y="41814"/>
                </a:lnTo>
                <a:lnTo>
                  <a:pt x="17225" y="41796"/>
                </a:lnTo>
                <a:lnTo>
                  <a:pt x="17207" y="41769"/>
                </a:lnTo>
                <a:lnTo>
                  <a:pt x="17207" y="41733"/>
                </a:lnTo>
                <a:lnTo>
                  <a:pt x="17270" y="41760"/>
                </a:lnTo>
                <a:lnTo>
                  <a:pt x="17413" y="41841"/>
                </a:lnTo>
                <a:lnTo>
                  <a:pt x="17484" y="41868"/>
                </a:lnTo>
                <a:lnTo>
                  <a:pt x="17511" y="41841"/>
                </a:lnTo>
                <a:lnTo>
                  <a:pt x="17573" y="41823"/>
                </a:lnTo>
                <a:lnTo>
                  <a:pt x="17654" y="41805"/>
                </a:lnTo>
                <a:lnTo>
                  <a:pt x="17725" y="41805"/>
                </a:lnTo>
                <a:lnTo>
                  <a:pt x="17779" y="41832"/>
                </a:lnTo>
                <a:lnTo>
                  <a:pt x="17877" y="41921"/>
                </a:lnTo>
                <a:lnTo>
                  <a:pt x="17913" y="41939"/>
                </a:lnTo>
                <a:lnTo>
                  <a:pt x="17904" y="41957"/>
                </a:lnTo>
                <a:lnTo>
                  <a:pt x="17940" y="41993"/>
                </a:lnTo>
                <a:lnTo>
                  <a:pt x="17985" y="42037"/>
                </a:lnTo>
                <a:lnTo>
                  <a:pt x="18011" y="42073"/>
                </a:lnTo>
                <a:lnTo>
                  <a:pt x="18038" y="42091"/>
                </a:lnTo>
                <a:lnTo>
                  <a:pt x="18137" y="42109"/>
                </a:lnTo>
                <a:lnTo>
                  <a:pt x="18217" y="42136"/>
                </a:lnTo>
                <a:lnTo>
                  <a:pt x="18271" y="42171"/>
                </a:lnTo>
                <a:lnTo>
                  <a:pt x="18244" y="42216"/>
                </a:lnTo>
                <a:lnTo>
                  <a:pt x="18360" y="42350"/>
                </a:lnTo>
                <a:lnTo>
                  <a:pt x="18503" y="42466"/>
                </a:lnTo>
                <a:lnTo>
                  <a:pt x="18575" y="42502"/>
                </a:lnTo>
                <a:lnTo>
                  <a:pt x="18628" y="42520"/>
                </a:lnTo>
                <a:lnTo>
                  <a:pt x="18655" y="42520"/>
                </a:lnTo>
                <a:lnTo>
                  <a:pt x="18735" y="42538"/>
                </a:lnTo>
                <a:lnTo>
                  <a:pt x="18762" y="42556"/>
                </a:lnTo>
                <a:lnTo>
                  <a:pt x="18843" y="42663"/>
                </a:lnTo>
                <a:lnTo>
                  <a:pt x="18870" y="42681"/>
                </a:lnTo>
                <a:lnTo>
                  <a:pt x="18896" y="42690"/>
                </a:lnTo>
                <a:lnTo>
                  <a:pt x="18923" y="42735"/>
                </a:lnTo>
                <a:lnTo>
                  <a:pt x="18959" y="42743"/>
                </a:lnTo>
                <a:lnTo>
                  <a:pt x="19075" y="42815"/>
                </a:lnTo>
                <a:lnTo>
                  <a:pt x="19173" y="42860"/>
                </a:lnTo>
                <a:lnTo>
                  <a:pt x="19209" y="42895"/>
                </a:lnTo>
                <a:lnTo>
                  <a:pt x="19227" y="42958"/>
                </a:lnTo>
                <a:lnTo>
                  <a:pt x="19191" y="43047"/>
                </a:lnTo>
                <a:lnTo>
                  <a:pt x="19182" y="43065"/>
                </a:lnTo>
                <a:lnTo>
                  <a:pt x="19209" y="43092"/>
                </a:lnTo>
                <a:lnTo>
                  <a:pt x="19308" y="43155"/>
                </a:lnTo>
                <a:lnTo>
                  <a:pt x="19433" y="43342"/>
                </a:lnTo>
                <a:lnTo>
                  <a:pt x="19477" y="43369"/>
                </a:lnTo>
                <a:lnTo>
                  <a:pt x="19486" y="43396"/>
                </a:lnTo>
                <a:lnTo>
                  <a:pt x="19513" y="43467"/>
                </a:lnTo>
                <a:lnTo>
                  <a:pt x="19549" y="43539"/>
                </a:lnTo>
                <a:lnTo>
                  <a:pt x="19594" y="43575"/>
                </a:lnTo>
                <a:lnTo>
                  <a:pt x="19558" y="43494"/>
                </a:lnTo>
                <a:lnTo>
                  <a:pt x="19594" y="43459"/>
                </a:lnTo>
                <a:lnTo>
                  <a:pt x="19656" y="43459"/>
                </a:lnTo>
                <a:lnTo>
                  <a:pt x="19817" y="43476"/>
                </a:lnTo>
                <a:lnTo>
                  <a:pt x="19880" y="43512"/>
                </a:lnTo>
                <a:lnTo>
                  <a:pt x="20023" y="43727"/>
                </a:lnTo>
                <a:lnTo>
                  <a:pt x="20049" y="43798"/>
                </a:lnTo>
                <a:lnTo>
                  <a:pt x="20058" y="43968"/>
                </a:lnTo>
                <a:lnTo>
                  <a:pt x="20032" y="44102"/>
                </a:lnTo>
                <a:lnTo>
                  <a:pt x="19960" y="44066"/>
                </a:lnTo>
                <a:lnTo>
                  <a:pt x="19924" y="44057"/>
                </a:lnTo>
                <a:lnTo>
                  <a:pt x="19924" y="44084"/>
                </a:lnTo>
                <a:lnTo>
                  <a:pt x="20005" y="44120"/>
                </a:lnTo>
                <a:lnTo>
                  <a:pt x="20166" y="44290"/>
                </a:lnTo>
                <a:lnTo>
                  <a:pt x="20237" y="44326"/>
                </a:lnTo>
                <a:lnTo>
                  <a:pt x="20514" y="44424"/>
                </a:lnTo>
                <a:lnTo>
                  <a:pt x="20523" y="44469"/>
                </a:lnTo>
                <a:lnTo>
                  <a:pt x="20541" y="44495"/>
                </a:lnTo>
                <a:lnTo>
                  <a:pt x="20541" y="44531"/>
                </a:lnTo>
                <a:lnTo>
                  <a:pt x="20532" y="44567"/>
                </a:lnTo>
                <a:lnTo>
                  <a:pt x="20559" y="44594"/>
                </a:lnTo>
                <a:lnTo>
                  <a:pt x="20541" y="44621"/>
                </a:lnTo>
                <a:lnTo>
                  <a:pt x="20514" y="44647"/>
                </a:lnTo>
                <a:lnTo>
                  <a:pt x="20496" y="44683"/>
                </a:lnTo>
                <a:lnTo>
                  <a:pt x="20487" y="44719"/>
                </a:lnTo>
                <a:lnTo>
                  <a:pt x="20505" y="44772"/>
                </a:lnTo>
                <a:lnTo>
                  <a:pt x="20514" y="44808"/>
                </a:lnTo>
                <a:lnTo>
                  <a:pt x="20523" y="44835"/>
                </a:lnTo>
                <a:lnTo>
                  <a:pt x="20550" y="44889"/>
                </a:lnTo>
                <a:lnTo>
                  <a:pt x="20559" y="44915"/>
                </a:lnTo>
                <a:lnTo>
                  <a:pt x="20550" y="44960"/>
                </a:lnTo>
                <a:lnTo>
                  <a:pt x="20550" y="44969"/>
                </a:lnTo>
                <a:lnTo>
                  <a:pt x="20630" y="45041"/>
                </a:lnTo>
                <a:lnTo>
                  <a:pt x="20684" y="45067"/>
                </a:lnTo>
                <a:lnTo>
                  <a:pt x="20720" y="45103"/>
                </a:lnTo>
                <a:lnTo>
                  <a:pt x="20729" y="45175"/>
                </a:lnTo>
                <a:lnTo>
                  <a:pt x="20747" y="45201"/>
                </a:lnTo>
                <a:lnTo>
                  <a:pt x="20800" y="45237"/>
                </a:lnTo>
                <a:lnTo>
                  <a:pt x="20818" y="45264"/>
                </a:lnTo>
                <a:lnTo>
                  <a:pt x="20818" y="45300"/>
                </a:lnTo>
                <a:lnTo>
                  <a:pt x="20836" y="45362"/>
                </a:lnTo>
                <a:lnTo>
                  <a:pt x="20845" y="45389"/>
                </a:lnTo>
                <a:lnTo>
                  <a:pt x="20818" y="45470"/>
                </a:lnTo>
                <a:lnTo>
                  <a:pt x="20818" y="45505"/>
                </a:lnTo>
                <a:lnTo>
                  <a:pt x="20827" y="45541"/>
                </a:lnTo>
                <a:lnTo>
                  <a:pt x="20872" y="45604"/>
                </a:lnTo>
                <a:lnTo>
                  <a:pt x="20907" y="45702"/>
                </a:lnTo>
                <a:lnTo>
                  <a:pt x="20961" y="45738"/>
                </a:lnTo>
                <a:lnTo>
                  <a:pt x="21104" y="45782"/>
                </a:lnTo>
                <a:lnTo>
                  <a:pt x="21167" y="45809"/>
                </a:lnTo>
                <a:lnTo>
                  <a:pt x="21220" y="45845"/>
                </a:lnTo>
                <a:lnTo>
                  <a:pt x="21247" y="45890"/>
                </a:lnTo>
                <a:lnTo>
                  <a:pt x="21211" y="45970"/>
                </a:lnTo>
                <a:lnTo>
                  <a:pt x="21194" y="46042"/>
                </a:lnTo>
                <a:lnTo>
                  <a:pt x="21185" y="46104"/>
                </a:lnTo>
                <a:lnTo>
                  <a:pt x="21176" y="46131"/>
                </a:lnTo>
                <a:lnTo>
                  <a:pt x="21158" y="46158"/>
                </a:lnTo>
                <a:lnTo>
                  <a:pt x="21140" y="46194"/>
                </a:lnTo>
                <a:lnTo>
                  <a:pt x="21122" y="46256"/>
                </a:lnTo>
                <a:lnTo>
                  <a:pt x="21122" y="46301"/>
                </a:lnTo>
                <a:lnTo>
                  <a:pt x="21122" y="46328"/>
                </a:lnTo>
                <a:lnTo>
                  <a:pt x="21140" y="46346"/>
                </a:lnTo>
                <a:lnTo>
                  <a:pt x="21194" y="46426"/>
                </a:lnTo>
                <a:lnTo>
                  <a:pt x="21202" y="46444"/>
                </a:lnTo>
                <a:lnTo>
                  <a:pt x="21229" y="46551"/>
                </a:lnTo>
                <a:lnTo>
                  <a:pt x="21363" y="46578"/>
                </a:lnTo>
                <a:lnTo>
                  <a:pt x="21363" y="46587"/>
                </a:lnTo>
                <a:lnTo>
                  <a:pt x="21435" y="46623"/>
                </a:lnTo>
                <a:lnTo>
                  <a:pt x="21453" y="46623"/>
                </a:lnTo>
                <a:lnTo>
                  <a:pt x="21480" y="46676"/>
                </a:lnTo>
                <a:lnTo>
                  <a:pt x="21480" y="46694"/>
                </a:lnTo>
                <a:lnTo>
                  <a:pt x="21462" y="46703"/>
                </a:lnTo>
                <a:lnTo>
                  <a:pt x="21453" y="46730"/>
                </a:lnTo>
                <a:lnTo>
                  <a:pt x="21435" y="46801"/>
                </a:lnTo>
                <a:lnTo>
                  <a:pt x="21363" y="47016"/>
                </a:lnTo>
                <a:lnTo>
                  <a:pt x="21354" y="47079"/>
                </a:lnTo>
                <a:lnTo>
                  <a:pt x="21354" y="47123"/>
                </a:lnTo>
                <a:lnTo>
                  <a:pt x="21372" y="47168"/>
                </a:lnTo>
                <a:lnTo>
                  <a:pt x="21417" y="47213"/>
                </a:lnTo>
                <a:lnTo>
                  <a:pt x="21453" y="47257"/>
                </a:lnTo>
                <a:lnTo>
                  <a:pt x="21542" y="47445"/>
                </a:lnTo>
                <a:lnTo>
                  <a:pt x="21560" y="47481"/>
                </a:lnTo>
                <a:lnTo>
                  <a:pt x="21596" y="47508"/>
                </a:lnTo>
                <a:lnTo>
                  <a:pt x="21631" y="47525"/>
                </a:lnTo>
                <a:lnTo>
                  <a:pt x="21667" y="47543"/>
                </a:lnTo>
                <a:lnTo>
                  <a:pt x="21676" y="47534"/>
                </a:lnTo>
                <a:lnTo>
                  <a:pt x="21712" y="47499"/>
                </a:lnTo>
                <a:lnTo>
                  <a:pt x="21739" y="47499"/>
                </a:lnTo>
                <a:lnTo>
                  <a:pt x="21748" y="47517"/>
                </a:lnTo>
                <a:lnTo>
                  <a:pt x="21766" y="47534"/>
                </a:lnTo>
                <a:lnTo>
                  <a:pt x="21819" y="47552"/>
                </a:lnTo>
                <a:lnTo>
                  <a:pt x="21846" y="47588"/>
                </a:lnTo>
                <a:lnTo>
                  <a:pt x="21855" y="47633"/>
                </a:lnTo>
                <a:lnTo>
                  <a:pt x="21864" y="47668"/>
                </a:lnTo>
                <a:lnTo>
                  <a:pt x="21882" y="47686"/>
                </a:lnTo>
                <a:lnTo>
                  <a:pt x="21998" y="47767"/>
                </a:lnTo>
                <a:lnTo>
                  <a:pt x="21998" y="47785"/>
                </a:lnTo>
                <a:lnTo>
                  <a:pt x="22007" y="47820"/>
                </a:lnTo>
                <a:lnTo>
                  <a:pt x="22007" y="47847"/>
                </a:lnTo>
                <a:lnTo>
                  <a:pt x="22025" y="47856"/>
                </a:lnTo>
                <a:lnTo>
                  <a:pt x="22052" y="47865"/>
                </a:lnTo>
                <a:lnTo>
                  <a:pt x="22061" y="47874"/>
                </a:lnTo>
                <a:lnTo>
                  <a:pt x="22069" y="47883"/>
                </a:lnTo>
                <a:lnTo>
                  <a:pt x="22078" y="47910"/>
                </a:lnTo>
                <a:lnTo>
                  <a:pt x="22087" y="48089"/>
                </a:lnTo>
                <a:lnTo>
                  <a:pt x="22096" y="48115"/>
                </a:lnTo>
                <a:lnTo>
                  <a:pt x="22105" y="48142"/>
                </a:lnTo>
                <a:lnTo>
                  <a:pt x="22123" y="48267"/>
                </a:lnTo>
                <a:lnTo>
                  <a:pt x="22132" y="48303"/>
                </a:lnTo>
                <a:lnTo>
                  <a:pt x="22168" y="48348"/>
                </a:lnTo>
                <a:lnTo>
                  <a:pt x="22186" y="48410"/>
                </a:lnTo>
                <a:lnTo>
                  <a:pt x="22195" y="48473"/>
                </a:lnTo>
                <a:lnTo>
                  <a:pt x="22186" y="48518"/>
                </a:lnTo>
                <a:lnTo>
                  <a:pt x="22239" y="48518"/>
                </a:lnTo>
                <a:lnTo>
                  <a:pt x="22275" y="48527"/>
                </a:lnTo>
                <a:lnTo>
                  <a:pt x="22293" y="48544"/>
                </a:lnTo>
                <a:lnTo>
                  <a:pt x="22275" y="48589"/>
                </a:lnTo>
                <a:lnTo>
                  <a:pt x="22293" y="48616"/>
                </a:lnTo>
                <a:lnTo>
                  <a:pt x="22293" y="48643"/>
                </a:lnTo>
                <a:lnTo>
                  <a:pt x="22275" y="48670"/>
                </a:lnTo>
                <a:lnTo>
                  <a:pt x="22257" y="48705"/>
                </a:lnTo>
                <a:lnTo>
                  <a:pt x="22257" y="48705"/>
                </a:lnTo>
                <a:lnTo>
                  <a:pt x="22302" y="48687"/>
                </a:lnTo>
                <a:lnTo>
                  <a:pt x="22338" y="48696"/>
                </a:lnTo>
                <a:lnTo>
                  <a:pt x="22364" y="48714"/>
                </a:lnTo>
                <a:lnTo>
                  <a:pt x="22382" y="48750"/>
                </a:lnTo>
                <a:lnTo>
                  <a:pt x="22364" y="48759"/>
                </a:lnTo>
                <a:lnTo>
                  <a:pt x="22355" y="48768"/>
                </a:lnTo>
                <a:lnTo>
                  <a:pt x="22355" y="48786"/>
                </a:lnTo>
                <a:lnTo>
                  <a:pt x="22347" y="48795"/>
                </a:lnTo>
                <a:lnTo>
                  <a:pt x="22409" y="48813"/>
                </a:lnTo>
                <a:lnTo>
                  <a:pt x="22472" y="48822"/>
                </a:lnTo>
                <a:lnTo>
                  <a:pt x="22454" y="48866"/>
                </a:lnTo>
                <a:lnTo>
                  <a:pt x="22472" y="48893"/>
                </a:lnTo>
                <a:lnTo>
                  <a:pt x="22498" y="48902"/>
                </a:lnTo>
                <a:lnTo>
                  <a:pt x="22516" y="48920"/>
                </a:lnTo>
                <a:lnTo>
                  <a:pt x="22525" y="48965"/>
                </a:lnTo>
                <a:lnTo>
                  <a:pt x="22552" y="49000"/>
                </a:lnTo>
                <a:lnTo>
                  <a:pt x="22606" y="49072"/>
                </a:lnTo>
                <a:lnTo>
                  <a:pt x="22570" y="49134"/>
                </a:lnTo>
                <a:lnTo>
                  <a:pt x="22624" y="49197"/>
                </a:lnTo>
                <a:lnTo>
                  <a:pt x="22758" y="49322"/>
                </a:lnTo>
                <a:lnTo>
                  <a:pt x="22758" y="49349"/>
                </a:lnTo>
                <a:lnTo>
                  <a:pt x="22758" y="49376"/>
                </a:lnTo>
                <a:lnTo>
                  <a:pt x="22767" y="49394"/>
                </a:lnTo>
                <a:lnTo>
                  <a:pt x="22785" y="49411"/>
                </a:lnTo>
                <a:lnTo>
                  <a:pt x="22829" y="49420"/>
                </a:lnTo>
                <a:lnTo>
                  <a:pt x="22838" y="49447"/>
                </a:lnTo>
                <a:lnTo>
                  <a:pt x="22829" y="49483"/>
                </a:lnTo>
                <a:lnTo>
                  <a:pt x="22820" y="49528"/>
                </a:lnTo>
                <a:lnTo>
                  <a:pt x="22838" y="49581"/>
                </a:lnTo>
                <a:lnTo>
                  <a:pt x="22972" y="49751"/>
                </a:lnTo>
                <a:lnTo>
                  <a:pt x="23035" y="49814"/>
                </a:lnTo>
                <a:lnTo>
                  <a:pt x="23106" y="49858"/>
                </a:lnTo>
                <a:lnTo>
                  <a:pt x="23160" y="49912"/>
                </a:lnTo>
                <a:lnTo>
                  <a:pt x="23196" y="50001"/>
                </a:lnTo>
                <a:lnTo>
                  <a:pt x="23267" y="49992"/>
                </a:lnTo>
                <a:lnTo>
                  <a:pt x="23383" y="50073"/>
                </a:lnTo>
                <a:lnTo>
                  <a:pt x="23455" y="50046"/>
                </a:lnTo>
                <a:lnTo>
                  <a:pt x="23643" y="50225"/>
                </a:lnTo>
                <a:lnTo>
                  <a:pt x="23669" y="50243"/>
                </a:lnTo>
                <a:lnTo>
                  <a:pt x="23768" y="50377"/>
                </a:lnTo>
                <a:lnTo>
                  <a:pt x="23803" y="50413"/>
                </a:lnTo>
                <a:lnTo>
                  <a:pt x="23821" y="50413"/>
                </a:lnTo>
                <a:lnTo>
                  <a:pt x="23839" y="50404"/>
                </a:lnTo>
                <a:lnTo>
                  <a:pt x="23866" y="50395"/>
                </a:lnTo>
                <a:lnTo>
                  <a:pt x="23866" y="50386"/>
                </a:lnTo>
                <a:lnTo>
                  <a:pt x="24009" y="50529"/>
                </a:lnTo>
                <a:lnTo>
                  <a:pt x="24018" y="50556"/>
                </a:lnTo>
                <a:lnTo>
                  <a:pt x="24036" y="50600"/>
                </a:lnTo>
                <a:lnTo>
                  <a:pt x="24072" y="50609"/>
                </a:lnTo>
                <a:lnTo>
                  <a:pt x="24143" y="50591"/>
                </a:lnTo>
                <a:lnTo>
                  <a:pt x="24161" y="50600"/>
                </a:lnTo>
                <a:lnTo>
                  <a:pt x="24179" y="50627"/>
                </a:lnTo>
                <a:lnTo>
                  <a:pt x="24197" y="50681"/>
                </a:lnTo>
                <a:lnTo>
                  <a:pt x="24259" y="50770"/>
                </a:lnTo>
                <a:lnTo>
                  <a:pt x="24295" y="50842"/>
                </a:lnTo>
                <a:lnTo>
                  <a:pt x="24313" y="50868"/>
                </a:lnTo>
                <a:lnTo>
                  <a:pt x="24322" y="50851"/>
                </a:lnTo>
                <a:lnTo>
                  <a:pt x="24349" y="50859"/>
                </a:lnTo>
                <a:lnTo>
                  <a:pt x="24697" y="51154"/>
                </a:lnTo>
                <a:lnTo>
                  <a:pt x="24715" y="51199"/>
                </a:lnTo>
                <a:lnTo>
                  <a:pt x="24715" y="51226"/>
                </a:lnTo>
                <a:lnTo>
                  <a:pt x="24733" y="51244"/>
                </a:lnTo>
                <a:lnTo>
                  <a:pt x="24760" y="51244"/>
                </a:lnTo>
                <a:lnTo>
                  <a:pt x="24796" y="51253"/>
                </a:lnTo>
                <a:lnTo>
                  <a:pt x="24822" y="51262"/>
                </a:lnTo>
                <a:lnTo>
                  <a:pt x="24840" y="51288"/>
                </a:lnTo>
                <a:lnTo>
                  <a:pt x="24867" y="51369"/>
                </a:lnTo>
                <a:lnTo>
                  <a:pt x="24876" y="51432"/>
                </a:lnTo>
                <a:lnTo>
                  <a:pt x="24849" y="51601"/>
                </a:lnTo>
                <a:lnTo>
                  <a:pt x="24867" y="51655"/>
                </a:lnTo>
                <a:lnTo>
                  <a:pt x="24885" y="51735"/>
                </a:lnTo>
                <a:lnTo>
                  <a:pt x="24948" y="52191"/>
                </a:lnTo>
                <a:lnTo>
                  <a:pt x="24983" y="52316"/>
                </a:lnTo>
                <a:lnTo>
                  <a:pt x="25001" y="52388"/>
                </a:lnTo>
                <a:lnTo>
                  <a:pt x="25001" y="52611"/>
                </a:lnTo>
                <a:lnTo>
                  <a:pt x="25019" y="52683"/>
                </a:lnTo>
                <a:lnTo>
                  <a:pt x="25055" y="52620"/>
                </a:lnTo>
                <a:lnTo>
                  <a:pt x="25019" y="52406"/>
                </a:lnTo>
                <a:lnTo>
                  <a:pt x="25082" y="52361"/>
                </a:lnTo>
                <a:lnTo>
                  <a:pt x="25028" y="52272"/>
                </a:lnTo>
                <a:lnTo>
                  <a:pt x="25010" y="52218"/>
                </a:lnTo>
                <a:lnTo>
                  <a:pt x="25001" y="52156"/>
                </a:lnTo>
                <a:lnTo>
                  <a:pt x="25144" y="52218"/>
                </a:lnTo>
                <a:lnTo>
                  <a:pt x="25171" y="52245"/>
                </a:lnTo>
                <a:lnTo>
                  <a:pt x="25189" y="52290"/>
                </a:lnTo>
                <a:lnTo>
                  <a:pt x="25207" y="52406"/>
                </a:lnTo>
                <a:lnTo>
                  <a:pt x="25216" y="52450"/>
                </a:lnTo>
                <a:lnTo>
                  <a:pt x="25260" y="52549"/>
                </a:lnTo>
                <a:lnTo>
                  <a:pt x="25287" y="52602"/>
                </a:lnTo>
                <a:lnTo>
                  <a:pt x="25323" y="52638"/>
                </a:lnTo>
                <a:lnTo>
                  <a:pt x="25493" y="52638"/>
                </a:lnTo>
                <a:lnTo>
                  <a:pt x="25520" y="52665"/>
                </a:lnTo>
                <a:lnTo>
                  <a:pt x="25538" y="52710"/>
                </a:lnTo>
                <a:lnTo>
                  <a:pt x="25564" y="52728"/>
                </a:lnTo>
                <a:lnTo>
                  <a:pt x="25591" y="52745"/>
                </a:lnTo>
                <a:lnTo>
                  <a:pt x="25609" y="52799"/>
                </a:lnTo>
                <a:lnTo>
                  <a:pt x="25609" y="52969"/>
                </a:lnTo>
                <a:lnTo>
                  <a:pt x="25636" y="53023"/>
                </a:lnTo>
                <a:lnTo>
                  <a:pt x="25591" y="53166"/>
                </a:lnTo>
                <a:lnTo>
                  <a:pt x="25698" y="53317"/>
                </a:lnTo>
                <a:lnTo>
                  <a:pt x="25734" y="53291"/>
                </a:lnTo>
                <a:lnTo>
                  <a:pt x="25761" y="53300"/>
                </a:lnTo>
                <a:lnTo>
                  <a:pt x="25868" y="53353"/>
                </a:lnTo>
                <a:lnTo>
                  <a:pt x="25886" y="53371"/>
                </a:lnTo>
                <a:lnTo>
                  <a:pt x="25958" y="53452"/>
                </a:lnTo>
                <a:lnTo>
                  <a:pt x="26002" y="53514"/>
                </a:lnTo>
                <a:lnTo>
                  <a:pt x="26020" y="53541"/>
                </a:lnTo>
                <a:lnTo>
                  <a:pt x="26110" y="53612"/>
                </a:lnTo>
                <a:lnTo>
                  <a:pt x="26127" y="53648"/>
                </a:lnTo>
                <a:lnTo>
                  <a:pt x="26092" y="53675"/>
                </a:lnTo>
                <a:lnTo>
                  <a:pt x="26101" y="53720"/>
                </a:lnTo>
                <a:lnTo>
                  <a:pt x="26136" y="53773"/>
                </a:lnTo>
                <a:lnTo>
                  <a:pt x="26172" y="53809"/>
                </a:lnTo>
                <a:lnTo>
                  <a:pt x="26154" y="53836"/>
                </a:lnTo>
                <a:lnTo>
                  <a:pt x="26208" y="53845"/>
                </a:lnTo>
                <a:lnTo>
                  <a:pt x="26208" y="53907"/>
                </a:lnTo>
                <a:lnTo>
                  <a:pt x="26172" y="54050"/>
                </a:lnTo>
                <a:lnTo>
                  <a:pt x="26172" y="54193"/>
                </a:lnTo>
                <a:lnTo>
                  <a:pt x="26181" y="54256"/>
                </a:lnTo>
                <a:lnTo>
                  <a:pt x="26217" y="54328"/>
                </a:lnTo>
                <a:lnTo>
                  <a:pt x="26369" y="54506"/>
                </a:lnTo>
                <a:lnTo>
                  <a:pt x="26396" y="54569"/>
                </a:lnTo>
                <a:lnTo>
                  <a:pt x="26351" y="54676"/>
                </a:lnTo>
                <a:lnTo>
                  <a:pt x="26369" y="54703"/>
                </a:lnTo>
                <a:lnTo>
                  <a:pt x="26369" y="54828"/>
                </a:lnTo>
                <a:lnTo>
                  <a:pt x="26378" y="54837"/>
                </a:lnTo>
                <a:lnTo>
                  <a:pt x="26521" y="54783"/>
                </a:lnTo>
                <a:lnTo>
                  <a:pt x="26637" y="54730"/>
                </a:lnTo>
                <a:lnTo>
                  <a:pt x="26717" y="54676"/>
                </a:lnTo>
                <a:lnTo>
                  <a:pt x="26744" y="54622"/>
                </a:lnTo>
                <a:lnTo>
                  <a:pt x="26744" y="54569"/>
                </a:lnTo>
                <a:lnTo>
                  <a:pt x="26735" y="54524"/>
                </a:lnTo>
                <a:lnTo>
                  <a:pt x="26744" y="54479"/>
                </a:lnTo>
                <a:lnTo>
                  <a:pt x="26780" y="54462"/>
                </a:lnTo>
                <a:lnTo>
                  <a:pt x="26905" y="54444"/>
                </a:lnTo>
                <a:lnTo>
                  <a:pt x="26950" y="54426"/>
                </a:lnTo>
                <a:lnTo>
                  <a:pt x="27093" y="54345"/>
                </a:lnTo>
                <a:lnTo>
                  <a:pt x="27155" y="54292"/>
                </a:lnTo>
                <a:lnTo>
                  <a:pt x="27200" y="54229"/>
                </a:lnTo>
                <a:lnTo>
                  <a:pt x="27280" y="54015"/>
                </a:lnTo>
                <a:lnTo>
                  <a:pt x="27289" y="53952"/>
                </a:lnTo>
                <a:lnTo>
                  <a:pt x="27298" y="53890"/>
                </a:lnTo>
                <a:lnTo>
                  <a:pt x="27316" y="53836"/>
                </a:lnTo>
                <a:lnTo>
                  <a:pt x="27352" y="53827"/>
                </a:lnTo>
                <a:lnTo>
                  <a:pt x="27432" y="53836"/>
                </a:lnTo>
                <a:lnTo>
                  <a:pt x="27558" y="53881"/>
                </a:lnTo>
                <a:lnTo>
                  <a:pt x="27611" y="53863"/>
                </a:lnTo>
                <a:lnTo>
                  <a:pt x="27629" y="53809"/>
                </a:lnTo>
                <a:lnTo>
                  <a:pt x="27611" y="53720"/>
                </a:lnTo>
                <a:lnTo>
                  <a:pt x="27584" y="53675"/>
                </a:lnTo>
                <a:lnTo>
                  <a:pt x="27575" y="53630"/>
                </a:lnTo>
                <a:lnTo>
                  <a:pt x="27620" y="53559"/>
                </a:lnTo>
                <a:lnTo>
                  <a:pt x="27656" y="53541"/>
                </a:lnTo>
                <a:lnTo>
                  <a:pt x="27683" y="53523"/>
                </a:lnTo>
                <a:lnTo>
                  <a:pt x="27701" y="53505"/>
                </a:lnTo>
                <a:lnTo>
                  <a:pt x="27718" y="53469"/>
                </a:lnTo>
                <a:lnTo>
                  <a:pt x="27718" y="53434"/>
                </a:lnTo>
                <a:lnTo>
                  <a:pt x="27692" y="53398"/>
                </a:lnTo>
                <a:lnTo>
                  <a:pt x="27656" y="53371"/>
                </a:lnTo>
                <a:lnTo>
                  <a:pt x="27540" y="53335"/>
                </a:lnTo>
                <a:lnTo>
                  <a:pt x="27504" y="53309"/>
                </a:lnTo>
                <a:lnTo>
                  <a:pt x="27468" y="53183"/>
                </a:lnTo>
                <a:lnTo>
                  <a:pt x="27397" y="53058"/>
                </a:lnTo>
                <a:lnTo>
                  <a:pt x="27388" y="53005"/>
                </a:lnTo>
                <a:lnTo>
                  <a:pt x="27406" y="52924"/>
                </a:lnTo>
                <a:lnTo>
                  <a:pt x="27459" y="52790"/>
                </a:lnTo>
                <a:lnTo>
                  <a:pt x="27477" y="52728"/>
                </a:lnTo>
                <a:lnTo>
                  <a:pt x="27477" y="52656"/>
                </a:lnTo>
                <a:lnTo>
                  <a:pt x="27459" y="52585"/>
                </a:lnTo>
                <a:lnTo>
                  <a:pt x="27432" y="52531"/>
                </a:lnTo>
                <a:lnTo>
                  <a:pt x="27415" y="52477"/>
                </a:lnTo>
                <a:lnTo>
                  <a:pt x="27432" y="52406"/>
                </a:lnTo>
                <a:lnTo>
                  <a:pt x="27504" y="52272"/>
                </a:lnTo>
                <a:lnTo>
                  <a:pt x="27522" y="52209"/>
                </a:lnTo>
                <a:lnTo>
                  <a:pt x="27522" y="52129"/>
                </a:lnTo>
                <a:lnTo>
                  <a:pt x="27540" y="52066"/>
                </a:lnTo>
                <a:lnTo>
                  <a:pt x="27602" y="52012"/>
                </a:lnTo>
                <a:lnTo>
                  <a:pt x="27692" y="51977"/>
                </a:lnTo>
                <a:lnTo>
                  <a:pt x="27763" y="51959"/>
                </a:lnTo>
                <a:lnTo>
                  <a:pt x="27835" y="51932"/>
                </a:lnTo>
                <a:lnTo>
                  <a:pt x="27844" y="51861"/>
                </a:lnTo>
                <a:lnTo>
                  <a:pt x="27808" y="51789"/>
                </a:lnTo>
                <a:lnTo>
                  <a:pt x="27745" y="51744"/>
                </a:lnTo>
                <a:lnTo>
                  <a:pt x="27567" y="51682"/>
                </a:lnTo>
                <a:lnTo>
                  <a:pt x="27575" y="51664"/>
                </a:lnTo>
                <a:lnTo>
                  <a:pt x="27727" y="51476"/>
                </a:lnTo>
                <a:lnTo>
                  <a:pt x="28004" y="51244"/>
                </a:lnTo>
                <a:lnTo>
                  <a:pt x="28282" y="51065"/>
                </a:lnTo>
                <a:lnTo>
                  <a:pt x="28353" y="51038"/>
                </a:lnTo>
                <a:lnTo>
                  <a:pt x="28425" y="51029"/>
                </a:lnTo>
                <a:lnTo>
                  <a:pt x="28478" y="51047"/>
                </a:lnTo>
                <a:lnTo>
                  <a:pt x="28594" y="51047"/>
                </a:lnTo>
                <a:lnTo>
                  <a:pt x="28639" y="51065"/>
                </a:lnTo>
                <a:lnTo>
                  <a:pt x="28872" y="51163"/>
                </a:lnTo>
                <a:lnTo>
                  <a:pt x="29015" y="51244"/>
                </a:lnTo>
                <a:lnTo>
                  <a:pt x="29229" y="51494"/>
                </a:lnTo>
                <a:lnTo>
                  <a:pt x="29363" y="51592"/>
                </a:lnTo>
                <a:lnTo>
                  <a:pt x="29426" y="51619"/>
                </a:lnTo>
                <a:lnTo>
                  <a:pt x="29488" y="51619"/>
                </a:lnTo>
                <a:lnTo>
                  <a:pt x="29604" y="51601"/>
                </a:lnTo>
                <a:lnTo>
                  <a:pt x="29730" y="51619"/>
                </a:lnTo>
                <a:lnTo>
                  <a:pt x="29783" y="51610"/>
                </a:lnTo>
                <a:lnTo>
                  <a:pt x="29864" y="51592"/>
                </a:lnTo>
                <a:lnTo>
                  <a:pt x="29882" y="51601"/>
                </a:lnTo>
                <a:lnTo>
                  <a:pt x="29882" y="51637"/>
                </a:lnTo>
                <a:lnTo>
                  <a:pt x="29873" y="51700"/>
                </a:lnTo>
                <a:lnTo>
                  <a:pt x="29882" y="51726"/>
                </a:lnTo>
                <a:lnTo>
                  <a:pt x="29890" y="51744"/>
                </a:lnTo>
                <a:lnTo>
                  <a:pt x="29908" y="51753"/>
                </a:lnTo>
                <a:lnTo>
                  <a:pt x="29953" y="51762"/>
                </a:lnTo>
                <a:lnTo>
                  <a:pt x="30025" y="51753"/>
                </a:lnTo>
                <a:lnTo>
                  <a:pt x="30078" y="51700"/>
                </a:lnTo>
                <a:lnTo>
                  <a:pt x="30114" y="51637"/>
                </a:lnTo>
                <a:lnTo>
                  <a:pt x="30168" y="51583"/>
                </a:lnTo>
                <a:lnTo>
                  <a:pt x="30230" y="51548"/>
                </a:lnTo>
                <a:lnTo>
                  <a:pt x="30284" y="51548"/>
                </a:lnTo>
                <a:lnTo>
                  <a:pt x="30409" y="51610"/>
                </a:lnTo>
                <a:lnTo>
                  <a:pt x="30489" y="51628"/>
                </a:lnTo>
                <a:lnTo>
                  <a:pt x="30552" y="51592"/>
                </a:lnTo>
                <a:lnTo>
                  <a:pt x="30597" y="51539"/>
                </a:lnTo>
                <a:lnTo>
                  <a:pt x="30650" y="51458"/>
                </a:lnTo>
                <a:lnTo>
                  <a:pt x="30695" y="51423"/>
                </a:lnTo>
                <a:lnTo>
                  <a:pt x="30757" y="51432"/>
                </a:lnTo>
                <a:lnTo>
                  <a:pt x="30892" y="51467"/>
                </a:lnTo>
                <a:lnTo>
                  <a:pt x="30954" y="51467"/>
                </a:lnTo>
                <a:lnTo>
                  <a:pt x="31195" y="51405"/>
                </a:lnTo>
                <a:lnTo>
                  <a:pt x="31499" y="51378"/>
                </a:lnTo>
                <a:lnTo>
                  <a:pt x="31696" y="51387"/>
                </a:lnTo>
                <a:lnTo>
                  <a:pt x="31919" y="51432"/>
                </a:lnTo>
                <a:lnTo>
                  <a:pt x="32009" y="51423"/>
                </a:lnTo>
                <a:lnTo>
                  <a:pt x="32206" y="51351"/>
                </a:lnTo>
                <a:lnTo>
                  <a:pt x="32277" y="51333"/>
                </a:lnTo>
                <a:lnTo>
                  <a:pt x="32921" y="51333"/>
                </a:lnTo>
                <a:lnTo>
                  <a:pt x="33385" y="51342"/>
                </a:lnTo>
                <a:lnTo>
                  <a:pt x="33922" y="51342"/>
                </a:lnTo>
                <a:lnTo>
                  <a:pt x="34100" y="51378"/>
                </a:lnTo>
                <a:lnTo>
                  <a:pt x="34619" y="51682"/>
                </a:lnTo>
                <a:lnTo>
                  <a:pt x="34762" y="51726"/>
                </a:lnTo>
                <a:lnTo>
                  <a:pt x="35441" y="51798"/>
                </a:lnTo>
                <a:lnTo>
                  <a:pt x="36228" y="51878"/>
                </a:lnTo>
                <a:lnTo>
                  <a:pt x="36827" y="51941"/>
                </a:lnTo>
                <a:lnTo>
                  <a:pt x="37604" y="52021"/>
                </a:lnTo>
                <a:lnTo>
                  <a:pt x="38123" y="51950"/>
                </a:lnTo>
                <a:lnTo>
                  <a:pt x="38829" y="51852"/>
                </a:lnTo>
                <a:lnTo>
                  <a:pt x="38945" y="51914"/>
                </a:lnTo>
                <a:lnTo>
                  <a:pt x="39151" y="52200"/>
                </a:lnTo>
                <a:lnTo>
                  <a:pt x="39392" y="52531"/>
                </a:lnTo>
                <a:lnTo>
                  <a:pt x="39660" y="52906"/>
                </a:lnTo>
                <a:lnTo>
                  <a:pt x="39696" y="52924"/>
                </a:lnTo>
                <a:lnTo>
                  <a:pt x="40161" y="52951"/>
                </a:lnTo>
                <a:lnTo>
                  <a:pt x="40268" y="52933"/>
                </a:lnTo>
                <a:lnTo>
                  <a:pt x="40357" y="52897"/>
                </a:lnTo>
                <a:lnTo>
                  <a:pt x="40751" y="52665"/>
                </a:lnTo>
                <a:lnTo>
                  <a:pt x="41108" y="52459"/>
                </a:lnTo>
                <a:lnTo>
                  <a:pt x="41206" y="52325"/>
                </a:lnTo>
                <a:lnTo>
                  <a:pt x="41421" y="51744"/>
                </a:lnTo>
                <a:lnTo>
                  <a:pt x="41573" y="51333"/>
                </a:lnTo>
                <a:lnTo>
                  <a:pt x="41626" y="51226"/>
                </a:lnTo>
                <a:lnTo>
                  <a:pt x="41930" y="50842"/>
                </a:lnTo>
                <a:lnTo>
                  <a:pt x="42404" y="50252"/>
                </a:lnTo>
                <a:lnTo>
                  <a:pt x="42914" y="49626"/>
                </a:lnTo>
                <a:lnTo>
                  <a:pt x="43200" y="49259"/>
                </a:lnTo>
                <a:lnTo>
                  <a:pt x="43441" y="48956"/>
                </a:lnTo>
                <a:lnTo>
                  <a:pt x="43512" y="48902"/>
                </a:lnTo>
                <a:lnTo>
                  <a:pt x="43924" y="48696"/>
                </a:lnTo>
                <a:lnTo>
                  <a:pt x="44469" y="48419"/>
                </a:lnTo>
                <a:lnTo>
                  <a:pt x="45077" y="48106"/>
                </a:lnTo>
                <a:lnTo>
                  <a:pt x="45622" y="47829"/>
                </a:lnTo>
                <a:lnTo>
                  <a:pt x="46078" y="47597"/>
                </a:lnTo>
                <a:lnTo>
                  <a:pt x="46221" y="47517"/>
                </a:lnTo>
                <a:lnTo>
                  <a:pt x="46516" y="47409"/>
                </a:lnTo>
                <a:lnTo>
                  <a:pt x="46927" y="47356"/>
                </a:lnTo>
                <a:lnTo>
                  <a:pt x="47436" y="47284"/>
                </a:lnTo>
                <a:lnTo>
                  <a:pt x="47946" y="47213"/>
                </a:lnTo>
                <a:lnTo>
                  <a:pt x="48455" y="47141"/>
                </a:lnTo>
                <a:lnTo>
                  <a:pt x="48965" y="47070"/>
                </a:lnTo>
                <a:lnTo>
                  <a:pt x="49474" y="46998"/>
                </a:lnTo>
                <a:lnTo>
                  <a:pt x="49984" y="46927"/>
                </a:lnTo>
                <a:lnTo>
                  <a:pt x="50493" y="46855"/>
                </a:lnTo>
                <a:lnTo>
                  <a:pt x="51003" y="46775"/>
                </a:lnTo>
                <a:lnTo>
                  <a:pt x="51512" y="46703"/>
                </a:lnTo>
                <a:lnTo>
                  <a:pt x="52013" y="46632"/>
                </a:lnTo>
                <a:lnTo>
                  <a:pt x="52522" y="46560"/>
                </a:lnTo>
                <a:lnTo>
                  <a:pt x="53032" y="46489"/>
                </a:lnTo>
                <a:lnTo>
                  <a:pt x="53541" y="46417"/>
                </a:lnTo>
                <a:lnTo>
                  <a:pt x="54051" y="46346"/>
                </a:lnTo>
                <a:lnTo>
                  <a:pt x="54560" y="46274"/>
                </a:lnTo>
                <a:lnTo>
                  <a:pt x="55070" y="46203"/>
                </a:lnTo>
                <a:lnTo>
                  <a:pt x="55570" y="46131"/>
                </a:lnTo>
                <a:lnTo>
                  <a:pt x="56473" y="45818"/>
                </a:lnTo>
                <a:lnTo>
                  <a:pt x="57018" y="45631"/>
                </a:lnTo>
                <a:lnTo>
                  <a:pt x="57555" y="45434"/>
                </a:lnTo>
                <a:lnTo>
                  <a:pt x="58100" y="45246"/>
                </a:lnTo>
                <a:lnTo>
                  <a:pt x="58645" y="45058"/>
                </a:lnTo>
                <a:lnTo>
                  <a:pt x="59190" y="44862"/>
                </a:lnTo>
                <a:lnTo>
                  <a:pt x="59736" y="44674"/>
                </a:lnTo>
                <a:lnTo>
                  <a:pt x="60281" y="44477"/>
                </a:lnTo>
                <a:lnTo>
                  <a:pt x="60817" y="44290"/>
                </a:lnTo>
                <a:lnTo>
                  <a:pt x="61362" y="44102"/>
                </a:lnTo>
                <a:lnTo>
                  <a:pt x="61908" y="43905"/>
                </a:lnTo>
                <a:lnTo>
                  <a:pt x="62453" y="43718"/>
                </a:lnTo>
                <a:lnTo>
                  <a:pt x="62998" y="43521"/>
                </a:lnTo>
                <a:lnTo>
                  <a:pt x="63543" y="43333"/>
                </a:lnTo>
                <a:lnTo>
                  <a:pt x="64080" y="43146"/>
                </a:lnTo>
                <a:lnTo>
                  <a:pt x="64625" y="42949"/>
                </a:lnTo>
                <a:lnTo>
                  <a:pt x="65107" y="42779"/>
                </a:lnTo>
                <a:lnTo>
                  <a:pt x="65206" y="42457"/>
                </a:lnTo>
                <a:lnTo>
                  <a:pt x="65224" y="42395"/>
                </a:lnTo>
                <a:lnTo>
                  <a:pt x="65286" y="42207"/>
                </a:lnTo>
                <a:lnTo>
                  <a:pt x="65376" y="41912"/>
                </a:lnTo>
                <a:lnTo>
                  <a:pt x="65501" y="41537"/>
                </a:lnTo>
                <a:lnTo>
                  <a:pt x="65635" y="41081"/>
                </a:lnTo>
                <a:lnTo>
                  <a:pt x="65796" y="40580"/>
                </a:lnTo>
                <a:lnTo>
                  <a:pt x="65966" y="40044"/>
                </a:lnTo>
                <a:lnTo>
                  <a:pt x="66314" y="38936"/>
                </a:lnTo>
                <a:lnTo>
                  <a:pt x="66475" y="38399"/>
                </a:lnTo>
                <a:lnTo>
                  <a:pt x="66636" y="37890"/>
                </a:lnTo>
                <a:lnTo>
                  <a:pt x="66779" y="37443"/>
                </a:lnTo>
                <a:lnTo>
                  <a:pt x="66895" y="37059"/>
                </a:lnTo>
                <a:lnTo>
                  <a:pt x="66984" y="36764"/>
                </a:lnTo>
                <a:lnTo>
                  <a:pt x="67047" y="36576"/>
                </a:lnTo>
                <a:lnTo>
                  <a:pt x="67065" y="36505"/>
                </a:lnTo>
                <a:lnTo>
                  <a:pt x="67199" y="36067"/>
                </a:lnTo>
                <a:lnTo>
                  <a:pt x="67199" y="35995"/>
                </a:lnTo>
                <a:lnTo>
                  <a:pt x="67163" y="35915"/>
                </a:lnTo>
                <a:lnTo>
                  <a:pt x="66993" y="35637"/>
                </a:lnTo>
                <a:lnTo>
                  <a:pt x="66743" y="35208"/>
                </a:lnTo>
                <a:lnTo>
                  <a:pt x="66484" y="34788"/>
                </a:lnTo>
                <a:lnTo>
                  <a:pt x="66225" y="34359"/>
                </a:lnTo>
                <a:lnTo>
                  <a:pt x="65966" y="33930"/>
                </a:lnTo>
                <a:lnTo>
                  <a:pt x="65769" y="33600"/>
                </a:lnTo>
                <a:lnTo>
                  <a:pt x="65554" y="33868"/>
                </a:lnTo>
                <a:lnTo>
                  <a:pt x="65510" y="33877"/>
                </a:lnTo>
                <a:lnTo>
                  <a:pt x="65072" y="33823"/>
                </a:lnTo>
                <a:lnTo>
                  <a:pt x="64634" y="33760"/>
                </a:lnTo>
                <a:lnTo>
                  <a:pt x="64187" y="33707"/>
                </a:lnTo>
                <a:lnTo>
                  <a:pt x="63749" y="33644"/>
                </a:lnTo>
                <a:lnTo>
                  <a:pt x="63311" y="33591"/>
                </a:lnTo>
                <a:lnTo>
                  <a:pt x="62864" y="33528"/>
                </a:lnTo>
                <a:lnTo>
                  <a:pt x="62426" y="33465"/>
                </a:lnTo>
                <a:lnTo>
                  <a:pt x="61979" y="33412"/>
                </a:lnTo>
                <a:lnTo>
                  <a:pt x="61541" y="33349"/>
                </a:lnTo>
                <a:lnTo>
                  <a:pt x="61094" y="33296"/>
                </a:lnTo>
                <a:lnTo>
                  <a:pt x="60656" y="33233"/>
                </a:lnTo>
                <a:lnTo>
                  <a:pt x="60209" y="33179"/>
                </a:lnTo>
                <a:lnTo>
                  <a:pt x="59771" y="33117"/>
                </a:lnTo>
                <a:lnTo>
                  <a:pt x="59333" y="33063"/>
                </a:lnTo>
                <a:lnTo>
                  <a:pt x="58886" y="33001"/>
                </a:lnTo>
                <a:lnTo>
                  <a:pt x="58448" y="32938"/>
                </a:lnTo>
                <a:lnTo>
                  <a:pt x="58001" y="32884"/>
                </a:lnTo>
                <a:lnTo>
                  <a:pt x="57492" y="32813"/>
                </a:lnTo>
                <a:lnTo>
                  <a:pt x="57412" y="32786"/>
                </a:lnTo>
                <a:lnTo>
                  <a:pt x="57349" y="32733"/>
                </a:lnTo>
                <a:lnTo>
                  <a:pt x="57179" y="32518"/>
                </a:lnTo>
                <a:lnTo>
                  <a:pt x="57018" y="32304"/>
                </a:lnTo>
                <a:lnTo>
                  <a:pt x="56848" y="32089"/>
                </a:lnTo>
                <a:lnTo>
                  <a:pt x="56688" y="31874"/>
                </a:lnTo>
                <a:lnTo>
                  <a:pt x="56518" y="31660"/>
                </a:lnTo>
                <a:lnTo>
                  <a:pt x="56357" y="31454"/>
                </a:lnTo>
                <a:lnTo>
                  <a:pt x="56187" y="31240"/>
                </a:lnTo>
                <a:lnTo>
                  <a:pt x="56017" y="31025"/>
                </a:lnTo>
                <a:lnTo>
                  <a:pt x="55856" y="30811"/>
                </a:lnTo>
                <a:lnTo>
                  <a:pt x="55686" y="30596"/>
                </a:lnTo>
                <a:lnTo>
                  <a:pt x="55526" y="30382"/>
                </a:lnTo>
                <a:lnTo>
                  <a:pt x="55356" y="30167"/>
                </a:lnTo>
                <a:lnTo>
                  <a:pt x="55195" y="29953"/>
                </a:lnTo>
                <a:lnTo>
                  <a:pt x="55025" y="29738"/>
                </a:lnTo>
                <a:lnTo>
                  <a:pt x="54864" y="29524"/>
                </a:lnTo>
                <a:lnTo>
                  <a:pt x="54694" y="29309"/>
                </a:lnTo>
                <a:lnTo>
                  <a:pt x="54533" y="29095"/>
                </a:lnTo>
                <a:lnTo>
                  <a:pt x="54346" y="28862"/>
                </a:lnTo>
                <a:lnTo>
                  <a:pt x="54301" y="28782"/>
                </a:lnTo>
                <a:lnTo>
                  <a:pt x="54283" y="28692"/>
                </a:lnTo>
                <a:lnTo>
                  <a:pt x="54292" y="28469"/>
                </a:lnTo>
                <a:lnTo>
                  <a:pt x="54292" y="28380"/>
                </a:lnTo>
                <a:lnTo>
                  <a:pt x="54274" y="28246"/>
                </a:lnTo>
                <a:lnTo>
                  <a:pt x="54140" y="28210"/>
                </a:lnTo>
                <a:lnTo>
                  <a:pt x="54042" y="28102"/>
                </a:lnTo>
                <a:lnTo>
                  <a:pt x="53988" y="28058"/>
                </a:lnTo>
                <a:lnTo>
                  <a:pt x="53774" y="28013"/>
                </a:lnTo>
                <a:lnTo>
                  <a:pt x="53729" y="28022"/>
                </a:lnTo>
                <a:lnTo>
                  <a:pt x="53702" y="28040"/>
                </a:lnTo>
                <a:lnTo>
                  <a:pt x="53675" y="28058"/>
                </a:lnTo>
                <a:lnTo>
                  <a:pt x="53631" y="28085"/>
                </a:lnTo>
                <a:lnTo>
                  <a:pt x="53559" y="28102"/>
                </a:lnTo>
                <a:lnTo>
                  <a:pt x="53362" y="28085"/>
                </a:lnTo>
                <a:lnTo>
                  <a:pt x="53354" y="28067"/>
                </a:lnTo>
                <a:lnTo>
                  <a:pt x="53345" y="28031"/>
                </a:lnTo>
                <a:lnTo>
                  <a:pt x="53354" y="27959"/>
                </a:lnTo>
                <a:lnTo>
                  <a:pt x="53354" y="27942"/>
                </a:lnTo>
                <a:lnTo>
                  <a:pt x="53407" y="27942"/>
                </a:lnTo>
                <a:lnTo>
                  <a:pt x="53416" y="27933"/>
                </a:lnTo>
                <a:lnTo>
                  <a:pt x="53416" y="27915"/>
                </a:lnTo>
                <a:lnTo>
                  <a:pt x="53416" y="27888"/>
                </a:lnTo>
                <a:lnTo>
                  <a:pt x="53416" y="27870"/>
                </a:lnTo>
                <a:lnTo>
                  <a:pt x="53425" y="27834"/>
                </a:lnTo>
                <a:lnTo>
                  <a:pt x="53434" y="27763"/>
                </a:lnTo>
                <a:lnTo>
                  <a:pt x="53434" y="27727"/>
                </a:lnTo>
                <a:lnTo>
                  <a:pt x="53452" y="27700"/>
                </a:lnTo>
                <a:lnTo>
                  <a:pt x="53497" y="27638"/>
                </a:lnTo>
                <a:lnTo>
                  <a:pt x="53506" y="27620"/>
                </a:lnTo>
                <a:lnTo>
                  <a:pt x="53532" y="27584"/>
                </a:lnTo>
                <a:lnTo>
                  <a:pt x="53720" y="27441"/>
                </a:lnTo>
                <a:lnTo>
                  <a:pt x="53738" y="27423"/>
                </a:lnTo>
                <a:lnTo>
                  <a:pt x="53747" y="27370"/>
                </a:lnTo>
                <a:lnTo>
                  <a:pt x="53765" y="27343"/>
                </a:lnTo>
                <a:lnTo>
                  <a:pt x="53836" y="27271"/>
                </a:lnTo>
                <a:lnTo>
                  <a:pt x="53854" y="27271"/>
                </a:lnTo>
                <a:lnTo>
                  <a:pt x="53872" y="27209"/>
                </a:lnTo>
                <a:lnTo>
                  <a:pt x="53935" y="27182"/>
                </a:lnTo>
                <a:lnTo>
                  <a:pt x="53997" y="27164"/>
                </a:lnTo>
                <a:lnTo>
                  <a:pt x="54051" y="27137"/>
                </a:lnTo>
                <a:lnTo>
                  <a:pt x="54051" y="27110"/>
                </a:lnTo>
                <a:lnTo>
                  <a:pt x="53997" y="27084"/>
                </a:lnTo>
                <a:lnTo>
                  <a:pt x="53952" y="27084"/>
                </a:lnTo>
                <a:lnTo>
                  <a:pt x="53908" y="27075"/>
                </a:lnTo>
                <a:lnTo>
                  <a:pt x="53899" y="27030"/>
                </a:lnTo>
                <a:lnTo>
                  <a:pt x="53872" y="26985"/>
                </a:lnTo>
                <a:lnTo>
                  <a:pt x="53827" y="26976"/>
                </a:lnTo>
                <a:lnTo>
                  <a:pt x="53765" y="26967"/>
                </a:lnTo>
                <a:lnTo>
                  <a:pt x="53747" y="26985"/>
                </a:lnTo>
                <a:lnTo>
                  <a:pt x="53720" y="27021"/>
                </a:lnTo>
                <a:lnTo>
                  <a:pt x="53693" y="27066"/>
                </a:lnTo>
                <a:lnTo>
                  <a:pt x="53657" y="27092"/>
                </a:lnTo>
                <a:lnTo>
                  <a:pt x="53613" y="27137"/>
                </a:lnTo>
                <a:lnTo>
                  <a:pt x="53523" y="27289"/>
                </a:lnTo>
                <a:lnTo>
                  <a:pt x="53479" y="27325"/>
                </a:lnTo>
                <a:lnTo>
                  <a:pt x="53425" y="27343"/>
                </a:lnTo>
                <a:lnTo>
                  <a:pt x="53407" y="27325"/>
                </a:lnTo>
                <a:lnTo>
                  <a:pt x="53416" y="27209"/>
                </a:lnTo>
                <a:lnTo>
                  <a:pt x="53407" y="27200"/>
                </a:lnTo>
                <a:lnTo>
                  <a:pt x="53389" y="27164"/>
                </a:lnTo>
                <a:lnTo>
                  <a:pt x="53389" y="27128"/>
                </a:lnTo>
                <a:lnTo>
                  <a:pt x="53407" y="27110"/>
                </a:lnTo>
                <a:lnTo>
                  <a:pt x="53425" y="27101"/>
                </a:lnTo>
                <a:lnTo>
                  <a:pt x="53434" y="27075"/>
                </a:lnTo>
                <a:lnTo>
                  <a:pt x="53443" y="27048"/>
                </a:lnTo>
                <a:lnTo>
                  <a:pt x="53434" y="27012"/>
                </a:lnTo>
                <a:lnTo>
                  <a:pt x="53398" y="27048"/>
                </a:lnTo>
                <a:lnTo>
                  <a:pt x="53371" y="27021"/>
                </a:lnTo>
                <a:lnTo>
                  <a:pt x="53345" y="26985"/>
                </a:lnTo>
                <a:lnTo>
                  <a:pt x="53318" y="26967"/>
                </a:lnTo>
                <a:lnTo>
                  <a:pt x="53157" y="26994"/>
                </a:lnTo>
                <a:lnTo>
                  <a:pt x="53148" y="26958"/>
                </a:lnTo>
                <a:lnTo>
                  <a:pt x="52933" y="27137"/>
                </a:lnTo>
                <a:lnTo>
                  <a:pt x="52764" y="27191"/>
                </a:lnTo>
                <a:lnTo>
                  <a:pt x="52585" y="27191"/>
                </a:lnTo>
                <a:lnTo>
                  <a:pt x="52397" y="27164"/>
                </a:lnTo>
                <a:lnTo>
                  <a:pt x="52236" y="27101"/>
                </a:lnTo>
                <a:lnTo>
                  <a:pt x="52084" y="26923"/>
                </a:lnTo>
                <a:lnTo>
                  <a:pt x="51852" y="26547"/>
                </a:lnTo>
                <a:lnTo>
                  <a:pt x="51789" y="26610"/>
                </a:lnTo>
                <a:lnTo>
                  <a:pt x="51736" y="26610"/>
                </a:lnTo>
                <a:lnTo>
                  <a:pt x="51700" y="26583"/>
                </a:lnTo>
                <a:lnTo>
                  <a:pt x="51673" y="26520"/>
                </a:lnTo>
                <a:lnTo>
                  <a:pt x="51646" y="26458"/>
                </a:lnTo>
                <a:lnTo>
                  <a:pt x="51628" y="26422"/>
                </a:lnTo>
                <a:lnTo>
                  <a:pt x="51620" y="26208"/>
                </a:lnTo>
                <a:lnTo>
                  <a:pt x="51593" y="26073"/>
                </a:lnTo>
                <a:lnTo>
                  <a:pt x="51530" y="26011"/>
                </a:lnTo>
                <a:lnTo>
                  <a:pt x="51450" y="25957"/>
                </a:lnTo>
                <a:lnTo>
                  <a:pt x="51387" y="25734"/>
                </a:lnTo>
                <a:lnTo>
                  <a:pt x="51333" y="25680"/>
                </a:lnTo>
                <a:lnTo>
                  <a:pt x="51298" y="25627"/>
                </a:lnTo>
                <a:lnTo>
                  <a:pt x="51217" y="25510"/>
                </a:lnTo>
                <a:lnTo>
                  <a:pt x="51128" y="25448"/>
                </a:lnTo>
                <a:lnTo>
                  <a:pt x="51110" y="25510"/>
                </a:lnTo>
                <a:lnTo>
                  <a:pt x="51074" y="25466"/>
                </a:lnTo>
                <a:lnTo>
                  <a:pt x="51047" y="25394"/>
                </a:lnTo>
                <a:lnTo>
                  <a:pt x="51021" y="25251"/>
                </a:lnTo>
                <a:lnTo>
                  <a:pt x="51039" y="25108"/>
                </a:lnTo>
                <a:lnTo>
                  <a:pt x="51030" y="25055"/>
                </a:lnTo>
                <a:lnTo>
                  <a:pt x="50985" y="24965"/>
                </a:lnTo>
                <a:lnTo>
                  <a:pt x="50967" y="24903"/>
                </a:lnTo>
                <a:lnTo>
                  <a:pt x="50949" y="24885"/>
                </a:lnTo>
                <a:lnTo>
                  <a:pt x="50940" y="24849"/>
                </a:lnTo>
                <a:lnTo>
                  <a:pt x="50931" y="24804"/>
                </a:lnTo>
                <a:lnTo>
                  <a:pt x="50931" y="24760"/>
                </a:lnTo>
                <a:lnTo>
                  <a:pt x="50949" y="24688"/>
                </a:lnTo>
                <a:lnTo>
                  <a:pt x="50958" y="24643"/>
                </a:lnTo>
                <a:lnTo>
                  <a:pt x="50940" y="24563"/>
                </a:lnTo>
                <a:lnTo>
                  <a:pt x="50904" y="24465"/>
                </a:lnTo>
                <a:lnTo>
                  <a:pt x="50860" y="24366"/>
                </a:lnTo>
                <a:lnTo>
                  <a:pt x="50824" y="24313"/>
                </a:lnTo>
                <a:lnTo>
                  <a:pt x="50851" y="24295"/>
                </a:lnTo>
                <a:lnTo>
                  <a:pt x="50788" y="24134"/>
                </a:lnTo>
                <a:lnTo>
                  <a:pt x="50761" y="24098"/>
                </a:lnTo>
                <a:lnTo>
                  <a:pt x="50645" y="24071"/>
                </a:lnTo>
                <a:lnTo>
                  <a:pt x="50592" y="24044"/>
                </a:lnTo>
                <a:lnTo>
                  <a:pt x="50565" y="23991"/>
                </a:lnTo>
                <a:lnTo>
                  <a:pt x="50556" y="23982"/>
                </a:lnTo>
                <a:lnTo>
                  <a:pt x="50538" y="23973"/>
                </a:lnTo>
                <a:lnTo>
                  <a:pt x="50529" y="23955"/>
                </a:lnTo>
                <a:lnTo>
                  <a:pt x="50511" y="23875"/>
                </a:lnTo>
                <a:lnTo>
                  <a:pt x="50502" y="23866"/>
                </a:lnTo>
                <a:lnTo>
                  <a:pt x="50466" y="23884"/>
                </a:lnTo>
                <a:lnTo>
                  <a:pt x="50440" y="23901"/>
                </a:lnTo>
                <a:lnTo>
                  <a:pt x="50449" y="23946"/>
                </a:lnTo>
                <a:lnTo>
                  <a:pt x="50466" y="24000"/>
                </a:lnTo>
                <a:lnTo>
                  <a:pt x="50475" y="24053"/>
                </a:lnTo>
                <a:lnTo>
                  <a:pt x="50475" y="24053"/>
                </a:lnTo>
                <a:lnTo>
                  <a:pt x="50395" y="23973"/>
                </a:lnTo>
                <a:lnTo>
                  <a:pt x="50029" y="23508"/>
                </a:lnTo>
                <a:lnTo>
                  <a:pt x="49912" y="23258"/>
                </a:lnTo>
                <a:lnTo>
                  <a:pt x="49885" y="23258"/>
                </a:lnTo>
                <a:lnTo>
                  <a:pt x="49885" y="23276"/>
                </a:lnTo>
                <a:lnTo>
                  <a:pt x="49868" y="23312"/>
                </a:lnTo>
                <a:lnTo>
                  <a:pt x="49841" y="23276"/>
                </a:lnTo>
                <a:lnTo>
                  <a:pt x="49760" y="23213"/>
                </a:lnTo>
                <a:lnTo>
                  <a:pt x="49734" y="23169"/>
                </a:lnTo>
                <a:lnTo>
                  <a:pt x="49742" y="23097"/>
                </a:lnTo>
                <a:lnTo>
                  <a:pt x="49796" y="23106"/>
                </a:lnTo>
                <a:lnTo>
                  <a:pt x="49841" y="23142"/>
                </a:lnTo>
                <a:lnTo>
                  <a:pt x="49885" y="23204"/>
                </a:lnTo>
                <a:lnTo>
                  <a:pt x="49921" y="23231"/>
                </a:lnTo>
                <a:lnTo>
                  <a:pt x="49966" y="23249"/>
                </a:lnTo>
                <a:lnTo>
                  <a:pt x="50011" y="23258"/>
                </a:lnTo>
                <a:lnTo>
                  <a:pt x="50029" y="23285"/>
                </a:lnTo>
                <a:lnTo>
                  <a:pt x="50082" y="23455"/>
                </a:lnTo>
                <a:lnTo>
                  <a:pt x="50109" y="23455"/>
                </a:lnTo>
                <a:lnTo>
                  <a:pt x="50073" y="23285"/>
                </a:lnTo>
                <a:lnTo>
                  <a:pt x="49993" y="23151"/>
                </a:lnTo>
                <a:lnTo>
                  <a:pt x="49805" y="22927"/>
                </a:lnTo>
                <a:lnTo>
                  <a:pt x="49742" y="22802"/>
                </a:lnTo>
                <a:lnTo>
                  <a:pt x="49662" y="22623"/>
                </a:lnTo>
                <a:lnTo>
                  <a:pt x="49626" y="22462"/>
                </a:lnTo>
                <a:lnTo>
                  <a:pt x="49698" y="22391"/>
                </a:lnTo>
                <a:lnTo>
                  <a:pt x="49698" y="22373"/>
                </a:lnTo>
                <a:lnTo>
                  <a:pt x="49653" y="22310"/>
                </a:lnTo>
                <a:lnTo>
                  <a:pt x="49644" y="22248"/>
                </a:lnTo>
                <a:lnTo>
                  <a:pt x="49608" y="22194"/>
                </a:lnTo>
                <a:lnTo>
                  <a:pt x="49528" y="22176"/>
                </a:lnTo>
                <a:lnTo>
                  <a:pt x="49501" y="22176"/>
                </a:lnTo>
                <a:lnTo>
                  <a:pt x="49492" y="22159"/>
                </a:lnTo>
                <a:lnTo>
                  <a:pt x="49492" y="22141"/>
                </a:lnTo>
                <a:lnTo>
                  <a:pt x="49492" y="22114"/>
                </a:lnTo>
                <a:lnTo>
                  <a:pt x="49465" y="22114"/>
                </a:lnTo>
                <a:lnTo>
                  <a:pt x="49456" y="22105"/>
                </a:lnTo>
                <a:lnTo>
                  <a:pt x="49412" y="22060"/>
                </a:lnTo>
                <a:lnTo>
                  <a:pt x="49394" y="22042"/>
                </a:lnTo>
                <a:lnTo>
                  <a:pt x="49367" y="22033"/>
                </a:lnTo>
                <a:lnTo>
                  <a:pt x="49376" y="22096"/>
                </a:lnTo>
                <a:lnTo>
                  <a:pt x="49358" y="22141"/>
                </a:lnTo>
                <a:lnTo>
                  <a:pt x="49305" y="22176"/>
                </a:lnTo>
                <a:lnTo>
                  <a:pt x="49251" y="22150"/>
                </a:lnTo>
                <a:lnTo>
                  <a:pt x="49278" y="22096"/>
                </a:lnTo>
                <a:lnTo>
                  <a:pt x="49278" y="22051"/>
                </a:lnTo>
                <a:lnTo>
                  <a:pt x="49260" y="21998"/>
                </a:lnTo>
                <a:lnTo>
                  <a:pt x="49251" y="21944"/>
                </a:lnTo>
                <a:lnTo>
                  <a:pt x="49269" y="21917"/>
                </a:lnTo>
                <a:lnTo>
                  <a:pt x="49287" y="21908"/>
                </a:lnTo>
                <a:lnTo>
                  <a:pt x="49313" y="21899"/>
                </a:lnTo>
                <a:lnTo>
                  <a:pt x="49322" y="21890"/>
                </a:lnTo>
                <a:lnTo>
                  <a:pt x="49313" y="21855"/>
                </a:lnTo>
                <a:lnTo>
                  <a:pt x="49287" y="21801"/>
                </a:lnTo>
                <a:lnTo>
                  <a:pt x="49278" y="21783"/>
                </a:lnTo>
                <a:lnTo>
                  <a:pt x="49260" y="21765"/>
                </a:lnTo>
                <a:lnTo>
                  <a:pt x="49224" y="21712"/>
                </a:lnTo>
                <a:lnTo>
                  <a:pt x="49206" y="21667"/>
                </a:lnTo>
                <a:lnTo>
                  <a:pt x="49242" y="21649"/>
                </a:lnTo>
                <a:lnTo>
                  <a:pt x="49269" y="21622"/>
                </a:lnTo>
                <a:lnTo>
                  <a:pt x="49358" y="21461"/>
                </a:lnTo>
                <a:lnTo>
                  <a:pt x="49385" y="21452"/>
                </a:lnTo>
                <a:lnTo>
                  <a:pt x="49430" y="21479"/>
                </a:lnTo>
                <a:lnTo>
                  <a:pt x="49474" y="21515"/>
                </a:lnTo>
                <a:lnTo>
                  <a:pt x="49492" y="21551"/>
                </a:lnTo>
                <a:lnTo>
                  <a:pt x="49510" y="21578"/>
                </a:lnTo>
                <a:lnTo>
                  <a:pt x="49519" y="21604"/>
                </a:lnTo>
                <a:lnTo>
                  <a:pt x="49519" y="21694"/>
                </a:lnTo>
                <a:lnTo>
                  <a:pt x="49528" y="21703"/>
                </a:lnTo>
                <a:lnTo>
                  <a:pt x="49546" y="21703"/>
                </a:lnTo>
                <a:lnTo>
                  <a:pt x="49564" y="21721"/>
                </a:lnTo>
                <a:lnTo>
                  <a:pt x="49591" y="21747"/>
                </a:lnTo>
                <a:lnTo>
                  <a:pt x="49617" y="21765"/>
                </a:lnTo>
                <a:lnTo>
                  <a:pt x="49644" y="21801"/>
                </a:lnTo>
                <a:lnTo>
                  <a:pt x="49671" y="21837"/>
                </a:lnTo>
                <a:lnTo>
                  <a:pt x="49671" y="21890"/>
                </a:lnTo>
                <a:lnTo>
                  <a:pt x="49671" y="21944"/>
                </a:lnTo>
                <a:lnTo>
                  <a:pt x="49689" y="21998"/>
                </a:lnTo>
                <a:lnTo>
                  <a:pt x="49734" y="22033"/>
                </a:lnTo>
                <a:lnTo>
                  <a:pt x="49760" y="21935"/>
                </a:lnTo>
                <a:lnTo>
                  <a:pt x="49787" y="21801"/>
                </a:lnTo>
                <a:lnTo>
                  <a:pt x="49796" y="21667"/>
                </a:lnTo>
                <a:lnTo>
                  <a:pt x="49778" y="21578"/>
                </a:lnTo>
                <a:lnTo>
                  <a:pt x="49805" y="21533"/>
                </a:lnTo>
                <a:lnTo>
                  <a:pt x="49841" y="21524"/>
                </a:lnTo>
                <a:lnTo>
                  <a:pt x="49868" y="21542"/>
                </a:lnTo>
                <a:lnTo>
                  <a:pt x="49868" y="21595"/>
                </a:lnTo>
                <a:lnTo>
                  <a:pt x="49930" y="21560"/>
                </a:lnTo>
                <a:lnTo>
                  <a:pt x="49966" y="21488"/>
                </a:lnTo>
                <a:lnTo>
                  <a:pt x="49975" y="21399"/>
                </a:lnTo>
                <a:lnTo>
                  <a:pt x="49975" y="21023"/>
                </a:lnTo>
                <a:lnTo>
                  <a:pt x="49948" y="20862"/>
                </a:lnTo>
                <a:lnTo>
                  <a:pt x="49894" y="20737"/>
                </a:lnTo>
                <a:lnTo>
                  <a:pt x="49805" y="20657"/>
                </a:lnTo>
                <a:lnTo>
                  <a:pt x="49528" y="20559"/>
                </a:lnTo>
                <a:lnTo>
                  <a:pt x="49474" y="20523"/>
                </a:lnTo>
                <a:lnTo>
                  <a:pt x="49421" y="20478"/>
                </a:lnTo>
                <a:lnTo>
                  <a:pt x="49385" y="20416"/>
                </a:lnTo>
                <a:lnTo>
                  <a:pt x="49296" y="20147"/>
                </a:lnTo>
                <a:lnTo>
                  <a:pt x="49296" y="20094"/>
                </a:lnTo>
                <a:lnTo>
                  <a:pt x="49305" y="19870"/>
                </a:lnTo>
                <a:lnTo>
                  <a:pt x="49296" y="19852"/>
                </a:lnTo>
                <a:lnTo>
                  <a:pt x="49269" y="19826"/>
                </a:lnTo>
                <a:lnTo>
                  <a:pt x="49242" y="19790"/>
                </a:lnTo>
                <a:lnTo>
                  <a:pt x="49233" y="19745"/>
                </a:lnTo>
                <a:lnTo>
                  <a:pt x="49233" y="19709"/>
                </a:lnTo>
                <a:lnTo>
                  <a:pt x="49233" y="19665"/>
                </a:lnTo>
                <a:lnTo>
                  <a:pt x="49251" y="19602"/>
                </a:lnTo>
                <a:lnTo>
                  <a:pt x="49278" y="19549"/>
                </a:lnTo>
                <a:lnTo>
                  <a:pt x="49305" y="19522"/>
                </a:lnTo>
                <a:lnTo>
                  <a:pt x="49331" y="19656"/>
                </a:lnTo>
                <a:lnTo>
                  <a:pt x="49358" y="19692"/>
                </a:lnTo>
                <a:lnTo>
                  <a:pt x="49403" y="19709"/>
                </a:lnTo>
                <a:lnTo>
                  <a:pt x="49582" y="19727"/>
                </a:lnTo>
                <a:lnTo>
                  <a:pt x="49653" y="19781"/>
                </a:lnTo>
                <a:lnTo>
                  <a:pt x="49805" y="19906"/>
                </a:lnTo>
                <a:lnTo>
                  <a:pt x="49805" y="19906"/>
                </a:lnTo>
                <a:lnTo>
                  <a:pt x="49787" y="19817"/>
                </a:lnTo>
                <a:lnTo>
                  <a:pt x="49742" y="19754"/>
                </a:lnTo>
                <a:lnTo>
                  <a:pt x="49510" y="19593"/>
                </a:lnTo>
                <a:lnTo>
                  <a:pt x="49456" y="19495"/>
                </a:lnTo>
                <a:lnTo>
                  <a:pt x="49296" y="19280"/>
                </a:lnTo>
                <a:lnTo>
                  <a:pt x="49197" y="19191"/>
                </a:lnTo>
                <a:lnTo>
                  <a:pt x="49099" y="19128"/>
                </a:lnTo>
                <a:lnTo>
                  <a:pt x="49027" y="19119"/>
                </a:lnTo>
                <a:lnTo>
                  <a:pt x="48875" y="19119"/>
                </a:lnTo>
                <a:lnTo>
                  <a:pt x="48759" y="19030"/>
                </a:lnTo>
                <a:lnTo>
                  <a:pt x="48563" y="18932"/>
                </a:lnTo>
                <a:lnTo>
                  <a:pt x="48527" y="18914"/>
                </a:lnTo>
                <a:lnTo>
                  <a:pt x="48482" y="18860"/>
                </a:lnTo>
                <a:lnTo>
                  <a:pt x="48446" y="18833"/>
                </a:lnTo>
                <a:lnTo>
                  <a:pt x="48357" y="18798"/>
                </a:lnTo>
                <a:lnTo>
                  <a:pt x="48330" y="18780"/>
                </a:lnTo>
                <a:lnTo>
                  <a:pt x="48241" y="18664"/>
                </a:lnTo>
                <a:lnTo>
                  <a:pt x="48053" y="18369"/>
                </a:lnTo>
                <a:lnTo>
                  <a:pt x="48000" y="18306"/>
                </a:lnTo>
                <a:lnTo>
                  <a:pt x="47937" y="18279"/>
                </a:lnTo>
                <a:lnTo>
                  <a:pt x="47919" y="18261"/>
                </a:lnTo>
                <a:lnTo>
                  <a:pt x="47901" y="18217"/>
                </a:lnTo>
                <a:lnTo>
                  <a:pt x="47883" y="18136"/>
                </a:lnTo>
                <a:lnTo>
                  <a:pt x="47883" y="18083"/>
                </a:lnTo>
                <a:lnTo>
                  <a:pt x="47919" y="17993"/>
                </a:lnTo>
                <a:lnTo>
                  <a:pt x="47928" y="17940"/>
                </a:lnTo>
                <a:lnTo>
                  <a:pt x="47865" y="18002"/>
                </a:lnTo>
                <a:lnTo>
                  <a:pt x="47839" y="18011"/>
                </a:lnTo>
                <a:lnTo>
                  <a:pt x="47812" y="18002"/>
                </a:lnTo>
                <a:lnTo>
                  <a:pt x="47776" y="17975"/>
                </a:lnTo>
                <a:lnTo>
                  <a:pt x="47749" y="17957"/>
                </a:lnTo>
                <a:lnTo>
                  <a:pt x="47713" y="17957"/>
                </a:lnTo>
                <a:lnTo>
                  <a:pt x="47660" y="18011"/>
                </a:lnTo>
                <a:lnTo>
                  <a:pt x="47687" y="18065"/>
                </a:lnTo>
                <a:lnTo>
                  <a:pt x="47776" y="18154"/>
                </a:lnTo>
                <a:lnTo>
                  <a:pt x="47722" y="18154"/>
                </a:lnTo>
                <a:lnTo>
                  <a:pt x="47642" y="18118"/>
                </a:lnTo>
                <a:lnTo>
                  <a:pt x="47588" y="18109"/>
                </a:lnTo>
                <a:lnTo>
                  <a:pt x="47508" y="18136"/>
                </a:lnTo>
                <a:lnTo>
                  <a:pt x="47481" y="18118"/>
                </a:lnTo>
                <a:lnTo>
                  <a:pt x="47517" y="18056"/>
                </a:lnTo>
                <a:lnTo>
                  <a:pt x="47499" y="18056"/>
                </a:lnTo>
                <a:lnTo>
                  <a:pt x="47490" y="18038"/>
                </a:lnTo>
                <a:lnTo>
                  <a:pt x="47454" y="18109"/>
                </a:lnTo>
                <a:lnTo>
                  <a:pt x="47436" y="18136"/>
                </a:lnTo>
                <a:lnTo>
                  <a:pt x="47401" y="18154"/>
                </a:lnTo>
                <a:lnTo>
                  <a:pt x="47374" y="18118"/>
                </a:lnTo>
                <a:lnTo>
                  <a:pt x="47302" y="18101"/>
                </a:lnTo>
                <a:lnTo>
                  <a:pt x="47276" y="18056"/>
                </a:lnTo>
                <a:lnTo>
                  <a:pt x="47311" y="18065"/>
                </a:lnTo>
                <a:lnTo>
                  <a:pt x="47347" y="18065"/>
                </a:lnTo>
                <a:lnTo>
                  <a:pt x="47374" y="18047"/>
                </a:lnTo>
                <a:lnTo>
                  <a:pt x="47383" y="18020"/>
                </a:lnTo>
                <a:lnTo>
                  <a:pt x="47392" y="17975"/>
                </a:lnTo>
                <a:lnTo>
                  <a:pt x="47410" y="17940"/>
                </a:lnTo>
                <a:lnTo>
                  <a:pt x="47419" y="17904"/>
                </a:lnTo>
                <a:lnTo>
                  <a:pt x="47401" y="17868"/>
                </a:lnTo>
                <a:lnTo>
                  <a:pt x="47383" y="17895"/>
                </a:lnTo>
                <a:lnTo>
                  <a:pt x="47338" y="17850"/>
                </a:lnTo>
                <a:lnTo>
                  <a:pt x="47284" y="17850"/>
                </a:lnTo>
                <a:lnTo>
                  <a:pt x="47258" y="17886"/>
                </a:lnTo>
                <a:lnTo>
                  <a:pt x="47276" y="17940"/>
                </a:lnTo>
                <a:lnTo>
                  <a:pt x="47240" y="17975"/>
                </a:lnTo>
                <a:lnTo>
                  <a:pt x="47204" y="17975"/>
                </a:lnTo>
                <a:lnTo>
                  <a:pt x="47186" y="17957"/>
                </a:lnTo>
                <a:lnTo>
                  <a:pt x="47186" y="17895"/>
                </a:lnTo>
                <a:lnTo>
                  <a:pt x="47132" y="17895"/>
                </a:lnTo>
                <a:lnTo>
                  <a:pt x="47115" y="17832"/>
                </a:lnTo>
                <a:lnTo>
                  <a:pt x="47124" y="17680"/>
                </a:lnTo>
                <a:lnTo>
                  <a:pt x="47115" y="17609"/>
                </a:lnTo>
                <a:lnTo>
                  <a:pt x="47088" y="17537"/>
                </a:lnTo>
                <a:lnTo>
                  <a:pt x="47079" y="17475"/>
                </a:lnTo>
                <a:lnTo>
                  <a:pt x="47106" y="17403"/>
                </a:lnTo>
                <a:lnTo>
                  <a:pt x="47034" y="17368"/>
                </a:lnTo>
                <a:lnTo>
                  <a:pt x="46998" y="17350"/>
                </a:lnTo>
                <a:lnTo>
                  <a:pt x="46963" y="17368"/>
                </a:lnTo>
                <a:lnTo>
                  <a:pt x="46927" y="17394"/>
                </a:lnTo>
                <a:lnTo>
                  <a:pt x="46891" y="17421"/>
                </a:lnTo>
                <a:lnTo>
                  <a:pt x="46855" y="17439"/>
                </a:lnTo>
                <a:lnTo>
                  <a:pt x="46820" y="17448"/>
                </a:lnTo>
                <a:lnTo>
                  <a:pt x="46829" y="17412"/>
                </a:lnTo>
                <a:lnTo>
                  <a:pt x="46829" y="17323"/>
                </a:lnTo>
                <a:lnTo>
                  <a:pt x="46838" y="17278"/>
                </a:lnTo>
                <a:lnTo>
                  <a:pt x="46864" y="17251"/>
                </a:lnTo>
                <a:lnTo>
                  <a:pt x="46891" y="17233"/>
                </a:lnTo>
                <a:lnTo>
                  <a:pt x="46927" y="17207"/>
                </a:lnTo>
                <a:lnTo>
                  <a:pt x="46945" y="17162"/>
                </a:lnTo>
                <a:lnTo>
                  <a:pt x="46918" y="17144"/>
                </a:lnTo>
                <a:lnTo>
                  <a:pt x="46891" y="17117"/>
                </a:lnTo>
                <a:lnTo>
                  <a:pt x="46873" y="17108"/>
                </a:lnTo>
                <a:lnTo>
                  <a:pt x="46864" y="17117"/>
                </a:lnTo>
                <a:lnTo>
                  <a:pt x="46855" y="17144"/>
                </a:lnTo>
                <a:lnTo>
                  <a:pt x="46838" y="17162"/>
                </a:lnTo>
                <a:lnTo>
                  <a:pt x="46784" y="17216"/>
                </a:lnTo>
                <a:lnTo>
                  <a:pt x="46766" y="17225"/>
                </a:lnTo>
                <a:lnTo>
                  <a:pt x="46748" y="17216"/>
                </a:lnTo>
                <a:lnTo>
                  <a:pt x="46730" y="17180"/>
                </a:lnTo>
                <a:lnTo>
                  <a:pt x="46695" y="17171"/>
                </a:lnTo>
                <a:lnTo>
                  <a:pt x="46668" y="17153"/>
                </a:lnTo>
                <a:lnTo>
                  <a:pt x="46650" y="17135"/>
                </a:lnTo>
                <a:lnTo>
                  <a:pt x="46623" y="17108"/>
                </a:lnTo>
                <a:lnTo>
                  <a:pt x="46587" y="17099"/>
                </a:lnTo>
                <a:lnTo>
                  <a:pt x="46516" y="17073"/>
                </a:lnTo>
                <a:lnTo>
                  <a:pt x="46489" y="17064"/>
                </a:lnTo>
                <a:lnTo>
                  <a:pt x="46614" y="17001"/>
                </a:lnTo>
                <a:lnTo>
                  <a:pt x="46668" y="17001"/>
                </a:lnTo>
                <a:lnTo>
                  <a:pt x="46686" y="17064"/>
                </a:lnTo>
                <a:lnTo>
                  <a:pt x="46712" y="17064"/>
                </a:lnTo>
                <a:lnTo>
                  <a:pt x="46775" y="17001"/>
                </a:lnTo>
                <a:lnTo>
                  <a:pt x="46945" y="17019"/>
                </a:lnTo>
                <a:lnTo>
                  <a:pt x="47016" y="16939"/>
                </a:lnTo>
                <a:lnTo>
                  <a:pt x="47034" y="16939"/>
                </a:lnTo>
                <a:lnTo>
                  <a:pt x="47034" y="16983"/>
                </a:lnTo>
                <a:lnTo>
                  <a:pt x="47043" y="17019"/>
                </a:lnTo>
                <a:lnTo>
                  <a:pt x="47061" y="17037"/>
                </a:lnTo>
                <a:lnTo>
                  <a:pt x="47106" y="17037"/>
                </a:lnTo>
                <a:lnTo>
                  <a:pt x="47097" y="17001"/>
                </a:lnTo>
                <a:lnTo>
                  <a:pt x="47088" y="16939"/>
                </a:lnTo>
                <a:lnTo>
                  <a:pt x="47079" y="16912"/>
                </a:lnTo>
                <a:lnTo>
                  <a:pt x="47061" y="16885"/>
                </a:lnTo>
                <a:lnTo>
                  <a:pt x="47034" y="16876"/>
                </a:lnTo>
                <a:lnTo>
                  <a:pt x="47016" y="16858"/>
                </a:lnTo>
                <a:lnTo>
                  <a:pt x="46989" y="16840"/>
                </a:lnTo>
                <a:lnTo>
                  <a:pt x="46918" y="16733"/>
                </a:lnTo>
                <a:lnTo>
                  <a:pt x="46873" y="16688"/>
                </a:lnTo>
                <a:lnTo>
                  <a:pt x="46811" y="16670"/>
                </a:lnTo>
                <a:lnTo>
                  <a:pt x="46775" y="16670"/>
                </a:lnTo>
                <a:lnTo>
                  <a:pt x="46712" y="16653"/>
                </a:lnTo>
                <a:lnTo>
                  <a:pt x="46677" y="16644"/>
                </a:lnTo>
                <a:lnTo>
                  <a:pt x="46650" y="16653"/>
                </a:lnTo>
                <a:lnTo>
                  <a:pt x="46596" y="16688"/>
                </a:lnTo>
                <a:lnTo>
                  <a:pt x="46569" y="16697"/>
                </a:lnTo>
                <a:lnTo>
                  <a:pt x="46444" y="16688"/>
                </a:lnTo>
                <a:lnTo>
                  <a:pt x="46391" y="16670"/>
                </a:lnTo>
                <a:lnTo>
                  <a:pt x="46337" y="16644"/>
                </a:lnTo>
                <a:lnTo>
                  <a:pt x="46337" y="16644"/>
                </a:lnTo>
                <a:lnTo>
                  <a:pt x="46355" y="16688"/>
                </a:lnTo>
                <a:lnTo>
                  <a:pt x="46337" y="16706"/>
                </a:lnTo>
                <a:lnTo>
                  <a:pt x="46292" y="16715"/>
                </a:lnTo>
                <a:lnTo>
                  <a:pt x="46248" y="16697"/>
                </a:lnTo>
                <a:lnTo>
                  <a:pt x="46310" y="16653"/>
                </a:lnTo>
                <a:lnTo>
                  <a:pt x="46283" y="16608"/>
                </a:lnTo>
                <a:lnTo>
                  <a:pt x="46167" y="16545"/>
                </a:lnTo>
                <a:lnTo>
                  <a:pt x="46051" y="16438"/>
                </a:lnTo>
                <a:lnTo>
                  <a:pt x="46006" y="16420"/>
                </a:lnTo>
                <a:lnTo>
                  <a:pt x="45944" y="16429"/>
                </a:lnTo>
                <a:lnTo>
                  <a:pt x="45872" y="16447"/>
                </a:lnTo>
                <a:lnTo>
                  <a:pt x="45836" y="16465"/>
                </a:lnTo>
                <a:lnTo>
                  <a:pt x="45819" y="16492"/>
                </a:lnTo>
                <a:lnTo>
                  <a:pt x="45819" y="16518"/>
                </a:lnTo>
                <a:lnTo>
                  <a:pt x="45845" y="16545"/>
                </a:lnTo>
                <a:lnTo>
                  <a:pt x="45863" y="16572"/>
                </a:lnTo>
                <a:lnTo>
                  <a:pt x="45836" y="16599"/>
                </a:lnTo>
                <a:lnTo>
                  <a:pt x="45783" y="16590"/>
                </a:lnTo>
                <a:lnTo>
                  <a:pt x="45765" y="16536"/>
                </a:lnTo>
                <a:lnTo>
                  <a:pt x="45774" y="16465"/>
                </a:lnTo>
                <a:lnTo>
                  <a:pt x="45819" y="16429"/>
                </a:lnTo>
                <a:lnTo>
                  <a:pt x="45792" y="16375"/>
                </a:lnTo>
                <a:lnTo>
                  <a:pt x="45774" y="16375"/>
                </a:lnTo>
                <a:lnTo>
                  <a:pt x="45738" y="16438"/>
                </a:lnTo>
                <a:lnTo>
                  <a:pt x="45702" y="16474"/>
                </a:lnTo>
                <a:lnTo>
                  <a:pt x="45640" y="16474"/>
                </a:lnTo>
                <a:lnTo>
                  <a:pt x="45577" y="16447"/>
                </a:lnTo>
                <a:lnTo>
                  <a:pt x="45595" y="16411"/>
                </a:lnTo>
                <a:lnTo>
                  <a:pt x="45631" y="16411"/>
                </a:lnTo>
                <a:lnTo>
                  <a:pt x="45702" y="16447"/>
                </a:lnTo>
                <a:lnTo>
                  <a:pt x="45693" y="16429"/>
                </a:lnTo>
                <a:lnTo>
                  <a:pt x="45667" y="16349"/>
                </a:lnTo>
                <a:lnTo>
                  <a:pt x="45702" y="16349"/>
                </a:lnTo>
                <a:lnTo>
                  <a:pt x="45720" y="16340"/>
                </a:lnTo>
                <a:lnTo>
                  <a:pt x="45720" y="16313"/>
                </a:lnTo>
                <a:lnTo>
                  <a:pt x="45702" y="16277"/>
                </a:lnTo>
                <a:lnTo>
                  <a:pt x="45720" y="16268"/>
                </a:lnTo>
                <a:lnTo>
                  <a:pt x="45729" y="16241"/>
                </a:lnTo>
                <a:lnTo>
                  <a:pt x="45729" y="16179"/>
                </a:lnTo>
                <a:lnTo>
                  <a:pt x="45711" y="16215"/>
                </a:lnTo>
                <a:lnTo>
                  <a:pt x="45693" y="16250"/>
                </a:lnTo>
                <a:lnTo>
                  <a:pt x="45658" y="16268"/>
                </a:lnTo>
                <a:lnTo>
                  <a:pt x="45622" y="16259"/>
                </a:lnTo>
                <a:lnTo>
                  <a:pt x="45622" y="16197"/>
                </a:lnTo>
                <a:lnTo>
                  <a:pt x="45622" y="16152"/>
                </a:lnTo>
                <a:lnTo>
                  <a:pt x="45595" y="16107"/>
                </a:lnTo>
                <a:lnTo>
                  <a:pt x="45577" y="16143"/>
                </a:lnTo>
                <a:lnTo>
                  <a:pt x="45550" y="16179"/>
                </a:lnTo>
                <a:lnTo>
                  <a:pt x="45524" y="16179"/>
                </a:lnTo>
                <a:lnTo>
                  <a:pt x="45506" y="16143"/>
                </a:lnTo>
                <a:lnTo>
                  <a:pt x="45506" y="15982"/>
                </a:lnTo>
                <a:lnTo>
                  <a:pt x="45488" y="16009"/>
                </a:lnTo>
                <a:lnTo>
                  <a:pt x="45461" y="16063"/>
                </a:lnTo>
                <a:lnTo>
                  <a:pt x="45443" y="16080"/>
                </a:lnTo>
                <a:lnTo>
                  <a:pt x="45407" y="16089"/>
                </a:lnTo>
                <a:lnTo>
                  <a:pt x="45407" y="16072"/>
                </a:lnTo>
                <a:lnTo>
                  <a:pt x="45416" y="16045"/>
                </a:lnTo>
                <a:lnTo>
                  <a:pt x="45425" y="16036"/>
                </a:lnTo>
                <a:lnTo>
                  <a:pt x="45425" y="15982"/>
                </a:lnTo>
                <a:lnTo>
                  <a:pt x="45488" y="15723"/>
                </a:lnTo>
                <a:lnTo>
                  <a:pt x="45515" y="15678"/>
                </a:lnTo>
                <a:lnTo>
                  <a:pt x="45541" y="15669"/>
                </a:lnTo>
                <a:lnTo>
                  <a:pt x="45550" y="15741"/>
                </a:lnTo>
                <a:lnTo>
                  <a:pt x="45550" y="15785"/>
                </a:lnTo>
                <a:lnTo>
                  <a:pt x="45488" y="15937"/>
                </a:lnTo>
                <a:lnTo>
                  <a:pt x="45488" y="15937"/>
                </a:lnTo>
                <a:lnTo>
                  <a:pt x="45541" y="15902"/>
                </a:lnTo>
                <a:lnTo>
                  <a:pt x="45595" y="15768"/>
                </a:lnTo>
                <a:lnTo>
                  <a:pt x="45640" y="15714"/>
                </a:lnTo>
                <a:lnTo>
                  <a:pt x="45658" y="15768"/>
                </a:lnTo>
                <a:lnTo>
                  <a:pt x="45649" y="15794"/>
                </a:lnTo>
                <a:lnTo>
                  <a:pt x="45631" y="15830"/>
                </a:lnTo>
                <a:lnTo>
                  <a:pt x="45622" y="15875"/>
                </a:lnTo>
                <a:lnTo>
                  <a:pt x="45622" y="15964"/>
                </a:lnTo>
                <a:lnTo>
                  <a:pt x="45622" y="15991"/>
                </a:lnTo>
                <a:lnTo>
                  <a:pt x="45595" y="16036"/>
                </a:lnTo>
                <a:lnTo>
                  <a:pt x="45640" y="16000"/>
                </a:lnTo>
                <a:lnTo>
                  <a:pt x="45684" y="15946"/>
                </a:lnTo>
                <a:lnTo>
                  <a:pt x="45711" y="15893"/>
                </a:lnTo>
                <a:lnTo>
                  <a:pt x="45720" y="15866"/>
                </a:lnTo>
                <a:lnTo>
                  <a:pt x="45702" y="15848"/>
                </a:lnTo>
                <a:lnTo>
                  <a:pt x="45702" y="15803"/>
                </a:lnTo>
                <a:lnTo>
                  <a:pt x="45711" y="15759"/>
                </a:lnTo>
                <a:lnTo>
                  <a:pt x="45738" y="15687"/>
                </a:lnTo>
                <a:lnTo>
                  <a:pt x="45720" y="15651"/>
                </a:lnTo>
                <a:lnTo>
                  <a:pt x="45595" y="15517"/>
                </a:lnTo>
                <a:lnTo>
                  <a:pt x="45524" y="15410"/>
                </a:lnTo>
                <a:lnTo>
                  <a:pt x="45524" y="15401"/>
                </a:lnTo>
                <a:lnTo>
                  <a:pt x="45461" y="15374"/>
                </a:lnTo>
                <a:lnTo>
                  <a:pt x="45390" y="15312"/>
                </a:lnTo>
                <a:lnTo>
                  <a:pt x="45327" y="15249"/>
                </a:lnTo>
                <a:lnTo>
                  <a:pt x="45291" y="15204"/>
                </a:lnTo>
                <a:lnTo>
                  <a:pt x="45291" y="15151"/>
                </a:lnTo>
                <a:lnTo>
                  <a:pt x="45309" y="15133"/>
                </a:lnTo>
                <a:lnTo>
                  <a:pt x="45363" y="15106"/>
                </a:lnTo>
                <a:lnTo>
                  <a:pt x="45381" y="15115"/>
                </a:lnTo>
                <a:lnTo>
                  <a:pt x="45407" y="15115"/>
                </a:lnTo>
                <a:lnTo>
                  <a:pt x="45425" y="15106"/>
                </a:lnTo>
                <a:lnTo>
                  <a:pt x="45434" y="15088"/>
                </a:lnTo>
                <a:lnTo>
                  <a:pt x="45443" y="15061"/>
                </a:lnTo>
                <a:lnTo>
                  <a:pt x="45452" y="15044"/>
                </a:lnTo>
                <a:lnTo>
                  <a:pt x="45434" y="15035"/>
                </a:lnTo>
                <a:lnTo>
                  <a:pt x="45398" y="15026"/>
                </a:lnTo>
                <a:lnTo>
                  <a:pt x="45336" y="14990"/>
                </a:lnTo>
                <a:lnTo>
                  <a:pt x="45309" y="14981"/>
                </a:lnTo>
                <a:lnTo>
                  <a:pt x="45166" y="14981"/>
                </a:lnTo>
                <a:lnTo>
                  <a:pt x="45050" y="14927"/>
                </a:lnTo>
                <a:lnTo>
                  <a:pt x="45005" y="14901"/>
                </a:lnTo>
                <a:lnTo>
                  <a:pt x="45005" y="14883"/>
                </a:lnTo>
                <a:lnTo>
                  <a:pt x="45014" y="14847"/>
                </a:lnTo>
                <a:lnTo>
                  <a:pt x="44987" y="14811"/>
                </a:lnTo>
                <a:lnTo>
                  <a:pt x="44889" y="14668"/>
                </a:lnTo>
                <a:lnTo>
                  <a:pt x="44862" y="14615"/>
                </a:lnTo>
                <a:lnTo>
                  <a:pt x="44844" y="14534"/>
                </a:lnTo>
                <a:lnTo>
                  <a:pt x="44844" y="14463"/>
                </a:lnTo>
                <a:lnTo>
                  <a:pt x="44871" y="14400"/>
                </a:lnTo>
                <a:lnTo>
                  <a:pt x="44916" y="14329"/>
                </a:lnTo>
                <a:lnTo>
                  <a:pt x="44898" y="14284"/>
                </a:lnTo>
                <a:lnTo>
                  <a:pt x="44630" y="13998"/>
                </a:lnTo>
                <a:lnTo>
                  <a:pt x="44594" y="13917"/>
                </a:lnTo>
                <a:lnTo>
                  <a:pt x="44576" y="13837"/>
                </a:lnTo>
                <a:lnTo>
                  <a:pt x="44576" y="13792"/>
                </a:lnTo>
                <a:lnTo>
                  <a:pt x="44594" y="13703"/>
                </a:lnTo>
                <a:lnTo>
                  <a:pt x="44630" y="13631"/>
                </a:lnTo>
                <a:lnTo>
                  <a:pt x="44630" y="13605"/>
                </a:lnTo>
                <a:lnTo>
                  <a:pt x="44594" y="13578"/>
                </a:lnTo>
                <a:lnTo>
                  <a:pt x="44576" y="13631"/>
                </a:lnTo>
                <a:lnTo>
                  <a:pt x="44540" y="13667"/>
                </a:lnTo>
                <a:lnTo>
                  <a:pt x="44487" y="13685"/>
                </a:lnTo>
                <a:lnTo>
                  <a:pt x="44424" y="13676"/>
                </a:lnTo>
                <a:lnTo>
                  <a:pt x="44424" y="13658"/>
                </a:lnTo>
                <a:lnTo>
                  <a:pt x="44424" y="13649"/>
                </a:lnTo>
                <a:lnTo>
                  <a:pt x="44442" y="13631"/>
                </a:lnTo>
                <a:lnTo>
                  <a:pt x="44514" y="13649"/>
                </a:lnTo>
                <a:lnTo>
                  <a:pt x="44549" y="13578"/>
                </a:lnTo>
                <a:lnTo>
                  <a:pt x="44540" y="13453"/>
                </a:lnTo>
                <a:lnTo>
                  <a:pt x="44514" y="13292"/>
                </a:lnTo>
                <a:lnTo>
                  <a:pt x="44505" y="13274"/>
                </a:lnTo>
                <a:lnTo>
                  <a:pt x="44424" y="13229"/>
                </a:lnTo>
                <a:lnTo>
                  <a:pt x="44379" y="13202"/>
                </a:lnTo>
                <a:lnTo>
                  <a:pt x="44308" y="13122"/>
                </a:lnTo>
                <a:lnTo>
                  <a:pt x="43745" y="13131"/>
                </a:lnTo>
                <a:lnTo>
                  <a:pt x="43173" y="13140"/>
                </a:lnTo>
                <a:lnTo>
                  <a:pt x="42610" y="13140"/>
                </a:lnTo>
                <a:lnTo>
                  <a:pt x="42047" y="13149"/>
                </a:lnTo>
                <a:lnTo>
                  <a:pt x="41877" y="13149"/>
                </a:lnTo>
                <a:lnTo>
                  <a:pt x="41850" y="13050"/>
                </a:lnTo>
                <a:lnTo>
                  <a:pt x="41787" y="12988"/>
                </a:lnTo>
                <a:lnTo>
                  <a:pt x="41716" y="12943"/>
                </a:lnTo>
                <a:lnTo>
                  <a:pt x="41644" y="12881"/>
                </a:lnTo>
                <a:lnTo>
                  <a:pt x="41600" y="12800"/>
                </a:lnTo>
                <a:lnTo>
                  <a:pt x="41555" y="12693"/>
                </a:lnTo>
                <a:lnTo>
                  <a:pt x="41528" y="12577"/>
                </a:lnTo>
                <a:lnTo>
                  <a:pt x="41519" y="12389"/>
                </a:lnTo>
                <a:lnTo>
                  <a:pt x="41501" y="12300"/>
                </a:lnTo>
                <a:lnTo>
                  <a:pt x="41323" y="11817"/>
                </a:lnTo>
                <a:lnTo>
                  <a:pt x="41135" y="11486"/>
                </a:lnTo>
                <a:lnTo>
                  <a:pt x="41126" y="11486"/>
                </a:lnTo>
                <a:lnTo>
                  <a:pt x="40956" y="11459"/>
                </a:lnTo>
                <a:lnTo>
                  <a:pt x="40634" y="11424"/>
                </a:lnTo>
                <a:lnTo>
                  <a:pt x="40321" y="11379"/>
                </a:lnTo>
                <a:lnTo>
                  <a:pt x="40000" y="11334"/>
                </a:lnTo>
                <a:lnTo>
                  <a:pt x="39687" y="11298"/>
                </a:lnTo>
                <a:lnTo>
                  <a:pt x="39329" y="11254"/>
                </a:lnTo>
                <a:lnTo>
                  <a:pt x="38972" y="11209"/>
                </a:lnTo>
                <a:lnTo>
                  <a:pt x="38623" y="11164"/>
                </a:lnTo>
                <a:lnTo>
                  <a:pt x="38266" y="11120"/>
                </a:lnTo>
                <a:lnTo>
                  <a:pt x="38132" y="11146"/>
                </a:lnTo>
                <a:lnTo>
                  <a:pt x="37989" y="11182"/>
                </a:lnTo>
                <a:lnTo>
                  <a:pt x="37846" y="11209"/>
                </a:lnTo>
                <a:lnTo>
                  <a:pt x="37712" y="11236"/>
                </a:lnTo>
                <a:lnTo>
                  <a:pt x="37372" y="11209"/>
                </a:lnTo>
                <a:lnTo>
                  <a:pt x="37131" y="11191"/>
                </a:lnTo>
                <a:lnTo>
                  <a:pt x="36889" y="11164"/>
                </a:lnTo>
                <a:lnTo>
                  <a:pt x="36648" y="11146"/>
                </a:lnTo>
                <a:lnTo>
                  <a:pt x="36407" y="11120"/>
                </a:lnTo>
                <a:lnTo>
                  <a:pt x="36085" y="11093"/>
                </a:lnTo>
                <a:lnTo>
                  <a:pt x="35754" y="11066"/>
                </a:lnTo>
                <a:lnTo>
                  <a:pt x="35432" y="11030"/>
                </a:lnTo>
                <a:lnTo>
                  <a:pt x="35102" y="11003"/>
                </a:lnTo>
                <a:lnTo>
                  <a:pt x="34780" y="10977"/>
                </a:lnTo>
                <a:lnTo>
                  <a:pt x="34458" y="10941"/>
                </a:lnTo>
                <a:lnTo>
                  <a:pt x="34127" y="10914"/>
                </a:lnTo>
                <a:lnTo>
                  <a:pt x="33805" y="10887"/>
                </a:lnTo>
                <a:lnTo>
                  <a:pt x="33546" y="10860"/>
                </a:lnTo>
                <a:lnTo>
                  <a:pt x="33296" y="10843"/>
                </a:lnTo>
                <a:lnTo>
                  <a:pt x="33046" y="10816"/>
                </a:lnTo>
                <a:lnTo>
                  <a:pt x="32786" y="10798"/>
                </a:lnTo>
                <a:lnTo>
                  <a:pt x="32500" y="10771"/>
                </a:lnTo>
                <a:lnTo>
                  <a:pt x="32483" y="10762"/>
                </a:lnTo>
                <a:lnTo>
                  <a:pt x="32456" y="10753"/>
                </a:lnTo>
                <a:lnTo>
                  <a:pt x="32438" y="10744"/>
                </a:lnTo>
                <a:lnTo>
                  <a:pt x="32420" y="10735"/>
                </a:lnTo>
                <a:lnTo>
                  <a:pt x="32170" y="10539"/>
                </a:lnTo>
                <a:lnTo>
                  <a:pt x="31875" y="10297"/>
                </a:lnTo>
                <a:lnTo>
                  <a:pt x="31571" y="10056"/>
                </a:lnTo>
                <a:lnTo>
                  <a:pt x="31267" y="9806"/>
                </a:lnTo>
                <a:lnTo>
                  <a:pt x="30963" y="9564"/>
                </a:lnTo>
                <a:lnTo>
                  <a:pt x="30597" y="9269"/>
                </a:lnTo>
                <a:lnTo>
                  <a:pt x="30230" y="8974"/>
                </a:lnTo>
                <a:lnTo>
                  <a:pt x="29873" y="8680"/>
                </a:lnTo>
                <a:lnTo>
                  <a:pt x="29506" y="8385"/>
                </a:lnTo>
                <a:lnTo>
                  <a:pt x="29140" y="8090"/>
                </a:lnTo>
                <a:lnTo>
                  <a:pt x="28782" y="7795"/>
                </a:lnTo>
                <a:lnTo>
                  <a:pt x="28416" y="7509"/>
                </a:lnTo>
                <a:lnTo>
                  <a:pt x="28049" y="7205"/>
                </a:lnTo>
                <a:lnTo>
                  <a:pt x="27772" y="6981"/>
                </a:lnTo>
                <a:lnTo>
                  <a:pt x="27486" y="6758"/>
                </a:lnTo>
                <a:lnTo>
                  <a:pt x="27209" y="6525"/>
                </a:lnTo>
                <a:lnTo>
                  <a:pt x="26932" y="6302"/>
                </a:lnTo>
                <a:lnTo>
                  <a:pt x="26592" y="6025"/>
                </a:lnTo>
                <a:lnTo>
                  <a:pt x="26288" y="5766"/>
                </a:lnTo>
                <a:lnTo>
                  <a:pt x="25993" y="5506"/>
                </a:lnTo>
                <a:lnTo>
                  <a:pt x="25689" y="5238"/>
                </a:lnTo>
                <a:lnTo>
                  <a:pt x="25386" y="4979"/>
                </a:lnTo>
                <a:lnTo>
                  <a:pt x="25117" y="4747"/>
                </a:lnTo>
                <a:lnTo>
                  <a:pt x="24849" y="4514"/>
                </a:lnTo>
                <a:lnTo>
                  <a:pt x="24581" y="4282"/>
                </a:lnTo>
                <a:lnTo>
                  <a:pt x="24313" y="4049"/>
                </a:lnTo>
                <a:lnTo>
                  <a:pt x="24107" y="3871"/>
                </a:lnTo>
                <a:lnTo>
                  <a:pt x="23821" y="3701"/>
                </a:lnTo>
                <a:lnTo>
                  <a:pt x="23544" y="3540"/>
                </a:lnTo>
                <a:lnTo>
                  <a:pt x="23258" y="3370"/>
                </a:lnTo>
                <a:lnTo>
                  <a:pt x="22981" y="3209"/>
                </a:lnTo>
                <a:lnTo>
                  <a:pt x="22704" y="3039"/>
                </a:lnTo>
                <a:lnTo>
                  <a:pt x="22427" y="2879"/>
                </a:lnTo>
                <a:lnTo>
                  <a:pt x="22150" y="2709"/>
                </a:lnTo>
                <a:lnTo>
                  <a:pt x="21873" y="2548"/>
                </a:lnTo>
                <a:lnTo>
                  <a:pt x="21596" y="2378"/>
                </a:lnTo>
                <a:lnTo>
                  <a:pt x="21310" y="2217"/>
                </a:lnTo>
                <a:lnTo>
                  <a:pt x="21033" y="2047"/>
                </a:lnTo>
                <a:lnTo>
                  <a:pt x="20478" y="1717"/>
                </a:lnTo>
                <a:lnTo>
                  <a:pt x="20201" y="1547"/>
                </a:lnTo>
                <a:lnTo>
                  <a:pt x="19915" y="1386"/>
                </a:lnTo>
                <a:lnTo>
                  <a:pt x="19638" y="1216"/>
                </a:lnTo>
                <a:lnTo>
                  <a:pt x="19361" y="1046"/>
                </a:lnTo>
                <a:lnTo>
                  <a:pt x="19030" y="858"/>
                </a:lnTo>
                <a:lnTo>
                  <a:pt x="18861" y="751"/>
                </a:lnTo>
                <a:lnTo>
                  <a:pt x="18682" y="689"/>
                </a:lnTo>
                <a:lnTo>
                  <a:pt x="17600" y="474"/>
                </a:lnTo>
                <a:lnTo>
                  <a:pt x="17350" y="429"/>
                </a:lnTo>
                <a:lnTo>
                  <a:pt x="16715" y="322"/>
                </a:lnTo>
                <a:lnTo>
                  <a:pt x="16090" y="215"/>
                </a:lnTo>
                <a:lnTo>
                  <a:pt x="15464" y="108"/>
                </a:lnTo>
                <a:lnTo>
                  <a:pt x="14829" y="0"/>
                </a:lnTo>
                <a:close/>
              </a:path>
            </a:pathLst>
          </a:custGeom>
          <a:solidFill>
            <a:srgbClr val="D3C7A2">
              <a:alpha val="3127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40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grpSp>
        <p:nvGrpSpPr>
          <p:cNvPr id="786" name="Google Shape;786;p40"/>
          <p:cNvGrpSpPr/>
          <p:nvPr/>
        </p:nvGrpSpPr>
        <p:grpSpPr>
          <a:xfrm>
            <a:off x="3307900" y="2445558"/>
            <a:ext cx="1438606" cy="1110235"/>
            <a:chOff x="3718092" y="2222323"/>
            <a:chExt cx="1740600" cy="1343297"/>
          </a:xfrm>
        </p:grpSpPr>
        <p:grpSp>
          <p:nvGrpSpPr>
            <p:cNvPr id="787" name="Google Shape;787;p40"/>
            <p:cNvGrpSpPr/>
            <p:nvPr/>
          </p:nvGrpSpPr>
          <p:grpSpPr>
            <a:xfrm>
              <a:off x="3801448" y="2222323"/>
              <a:ext cx="1541104" cy="1343297"/>
              <a:chOff x="3801448" y="2222323"/>
              <a:chExt cx="1541104" cy="1343297"/>
            </a:xfrm>
          </p:grpSpPr>
          <p:sp>
            <p:nvSpPr>
              <p:cNvPr id="788" name="Google Shape;788;p40"/>
              <p:cNvSpPr/>
              <p:nvPr/>
            </p:nvSpPr>
            <p:spPr>
              <a:xfrm>
                <a:off x="3801448" y="2222323"/>
                <a:ext cx="770681" cy="1343297"/>
              </a:xfrm>
              <a:custGeom>
                <a:rect b="b" l="l" r="r" t="t"/>
                <a:pathLst>
                  <a:path extrusionOk="0" h="57770" w="33144">
                    <a:moveTo>
                      <a:pt x="33143" y="1"/>
                    </a:moveTo>
                    <a:lnTo>
                      <a:pt x="3414" y="10840"/>
                    </a:lnTo>
                    <a:lnTo>
                      <a:pt x="1" y="57770"/>
                    </a:lnTo>
                    <a:lnTo>
                      <a:pt x="33143" y="57770"/>
                    </a:lnTo>
                    <a:lnTo>
                      <a:pt x="331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3994559" y="2801638"/>
                <a:ext cx="47551" cy="87453"/>
              </a:xfrm>
              <a:custGeom>
                <a:rect b="b" l="l" r="r" t="t"/>
                <a:pathLst>
                  <a:path extrusionOk="0" h="3761" w="2045">
                    <a:moveTo>
                      <a:pt x="1124" y="1"/>
                    </a:moveTo>
                    <a:lnTo>
                      <a:pt x="1116" y="9"/>
                    </a:lnTo>
                    <a:lnTo>
                      <a:pt x="1073" y="43"/>
                    </a:lnTo>
                    <a:lnTo>
                      <a:pt x="1014" y="111"/>
                    </a:lnTo>
                    <a:lnTo>
                      <a:pt x="989" y="170"/>
                    </a:lnTo>
                    <a:lnTo>
                      <a:pt x="955" y="237"/>
                    </a:lnTo>
                    <a:lnTo>
                      <a:pt x="913" y="330"/>
                    </a:lnTo>
                    <a:lnTo>
                      <a:pt x="879" y="432"/>
                    </a:lnTo>
                    <a:lnTo>
                      <a:pt x="845" y="550"/>
                    </a:lnTo>
                    <a:lnTo>
                      <a:pt x="820" y="694"/>
                    </a:lnTo>
                    <a:lnTo>
                      <a:pt x="786" y="863"/>
                    </a:lnTo>
                    <a:lnTo>
                      <a:pt x="761" y="1057"/>
                    </a:lnTo>
                    <a:lnTo>
                      <a:pt x="744" y="1268"/>
                    </a:lnTo>
                    <a:lnTo>
                      <a:pt x="727" y="1513"/>
                    </a:lnTo>
                    <a:lnTo>
                      <a:pt x="710" y="1505"/>
                    </a:lnTo>
                    <a:lnTo>
                      <a:pt x="676" y="1496"/>
                    </a:lnTo>
                    <a:lnTo>
                      <a:pt x="626" y="1488"/>
                    </a:lnTo>
                    <a:lnTo>
                      <a:pt x="600" y="1488"/>
                    </a:lnTo>
                    <a:lnTo>
                      <a:pt x="566" y="1496"/>
                    </a:lnTo>
                    <a:lnTo>
                      <a:pt x="541" y="1513"/>
                    </a:lnTo>
                    <a:lnTo>
                      <a:pt x="507" y="1538"/>
                    </a:lnTo>
                    <a:lnTo>
                      <a:pt x="482" y="1572"/>
                    </a:lnTo>
                    <a:lnTo>
                      <a:pt x="448" y="1623"/>
                    </a:lnTo>
                    <a:lnTo>
                      <a:pt x="431" y="1682"/>
                    </a:lnTo>
                    <a:lnTo>
                      <a:pt x="406" y="1750"/>
                    </a:lnTo>
                    <a:lnTo>
                      <a:pt x="389" y="1843"/>
                    </a:lnTo>
                    <a:lnTo>
                      <a:pt x="381" y="1952"/>
                    </a:lnTo>
                    <a:lnTo>
                      <a:pt x="338" y="1961"/>
                    </a:lnTo>
                    <a:lnTo>
                      <a:pt x="237" y="1995"/>
                    </a:lnTo>
                    <a:lnTo>
                      <a:pt x="169" y="2020"/>
                    </a:lnTo>
                    <a:lnTo>
                      <a:pt x="110" y="2054"/>
                    </a:lnTo>
                    <a:lnTo>
                      <a:pt x="51" y="2096"/>
                    </a:lnTo>
                    <a:lnTo>
                      <a:pt x="0" y="2155"/>
                    </a:lnTo>
                    <a:lnTo>
                      <a:pt x="26" y="2164"/>
                    </a:lnTo>
                    <a:lnTo>
                      <a:pt x="85" y="2206"/>
                    </a:lnTo>
                    <a:lnTo>
                      <a:pt x="169" y="2282"/>
                    </a:lnTo>
                    <a:lnTo>
                      <a:pt x="212" y="2333"/>
                    </a:lnTo>
                    <a:lnTo>
                      <a:pt x="262" y="2383"/>
                    </a:lnTo>
                    <a:lnTo>
                      <a:pt x="313" y="2451"/>
                    </a:lnTo>
                    <a:lnTo>
                      <a:pt x="355" y="2518"/>
                    </a:lnTo>
                    <a:lnTo>
                      <a:pt x="389" y="2603"/>
                    </a:lnTo>
                    <a:lnTo>
                      <a:pt x="423" y="2696"/>
                    </a:lnTo>
                    <a:lnTo>
                      <a:pt x="448" y="2797"/>
                    </a:lnTo>
                    <a:lnTo>
                      <a:pt x="457" y="2899"/>
                    </a:lnTo>
                    <a:lnTo>
                      <a:pt x="457" y="3025"/>
                    </a:lnTo>
                    <a:lnTo>
                      <a:pt x="448" y="3152"/>
                    </a:lnTo>
                    <a:lnTo>
                      <a:pt x="440" y="3236"/>
                    </a:lnTo>
                    <a:lnTo>
                      <a:pt x="431" y="3313"/>
                    </a:lnTo>
                    <a:lnTo>
                      <a:pt x="440" y="3389"/>
                    </a:lnTo>
                    <a:lnTo>
                      <a:pt x="448" y="3448"/>
                    </a:lnTo>
                    <a:lnTo>
                      <a:pt x="465" y="3507"/>
                    </a:lnTo>
                    <a:lnTo>
                      <a:pt x="482" y="3549"/>
                    </a:lnTo>
                    <a:lnTo>
                      <a:pt x="507" y="3591"/>
                    </a:lnTo>
                    <a:lnTo>
                      <a:pt x="533" y="3634"/>
                    </a:lnTo>
                    <a:lnTo>
                      <a:pt x="566" y="3667"/>
                    </a:lnTo>
                    <a:lnTo>
                      <a:pt x="609" y="3701"/>
                    </a:lnTo>
                    <a:lnTo>
                      <a:pt x="659" y="3726"/>
                    </a:lnTo>
                    <a:lnTo>
                      <a:pt x="702" y="3743"/>
                    </a:lnTo>
                    <a:lnTo>
                      <a:pt x="752" y="3752"/>
                    </a:lnTo>
                    <a:lnTo>
                      <a:pt x="811" y="3760"/>
                    </a:lnTo>
                    <a:lnTo>
                      <a:pt x="862" y="3752"/>
                    </a:lnTo>
                    <a:lnTo>
                      <a:pt x="913" y="3743"/>
                    </a:lnTo>
                    <a:lnTo>
                      <a:pt x="972" y="3726"/>
                    </a:lnTo>
                    <a:lnTo>
                      <a:pt x="1031" y="3710"/>
                    </a:lnTo>
                    <a:lnTo>
                      <a:pt x="1082" y="3676"/>
                    </a:lnTo>
                    <a:lnTo>
                      <a:pt x="1133" y="3642"/>
                    </a:lnTo>
                    <a:lnTo>
                      <a:pt x="1183" y="3600"/>
                    </a:lnTo>
                    <a:lnTo>
                      <a:pt x="1234" y="3558"/>
                    </a:lnTo>
                    <a:lnTo>
                      <a:pt x="1285" y="3507"/>
                    </a:lnTo>
                    <a:lnTo>
                      <a:pt x="1327" y="3448"/>
                    </a:lnTo>
                    <a:lnTo>
                      <a:pt x="1386" y="3338"/>
                    </a:lnTo>
                    <a:lnTo>
                      <a:pt x="1411" y="3279"/>
                    </a:lnTo>
                    <a:lnTo>
                      <a:pt x="1437" y="3220"/>
                    </a:lnTo>
                    <a:lnTo>
                      <a:pt x="1454" y="3152"/>
                    </a:lnTo>
                    <a:lnTo>
                      <a:pt x="1462" y="3076"/>
                    </a:lnTo>
                    <a:lnTo>
                      <a:pt x="1470" y="3000"/>
                    </a:lnTo>
                    <a:lnTo>
                      <a:pt x="1470" y="2907"/>
                    </a:lnTo>
                    <a:lnTo>
                      <a:pt x="1470" y="2780"/>
                    </a:lnTo>
                    <a:lnTo>
                      <a:pt x="1487" y="2662"/>
                    </a:lnTo>
                    <a:lnTo>
                      <a:pt x="1513" y="2544"/>
                    </a:lnTo>
                    <a:lnTo>
                      <a:pt x="1546" y="2425"/>
                    </a:lnTo>
                    <a:lnTo>
                      <a:pt x="1589" y="2324"/>
                    </a:lnTo>
                    <a:lnTo>
                      <a:pt x="1639" y="2214"/>
                    </a:lnTo>
                    <a:lnTo>
                      <a:pt x="1690" y="2121"/>
                    </a:lnTo>
                    <a:lnTo>
                      <a:pt x="1749" y="2028"/>
                    </a:lnTo>
                    <a:lnTo>
                      <a:pt x="1859" y="1876"/>
                    </a:lnTo>
                    <a:lnTo>
                      <a:pt x="1952" y="1767"/>
                    </a:lnTo>
                    <a:lnTo>
                      <a:pt x="2045" y="1665"/>
                    </a:lnTo>
                    <a:lnTo>
                      <a:pt x="2028" y="1648"/>
                    </a:lnTo>
                    <a:lnTo>
                      <a:pt x="2003" y="1631"/>
                    </a:lnTo>
                    <a:lnTo>
                      <a:pt x="1944" y="1614"/>
                    </a:lnTo>
                    <a:lnTo>
                      <a:pt x="1817" y="1614"/>
                    </a:lnTo>
                    <a:lnTo>
                      <a:pt x="1715" y="1631"/>
                    </a:lnTo>
                    <a:lnTo>
                      <a:pt x="1673" y="1648"/>
                    </a:lnTo>
                    <a:lnTo>
                      <a:pt x="1673" y="1538"/>
                    </a:lnTo>
                    <a:lnTo>
                      <a:pt x="1665" y="1454"/>
                    </a:lnTo>
                    <a:lnTo>
                      <a:pt x="1656" y="1386"/>
                    </a:lnTo>
                    <a:lnTo>
                      <a:pt x="1639" y="1336"/>
                    </a:lnTo>
                    <a:lnTo>
                      <a:pt x="1614" y="1302"/>
                    </a:lnTo>
                    <a:lnTo>
                      <a:pt x="1589" y="1277"/>
                    </a:lnTo>
                    <a:lnTo>
                      <a:pt x="1563" y="1268"/>
                    </a:lnTo>
                    <a:lnTo>
                      <a:pt x="1530" y="1268"/>
                    </a:lnTo>
                    <a:lnTo>
                      <a:pt x="1504" y="1277"/>
                    </a:lnTo>
                    <a:lnTo>
                      <a:pt x="1470" y="1285"/>
                    </a:lnTo>
                    <a:lnTo>
                      <a:pt x="1420" y="1319"/>
                    </a:lnTo>
                    <a:lnTo>
                      <a:pt x="1369" y="1361"/>
                    </a:lnTo>
                    <a:lnTo>
                      <a:pt x="1378" y="1116"/>
                    </a:lnTo>
                    <a:lnTo>
                      <a:pt x="1378" y="905"/>
                    </a:lnTo>
                    <a:lnTo>
                      <a:pt x="1378" y="719"/>
                    </a:lnTo>
                    <a:lnTo>
                      <a:pt x="1369" y="567"/>
                    </a:lnTo>
                    <a:lnTo>
                      <a:pt x="1352" y="432"/>
                    </a:lnTo>
                    <a:lnTo>
                      <a:pt x="1327" y="322"/>
                    </a:lnTo>
                    <a:lnTo>
                      <a:pt x="1301" y="229"/>
                    </a:lnTo>
                    <a:lnTo>
                      <a:pt x="1276" y="161"/>
                    </a:lnTo>
                    <a:lnTo>
                      <a:pt x="1251" y="102"/>
                    </a:lnTo>
                    <a:lnTo>
                      <a:pt x="1225" y="60"/>
                    </a:lnTo>
                    <a:lnTo>
                      <a:pt x="1200" y="35"/>
                    </a:lnTo>
                    <a:lnTo>
                      <a:pt x="1175" y="18"/>
                    </a:lnTo>
                    <a:lnTo>
                      <a:pt x="11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4080594" y="2730927"/>
                <a:ext cx="225154" cy="142840"/>
              </a:xfrm>
              <a:custGeom>
                <a:rect b="b" l="l" r="r" t="t"/>
                <a:pathLst>
                  <a:path extrusionOk="0" h="6143" w="9683">
                    <a:moveTo>
                      <a:pt x="9294" y="499"/>
                    </a:moveTo>
                    <a:lnTo>
                      <a:pt x="9209" y="3599"/>
                    </a:lnTo>
                    <a:lnTo>
                      <a:pt x="372" y="5652"/>
                    </a:lnTo>
                    <a:lnTo>
                      <a:pt x="525" y="2636"/>
                    </a:lnTo>
                    <a:lnTo>
                      <a:pt x="9294" y="499"/>
                    </a:lnTo>
                    <a:close/>
                    <a:moveTo>
                      <a:pt x="9682" y="0"/>
                    </a:moveTo>
                    <a:lnTo>
                      <a:pt x="195" y="2324"/>
                    </a:lnTo>
                    <a:lnTo>
                      <a:pt x="1" y="6142"/>
                    </a:lnTo>
                    <a:lnTo>
                      <a:pt x="9573" y="3929"/>
                    </a:lnTo>
                    <a:lnTo>
                      <a:pt x="96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4093568" y="2748413"/>
                <a:ext cx="198809" cy="108264"/>
              </a:xfrm>
              <a:custGeom>
                <a:rect b="b" l="l" r="r" t="t"/>
                <a:pathLst>
                  <a:path extrusionOk="0" h="4656" w="8550">
                    <a:moveTo>
                      <a:pt x="8550" y="0"/>
                    </a:moveTo>
                    <a:lnTo>
                      <a:pt x="127" y="2045"/>
                    </a:lnTo>
                    <a:lnTo>
                      <a:pt x="0" y="4655"/>
                    </a:lnTo>
                    <a:lnTo>
                      <a:pt x="8474" y="2678"/>
                    </a:lnTo>
                    <a:lnTo>
                      <a:pt x="85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4387642" y="2705000"/>
                <a:ext cx="53853" cy="91964"/>
              </a:xfrm>
              <a:custGeom>
                <a:rect b="b" l="l" r="r" t="t"/>
                <a:pathLst>
                  <a:path extrusionOk="0" h="3955" w="2316">
                    <a:moveTo>
                      <a:pt x="1183" y="0"/>
                    </a:moveTo>
                    <a:lnTo>
                      <a:pt x="1166" y="9"/>
                    </a:lnTo>
                    <a:lnTo>
                      <a:pt x="1124" y="43"/>
                    </a:lnTo>
                    <a:lnTo>
                      <a:pt x="1099" y="76"/>
                    </a:lnTo>
                    <a:lnTo>
                      <a:pt x="1065" y="127"/>
                    </a:lnTo>
                    <a:lnTo>
                      <a:pt x="1031" y="186"/>
                    </a:lnTo>
                    <a:lnTo>
                      <a:pt x="997" y="254"/>
                    </a:lnTo>
                    <a:lnTo>
                      <a:pt x="963" y="347"/>
                    </a:lnTo>
                    <a:lnTo>
                      <a:pt x="930" y="456"/>
                    </a:lnTo>
                    <a:lnTo>
                      <a:pt x="896" y="583"/>
                    </a:lnTo>
                    <a:lnTo>
                      <a:pt x="870" y="735"/>
                    </a:lnTo>
                    <a:lnTo>
                      <a:pt x="845" y="913"/>
                    </a:lnTo>
                    <a:lnTo>
                      <a:pt x="820" y="1115"/>
                    </a:lnTo>
                    <a:lnTo>
                      <a:pt x="811" y="1344"/>
                    </a:lnTo>
                    <a:lnTo>
                      <a:pt x="803" y="1597"/>
                    </a:lnTo>
                    <a:lnTo>
                      <a:pt x="786" y="1589"/>
                    </a:lnTo>
                    <a:lnTo>
                      <a:pt x="744" y="1580"/>
                    </a:lnTo>
                    <a:lnTo>
                      <a:pt x="685" y="1572"/>
                    </a:lnTo>
                    <a:lnTo>
                      <a:pt x="651" y="1572"/>
                    </a:lnTo>
                    <a:lnTo>
                      <a:pt x="617" y="1589"/>
                    </a:lnTo>
                    <a:lnTo>
                      <a:pt x="583" y="1605"/>
                    </a:lnTo>
                    <a:lnTo>
                      <a:pt x="549" y="1631"/>
                    </a:lnTo>
                    <a:lnTo>
                      <a:pt x="524" y="1665"/>
                    </a:lnTo>
                    <a:lnTo>
                      <a:pt x="490" y="1715"/>
                    </a:lnTo>
                    <a:lnTo>
                      <a:pt x="465" y="1774"/>
                    </a:lnTo>
                    <a:lnTo>
                      <a:pt x="448" y="1859"/>
                    </a:lnTo>
                    <a:lnTo>
                      <a:pt x="440" y="1952"/>
                    </a:lnTo>
                    <a:lnTo>
                      <a:pt x="431" y="2062"/>
                    </a:lnTo>
                    <a:lnTo>
                      <a:pt x="380" y="2079"/>
                    </a:lnTo>
                    <a:lnTo>
                      <a:pt x="262" y="2112"/>
                    </a:lnTo>
                    <a:lnTo>
                      <a:pt x="195" y="2138"/>
                    </a:lnTo>
                    <a:lnTo>
                      <a:pt x="127" y="2180"/>
                    </a:lnTo>
                    <a:lnTo>
                      <a:pt x="59" y="2222"/>
                    </a:lnTo>
                    <a:lnTo>
                      <a:pt x="0" y="2281"/>
                    </a:lnTo>
                    <a:lnTo>
                      <a:pt x="34" y="2298"/>
                    </a:lnTo>
                    <a:lnTo>
                      <a:pt x="102" y="2340"/>
                    </a:lnTo>
                    <a:lnTo>
                      <a:pt x="203" y="2416"/>
                    </a:lnTo>
                    <a:lnTo>
                      <a:pt x="254" y="2467"/>
                    </a:lnTo>
                    <a:lnTo>
                      <a:pt x="313" y="2518"/>
                    </a:lnTo>
                    <a:lnTo>
                      <a:pt x="372" y="2585"/>
                    </a:lnTo>
                    <a:lnTo>
                      <a:pt x="423" y="2661"/>
                    </a:lnTo>
                    <a:lnTo>
                      <a:pt x="473" y="2746"/>
                    </a:lnTo>
                    <a:lnTo>
                      <a:pt x="507" y="2847"/>
                    </a:lnTo>
                    <a:lnTo>
                      <a:pt x="541" y="2949"/>
                    </a:lnTo>
                    <a:lnTo>
                      <a:pt x="558" y="3059"/>
                    </a:lnTo>
                    <a:lnTo>
                      <a:pt x="566" y="3185"/>
                    </a:lnTo>
                    <a:lnTo>
                      <a:pt x="558" y="3320"/>
                    </a:lnTo>
                    <a:lnTo>
                      <a:pt x="549" y="3413"/>
                    </a:lnTo>
                    <a:lnTo>
                      <a:pt x="549" y="3498"/>
                    </a:lnTo>
                    <a:lnTo>
                      <a:pt x="558" y="3574"/>
                    </a:lnTo>
                    <a:lnTo>
                      <a:pt x="575" y="3633"/>
                    </a:lnTo>
                    <a:lnTo>
                      <a:pt x="592" y="3692"/>
                    </a:lnTo>
                    <a:lnTo>
                      <a:pt x="617" y="3743"/>
                    </a:lnTo>
                    <a:lnTo>
                      <a:pt x="642" y="3785"/>
                    </a:lnTo>
                    <a:lnTo>
                      <a:pt x="676" y="3827"/>
                    </a:lnTo>
                    <a:lnTo>
                      <a:pt x="727" y="3870"/>
                    </a:lnTo>
                    <a:lnTo>
                      <a:pt x="769" y="3903"/>
                    </a:lnTo>
                    <a:lnTo>
                      <a:pt x="828" y="3929"/>
                    </a:lnTo>
                    <a:lnTo>
                      <a:pt x="879" y="3946"/>
                    </a:lnTo>
                    <a:lnTo>
                      <a:pt x="938" y="3954"/>
                    </a:lnTo>
                    <a:lnTo>
                      <a:pt x="1056" y="3954"/>
                    </a:lnTo>
                    <a:lnTo>
                      <a:pt x="1124" y="3937"/>
                    </a:lnTo>
                    <a:lnTo>
                      <a:pt x="1183" y="3920"/>
                    </a:lnTo>
                    <a:lnTo>
                      <a:pt x="1251" y="3895"/>
                    </a:lnTo>
                    <a:lnTo>
                      <a:pt x="1310" y="3870"/>
                    </a:lnTo>
                    <a:lnTo>
                      <a:pt x="1369" y="3827"/>
                    </a:lnTo>
                    <a:lnTo>
                      <a:pt x="1420" y="3785"/>
                    </a:lnTo>
                    <a:lnTo>
                      <a:pt x="1479" y="3734"/>
                    </a:lnTo>
                    <a:lnTo>
                      <a:pt x="1529" y="3684"/>
                    </a:lnTo>
                    <a:lnTo>
                      <a:pt x="1572" y="3616"/>
                    </a:lnTo>
                    <a:lnTo>
                      <a:pt x="1605" y="3565"/>
                    </a:lnTo>
                    <a:lnTo>
                      <a:pt x="1639" y="3506"/>
                    </a:lnTo>
                    <a:lnTo>
                      <a:pt x="1665" y="3447"/>
                    </a:lnTo>
                    <a:lnTo>
                      <a:pt x="1690" y="3380"/>
                    </a:lnTo>
                    <a:lnTo>
                      <a:pt x="1707" y="3304"/>
                    </a:lnTo>
                    <a:lnTo>
                      <a:pt x="1715" y="3228"/>
                    </a:lnTo>
                    <a:lnTo>
                      <a:pt x="1715" y="3143"/>
                    </a:lnTo>
                    <a:lnTo>
                      <a:pt x="1715" y="3050"/>
                    </a:lnTo>
                    <a:lnTo>
                      <a:pt x="1707" y="2923"/>
                    </a:lnTo>
                    <a:lnTo>
                      <a:pt x="1715" y="2788"/>
                    </a:lnTo>
                    <a:lnTo>
                      <a:pt x="1741" y="2661"/>
                    </a:lnTo>
                    <a:lnTo>
                      <a:pt x="1774" y="2543"/>
                    </a:lnTo>
                    <a:lnTo>
                      <a:pt x="1825" y="2433"/>
                    </a:lnTo>
                    <a:lnTo>
                      <a:pt x="1876" y="2324"/>
                    </a:lnTo>
                    <a:lnTo>
                      <a:pt x="1926" y="2222"/>
                    </a:lnTo>
                    <a:lnTo>
                      <a:pt x="1986" y="2121"/>
                    </a:lnTo>
                    <a:lnTo>
                      <a:pt x="2104" y="1960"/>
                    </a:lnTo>
                    <a:lnTo>
                      <a:pt x="2214" y="1842"/>
                    </a:lnTo>
                    <a:lnTo>
                      <a:pt x="2281" y="1758"/>
                    </a:lnTo>
                    <a:lnTo>
                      <a:pt x="2315" y="1732"/>
                    </a:lnTo>
                    <a:lnTo>
                      <a:pt x="2290" y="1715"/>
                    </a:lnTo>
                    <a:lnTo>
                      <a:pt x="2256" y="1698"/>
                    </a:lnTo>
                    <a:lnTo>
                      <a:pt x="2188" y="1681"/>
                    </a:lnTo>
                    <a:lnTo>
                      <a:pt x="2053" y="1681"/>
                    </a:lnTo>
                    <a:lnTo>
                      <a:pt x="1935" y="1707"/>
                    </a:lnTo>
                    <a:lnTo>
                      <a:pt x="1884" y="1715"/>
                    </a:lnTo>
                    <a:lnTo>
                      <a:pt x="1884" y="1605"/>
                    </a:lnTo>
                    <a:lnTo>
                      <a:pt x="1867" y="1513"/>
                    </a:lnTo>
                    <a:lnTo>
                      <a:pt x="1850" y="1445"/>
                    </a:lnTo>
                    <a:lnTo>
                      <a:pt x="1834" y="1394"/>
                    </a:lnTo>
                    <a:lnTo>
                      <a:pt x="1808" y="1360"/>
                    </a:lnTo>
                    <a:lnTo>
                      <a:pt x="1774" y="1335"/>
                    </a:lnTo>
                    <a:lnTo>
                      <a:pt x="1741" y="1327"/>
                    </a:lnTo>
                    <a:lnTo>
                      <a:pt x="1707" y="1327"/>
                    </a:lnTo>
                    <a:lnTo>
                      <a:pt x="1673" y="1335"/>
                    </a:lnTo>
                    <a:lnTo>
                      <a:pt x="1639" y="1344"/>
                    </a:lnTo>
                    <a:lnTo>
                      <a:pt x="1580" y="1377"/>
                    </a:lnTo>
                    <a:lnTo>
                      <a:pt x="1521" y="1428"/>
                    </a:lnTo>
                    <a:lnTo>
                      <a:pt x="1521" y="1166"/>
                    </a:lnTo>
                    <a:lnTo>
                      <a:pt x="1521" y="946"/>
                    </a:lnTo>
                    <a:lnTo>
                      <a:pt x="1504" y="752"/>
                    </a:lnTo>
                    <a:lnTo>
                      <a:pt x="1487" y="592"/>
                    </a:lnTo>
                    <a:lnTo>
                      <a:pt x="1462" y="448"/>
                    </a:lnTo>
                    <a:lnTo>
                      <a:pt x="1428" y="338"/>
                    </a:lnTo>
                    <a:lnTo>
                      <a:pt x="1403" y="245"/>
                    </a:lnTo>
                    <a:lnTo>
                      <a:pt x="1369" y="169"/>
                    </a:lnTo>
                    <a:lnTo>
                      <a:pt x="1335" y="110"/>
                    </a:lnTo>
                    <a:lnTo>
                      <a:pt x="1301" y="68"/>
                    </a:lnTo>
                    <a:lnTo>
                      <a:pt x="1268" y="34"/>
                    </a:lnTo>
                    <a:lnTo>
                      <a:pt x="1242" y="17"/>
                    </a:lnTo>
                    <a:lnTo>
                      <a:pt x="12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4486837" y="2665517"/>
                <a:ext cx="85290" cy="114147"/>
              </a:xfrm>
              <a:custGeom>
                <a:rect b="b" l="l" r="r" t="t"/>
                <a:pathLst>
                  <a:path extrusionOk="0" h="4909" w="3668">
                    <a:moveTo>
                      <a:pt x="3667" y="0"/>
                    </a:moveTo>
                    <a:lnTo>
                      <a:pt x="34" y="896"/>
                    </a:lnTo>
                    <a:lnTo>
                      <a:pt x="1" y="4909"/>
                    </a:lnTo>
                    <a:lnTo>
                      <a:pt x="1" y="4909"/>
                    </a:lnTo>
                    <a:lnTo>
                      <a:pt x="3667" y="4064"/>
                    </a:lnTo>
                    <a:lnTo>
                      <a:pt x="3667" y="3633"/>
                    </a:lnTo>
                    <a:lnTo>
                      <a:pt x="406" y="4393"/>
                    </a:lnTo>
                    <a:lnTo>
                      <a:pt x="406" y="4393"/>
                    </a:lnTo>
                    <a:lnTo>
                      <a:pt x="432" y="1217"/>
                    </a:lnTo>
                    <a:lnTo>
                      <a:pt x="3667" y="431"/>
                    </a:lnTo>
                    <a:lnTo>
                      <a:pt x="36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4500789" y="2680446"/>
                <a:ext cx="71339" cy="81151"/>
              </a:xfrm>
              <a:custGeom>
                <a:rect b="b" l="l" r="r" t="t"/>
                <a:pathLst>
                  <a:path extrusionOk="0" h="3490" w="3068">
                    <a:moveTo>
                      <a:pt x="3067" y="0"/>
                    </a:moveTo>
                    <a:lnTo>
                      <a:pt x="26" y="735"/>
                    </a:lnTo>
                    <a:lnTo>
                      <a:pt x="0" y="3489"/>
                    </a:lnTo>
                    <a:lnTo>
                      <a:pt x="3067" y="2771"/>
                    </a:lnTo>
                    <a:lnTo>
                      <a:pt x="30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3856858" y="2595178"/>
                <a:ext cx="715270" cy="207668"/>
              </a:xfrm>
              <a:custGeom>
                <a:rect b="b" l="l" r="r" t="t"/>
                <a:pathLst>
                  <a:path extrusionOk="0" h="8931" w="30761">
                    <a:moveTo>
                      <a:pt x="30760" y="1"/>
                    </a:moveTo>
                    <a:lnTo>
                      <a:pt x="34" y="8542"/>
                    </a:lnTo>
                    <a:lnTo>
                      <a:pt x="0" y="8931"/>
                    </a:lnTo>
                    <a:lnTo>
                      <a:pt x="30760" y="685"/>
                    </a:lnTo>
                    <a:lnTo>
                      <a:pt x="307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3861579" y="2510702"/>
                <a:ext cx="710550" cy="228293"/>
              </a:xfrm>
              <a:custGeom>
                <a:rect b="b" l="l" r="r" t="t"/>
                <a:pathLst>
                  <a:path extrusionOk="0" h="9818" w="30558">
                    <a:moveTo>
                      <a:pt x="30557" y="1"/>
                    </a:moveTo>
                    <a:lnTo>
                      <a:pt x="25" y="9429"/>
                    </a:lnTo>
                    <a:lnTo>
                      <a:pt x="0" y="9818"/>
                    </a:lnTo>
                    <a:lnTo>
                      <a:pt x="30557" y="711"/>
                    </a:lnTo>
                    <a:lnTo>
                      <a:pt x="305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3857835" y="2531536"/>
                <a:ext cx="714294" cy="259335"/>
              </a:xfrm>
              <a:custGeom>
                <a:rect b="b" l="l" r="r" t="t"/>
                <a:pathLst>
                  <a:path extrusionOk="0" h="11153" w="30719">
                    <a:moveTo>
                      <a:pt x="30718" y="1"/>
                    </a:moveTo>
                    <a:lnTo>
                      <a:pt x="153" y="9032"/>
                    </a:lnTo>
                    <a:lnTo>
                      <a:pt x="1" y="11152"/>
                    </a:lnTo>
                    <a:lnTo>
                      <a:pt x="1" y="11152"/>
                    </a:lnTo>
                    <a:lnTo>
                      <a:pt x="30718" y="2543"/>
                    </a:lnTo>
                    <a:lnTo>
                      <a:pt x="307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4572104" y="2222323"/>
                <a:ext cx="770448" cy="1343297"/>
              </a:xfrm>
              <a:custGeom>
                <a:rect b="b" l="l" r="r" t="t"/>
                <a:pathLst>
                  <a:path extrusionOk="0" h="57770" w="33134">
                    <a:moveTo>
                      <a:pt x="0" y="1"/>
                    </a:moveTo>
                    <a:lnTo>
                      <a:pt x="0" y="57770"/>
                    </a:lnTo>
                    <a:lnTo>
                      <a:pt x="33134" y="57770"/>
                    </a:lnTo>
                    <a:lnTo>
                      <a:pt x="29721" y="108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4838275" y="2730927"/>
                <a:ext cx="225154" cy="142840"/>
              </a:xfrm>
              <a:custGeom>
                <a:rect b="b" l="l" r="r" t="t"/>
                <a:pathLst>
                  <a:path extrusionOk="0" h="6143" w="9683">
                    <a:moveTo>
                      <a:pt x="389" y="499"/>
                    </a:moveTo>
                    <a:lnTo>
                      <a:pt x="9158" y="2636"/>
                    </a:lnTo>
                    <a:lnTo>
                      <a:pt x="9310" y="5652"/>
                    </a:lnTo>
                    <a:lnTo>
                      <a:pt x="474" y="3599"/>
                    </a:lnTo>
                    <a:lnTo>
                      <a:pt x="389" y="499"/>
                    </a:lnTo>
                    <a:close/>
                    <a:moveTo>
                      <a:pt x="0" y="0"/>
                    </a:moveTo>
                    <a:lnTo>
                      <a:pt x="110" y="3929"/>
                    </a:lnTo>
                    <a:lnTo>
                      <a:pt x="9682" y="6142"/>
                    </a:lnTo>
                    <a:lnTo>
                      <a:pt x="9488" y="23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4851621" y="2748413"/>
                <a:ext cx="198832" cy="108264"/>
              </a:xfrm>
              <a:custGeom>
                <a:rect b="b" l="l" r="r" t="t"/>
                <a:pathLst>
                  <a:path extrusionOk="0" h="4656" w="8551">
                    <a:moveTo>
                      <a:pt x="1" y="0"/>
                    </a:moveTo>
                    <a:lnTo>
                      <a:pt x="77" y="2678"/>
                    </a:lnTo>
                    <a:lnTo>
                      <a:pt x="8551" y="4655"/>
                    </a:lnTo>
                    <a:lnTo>
                      <a:pt x="8424" y="204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4702527" y="2705000"/>
                <a:ext cx="53853" cy="91964"/>
              </a:xfrm>
              <a:custGeom>
                <a:rect b="b" l="l" r="r" t="t"/>
                <a:pathLst>
                  <a:path extrusionOk="0" h="3955" w="2316">
                    <a:moveTo>
                      <a:pt x="1116" y="0"/>
                    </a:moveTo>
                    <a:lnTo>
                      <a:pt x="1074" y="17"/>
                    </a:lnTo>
                    <a:lnTo>
                      <a:pt x="1048" y="34"/>
                    </a:lnTo>
                    <a:lnTo>
                      <a:pt x="1015" y="68"/>
                    </a:lnTo>
                    <a:lnTo>
                      <a:pt x="981" y="110"/>
                    </a:lnTo>
                    <a:lnTo>
                      <a:pt x="947" y="169"/>
                    </a:lnTo>
                    <a:lnTo>
                      <a:pt x="913" y="245"/>
                    </a:lnTo>
                    <a:lnTo>
                      <a:pt x="888" y="338"/>
                    </a:lnTo>
                    <a:lnTo>
                      <a:pt x="854" y="448"/>
                    </a:lnTo>
                    <a:lnTo>
                      <a:pt x="829" y="592"/>
                    </a:lnTo>
                    <a:lnTo>
                      <a:pt x="812" y="752"/>
                    </a:lnTo>
                    <a:lnTo>
                      <a:pt x="795" y="946"/>
                    </a:lnTo>
                    <a:lnTo>
                      <a:pt x="795" y="1166"/>
                    </a:lnTo>
                    <a:lnTo>
                      <a:pt x="795" y="1428"/>
                    </a:lnTo>
                    <a:lnTo>
                      <a:pt x="736" y="1377"/>
                    </a:lnTo>
                    <a:lnTo>
                      <a:pt x="677" y="1344"/>
                    </a:lnTo>
                    <a:lnTo>
                      <a:pt x="643" y="1335"/>
                    </a:lnTo>
                    <a:lnTo>
                      <a:pt x="609" y="1327"/>
                    </a:lnTo>
                    <a:lnTo>
                      <a:pt x="575" y="1327"/>
                    </a:lnTo>
                    <a:lnTo>
                      <a:pt x="541" y="1335"/>
                    </a:lnTo>
                    <a:lnTo>
                      <a:pt x="508" y="1360"/>
                    </a:lnTo>
                    <a:lnTo>
                      <a:pt x="482" y="1394"/>
                    </a:lnTo>
                    <a:lnTo>
                      <a:pt x="465" y="1445"/>
                    </a:lnTo>
                    <a:lnTo>
                      <a:pt x="449" y="1513"/>
                    </a:lnTo>
                    <a:lnTo>
                      <a:pt x="432" y="1605"/>
                    </a:lnTo>
                    <a:lnTo>
                      <a:pt x="432" y="1715"/>
                    </a:lnTo>
                    <a:lnTo>
                      <a:pt x="381" y="1707"/>
                    </a:lnTo>
                    <a:lnTo>
                      <a:pt x="263" y="1681"/>
                    </a:lnTo>
                    <a:lnTo>
                      <a:pt x="127" y="1681"/>
                    </a:lnTo>
                    <a:lnTo>
                      <a:pt x="60" y="1698"/>
                    </a:lnTo>
                    <a:lnTo>
                      <a:pt x="26" y="1715"/>
                    </a:lnTo>
                    <a:lnTo>
                      <a:pt x="1" y="1732"/>
                    </a:lnTo>
                    <a:lnTo>
                      <a:pt x="35" y="1758"/>
                    </a:lnTo>
                    <a:lnTo>
                      <a:pt x="102" y="1842"/>
                    </a:lnTo>
                    <a:lnTo>
                      <a:pt x="212" y="1960"/>
                    </a:lnTo>
                    <a:lnTo>
                      <a:pt x="330" y="2121"/>
                    </a:lnTo>
                    <a:lnTo>
                      <a:pt x="389" y="2222"/>
                    </a:lnTo>
                    <a:lnTo>
                      <a:pt x="440" y="2324"/>
                    </a:lnTo>
                    <a:lnTo>
                      <a:pt x="491" y="2433"/>
                    </a:lnTo>
                    <a:lnTo>
                      <a:pt x="541" y="2543"/>
                    </a:lnTo>
                    <a:lnTo>
                      <a:pt x="575" y="2661"/>
                    </a:lnTo>
                    <a:lnTo>
                      <a:pt x="601" y="2788"/>
                    </a:lnTo>
                    <a:lnTo>
                      <a:pt x="609" y="2923"/>
                    </a:lnTo>
                    <a:lnTo>
                      <a:pt x="601" y="3050"/>
                    </a:lnTo>
                    <a:lnTo>
                      <a:pt x="601" y="3143"/>
                    </a:lnTo>
                    <a:lnTo>
                      <a:pt x="601" y="3228"/>
                    </a:lnTo>
                    <a:lnTo>
                      <a:pt x="609" y="3304"/>
                    </a:lnTo>
                    <a:lnTo>
                      <a:pt x="626" y="3380"/>
                    </a:lnTo>
                    <a:lnTo>
                      <a:pt x="651" y="3447"/>
                    </a:lnTo>
                    <a:lnTo>
                      <a:pt x="677" y="3506"/>
                    </a:lnTo>
                    <a:lnTo>
                      <a:pt x="710" y="3565"/>
                    </a:lnTo>
                    <a:lnTo>
                      <a:pt x="744" y="3616"/>
                    </a:lnTo>
                    <a:lnTo>
                      <a:pt x="786" y="3684"/>
                    </a:lnTo>
                    <a:lnTo>
                      <a:pt x="837" y="3734"/>
                    </a:lnTo>
                    <a:lnTo>
                      <a:pt x="896" y="3785"/>
                    </a:lnTo>
                    <a:lnTo>
                      <a:pt x="947" y="3827"/>
                    </a:lnTo>
                    <a:lnTo>
                      <a:pt x="1006" y="3870"/>
                    </a:lnTo>
                    <a:lnTo>
                      <a:pt x="1065" y="3895"/>
                    </a:lnTo>
                    <a:lnTo>
                      <a:pt x="1133" y="3920"/>
                    </a:lnTo>
                    <a:lnTo>
                      <a:pt x="1192" y="3937"/>
                    </a:lnTo>
                    <a:lnTo>
                      <a:pt x="1260" y="3954"/>
                    </a:lnTo>
                    <a:lnTo>
                      <a:pt x="1378" y="3954"/>
                    </a:lnTo>
                    <a:lnTo>
                      <a:pt x="1437" y="3946"/>
                    </a:lnTo>
                    <a:lnTo>
                      <a:pt x="1488" y="3929"/>
                    </a:lnTo>
                    <a:lnTo>
                      <a:pt x="1547" y="3903"/>
                    </a:lnTo>
                    <a:lnTo>
                      <a:pt x="1589" y="3870"/>
                    </a:lnTo>
                    <a:lnTo>
                      <a:pt x="1640" y="3827"/>
                    </a:lnTo>
                    <a:lnTo>
                      <a:pt x="1674" y="3785"/>
                    </a:lnTo>
                    <a:lnTo>
                      <a:pt x="1699" y="3743"/>
                    </a:lnTo>
                    <a:lnTo>
                      <a:pt x="1724" y="3692"/>
                    </a:lnTo>
                    <a:lnTo>
                      <a:pt x="1741" y="3633"/>
                    </a:lnTo>
                    <a:lnTo>
                      <a:pt x="1758" y="3574"/>
                    </a:lnTo>
                    <a:lnTo>
                      <a:pt x="1766" y="3498"/>
                    </a:lnTo>
                    <a:lnTo>
                      <a:pt x="1766" y="3413"/>
                    </a:lnTo>
                    <a:lnTo>
                      <a:pt x="1758" y="3320"/>
                    </a:lnTo>
                    <a:lnTo>
                      <a:pt x="1750" y="3185"/>
                    </a:lnTo>
                    <a:lnTo>
                      <a:pt x="1758" y="3059"/>
                    </a:lnTo>
                    <a:lnTo>
                      <a:pt x="1775" y="2949"/>
                    </a:lnTo>
                    <a:lnTo>
                      <a:pt x="1809" y="2847"/>
                    </a:lnTo>
                    <a:lnTo>
                      <a:pt x="1842" y="2746"/>
                    </a:lnTo>
                    <a:lnTo>
                      <a:pt x="1893" y="2661"/>
                    </a:lnTo>
                    <a:lnTo>
                      <a:pt x="1944" y="2585"/>
                    </a:lnTo>
                    <a:lnTo>
                      <a:pt x="2003" y="2518"/>
                    </a:lnTo>
                    <a:lnTo>
                      <a:pt x="2062" y="2467"/>
                    </a:lnTo>
                    <a:lnTo>
                      <a:pt x="2113" y="2416"/>
                    </a:lnTo>
                    <a:lnTo>
                      <a:pt x="2214" y="2340"/>
                    </a:lnTo>
                    <a:lnTo>
                      <a:pt x="2290" y="2298"/>
                    </a:lnTo>
                    <a:lnTo>
                      <a:pt x="2316" y="2281"/>
                    </a:lnTo>
                    <a:lnTo>
                      <a:pt x="2256" y="2222"/>
                    </a:lnTo>
                    <a:lnTo>
                      <a:pt x="2189" y="2180"/>
                    </a:lnTo>
                    <a:lnTo>
                      <a:pt x="2121" y="2138"/>
                    </a:lnTo>
                    <a:lnTo>
                      <a:pt x="2054" y="2112"/>
                    </a:lnTo>
                    <a:lnTo>
                      <a:pt x="1935" y="2079"/>
                    </a:lnTo>
                    <a:lnTo>
                      <a:pt x="1885" y="2062"/>
                    </a:lnTo>
                    <a:lnTo>
                      <a:pt x="1876" y="1952"/>
                    </a:lnTo>
                    <a:lnTo>
                      <a:pt x="1868" y="1859"/>
                    </a:lnTo>
                    <a:lnTo>
                      <a:pt x="1851" y="1774"/>
                    </a:lnTo>
                    <a:lnTo>
                      <a:pt x="1826" y="1715"/>
                    </a:lnTo>
                    <a:lnTo>
                      <a:pt x="1792" y="1665"/>
                    </a:lnTo>
                    <a:lnTo>
                      <a:pt x="1766" y="1631"/>
                    </a:lnTo>
                    <a:lnTo>
                      <a:pt x="1733" y="1605"/>
                    </a:lnTo>
                    <a:lnTo>
                      <a:pt x="1699" y="1589"/>
                    </a:lnTo>
                    <a:lnTo>
                      <a:pt x="1665" y="1572"/>
                    </a:lnTo>
                    <a:lnTo>
                      <a:pt x="1631" y="1572"/>
                    </a:lnTo>
                    <a:lnTo>
                      <a:pt x="1572" y="1580"/>
                    </a:lnTo>
                    <a:lnTo>
                      <a:pt x="1530" y="1589"/>
                    </a:lnTo>
                    <a:lnTo>
                      <a:pt x="1513" y="1597"/>
                    </a:lnTo>
                    <a:lnTo>
                      <a:pt x="1505" y="1344"/>
                    </a:lnTo>
                    <a:lnTo>
                      <a:pt x="1496" y="1115"/>
                    </a:lnTo>
                    <a:lnTo>
                      <a:pt x="1471" y="913"/>
                    </a:lnTo>
                    <a:lnTo>
                      <a:pt x="1445" y="735"/>
                    </a:lnTo>
                    <a:lnTo>
                      <a:pt x="1420" y="583"/>
                    </a:lnTo>
                    <a:lnTo>
                      <a:pt x="1386" y="456"/>
                    </a:lnTo>
                    <a:lnTo>
                      <a:pt x="1352" y="347"/>
                    </a:lnTo>
                    <a:lnTo>
                      <a:pt x="1319" y="254"/>
                    </a:lnTo>
                    <a:lnTo>
                      <a:pt x="1285" y="186"/>
                    </a:lnTo>
                    <a:lnTo>
                      <a:pt x="1251" y="127"/>
                    </a:lnTo>
                    <a:lnTo>
                      <a:pt x="1217" y="76"/>
                    </a:lnTo>
                    <a:lnTo>
                      <a:pt x="1192" y="43"/>
                    </a:lnTo>
                    <a:lnTo>
                      <a:pt x="1150" y="9"/>
                    </a:lnTo>
                    <a:lnTo>
                      <a:pt x="11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4572104" y="2665517"/>
                <a:ext cx="85081" cy="114147"/>
              </a:xfrm>
              <a:custGeom>
                <a:rect b="b" l="l" r="r" t="t"/>
                <a:pathLst>
                  <a:path extrusionOk="0" h="4909" w="3659">
                    <a:moveTo>
                      <a:pt x="0" y="0"/>
                    </a:moveTo>
                    <a:lnTo>
                      <a:pt x="0" y="431"/>
                    </a:lnTo>
                    <a:lnTo>
                      <a:pt x="3227" y="1217"/>
                    </a:lnTo>
                    <a:lnTo>
                      <a:pt x="3253" y="4393"/>
                    </a:lnTo>
                    <a:lnTo>
                      <a:pt x="0" y="3633"/>
                    </a:lnTo>
                    <a:lnTo>
                      <a:pt x="0" y="4064"/>
                    </a:lnTo>
                    <a:lnTo>
                      <a:pt x="3658" y="4909"/>
                    </a:lnTo>
                    <a:lnTo>
                      <a:pt x="3624" y="89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4572104" y="2680446"/>
                <a:ext cx="71129" cy="81151"/>
              </a:xfrm>
              <a:custGeom>
                <a:rect b="b" l="l" r="r" t="t"/>
                <a:pathLst>
                  <a:path extrusionOk="0" h="3490" w="3059">
                    <a:moveTo>
                      <a:pt x="0" y="0"/>
                    </a:moveTo>
                    <a:lnTo>
                      <a:pt x="0" y="2771"/>
                    </a:lnTo>
                    <a:lnTo>
                      <a:pt x="3058" y="3489"/>
                    </a:lnTo>
                    <a:lnTo>
                      <a:pt x="3033" y="7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4572104" y="2531536"/>
                <a:ext cx="714084" cy="259335"/>
              </a:xfrm>
              <a:custGeom>
                <a:rect b="b" l="l" r="r" t="t"/>
                <a:pathLst>
                  <a:path extrusionOk="0" h="11153" w="30710">
                    <a:moveTo>
                      <a:pt x="0" y="1"/>
                    </a:moveTo>
                    <a:lnTo>
                      <a:pt x="0" y="2543"/>
                    </a:lnTo>
                    <a:lnTo>
                      <a:pt x="30709" y="11152"/>
                    </a:lnTo>
                    <a:lnTo>
                      <a:pt x="30709" y="11152"/>
                    </a:lnTo>
                    <a:lnTo>
                      <a:pt x="30557" y="903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4572104" y="2595178"/>
                <a:ext cx="715061" cy="207668"/>
              </a:xfrm>
              <a:custGeom>
                <a:rect b="b" l="l" r="r" t="t"/>
                <a:pathLst>
                  <a:path extrusionOk="0" h="8931" w="30752">
                    <a:moveTo>
                      <a:pt x="0" y="1"/>
                    </a:moveTo>
                    <a:lnTo>
                      <a:pt x="0" y="685"/>
                    </a:lnTo>
                    <a:lnTo>
                      <a:pt x="30752" y="8931"/>
                    </a:lnTo>
                    <a:lnTo>
                      <a:pt x="30718" y="85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4572104" y="2510702"/>
                <a:ext cx="710341" cy="228293"/>
              </a:xfrm>
              <a:custGeom>
                <a:rect b="b" l="l" r="r" t="t"/>
                <a:pathLst>
                  <a:path extrusionOk="0" h="9818" w="30549">
                    <a:moveTo>
                      <a:pt x="0" y="1"/>
                    </a:moveTo>
                    <a:lnTo>
                      <a:pt x="0" y="711"/>
                    </a:lnTo>
                    <a:lnTo>
                      <a:pt x="30549" y="9818"/>
                    </a:lnTo>
                    <a:lnTo>
                      <a:pt x="30524" y="942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7" name="Google Shape;807;p40"/>
            <p:cNvSpPr/>
            <p:nvPr/>
          </p:nvSpPr>
          <p:spPr>
            <a:xfrm>
              <a:off x="3718092" y="3512816"/>
              <a:ext cx="1740600" cy="52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" name="Google Shape;808;p40"/>
          <p:cNvSpPr txBox="1"/>
          <p:nvPr/>
        </p:nvSpPr>
        <p:spPr>
          <a:xfrm>
            <a:off x="457164" y="1586675"/>
            <a:ext cx="18294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Hajj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09" name="Google Shape;809;p40"/>
          <p:cNvSpPr txBox="1"/>
          <p:nvPr/>
        </p:nvSpPr>
        <p:spPr>
          <a:xfrm>
            <a:off x="457000" y="3439500"/>
            <a:ext cx="18294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Farīḍah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0" name="Google Shape;810;p40"/>
          <p:cNvSpPr txBox="1"/>
          <p:nvPr/>
        </p:nvSpPr>
        <p:spPr>
          <a:xfrm>
            <a:off x="6889925" y="1586650"/>
            <a:ext cx="1797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Kaaba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1" name="Google Shape;811;p40"/>
          <p:cNvSpPr txBox="1"/>
          <p:nvPr/>
        </p:nvSpPr>
        <p:spPr>
          <a:xfrm>
            <a:off x="6889851" y="3439500"/>
            <a:ext cx="1797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Hasanat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2" name="Google Shape;812;p40"/>
          <p:cNvSpPr txBox="1"/>
          <p:nvPr/>
        </p:nvSpPr>
        <p:spPr>
          <a:xfrm>
            <a:off x="457200" y="18737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Annual Islamic pilgrimage to Mecca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, the holiest muslim city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3" name="Google Shape;813;p40"/>
          <p:cNvSpPr txBox="1"/>
          <p:nvPr/>
        </p:nvSpPr>
        <p:spPr>
          <a:xfrm>
            <a:off x="6856900" y="18737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most sacred site in Islam, considered to be the 'House of God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'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4" name="Google Shape;814;p40"/>
          <p:cNvSpPr txBox="1"/>
          <p:nvPr/>
        </p:nvSpPr>
        <p:spPr>
          <a:xfrm>
            <a:off x="6856900" y="372660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 for good deeds, which Allah weighs up against one's bad deeds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5" name="Google Shape;815;p40"/>
          <p:cNvSpPr txBox="1"/>
          <p:nvPr/>
        </p:nvSpPr>
        <p:spPr>
          <a:xfrm>
            <a:off x="457200" y="372660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 Islam it’s a religious duty commanded by God to receive hasanat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41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821" name="Google Shape;821;p41"/>
          <p:cNvSpPr/>
          <p:nvPr/>
        </p:nvSpPr>
        <p:spPr>
          <a:xfrm flipH="1">
            <a:off x="5093609" y="3282267"/>
            <a:ext cx="1196100" cy="1196100"/>
          </a:xfrm>
          <a:prstGeom prst="blockArc">
            <a:avLst>
              <a:gd fmla="val 16201138" name="adj1"/>
              <a:gd fmla="val 10807300" name="adj2"/>
              <a:gd fmla="val 5348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22" name="Google Shape;822;p41"/>
          <p:cNvSpPr/>
          <p:nvPr/>
        </p:nvSpPr>
        <p:spPr>
          <a:xfrm flipH="1">
            <a:off x="5093620" y="1549973"/>
            <a:ext cx="1196100" cy="1196100"/>
          </a:xfrm>
          <a:prstGeom prst="blockArc">
            <a:avLst>
              <a:gd fmla="val 19993107" name="adj1"/>
              <a:gd fmla="val 15596808" name="adj2"/>
              <a:gd fmla="val 566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23" name="Google Shape;823;p41"/>
          <p:cNvSpPr/>
          <p:nvPr/>
        </p:nvSpPr>
        <p:spPr>
          <a:xfrm>
            <a:off x="2891678" y="3282267"/>
            <a:ext cx="1196100" cy="1196100"/>
          </a:xfrm>
          <a:prstGeom prst="blockArc">
            <a:avLst>
              <a:gd fmla="val 16201138" name="adj1"/>
              <a:gd fmla="val 5405375" name="adj2"/>
              <a:gd fmla="val 5702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24" name="Google Shape;824;p41"/>
          <p:cNvSpPr/>
          <p:nvPr/>
        </p:nvSpPr>
        <p:spPr>
          <a:xfrm>
            <a:off x="2891667" y="1549973"/>
            <a:ext cx="1196100" cy="1196100"/>
          </a:xfrm>
          <a:prstGeom prst="blockArc">
            <a:avLst>
              <a:gd fmla="val 16201138" name="adj1"/>
              <a:gd fmla="val 15596808" name="adj2"/>
              <a:gd fmla="val 5668" name="adj3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825" name="Google Shape;825;p41"/>
          <p:cNvGrpSpPr/>
          <p:nvPr/>
        </p:nvGrpSpPr>
        <p:grpSpPr>
          <a:xfrm>
            <a:off x="6807000" y="3194925"/>
            <a:ext cx="1879809" cy="1370788"/>
            <a:chOff x="6807000" y="3194925"/>
            <a:chExt cx="1879809" cy="1370788"/>
          </a:xfrm>
        </p:grpSpPr>
        <p:sp>
          <p:nvSpPr>
            <p:cNvPr id="826" name="Google Shape;826;p41"/>
            <p:cNvSpPr txBox="1"/>
            <p:nvPr/>
          </p:nvSpPr>
          <p:spPr>
            <a:xfrm>
              <a:off x="6807009" y="3839413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 full of iron oxide dust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7" name="Google Shape;827;p41"/>
            <p:cNvSpPr txBox="1"/>
            <p:nvPr/>
          </p:nvSpPr>
          <p:spPr>
            <a:xfrm>
              <a:off x="6807000" y="3194925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</a:t>
              </a:r>
              <a:r>
                <a:rPr b="1" lang="en" sz="24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5%</a:t>
              </a:r>
              <a:endParaRPr b="1" sz="24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8" name="Google Shape;828;p41"/>
            <p:cNvSpPr txBox="1"/>
            <p:nvPr/>
          </p:nvSpPr>
          <p:spPr>
            <a:xfrm>
              <a:off x="6807022" y="3599972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Al Qassim</a:t>
              </a:r>
              <a:endParaRPr b="1" sz="20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29" name="Google Shape;829;p41"/>
          <p:cNvGrpSpPr/>
          <p:nvPr/>
        </p:nvGrpSpPr>
        <p:grpSpPr>
          <a:xfrm>
            <a:off x="6807009" y="1459388"/>
            <a:ext cx="1879800" cy="1377263"/>
            <a:chOff x="6807009" y="1459388"/>
            <a:chExt cx="1879800" cy="1377263"/>
          </a:xfrm>
        </p:grpSpPr>
        <p:sp>
          <p:nvSpPr>
            <p:cNvPr id="830" name="Google Shape;830;p41"/>
            <p:cNvSpPr txBox="1"/>
            <p:nvPr/>
          </p:nvSpPr>
          <p:spPr>
            <a:xfrm>
              <a:off x="6807009" y="2110350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mostly of hydrogen and also helium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1" name="Google Shape;831;p41"/>
            <p:cNvSpPr txBox="1"/>
            <p:nvPr/>
          </p:nvSpPr>
          <p:spPr>
            <a:xfrm>
              <a:off x="6807025" y="1459388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8</a:t>
              </a:r>
              <a:r>
                <a:rPr b="1" lang="en" sz="24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0%</a:t>
              </a:r>
              <a:endParaRPr b="1" sz="24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2" name="Google Shape;832;p41"/>
            <p:cNvSpPr txBox="1"/>
            <p:nvPr/>
          </p:nvSpPr>
          <p:spPr>
            <a:xfrm>
              <a:off x="6807047" y="1864435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Madinah</a:t>
              </a:r>
              <a:endParaRPr b="1" sz="20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33" name="Google Shape;833;p41"/>
          <p:cNvGrpSpPr/>
          <p:nvPr/>
        </p:nvGrpSpPr>
        <p:grpSpPr>
          <a:xfrm>
            <a:off x="457259" y="3194925"/>
            <a:ext cx="1879800" cy="1370788"/>
            <a:chOff x="457259" y="3194925"/>
            <a:chExt cx="1879800" cy="1370788"/>
          </a:xfrm>
        </p:grpSpPr>
        <p:sp>
          <p:nvSpPr>
            <p:cNvPr id="834" name="Google Shape;834;p41"/>
            <p:cNvSpPr txBox="1"/>
            <p:nvPr/>
          </p:nvSpPr>
          <p:spPr>
            <a:xfrm>
              <a:off x="457259" y="3839413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entire Solar System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5" name="Google Shape;835;p41"/>
            <p:cNvSpPr txBox="1"/>
            <p:nvPr/>
          </p:nvSpPr>
          <p:spPr>
            <a:xfrm>
              <a:off x="1556459" y="3194925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</a:t>
              </a:r>
              <a:r>
                <a:rPr b="1" lang="en" sz="24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0%</a:t>
              </a:r>
              <a:endParaRPr b="1" sz="24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6" name="Google Shape;836;p41"/>
            <p:cNvSpPr txBox="1"/>
            <p:nvPr/>
          </p:nvSpPr>
          <p:spPr>
            <a:xfrm>
              <a:off x="744359" y="3599972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20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Najran</a:t>
              </a:r>
              <a:endParaRPr b="1" sz="22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37" name="Google Shape;837;p41"/>
          <p:cNvGrpSpPr/>
          <p:nvPr/>
        </p:nvGrpSpPr>
        <p:grpSpPr>
          <a:xfrm>
            <a:off x="457259" y="1459388"/>
            <a:ext cx="1879800" cy="1377263"/>
            <a:chOff x="457259" y="1459388"/>
            <a:chExt cx="1879800" cy="1377263"/>
          </a:xfrm>
        </p:grpSpPr>
        <p:sp>
          <p:nvSpPr>
            <p:cNvPr id="838" name="Google Shape;838;p41"/>
            <p:cNvSpPr txBox="1"/>
            <p:nvPr/>
          </p:nvSpPr>
          <p:spPr>
            <a:xfrm>
              <a:off x="457259" y="2110350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9" name="Google Shape;839;p41"/>
            <p:cNvSpPr txBox="1"/>
            <p:nvPr/>
          </p:nvSpPr>
          <p:spPr>
            <a:xfrm>
              <a:off x="1556459" y="1459388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9</a:t>
              </a:r>
              <a:r>
                <a:rPr b="1" lang="en" sz="240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5%</a:t>
              </a:r>
              <a:endParaRPr b="1" sz="24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40" name="Google Shape;840;p41"/>
            <p:cNvSpPr txBox="1"/>
            <p:nvPr/>
          </p:nvSpPr>
          <p:spPr>
            <a:xfrm>
              <a:off x="744359" y="1864435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Makkah</a:t>
              </a:r>
              <a:endParaRPr b="1" sz="20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841" name="Google Shape;841;p41"/>
          <p:cNvSpPr/>
          <p:nvPr/>
        </p:nvSpPr>
        <p:spPr>
          <a:xfrm>
            <a:off x="3158124" y="1734352"/>
            <a:ext cx="663192" cy="827354"/>
          </a:xfrm>
          <a:custGeom>
            <a:rect b="b" l="l" r="r" t="t"/>
            <a:pathLst>
              <a:path extrusionOk="0" h="25159" w="20167">
                <a:moveTo>
                  <a:pt x="19121" y="11418"/>
                </a:moveTo>
                <a:lnTo>
                  <a:pt x="19077" y="11329"/>
                </a:lnTo>
                <a:lnTo>
                  <a:pt x="19055" y="11251"/>
                </a:lnTo>
                <a:lnTo>
                  <a:pt x="19044" y="11151"/>
                </a:lnTo>
                <a:lnTo>
                  <a:pt x="19055" y="11073"/>
                </a:lnTo>
                <a:lnTo>
                  <a:pt x="19210" y="10440"/>
                </a:lnTo>
                <a:lnTo>
                  <a:pt x="19244" y="10262"/>
                </a:lnTo>
                <a:lnTo>
                  <a:pt x="19188" y="9539"/>
                </a:lnTo>
                <a:lnTo>
                  <a:pt x="19199" y="9450"/>
                </a:lnTo>
                <a:lnTo>
                  <a:pt x="19233" y="9361"/>
                </a:lnTo>
                <a:lnTo>
                  <a:pt x="19277" y="9283"/>
                </a:lnTo>
                <a:lnTo>
                  <a:pt x="19399" y="9117"/>
                </a:lnTo>
                <a:lnTo>
                  <a:pt x="19455" y="9039"/>
                </a:lnTo>
                <a:lnTo>
                  <a:pt x="19488" y="8950"/>
                </a:lnTo>
                <a:lnTo>
                  <a:pt x="19510" y="8861"/>
                </a:lnTo>
                <a:lnTo>
                  <a:pt x="19533" y="8772"/>
                </a:lnTo>
                <a:lnTo>
                  <a:pt x="19533" y="8683"/>
                </a:lnTo>
                <a:lnTo>
                  <a:pt x="19333" y="7238"/>
                </a:lnTo>
                <a:lnTo>
                  <a:pt x="19333" y="7060"/>
                </a:lnTo>
                <a:lnTo>
                  <a:pt x="19444" y="6415"/>
                </a:lnTo>
                <a:lnTo>
                  <a:pt x="19433" y="6404"/>
                </a:lnTo>
                <a:lnTo>
                  <a:pt x="19377" y="6337"/>
                </a:lnTo>
                <a:lnTo>
                  <a:pt x="19299" y="6293"/>
                </a:lnTo>
                <a:lnTo>
                  <a:pt x="19210" y="6271"/>
                </a:lnTo>
                <a:lnTo>
                  <a:pt x="18743" y="6171"/>
                </a:lnTo>
                <a:lnTo>
                  <a:pt x="18643" y="6171"/>
                </a:lnTo>
                <a:lnTo>
                  <a:pt x="18565" y="6182"/>
                </a:lnTo>
                <a:lnTo>
                  <a:pt x="18087" y="6315"/>
                </a:lnTo>
                <a:lnTo>
                  <a:pt x="17987" y="6326"/>
                </a:lnTo>
                <a:lnTo>
                  <a:pt x="17898" y="6315"/>
                </a:lnTo>
                <a:lnTo>
                  <a:pt x="17721" y="6248"/>
                </a:lnTo>
                <a:lnTo>
                  <a:pt x="17632" y="6193"/>
                </a:lnTo>
                <a:lnTo>
                  <a:pt x="17554" y="6115"/>
                </a:lnTo>
                <a:lnTo>
                  <a:pt x="17465" y="5959"/>
                </a:lnTo>
                <a:lnTo>
                  <a:pt x="17432" y="5848"/>
                </a:lnTo>
                <a:lnTo>
                  <a:pt x="17432" y="5737"/>
                </a:lnTo>
                <a:lnTo>
                  <a:pt x="17454" y="5292"/>
                </a:lnTo>
                <a:lnTo>
                  <a:pt x="17520" y="5103"/>
                </a:lnTo>
                <a:lnTo>
                  <a:pt x="17532" y="5026"/>
                </a:lnTo>
                <a:lnTo>
                  <a:pt x="17509" y="4937"/>
                </a:lnTo>
                <a:lnTo>
                  <a:pt x="17454" y="4848"/>
                </a:lnTo>
                <a:lnTo>
                  <a:pt x="17354" y="4759"/>
                </a:lnTo>
                <a:lnTo>
                  <a:pt x="17254" y="4703"/>
                </a:lnTo>
                <a:lnTo>
                  <a:pt x="17154" y="4670"/>
                </a:lnTo>
                <a:lnTo>
                  <a:pt x="16976" y="4625"/>
                </a:lnTo>
                <a:lnTo>
                  <a:pt x="16098" y="4559"/>
                </a:lnTo>
                <a:lnTo>
                  <a:pt x="15475" y="4570"/>
                </a:lnTo>
                <a:lnTo>
                  <a:pt x="15330" y="4548"/>
                </a:lnTo>
                <a:lnTo>
                  <a:pt x="15242" y="4514"/>
                </a:lnTo>
                <a:lnTo>
                  <a:pt x="15153" y="4470"/>
                </a:lnTo>
                <a:lnTo>
                  <a:pt x="15064" y="4425"/>
                </a:lnTo>
                <a:lnTo>
                  <a:pt x="14986" y="4359"/>
                </a:lnTo>
                <a:lnTo>
                  <a:pt x="14930" y="4292"/>
                </a:lnTo>
                <a:lnTo>
                  <a:pt x="14897" y="4225"/>
                </a:lnTo>
                <a:lnTo>
                  <a:pt x="14374" y="2991"/>
                </a:lnTo>
                <a:lnTo>
                  <a:pt x="14263" y="2369"/>
                </a:lnTo>
                <a:lnTo>
                  <a:pt x="14219" y="2257"/>
                </a:lnTo>
                <a:lnTo>
                  <a:pt x="14119" y="2035"/>
                </a:lnTo>
                <a:lnTo>
                  <a:pt x="13907" y="1335"/>
                </a:lnTo>
                <a:lnTo>
                  <a:pt x="13830" y="1201"/>
                </a:lnTo>
                <a:lnTo>
                  <a:pt x="13752" y="1112"/>
                </a:lnTo>
                <a:lnTo>
                  <a:pt x="13663" y="1046"/>
                </a:lnTo>
                <a:lnTo>
                  <a:pt x="13518" y="957"/>
                </a:lnTo>
                <a:lnTo>
                  <a:pt x="13474" y="923"/>
                </a:lnTo>
                <a:lnTo>
                  <a:pt x="13418" y="857"/>
                </a:lnTo>
                <a:lnTo>
                  <a:pt x="13396" y="768"/>
                </a:lnTo>
                <a:lnTo>
                  <a:pt x="13385" y="490"/>
                </a:lnTo>
                <a:lnTo>
                  <a:pt x="13418" y="79"/>
                </a:lnTo>
                <a:lnTo>
                  <a:pt x="12896" y="1"/>
                </a:lnTo>
                <a:lnTo>
                  <a:pt x="12640" y="12"/>
                </a:lnTo>
                <a:lnTo>
                  <a:pt x="12551" y="56"/>
                </a:lnTo>
                <a:lnTo>
                  <a:pt x="12473" y="112"/>
                </a:lnTo>
                <a:lnTo>
                  <a:pt x="12418" y="190"/>
                </a:lnTo>
                <a:lnTo>
                  <a:pt x="12396" y="279"/>
                </a:lnTo>
                <a:lnTo>
                  <a:pt x="12407" y="379"/>
                </a:lnTo>
                <a:lnTo>
                  <a:pt x="12507" y="668"/>
                </a:lnTo>
                <a:lnTo>
                  <a:pt x="12529" y="757"/>
                </a:lnTo>
                <a:lnTo>
                  <a:pt x="12540" y="846"/>
                </a:lnTo>
                <a:lnTo>
                  <a:pt x="12529" y="1035"/>
                </a:lnTo>
                <a:lnTo>
                  <a:pt x="12507" y="1146"/>
                </a:lnTo>
                <a:lnTo>
                  <a:pt x="12451" y="1268"/>
                </a:lnTo>
                <a:lnTo>
                  <a:pt x="12340" y="1424"/>
                </a:lnTo>
                <a:lnTo>
                  <a:pt x="12240" y="1524"/>
                </a:lnTo>
                <a:lnTo>
                  <a:pt x="12151" y="1602"/>
                </a:lnTo>
                <a:lnTo>
                  <a:pt x="11428" y="1913"/>
                </a:lnTo>
                <a:lnTo>
                  <a:pt x="10917" y="2213"/>
                </a:lnTo>
                <a:lnTo>
                  <a:pt x="10739" y="2346"/>
                </a:lnTo>
                <a:lnTo>
                  <a:pt x="10606" y="2469"/>
                </a:lnTo>
                <a:lnTo>
                  <a:pt x="10572" y="2580"/>
                </a:lnTo>
                <a:lnTo>
                  <a:pt x="10595" y="2669"/>
                </a:lnTo>
                <a:lnTo>
                  <a:pt x="10661" y="2747"/>
                </a:lnTo>
                <a:lnTo>
                  <a:pt x="10750" y="2813"/>
                </a:lnTo>
                <a:lnTo>
                  <a:pt x="11184" y="3047"/>
                </a:lnTo>
                <a:lnTo>
                  <a:pt x="11251" y="3125"/>
                </a:lnTo>
                <a:lnTo>
                  <a:pt x="11284" y="3214"/>
                </a:lnTo>
                <a:lnTo>
                  <a:pt x="11239" y="3336"/>
                </a:lnTo>
                <a:lnTo>
                  <a:pt x="11162" y="3425"/>
                </a:lnTo>
                <a:lnTo>
                  <a:pt x="11073" y="3480"/>
                </a:lnTo>
                <a:lnTo>
                  <a:pt x="10606" y="3647"/>
                </a:lnTo>
                <a:lnTo>
                  <a:pt x="10495" y="3725"/>
                </a:lnTo>
                <a:lnTo>
                  <a:pt x="10372" y="3825"/>
                </a:lnTo>
                <a:lnTo>
                  <a:pt x="9816" y="4381"/>
                </a:lnTo>
                <a:lnTo>
                  <a:pt x="8671" y="5292"/>
                </a:lnTo>
                <a:lnTo>
                  <a:pt x="8505" y="5470"/>
                </a:lnTo>
                <a:lnTo>
                  <a:pt x="8216" y="5926"/>
                </a:lnTo>
                <a:lnTo>
                  <a:pt x="8116" y="6037"/>
                </a:lnTo>
                <a:lnTo>
                  <a:pt x="8027" y="6082"/>
                </a:lnTo>
                <a:lnTo>
                  <a:pt x="7927" y="6082"/>
                </a:lnTo>
                <a:lnTo>
                  <a:pt x="7304" y="5893"/>
                </a:lnTo>
                <a:lnTo>
                  <a:pt x="7215" y="5882"/>
                </a:lnTo>
                <a:lnTo>
                  <a:pt x="7093" y="5904"/>
                </a:lnTo>
                <a:lnTo>
                  <a:pt x="6926" y="6004"/>
                </a:lnTo>
                <a:lnTo>
                  <a:pt x="6515" y="6360"/>
                </a:lnTo>
                <a:lnTo>
                  <a:pt x="6437" y="6404"/>
                </a:lnTo>
                <a:lnTo>
                  <a:pt x="6415" y="6415"/>
                </a:lnTo>
                <a:lnTo>
                  <a:pt x="6315" y="6437"/>
                </a:lnTo>
                <a:lnTo>
                  <a:pt x="6226" y="6449"/>
                </a:lnTo>
                <a:lnTo>
                  <a:pt x="6126" y="6449"/>
                </a:lnTo>
                <a:lnTo>
                  <a:pt x="5870" y="6415"/>
                </a:lnTo>
                <a:lnTo>
                  <a:pt x="5848" y="6404"/>
                </a:lnTo>
                <a:lnTo>
                  <a:pt x="5770" y="6348"/>
                </a:lnTo>
                <a:lnTo>
                  <a:pt x="5725" y="6282"/>
                </a:lnTo>
                <a:lnTo>
                  <a:pt x="5703" y="6193"/>
                </a:lnTo>
                <a:lnTo>
                  <a:pt x="5714" y="6104"/>
                </a:lnTo>
                <a:lnTo>
                  <a:pt x="5759" y="5937"/>
                </a:lnTo>
                <a:lnTo>
                  <a:pt x="5781" y="5748"/>
                </a:lnTo>
                <a:lnTo>
                  <a:pt x="5781" y="5648"/>
                </a:lnTo>
                <a:lnTo>
                  <a:pt x="5759" y="5559"/>
                </a:lnTo>
                <a:lnTo>
                  <a:pt x="5714" y="5470"/>
                </a:lnTo>
                <a:lnTo>
                  <a:pt x="5659" y="5392"/>
                </a:lnTo>
                <a:lnTo>
                  <a:pt x="5581" y="5315"/>
                </a:lnTo>
                <a:lnTo>
                  <a:pt x="5503" y="5259"/>
                </a:lnTo>
                <a:lnTo>
                  <a:pt x="5381" y="5203"/>
                </a:lnTo>
                <a:lnTo>
                  <a:pt x="5114" y="5115"/>
                </a:lnTo>
                <a:lnTo>
                  <a:pt x="5036" y="5081"/>
                </a:lnTo>
                <a:lnTo>
                  <a:pt x="4992" y="5014"/>
                </a:lnTo>
                <a:lnTo>
                  <a:pt x="4969" y="4926"/>
                </a:lnTo>
                <a:lnTo>
                  <a:pt x="4992" y="4837"/>
                </a:lnTo>
                <a:lnTo>
                  <a:pt x="5214" y="4314"/>
                </a:lnTo>
                <a:lnTo>
                  <a:pt x="5236" y="4236"/>
                </a:lnTo>
                <a:lnTo>
                  <a:pt x="5270" y="4025"/>
                </a:lnTo>
                <a:lnTo>
                  <a:pt x="5259" y="3892"/>
                </a:lnTo>
                <a:lnTo>
                  <a:pt x="5247" y="3814"/>
                </a:lnTo>
                <a:lnTo>
                  <a:pt x="5214" y="3736"/>
                </a:lnTo>
                <a:lnTo>
                  <a:pt x="5170" y="3658"/>
                </a:lnTo>
                <a:lnTo>
                  <a:pt x="5103" y="3591"/>
                </a:lnTo>
                <a:lnTo>
                  <a:pt x="5014" y="3569"/>
                </a:lnTo>
                <a:lnTo>
                  <a:pt x="4925" y="3558"/>
                </a:lnTo>
                <a:lnTo>
                  <a:pt x="4547" y="3614"/>
                </a:lnTo>
                <a:lnTo>
                  <a:pt x="3691" y="3881"/>
                </a:lnTo>
                <a:lnTo>
                  <a:pt x="3391" y="3936"/>
                </a:lnTo>
                <a:lnTo>
                  <a:pt x="3291" y="3892"/>
                </a:lnTo>
                <a:lnTo>
                  <a:pt x="3257" y="3825"/>
                </a:lnTo>
                <a:lnTo>
                  <a:pt x="3235" y="3647"/>
                </a:lnTo>
                <a:lnTo>
                  <a:pt x="3224" y="3558"/>
                </a:lnTo>
                <a:lnTo>
                  <a:pt x="3180" y="3491"/>
                </a:lnTo>
                <a:lnTo>
                  <a:pt x="3102" y="3447"/>
                </a:lnTo>
                <a:lnTo>
                  <a:pt x="2980" y="3436"/>
                </a:lnTo>
                <a:lnTo>
                  <a:pt x="2557" y="3514"/>
                </a:lnTo>
                <a:lnTo>
                  <a:pt x="2401" y="3525"/>
                </a:lnTo>
                <a:lnTo>
                  <a:pt x="2268" y="3503"/>
                </a:lnTo>
                <a:lnTo>
                  <a:pt x="2168" y="3447"/>
                </a:lnTo>
                <a:lnTo>
                  <a:pt x="2079" y="3369"/>
                </a:lnTo>
                <a:lnTo>
                  <a:pt x="1768" y="2991"/>
                </a:lnTo>
                <a:lnTo>
                  <a:pt x="1445" y="2702"/>
                </a:lnTo>
                <a:lnTo>
                  <a:pt x="1390" y="2647"/>
                </a:lnTo>
                <a:lnTo>
                  <a:pt x="1223" y="2380"/>
                </a:lnTo>
                <a:lnTo>
                  <a:pt x="1134" y="2302"/>
                </a:lnTo>
                <a:lnTo>
                  <a:pt x="1034" y="2269"/>
                </a:lnTo>
                <a:lnTo>
                  <a:pt x="912" y="2280"/>
                </a:lnTo>
                <a:lnTo>
                  <a:pt x="623" y="2346"/>
                </a:lnTo>
                <a:lnTo>
                  <a:pt x="134" y="2391"/>
                </a:lnTo>
                <a:lnTo>
                  <a:pt x="0" y="2402"/>
                </a:lnTo>
                <a:lnTo>
                  <a:pt x="11" y="2480"/>
                </a:lnTo>
                <a:lnTo>
                  <a:pt x="67" y="2613"/>
                </a:lnTo>
                <a:lnTo>
                  <a:pt x="122" y="2713"/>
                </a:lnTo>
                <a:lnTo>
                  <a:pt x="156" y="2847"/>
                </a:lnTo>
                <a:lnTo>
                  <a:pt x="156" y="2902"/>
                </a:lnTo>
                <a:lnTo>
                  <a:pt x="189" y="2980"/>
                </a:lnTo>
                <a:lnTo>
                  <a:pt x="200" y="3047"/>
                </a:lnTo>
                <a:lnTo>
                  <a:pt x="245" y="3102"/>
                </a:lnTo>
                <a:lnTo>
                  <a:pt x="278" y="3202"/>
                </a:lnTo>
                <a:lnTo>
                  <a:pt x="345" y="3291"/>
                </a:lnTo>
                <a:lnTo>
                  <a:pt x="423" y="3436"/>
                </a:lnTo>
                <a:lnTo>
                  <a:pt x="489" y="3525"/>
                </a:lnTo>
                <a:lnTo>
                  <a:pt x="545" y="3625"/>
                </a:lnTo>
                <a:lnTo>
                  <a:pt x="578" y="3558"/>
                </a:lnTo>
                <a:lnTo>
                  <a:pt x="623" y="3580"/>
                </a:lnTo>
                <a:lnTo>
                  <a:pt x="634" y="3636"/>
                </a:lnTo>
                <a:lnTo>
                  <a:pt x="645" y="3703"/>
                </a:lnTo>
                <a:lnTo>
                  <a:pt x="656" y="3825"/>
                </a:lnTo>
                <a:lnTo>
                  <a:pt x="645" y="3892"/>
                </a:lnTo>
                <a:lnTo>
                  <a:pt x="623" y="3947"/>
                </a:lnTo>
                <a:lnTo>
                  <a:pt x="589" y="4014"/>
                </a:lnTo>
                <a:lnTo>
                  <a:pt x="545" y="4058"/>
                </a:lnTo>
                <a:lnTo>
                  <a:pt x="634" y="4236"/>
                </a:lnTo>
                <a:lnTo>
                  <a:pt x="689" y="4303"/>
                </a:lnTo>
                <a:lnTo>
                  <a:pt x="767" y="4292"/>
                </a:lnTo>
                <a:lnTo>
                  <a:pt x="834" y="4325"/>
                </a:lnTo>
                <a:lnTo>
                  <a:pt x="923" y="4347"/>
                </a:lnTo>
                <a:lnTo>
                  <a:pt x="1012" y="4381"/>
                </a:lnTo>
                <a:lnTo>
                  <a:pt x="1045" y="4459"/>
                </a:lnTo>
                <a:lnTo>
                  <a:pt x="1056" y="4503"/>
                </a:lnTo>
                <a:lnTo>
                  <a:pt x="1079" y="4548"/>
                </a:lnTo>
                <a:lnTo>
                  <a:pt x="1112" y="4581"/>
                </a:lnTo>
                <a:lnTo>
                  <a:pt x="1145" y="4592"/>
                </a:lnTo>
                <a:lnTo>
                  <a:pt x="1179" y="4614"/>
                </a:lnTo>
                <a:lnTo>
                  <a:pt x="1256" y="4748"/>
                </a:lnTo>
                <a:lnTo>
                  <a:pt x="1290" y="4792"/>
                </a:lnTo>
                <a:lnTo>
                  <a:pt x="1268" y="4848"/>
                </a:lnTo>
                <a:lnTo>
                  <a:pt x="1234" y="4881"/>
                </a:lnTo>
                <a:lnTo>
                  <a:pt x="1201" y="4881"/>
                </a:lnTo>
                <a:lnTo>
                  <a:pt x="1156" y="4859"/>
                </a:lnTo>
                <a:lnTo>
                  <a:pt x="1090" y="4837"/>
                </a:lnTo>
                <a:lnTo>
                  <a:pt x="956" y="4548"/>
                </a:lnTo>
                <a:lnTo>
                  <a:pt x="834" y="4481"/>
                </a:lnTo>
                <a:lnTo>
                  <a:pt x="834" y="4536"/>
                </a:lnTo>
                <a:lnTo>
                  <a:pt x="1045" y="4914"/>
                </a:lnTo>
                <a:lnTo>
                  <a:pt x="1156" y="5037"/>
                </a:lnTo>
                <a:lnTo>
                  <a:pt x="1268" y="5215"/>
                </a:lnTo>
                <a:lnTo>
                  <a:pt x="1312" y="5337"/>
                </a:lnTo>
                <a:lnTo>
                  <a:pt x="1345" y="5304"/>
                </a:lnTo>
                <a:lnTo>
                  <a:pt x="1323" y="5259"/>
                </a:lnTo>
                <a:lnTo>
                  <a:pt x="1312" y="5215"/>
                </a:lnTo>
                <a:lnTo>
                  <a:pt x="1301" y="5170"/>
                </a:lnTo>
                <a:lnTo>
                  <a:pt x="1290" y="5126"/>
                </a:lnTo>
                <a:lnTo>
                  <a:pt x="1268" y="5092"/>
                </a:lnTo>
                <a:lnTo>
                  <a:pt x="1201" y="5014"/>
                </a:lnTo>
                <a:lnTo>
                  <a:pt x="1179" y="4992"/>
                </a:lnTo>
                <a:lnTo>
                  <a:pt x="1212" y="4970"/>
                </a:lnTo>
                <a:lnTo>
                  <a:pt x="1290" y="5037"/>
                </a:lnTo>
                <a:lnTo>
                  <a:pt x="1490" y="5248"/>
                </a:lnTo>
                <a:lnTo>
                  <a:pt x="1490" y="5281"/>
                </a:lnTo>
                <a:lnTo>
                  <a:pt x="1390" y="5381"/>
                </a:lnTo>
                <a:lnTo>
                  <a:pt x="1379" y="5437"/>
                </a:lnTo>
                <a:lnTo>
                  <a:pt x="1401" y="5504"/>
                </a:lnTo>
                <a:lnTo>
                  <a:pt x="1490" y="5637"/>
                </a:lnTo>
                <a:lnTo>
                  <a:pt x="1590" y="5870"/>
                </a:lnTo>
                <a:lnTo>
                  <a:pt x="1701" y="6026"/>
                </a:lnTo>
                <a:lnTo>
                  <a:pt x="1734" y="6082"/>
                </a:lnTo>
                <a:lnTo>
                  <a:pt x="1757" y="6204"/>
                </a:lnTo>
                <a:lnTo>
                  <a:pt x="1734" y="6449"/>
                </a:lnTo>
                <a:lnTo>
                  <a:pt x="1768" y="6682"/>
                </a:lnTo>
                <a:lnTo>
                  <a:pt x="1712" y="6871"/>
                </a:lnTo>
                <a:lnTo>
                  <a:pt x="1712" y="6993"/>
                </a:lnTo>
                <a:lnTo>
                  <a:pt x="1812" y="6971"/>
                </a:lnTo>
                <a:lnTo>
                  <a:pt x="1846" y="6927"/>
                </a:lnTo>
                <a:lnTo>
                  <a:pt x="1868" y="6804"/>
                </a:lnTo>
                <a:lnTo>
                  <a:pt x="1901" y="6760"/>
                </a:lnTo>
                <a:lnTo>
                  <a:pt x="1946" y="6749"/>
                </a:lnTo>
                <a:lnTo>
                  <a:pt x="1990" y="6782"/>
                </a:lnTo>
                <a:lnTo>
                  <a:pt x="2012" y="6827"/>
                </a:lnTo>
                <a:lnTo>
                  <a:pt x="2012" y="6882"/>
                </a:lnTo>
                <a:lnTo>
                  <a:pt x="1990" y="6904"/>
                </a:lnTo>
                <a:lnTo>
                  <a:pt x="1923" y="6971"/>
                </a:lnTo>
                <a:lnTo>
                  <a:pt x="1868" y="7093"/>
                </a:lnTo>
                <a:lnTo>
                  <a:pt x="1834" y="7138"/>
                </a:lnTo>
                <a:lnTo>
                  <a:pt x="1801" y="7171"/>
                </a:lnTo>
                <a:lnTo>
                  <a:pt x="1768" y="7216"/>
                </a:lnTo>
                <a:lnTo>
                  <a:pt x="1723" y="7405"/>
                </a:lnTo>
                <a:lnTo>
                  <a:pt x="1601" y="7560"/>
                </a:lnTo>
                <a:lnTo>
                  <a:pt x="1568" y="7671"/>
                </a:lnTo>
                <a:lnTo>
                  <a:pt x="1568" y="7849"/>
                </a:lnTo>
                <a:lnTo>
                  <a:pt x="1557" y="7916"/>
                </a:lnTo>
                <a:lnTo>
                  <a:pt x="1523" y="7960"/>
                </a:lnTo>
                <a:lnTo>
                  <a:pt x="1512" y="8005"/>
                </a:lnTo>
                <a:lnTo>
                  <a:pt x="1534" y="8072"/>
                </a:lnTo>
                <a:lnTo>
                  <a:pt x="1601" y="7927"/>
                </a:lnTo>
                <a:lnTo>
                  <a:pt x="1623" y="7927"/>
                </a:lnTo>
                <a:lnTo>
                  <a:pt x="1612" y="8016"/>
                </a:lnTo>
                <a:lnTo>
                  <a:pt x="1579" y="8183"/>
                </a:lnTo>
                <a:lnTo>
                  <a:pt x="1568" y="8261"/>
                </a:lnTo>
                <a:lnTo>
                  <a:pt x="1557" y="8283"/>
                </a:lnTo>
                <a:lnTo>
                  <a:pt x="1501" y="8327"/>
                </a:lnTo>
                <a:lnTo>
                  <a:pt x="1490" y="8338"/>
                </a:lnTo>
                <a:lnTo>
                  <a:pt x="1479" y="8394"/>
                </a:lnTo>
                <a:lnTo>
                  <a:pt x="1479" y="8472"/>
                </a:lnTo>
                <a:lnTo>
                  <a:pt x="1457" y="8572"/>
                </a:lnTo>
                <a:lnTo>
                  <a:pt x="1379" y="8572"/>
                </a:lnTo>
                <a:lnTo>
                  <a:pt x="1268" y="8427"/>
                </a:lnTo>
                <a:lnTo>
                  <a:pt x="1167" y="8472"/>
                </a:lnTo>
                <a:lnTo>
                  <a:pt x="1156" y="8550"/>
                </a:lnTo>
                <a:lnTo>
                  <a:pt x="1234" y="8917"/>
                </a:lnTo>
                <a:lnTo>
                  <a:pt x="1345" y="9172"/>
                </a:lnTo>
                <a:lnTo>
                  <a:pt x="1490" y="9350"/>
                </a:lnTo>
                <a:lnTo>
                  <a:pt x="1490" y="9361"/>
                </a:lnTo>
                <a:lnTo>
                  <a:pt x="1501" y="9395"/>
                </a:lnTo>
                <a:lnTo>
                  <a:pt x="1512" y="9406"/>
                </a:lnTo>
                <a:lnTo>
                  <a:pt x="1557" y="9439"/>
                </a:lnTo>
                <a:lnTo>
                  <a:pt x="1568" y="9439"/>
                </a:lnTo>
                <a:lnTo>
                  <a:pt x="1579" y="9472"/>
                </a:lnTo>
                <a:lnTo>
                  <a:pt x="1590" y="9550"/>
                </a:lnTo>
                <a:lnTo>
                  <a:pt x="1601" y="9584"/>
                </a:lnTo>
                <a:lnTo>
                  <a:pt x="1612" y="9617"/>
                </a:lnTo>
                <a:lnTo>
                  <a:pt x="1634" y="9639"/>
                </a:lnTo>
                <a:lnTo>
                  <a:pt x="1645" y="9650"/>
                </a:lnTo>
                <a:lnTo>
                  <a:pt x="1679" y="9672"/>
                </a:lnTo>
                <a:lnTo>
                  <a:pt x="1690" y="9706"/>
                </a:lnTo>
                <a:lnTo>
                  <a:pt x="1690" y="9750"/>
                </a:lnTo>
                <a:lnTo>
                  <a:pt x="1701" y="9761"/>
                </a:lnTo>
                <a:lnTo>
                  <a:pt x="1757" y="9761"/>
                </a:lnTo>
                <a:lnTo>
                  <a:pt x="1790" y="9739"/>
                </a:lnTo>
                <a:lnTo>
                  <a:pt x="1812" y="9706"/>
                </a:lnTo>
                <a:lnTo>
                  <a:pt x="1846" y="9617"/>
                </a:lnTo>
                <a:lnTo>
                  <a:pt x="1868" y="9672"/>
                </a:lnTo>
                <a:lnTo>
                  <a:pt x="1868" y="9739"/>
                </a:lnTo>
                <a:lnTo>
                  <a:pt x="1846" y="9795"/>
                </a:lnTo>
                <a:lnTo>
                  <a:pt x="1823" y="9817"/>
                </a:lnTo>
                <a:lnTo>
                  <a:pt x="1757" y="9850"/>
                </a:lnTo>
                <a:lnTo>
                  <a:pt x="1746" y="9906"/>
                </a:lnTo>
                <a:lnTo>
                  <a:pt x="1790" y="10028"/>
                </a:lnTo>
                <a:lnTo>
                  <a:pt x="1801" y="10150"/>
                </a:lnTo>
                <a:lnTo>
                  <a:pt x="1790" y="10284"/>
                </a:lnTo>
                <a:lnTo>
                  <a:pt x="1801" y="10406"/>
                </a:lnTo>
                <a:lnTo>
                  <a:pt x="1868" y="10506"/>
                </a:lnTo>
                <a:lnTo>
                  <a:pt x="1846" y="10528"/>
                </a:lnTo>
                <a:lnTo>
                  <a:pt x="1879" y="10617"/>
                </a:lnTo>
                <a:lnTo>
                  <a:pt x="1912" y="10662"/>
                </a:lnTo>
                <a:lnTo>
                  <a:pt x="1957" y="10651"/>
                </a:lnTo>
                <a:lnTo>
                  <a:pt x="2012" y="10562"/>
                </a:lnTo>
                <a:lnTo>
                  <a:pt x="2068" y="10706"/>
                </a:lnTo>
                <a:lnTo>
                  <a:pt x="2079" y="10762"/>
                </a:lnTo>
                <a:lnTo>
                  <a:pt x="2035" y="10795"/>
                </a:lnTo>
                <a:lnTo>
                  <a:pt x="2035" y="10829"/>
                </a:lnTo>
                <a:lnTo>
                  <a:pt x="2090" y="10884"/>
                </a:lnTo>
                <a:lnTo>
                  <a:pt x="2124" y="11018"/>
                </a:lnTo>
                <a:lnTo>
                  <a:pt x="2124" y="11151"/>
                </a:lnTo>
                <a:lnTo>
                  <a:pt x="2079" y="11251"/>
                </a:lnTo>
                <a:lnTo>
                  <a:pt x="1757" y="11540"/>
                </a:lnTo>
                <a:lnTo>
                  <a:pt x="1879" y="11740"/>
                </a:lnTo>
                <a:lnTo>
                  <a:pt x="1935" y="11774"/>
                </a:lnTo>
                <a:lnTo>
                  <a:pt x="2090" y="12007"/>
                </a:lnTo>
                <a:lnTo>
                  <a:pt x="2112" y="12063"/>
                </a:lnTo>
                <a:lnTo>
                  <a:pt x="2112" y="12096"/>
                </a:lnTo>
                <a:lnTo>
                  <a:pt x="2068" y="12152"/>
                </a:lnTo>
                <a:lnTo>
                  <a:pt x="2068" y="12174"/>
                </a:lnTo>
                <a:lnTo>
                  <a:pt x="2068" y="12218"/>
                </a:lnTo>
                <a:lnTo>
                  <a:pt x="2112" y="12307"/>
                </a:lnTo>
                <a:lnTo>
                  <a:pt x="2135" y="12418"/>
                </a:lnTo>
                <a:lnTo>
                  <a:pt x="2179" y="12474"/>
                </a:lnTo>
                <a:lnTo>
                  <a:pt x="2346" y="12596"/>
                </a:lnTo>
                <a:lnTo>
                  <a:pt x="2379" y="12607"/>
                </a:lnTo>
                <a:lnTo>
                  <a:pt x="2390" y="12618"/>
                </a:lnTo>
                <a:lnTo>
                  <a:pt x="2390" y="12674"/>
                </a:lnTo>
                <a:lnTo>
                  <a:pt x="2401" y="12707"/>
                </a:lnTo>
                <a:lnTo>
                  <a:pt x="2457" y="12752"/>
                </a:lnTo>
                <a:lnTo>
                  <a:pt x="2479" y="12785"/>
                </a:lnTo>
                <a:lnTo>
                  <a:pt x="2479" y="12896"/>
                </a:lnTo>
                <a:lnTo>
                  <a:pt x="2490" y="12963"/>
                </a:lnTo>
                <a:lnTo>
                  <a:pt x="2513" y="13030"/>
                </a:lnTo>
                <a:lnTo>
                  <a:pt x="2624" y="13197"/>
                </a:lnTo>
                <a:lnTo>
                  <a:pt x="2624" y="13219"/>
                </a:lnTo>
                <a:lnTo>
                  <a:pt x="2668" y="13208"/>
                </a:lnTo>
                <a:lnTo>
                  <a:pt x="2713" y="13197"/>
                </a:lnTo>
                <a:lnTo>
                  <a:pt x="2746" y="13185"/>
                </a:lnTo>
                <a:lnTo>
                  <a:pt x="2791" y="13208"/>
                </a:lnTo>
                <a:lnTo>
                  <a:pt x="2824" y="13230"/>
                </a:lnTo>
                <a:lnTo>
                  <a:pt x="2846" y="13241"/>
                </a:lnTo>
                <a:lnTo>
                  <a:pt x="2868" y="13252"/>
                </a:lnTo>
                <a:lnTo>
                  <a:pt x="2891" y="13308"/>
                </a:lnTo>
                <a:lnTo>
                  <a:pt x="2879" y="13341"/>
                </a:lnTo>
                <a:lnTo>
                  <a:pt x="2846" y="13330"/>
                </a:lnTo>
                <a:lnTo>
                  <a:pt x="2824" y="13297"/>
                </a:lnTo>
                <a:lnTo>
                  <a:pt x="2802" y="13274"/>
                </a:lnTo>
                <a:lnTo>
                  <a:pt x="2791" y="13374"/>
                </a:lnTo>
                <a:lnTo>
                  <a:pt x="2879" y="13486"/>
                </a:lnTo>
                <a:lnTo>
                  <a:pt x="2991" y="13575"/>
                </a:lnTo>
                <a:lnTo>
                  <a:pt x="3080" y="13630"/>
                </a:lnTo>
                <a:lnTo>
                  <a:pt x="3091" y="13552"/>
                </a:lnTo>
                <a:lnTo>
                  <a:pt x="3102" y="13552"/>
                </a:lnTo>
                <a:lnTo>
                  <a:pt x="3157" y="13630"/>
                </a:lnTo>
                <a:lnTo>
                  <a:pt x="3191" y="13641"/>
                </a:lnTo>
                <a:lnTo>
                  <a:pt x="3213" y="13630"/>
                </a:lnTo>
                <a:lnTo>
                  <a:pt x="3235" y="13630"/>
                </a:lnTo>
                <a:lnTo>
                  <a:pt x="3246" y="13675"/>
                </a:lnTo>
                <a:lnTo>
                  <a:pt x="3246" y="13697"/>
                </a:lnTo>
                <a:lnTo>
                  <a:pt x="3246" y="13719"/>
                </a:lnTo>
                <a:lnTo>
                  <a:pt x="3269" y="13775"/>
                </a:lnTo>
                <a:lnTo>
                  <a:pt x="3224" y="13763"/>
                </a:lnTo>
                <a:lnTo>
                  <a:pt x="3180" y="13752"/>
                </a:lnTo>
                <a:lnTo>
                  <a:pt x="3146" y="13719"/>
                </a:lnTo>
                <a:lnTo>
                  <a:pt x="3135" y="13686"/>
                </a:lnTo>
                <a:lnTo>
                  <a:pt x="3113" y="13730"/>
                </a:lnTo>
                <a:lnTo>
                  <a:pt x="3102" y="13763"/>
                </a:lnTo>
                <a:lnTo>
                  <a:pt x="3124" y="13786"/>
                </a:lnTo>
                <a:lnTo>
                  <a:pt x="3157" y="13808"/>
                </a:lnTo>
                <a:lnTo>
                  <a:pt x="3135" y="13875"/>
                </a:lnTo>
                <a:lnTo>
                  <a:pt x="3191" y="13941"/>
                </a:lnTo>
                <a:lnTo>
                  <a:pt x="3269" y="13986"/>
                </a:lnTo>
                <a:lnTo>
                  <a:pt x="3358" y="14008"/>
                </a:lnTo>
                <a:lnTo>
                  <a:pt x="3324" y="13997"/>
                </a:lnTo>
                <a:lnTo>
                  <a:pt x="3302" y="13986"/>
                </a:lnTo>
                <a:lnTo>
                  <a:pt x="3280" y="13964"/>
                </a:lnTo>
                <a:lnTo>
                  <a:pt x="3269" y="13930"/>
                </a:lnTo>
                <a:lnTo>
                  <a:pt x="3324" y="13930"/>
                </a:lnTo>
                <a:lnTo>
                  <a:pt x="3469" y="13986"/>
                </a:lnTo>
                <a:lnTo>
                  <a:pt x="3402" y="14086"/>
                </a:lnTo>
                <a:lnTo>
                  <a:pt x="3413" y="14153"/>
                </a:lnTo>
                <a:lnTo>
                  <a:pt x="3546" y="14308"/>
                </a:lnTo>
                <a:lnTo>
                  <a:pt x="3569" y="14353"/>
                </a:lnTo>
                <a:lnTo>
                  <a:pt x="3591" y="14475"/>
                </a:lnTo>
                <a:lnTo>
                  <a:pt x="3613" y="14531"/>
                </a:lnTo>
                <a:lnTo>
                  <a:pt x="3713" y="14619"/>
                </a:lnTo>
                <a:lnTo>
                  <a:pt x="3758" y="14642"/>
                </a:lnTo>
                <a:lnTo>
                  <a:pt x="3824" y="14653"/>
                </a:lnTo>
                <a:lnTo>
                  <a:pt x="3802" y="14697"/>
                </a:lnTo>
                <a:lnTo>
                  <a:pt x="3780" y="14708"/>
                </a:lnTo>
                <a:lnTo>
                  <a:pt x="3747" y="14720"/>
                </a:lnTo>
                <a:lnTo>
                  <a:pt x="3713" y="14720"/>
                </a:lnTo>
                <a:lnTo>
                  <a:pt x="3713" y="14753"/>
                </a:lnTo>
                <a:lnTo>
                  <a:pt x="3791" y="14820"/>
                </a:lnTo>
                <a:lnTo>
                  <a:pt x="4025" y="15198"/>
                </a:lnTo>
                <a:lnTo>
                  <a:pt x="4136" y="15309"/>
                </a:lnTo>
                <a:lnTo>
                  <a:pt x="4358" y="15476"/>
                </a:lnTo>
                <a:lnTo>
                  <a:pt x="4425" y="15542"/>
                </a:lnTo>
                <a:lnTo>
                  <a:pt x="4480" y="15676"/>
                </a:lnTo>
                <a:lnTo>
                  <a:pt x="4558" y="15709"/>
                </a:lnTo>
                <a:lnTo>
                  <a:pt x="4636" y="15731"/>
                </a:lnTo>
                <a:lnTo>
                  <a:pt x="4692" y="15765"/>
                </a:lnTo>
                <a:lnTo>
                  <a:pt x="4747" y="15809"/>
                </a:lnTo>
                <a:lnTo>
                  <a:pt x="5136" y="16054"/>
                </a:lnTo>
                <a:lnTo>
                  <a:pt x="5214" y="16065"/>
                </a:lnTo>
                <a:lnTo>
                  <a:pt x="5236" y="16054"/>
                </a:lnTo>
                <a:lnTo>
                  <a:pt x="5214" y="16031"/>
                </a:lnTo>
                <a:lnTo>
                  <a:pt x="5170" y="15998"/>
                </a:lnTo>
                <a:lnTo>
                  <a:pt x="5158" y="15998"/>
                </a:lnTo>
                <a:lnTo>
                  <a:pt x="5125" y="15965"/>
                </a:lnTo>
                <a:lnTo>
                  <a:pt x="5092" y="15942"/>
                </a:lnTo>
                <a:lnTo>
                  <a:pt x="5070" y="15909"/>
                </a:lnTo>
                <a:lnTo>
                  <a:pt x="5058" y="15853"/>
                </a:lnTo>
                <a:lnTo>
                  <a:pt x="5147" y="15898"/>
                </a:lnTo>
                <a:lnTo>
                  <a:pt x="5325" y="15998"/>
                </a:lnTo>
                <a:lnTo>
                  <a:pt x="5414" y="16031"/>
                </a:lnTo>
                <a:lnTo>
                  <a:pt x="5447" y="15998"/>
                </a:lnTo>
                <a:lnTo>
                  <a:pt x="5525" y="15976"/>
                </a:lnTo>
                <a:lnTo>
                  <a:pt x="5625" y="15954"/>
                </a:lnTo>
                <a:lnTo>
                  <a:pt x="5714" y="15954"/>
                </a:lnTo>
                <a:lnTo>
                  <a:pt x="5781" y="15987"/>
                </a:lnTo>
                <a:lnTo>
                  <a:pt x="5914" y="16098"/>
                </a:lnTo>
                <a:lnTo>
                  <a:pt x="5959" y="16131"/>
                </a:lnTo>
                <a:lnTo>
                  <a:pt x="5948" y="16143"/>
                </a:lnTo>
                <a:lnTo>
                  <a:pt x="5981" y="16187"/>
                </a:lnTo>
                <a:lnTo>
                  <a:pt x="6048" y="16243"/>
                </a:lnTo>
                <a:lnTo>
                  <a:pt x="6081" y="16298"/>
                </a:lnTo>
                <a:lnTo>
                  <a:pt x="6115" y="16320"/>
                </a:lnTo>
                <a:lnTo>
                  <a:pt x="6237" y="16343"/>
                </a:lnTo>
                <a:lnTo>
                  <a:pt x="6337" y="16365"/>
                </a:lnTo>
                <a:lnTo>
                  <a:pt x="6404" y="16420"/>
                </a:lnTo>
                <a:lnTo>
                  <a:pt x="6381" y="16476"/>
                </a:lnTo>
                <a:lnTo>
                  <a:pt x="6526" y="16643"/>
                </a:lnTo>
                <a:lnTo>
                  <a:pt x="6704" y="16787"/>
                </a:lnTo>
                <a:lnTo>
                  <a:pt x="6793" y="16832"/>
                </a:lnTo>
                <a:lnTo>
                  <a:pt x="6859" y="16854"/>
                </a:lnTo>
                <a:lnTo>
                  <a:pt x="6893" y="16865"/>
                </a:lnTo>
                <a:lnTo>
                  <a:pt x="6993" y="16887"/>
                </a:lnTo>
                <a:lnTo>
                  <a:pt x="7026" y="16898"/>
                </a:lnTo>
                <a:lnTo>
                  <a:pt x="7126" y="17043"/>
                </a:lnTo>
                <a:lnTo>
                  <a:pt x="7160" y="17065"/>
                </a:lnTo>
                <a:lnTo>
                  <a:pt x="7204" y="17076"/>
                </a:lnTo>
                <a:lnTo>
                  <a:pt x="7237" y="17132"/>
                </a:lnTo>
                <a:lnTo>
                  <a:pt x="7271" y="17154"/>
                </a:lnTo>
                <a:lnTo>
                  <a:pt x="7426" y="17243"/>
                </a:lnTo>
                <a:lnTo>
                  <a:pt x="7549" y="17299"/>
                </a:lnTo>
                <a:lnTo>
                  <a:pt x="7593" y="17343"/>
                </a:lnTo>
                <a:lnTo>
                  <a:pt x="7615" y="17421"/>
                </a:lnTo>
                <a:lnTo>
                  <a:pt x="7571" y="17532"/>
                </a:lnTo>
                <a:lnTo>
                  <a:pt x="7560" y="17554"/>
                </a:lnTo>
                <a:lnTo>
                  <a:pt x="7593" y="17588"/>
                </a:lnTo>
                <a:lnTo>
                  <a:pt x="7715" y="17666"/>
                </a:lnTo>
                <a:lnTo>
                  <a:pt x="7882" y="17910"/>
                </a:lnTo>
                <a:lnTo>
                  <a:pt x="7938" y="17943"/>
                </a:lnTo>
                <a:lnTo>
                  <a:pt x="7938" y="17977"/>
                </a:lnTo>
                <a:lnTo>
                  <a:pt x="7971" y="18066"/>
                </a:lnTo>
                <a:lnTo>
                  <a:pt x="8027" y="18155"/>
                </a:lnTo>
                <a:lnTo>
                  <a:pt x="8082" y="18199"/>
                </a:lnTo>
                <a:lnTo>
                  <a:pt x="8038" y="18099"/>
                </a:lnTo>
                <a:lnTo>
                  <a:pt x="8071" y="18055"/>
                </a:lnTo>
                <a:lnTo>
                  <a:pt x="8149" y="18055"/>
                </a:lnTo>
                <a:lnTo>
                  <a:pt x="8360" y="18077"/>
                </a:lnTo>
                <a:lnTo>
                  <a:pt x="8438" y="18132"/>
                </a:lnTo>
                <a:lnTo>
                  <a:pt x="8627" y="18399"/>
                </a:lnTo>
                <a:lnTo>
                  <a:pt x="8649" y="18488"/>
                </a:lnTo>
                <a:lnTo>
                  <a:pt x="8660" y="18699"/>
                </a:lnTo>
                <a:lnTo>
                  <a:pt x="8638" y="18877"/>
                </a:lnTo>
                <a:lnTo>
                  <a:pt x="8549" y="18822"/>
                </a:lnTo>
                <a:lnTo>
                  <a:pt x="8505" y="18822"/>
                </a:lnTo>
                <a:lnTo>
                  <a:pt x="8505" y="18844"/>
                </a:lnTo>
                <a:lnTo>
                  <a:pt x="8594" y="18900"/>
                </a:lnTo>
                <a:lnTo>
                  <a:pt x="8805" y="19111"/>
                </a:lnTo>
                <a:lnTo>
                  <a:pt x="8894" y="19166"/>
                </a:lnTo>
                <a:lnTo>
                  <a:pt x="9238" y="19289"/>
                </a:lnTo>
                <a:lnTo>
                  <a:pt x="9249" y="19333"/>
                </a:lnTo>
                <a:lnTo>
                  <a:pt x="9272" y="19378"/>
                </a:lnTo>
                <a:lnTo>
                  <a:pt x="9283" y="19422"/>
                </a:lnTo>
                <a:lnTo>
                  <a:pt x="9272" y="19466"/>
                </a:lnTo>
                <a:lnTo>
                  <a:pt x="9294" y="19500"/>
                </a:lnTo>
                <a:lnTo>
                  <a:pt x="9283" y="19533"/>
                </a:lnTo>
                <a:lnTo>
                  <a:pt x="9238" y="19567"/>
                </a:lnTo>
                <a:lnTo>
                  <a:pt x="9216" y="19600"/>
                </a:lnTo>
                <a:lnTo>
                  <a:pt x="9216" y="19655"/>
                </a:lnTo>
                <a:lnTo>
                  <a:pt x="9238" y="19722"/>
                </a:lnTo>
                <a:lnTo>
                  <a:pt x="9238" y="19767"/>
                </a:lnTo>
                <a:lnTo>
                  <a:pt x="9249" y="19800"/>
                </a:lnTo>
                <a:lnTo>
                  <a:pt x="9294" y="19867"/>
                </a:lnTo>
                <a:lnTo>
                  <a:pt x="9294" y="19911"/>
                </a:lnTo>
                <a:lnTo>
                  <a:pt x="9294" y="19967"/>
                </a:lnTo>
                <a:lnTo>
                  <a:pt x="9283" y="19978"/>
                </a:lnTo>
                <a:lnTo>
                  <a:pt x="9394" y="20067"/>
                </a:lnTo>
                <a:lnTo>
                  <a:pt x="9461" y="20100"/>
                </a:lnTo>
                <a:lnTo>
                  <a:pt x="9494" y="20145"/>
                </a:lnTo>
                <a:lnTo>
                  <a:pt x="9516" y="20234"/>
                </a:lnTo>
                <a:lnTo>
                  <a:pt x="9539" y="20267"/>
                </a:lnTo>
                <a:lnTo>
                  <a:pt x="9605" y="20311"/>
                </a:lnTo>
                <a:lnTo>
                  <a:pt x="9627" y="20345"/>
                </a:lnTo>
                <a:lnTo>
                  <a:pt x="9627" y="20389"/>
                </a:lnTo>
                <a:lnTo>
                  <a:pt x="9650" y="20467"/>
                </a:lnTo>
                <a:lnTo>
                  <a:pt x="9661" y="20511"/>
                </a:lnTo>
                <a:lnTo>
                  <a:pt x="9627" y="20612"/>
                </a:lnTo>
                <a:lnTo>
                  <a:pt x="9627" y="20656"/>
                </a:lnTo>
                <a:lnTo>
                  <a:pt x="9639" y="20700"/>
                </a:lnTo>
                <a:lnTo>
                  <a:pt x="9694" y="20789"/>
                </a:lnTo>
                <a:lnTo>
                  <a:pt x="9739" y="20901"/>
                </a:lnTo>
                <a:lnTo>
                  <a:pt x="9805" y="20956"/>
                </a:lnTo>
                <a:lnTo>
                  <a:pt x="9983" y="21001"/>
                </a:lnTo>
                <a:lnTo>
                  <a:pt x="10061" y="21034"/>
                </a:lnTo>
                <a:lnTo>
                  <a:pt x="10139" y="21090"/>
                </a:lnTo>
                <a:lnTo>
                  <a:pt x="10172" y="21145"/>
                </a:lnTo>
                <a:lnTo>
                  <a:pt x="10117" y="21256"/>
                </a:lnTo>
                <a:lnTo>
                  <a:pt x="10094" y="21345"/>
                </a:lnTo>
                <a:lnTo>
                  <a:pt x="10094" y="21423"/>
                </a:lnTo>
                <a:lnTo>
                  <a:pt x="10072" y="21456"/>
                </a:lnTo>
                <a:lnTo>
                  <a:pt x="10061" y="21479"/>
                </a:lnTo>
                <a:lnTo>
                  <a:pt x="10039" y="21534"/>
                </a:lnTo>
                <a:lnTo>
                  <a:pt x="10017" y="21612"/>
                </a:lnTo>
                <a:lnTo>
                  <a:pt x="10005" y="21657"/>
                </a:lnTo>
                <a:lnTo>
                  <a:pt x="10005" y="21701"/>
                </a:lnTo>
                <a:lnTo>
                  <a:pt x="10028" y="21723"/>
                </a:lnTo>
                <a:lnTo>
                  <a:pt x="10105" y="21823"/>
                </a:lnTo>
                <a:lnTo>
                  <a:pt x="10105" y="21846"/>
                </a:lnTo>
                <a:lnTo>
                  <a:pt x="10150" y="21979"/>
                </a:lnTo>
                <a:lnTo>
                  <a:pt x="10317" y="22023"/>
                </a:lnTo>
                <a:lnTo>
                  <a:pt x="10317" y="22023"/>
                </a:lnTo>
                <a:lnTo>
                  <a:pt x="10406" y="22079"/>
                </a:lnTo>
                <a:lnTo>
                  <a:pt x="10428" y="22079"/>
                </a:lnTo>
                <a:lnTo>
                  <a:pt x="10461" y="22135"/>
                </a:lnTo>
                <a:lnTo>
                  <a:pt x="10461" y="22168"/>
                </a:lnTo>
                <a:lnTo>
                  <a:pt x="10439" y="22179"/>
                </a:lnTo>
                <a:lnTo>
                  <a:pt x="10428" y="22212"/>
                </a:lnTo>
                <a:lnTo>
                  <a:pt x="10406" y="22301"/>
                </a:lnTo>
                <a:lnTo>
                  <a:pt x="10317" y="22579"/>
                </a:lnTo>
                <a:lnTo>
                  <a:pt x="10306" y="22657"/>
                </a:lnTo>
                <a:lnTo>
                  <a:pt x="10306" y="22713"/>
                </a:lnTo>
                <a:lnTo>
                  <a:pt x="10328" y="22768"/>
                </a:lnTo>
                <a:lnTo>
                  <a:pt x="10383" y="22824"/>
                </a:lnTo>
                <a:lnTo>
                  <a:pt x="10428" y="22891"/>
                </a:lnTo>
                <a:lnTo>
                  <a:pt x="10539" y="23124"/>
                </a:lnTo>
                <a:lnTo>
                  <a:pt x="10572" y="23168"/>
                </a:lnTo>
                <a:lnTo>
                  <a:pt x="10606" y="23202"/>
                </a:lnTo>
                <a:lnTo>
                  <a:pt x="10650" y="23224"/>
                </a:lnTo>
                <a:lnTo>
                  <a:pt x="10695" y="23246"/>
                </a:lnTo>
                <a:lnTo>
                  <a:pt x="10717" y="23235"/>
                </a:lnTo>
                <a:lnTo>
                  <a:pt x="10750" y="23191"/>
                </a:lnTo>
                <a:lnTo>
                  <a:pt x="10784" y="23180"/>
                </a:lnTo>
                <a:lnTo>
                  <a:pt x="10784" y="23191"/>
                </a:lnTo>
                <a:lnTo>
                  <a:pt x="10806" y="23213"/>
                </a:lnTo>
                <a:lnTo>
                  <a:pt x="10828" y="23235"/>
                </a:lnTo>
                <a:lnTo>
                  <a:pt x="10895" y="23257"/>
                </a:lnTo>
                <a:lnTo>
                  <a:pt x="10917" y="23302"/>
                </a:lnTo>
                <a:lnTo>
                  <a:pt x="10939" y="23357"/>
                </a:lnTo>
                <a:lnTo>
                  <a:pt x="10950" y="23402"/>
                </a:lnTo>
                <a:lnTo>
                  <a:pt x="10973" y="23435"/>
                </a:lnTo>
                <a:lnTo>
                  <a:pt x="11117" y="23535"/>
                </a:lnTo>
                <a:lnTo>
                  <a:pt x="11117" y="23558"/>
                </a:lnTo>
                <a:lnTo>
                  <a:pt x="11128" y="23602"/>
                </a:lnTo>
                <a:lnTo>
                  <a:pt x="11128" y="23635"/>
                </a:lnTo>
                <a:lnTo>
                  <a:pt x="11150" y="23646"/>
                </a:lnTo>
                <a:lnTo>
                  <a:pt x="11184" y="23658"/>
                </a:lnTo>
                <a:lnTo>
                  <a:pt x="11195" y="23669"/>
                </a:lnTo>
                <a:lnTo>
                  <a:pt x="11206" y="23680"/>
                </a:lnTo>
                <a:lnTo>
                  <a:pt x="11217" y="23702"/>
                </a:lnTo>
                <a:lnTo>
                  <a:pt x="11228" y="23935"/>
                </a:lnTo>
                <a:lnTo>
                  <a:pt x="11239" y="23969"/>
                </a:lnTo>
                <a:lnTo>
                  <a:pt x="11251" y="24002"/>
                </a:lnTo>
                <a:lnTo>
                  <a:pt x="11273" y="24169"/>
                </a:lnTo>
                <a:lnTo>
                  <a:pt x="11295" y="24213"/>
                </a:lnTo>
                <a:lnTo>
                  <a:pt x="11328" y="24269"/>
                </a:lnTo>
                <a:lnTo>
                  <a:pt x="11362" y="24347"/>
                </a:lnTo>
                <a:lnTo>
                  <a:pt x="11373" y="24436"/>
                </a:lnTo>
                <a:lnTo>
                  <a:pt x="11362" y="24491"/>
                </a:lnTo>
                <a:lnTo>
                  <a:pt x="11417" y="24480"/>
                </a:lnTo>
                <a:lnTo>
                  <a:pt x="11473" y="24491"/>
                </a:lnTo>
                <a:lnTo>
                  <a:pt x="11495" y="24514"/>
                </a:lnTo>
                <a:lnTo>
                  <a:pt x="11473" y="24580"/>
                </a:lnTo>
                <a:lnTo>
                  <a:pt x="11495" y="24603"/>
                </a:lnTo>
                <a:lnTo>
                  <a:pt x="11484" y="24647"/>
                </a:lnTo>
                <a:lnTo>
                  <a:pt x="11473" y="24680"/>
                </a:lnTo>
                <a:lnTo>
                  <a:pt x="11440" y="24725"/>
                </a:lnTo>
                <a:lnTo>
                  <a:pt x="11495" y="24703"/>
                </a:lnTo>
                <a:lnTo>
                  <a:pt x="11540" y="24703"/>
                </a:lnTo>
                <a:lnTo>
                  <a:pt x="11584" y="24725"/>
                </a:lnTo>
                <a:lnTo>
                  <a:pt x="11606" y="24780"/>
                </a:lnTo>
                <a:lnTo>
                  <a:pt x="11584" y="24792"/>
                </a:lnTo>
                <a:lnTo>
                  <a:pt x="11573" y="24803"/>
                </a:lnTo>
                <a:lnTo>
                  <a:pt x="11562" y="24814"/>
                </a:lnTo>
                <a:lnTo>
                  <a:pt x="11551" y="24836"/>
                </a:lnTo>
                <a:lnTo>
                  <a:pt x="11629" y="24858"/>
                </a:lnTo>
                <a:lnTo>
                  <a:pt x="11717" y="24869"/>
                </a:lnTo>
                <a:lnTo>
                  <a:pt x="11695" y="24936"/>
                </a:lnTo>
                <a:lnTo>
                  <a:pt x="11717" y="24958"/>
                </a:lnTo>
                <a:lnTo>
                  <a:pt x="11751" y="24969"/>
                </a:lnTo>
                <a:lnTo>
                  <a:pt x="11773" y="24992"/>
                </a:lnTo>
                <a:lnTo>
                  <a:pt x="11784" y="25047"/>
                </a:lnTo>
                <a:lnTo>
                  <a:pt x="11806" y="25092"/>
                </a:lnTo>
                <a:lnTo>
                  <a:pt x="11862" y="25158"/>
                </a:lnTo>
                <a:lnTo>
                  <a:pt x="11862" y="25158"/>
                </a:lnTo>
                <a:lnTo>
                  <a:pt x="11862" y="25158"/>
                </a:lnTo>
                <a:lnTo>
                  <a:pt x="11929" y="24980"/>
                </a:lnTo>
                <a:lnTo>
                  <a:pt x="11973" y="24903"/>
                </a:lnTo>
                <a:lnTo>
                  <a:pt x="12040" y="24836"/>
                </a:lnTo>
                <a:lnTo>
                  <a:pt x="12118" y="24780"/>
                </a:lnTo>
                <a:lnTo>
                  <a:pt x="12362" y="24647"/>
                </a:lnTo>
                <a:lnTo>
                  <a:pt x="12429" y="24569"/>
                </a:lnTo>
                <a:lnTo>
                  <a:pt x="12485" y="24502"/>
                </a:lnTo>
                <a:lnTo>
                  <a:pt x="12551" y="24347"/>
                </a:lnTo>
                <a:lnTo>
                  <a:pt x="12696" y="23802"/>
                </a:lnTo>
                <a:lnTo>
                  <a:pt x="12718" y="23691"/>
                </a:lnTo>
                <a:lnTo>
                  <a:pt x="12707" y="23580"/>
                </a:lnTo>
                <a:lnTo>
                  <a:pt x="12685" y="23446"/>
                </a:lnTo>
                <a:lnTo>
                  <a:pt x="12407" y="22613"/>
                </a:lnTo>
                <a:lnTo>
                  <a:pt x="12362" y="22524"/>
                </a:lnTo>
                <a:lnTo>
                  <a:pt x="12296" y="22457"/>
                </a:lnTo>
                <a:lnTo>
                  <a:pt x="12218" y="22412"/>
                </a:lnTo>
                <a:lnTo>
                  <a:pt x="12140" y="22379"/>
                </a:lnTo>
                <a:lnTo>
                  <a:pt x="11962" y="22357"/>
                </a:lnTo>
                <a:lnTo>
                  <a:pt x="11795" y="22335"/>
                </a:lnTo>
                <a:lnTo>
                  <a:pt x="11351" y="22346"/>
                </a:lnTo>
                <a:lnTo>
                  <a:pt x="11273" y="22324"/>
                </a:lnTo>
                <a:lnTo>
                  <a:pt x="11195" y="22279"/>
                </a:lnTo>
                <a:lnTo>
                  <a:pt x="11128" y="22212"/>
                </a:lnTo>
                <a:lnTo>
                  <a:pt x="11084" y="22123"/>
                </a:lnTo>
                <a:lnTo>
                  <a:pt x="11050" y="22034"/>
                </a:lnTo>
                <a:lnTo>
                  <a:pt x="11028" y="21946"/>
                </a:lnTo>
                <a:lnTo>
                  <a:pt x="11006" y="21768"/>
                </a:lnTo>
                <a:lnTo>
                  <a:pt x="11028" y="20778"/>
                </a:lnTo>
                <a:lnTo>
                  <a:pt x="11039" y="20712"/>
                </a:lnTo>
                <a:lnTo>
                  <a:pt x="11073" y="20667"/>
                </a:lnTo>
                <a:lnTo>
                  <a:pt x="11139" y="20700"/>
                </a:lnTo>
                <a:lnTo>
                  <a:pt x="11206" y="20756"/>
                </a:lnTo>
                <a:lnTo>
                  <a:pt x="11295" y="20789"/>
                </a:lnTo>
                <a:lnTo>
                  <a:pt x="11373" y="20789"/>
                </a:lnTo>
                <a:lnTo>
                  <a:pt x="11440" y="20756"/>
                </a:lnTo>
                <a:lnTo>
                  <a:pt x="11651" y="20600"/>
                </a:lnTo>
                <a:lnTo>
                  <a:pt x="11829" y="20500"/>
                </a:lnTo>
                <a:lnTo>
                  <a:pt x="11918" y="20467"/>
                </a:lnTo>
                <a:lnTo>
                  <a:pt x="11995" y="20456"/>
                </a:lnTo>
                <a:lnTo>
                  <a:pt x="12084" y="20445"/>
                </a:lnTo>
                <a:lnTo>
                  <a:pt x="12529" y="20500"/>
                </a:lnTo>
                <a:lnTo>
                  <a:pt x="12585" y="20500"/>
                </a:lnTo>
                <a:lnTo>
                  <a:pt x="12651" y="20478"/>
                </a:lnTo>
                <a:lnTo>
                  <a:pt x="12729" y="20445"/>
                </a:lnTo>
                <a:lnTo>
                  <a:pt x="12796" y="20400"/>
                </a:lnTo>
                <a:lnTo>
                  <a:pt x="12862" y="20322"/>
                </a:lnTo>
                <a:lnTo>
                  <a:pt x="12896" y="20234"/>
                </a:lnTo>
                <a:lnTo>
                  <a:pt x="13029" y="19811"/>
                </a:lnTo>
                <a:lnTo>
                  <a:pt x="13029" y="19700"/>
                </a:lnTo>
                <a:lnTo>
                  <a:pt x="13007" y="19600"/>
                </a:lnTo>
                <a:lnTo>
                  <a:pt x="12840" y="19311"/>
                </a:lnTo>
                <a:lnTo>
                  <a:pt x="12818" y="19222"/>
                </a:lnTo>
                <a:lnTo>
                  <a:pt x="12807" y="19111"/>
                </a:lnTo>
                <a:lnTo>
                  <a:pt x="12807" y="19011"/>
                </a:lnTo>
                <a:lnTo>
                  <a:pt x="12929" y="18455"/>
                </a:lnTo>
                <a:lnTo>
                  <a:pt x="12940" y="18366"/>
                </a:lnTo>
                <a:lnTo>
                  <a:pt x="12940" y="18288"/>
                </a:lnTo>
                <a:lnTo>
                  <a:pt x="12907" y="18188"/>
                </a:lnTo>
                <a:lnTo>
                  <a:pt x="12862" y="18110"/>
                </a:lnTo>
                <a:lnTo>
                  <a:pt x="12807" y="18032"/>
                </a:lnTo>
                <a:lnTo>
                  <a:pt x="12751" y="17999"/>
                </a:lnTo>
                <a:lnTo>
                  <a:pt x="12696" y="17977"/>
                </a:lnTo>
                <a:lnTo>
                  <a:pt x="12618" y="17966"/>
                </a:lnTo>
                <a:lnTo>
                  <a:pt x="12451" y="17966"/>
                </a:lnTo>
                <a:lnTo>
                  <a:pt x="12262" y="18044"/>
                </a:lnTo>
                <a:lnTo>
                  <a:pt x="12151" y="18099"/>
                </a:lnTo>
                <a:lnTo>
                  <a:pt x="12018" y="18121"/>
                </a:lnTo>
                <a:lnTo>
                  <a:pt x="11640" y="18121"/>
                </a:lnTo>
                <a:lnTo>
                  <a:pt x="11562" y="18132"/>
                </a:lnTo>
                <a:lnTo>
                  <a:pt x="11495" y="18166"/>
                </a:lnTo>
                <a:lnTo>
                  <a:pt x="11451" y="18199"/>
                </a:lnTo>
                <a:lnTo>
                  <a:pt x="11406" y="18255"/>
                </a:lnTo>
                <a:lnTo>
                  <a:pt x="11295" y="18444"/>
                </a:lnTo>
                <a:lnTo>
                  <a:pt x="11039" y="19122"/>
                </a:lnTo>
                <a:lnTo>
                  <a:pt x="10939" y="19578"/>
                </a:lnTo>
                <a:lnTo>
                  <a:pt x="10906" y="19667"/>
                </a:lnTo>
                <a:lnTo>
                  <a:pt x="10861" y="19744"/>
                </a:lnTo>
                <a:lnTo>
                  <a:pt x="10784" y="19800"/>
                </a:lnTo>
                <a:lnTo>
                  <a:pt x="10706" y="19844"/>
                </a:lnTo>
                <a:lnTo>
                  <a:pt x="10617" y="19867"/>
                </a:lnTo>
                <a:lnTo>
                  <a:pt x="10528" y="19889"/>
                </a:lnTo>
                <a:lnTo>
                  <a:pt x="10439" y="19889"/>
                </a:lnTo>
                <a:lnTo>
                  <a:pt x="10328" y="19867"/>
                </a:lnTo>
                <a:lnTo>
                  <a:pt x="10228" y="19822"/>
                </a:lnTo>
                <a:lnTo>
                  <a:pt x="10150" y="19744"/>
                </a:lnTo>
                <a:lnTo>
                  <a:pt x="9894" y="19411"/>
                </a:lnTo>
                <a:lnTo>
                  <a:pt x="9794" y="19322"/>
                </a:lnTo>
                <a:lnTo>
                  <a:pt x="9494" y="19155"/>
                </a:lnTo>
                <a:lnTo>
                  <a:pt x="9438" y="19122"/>
                </a:lnTo>
                <a:lnTo>
                  <a:pt x="9383" y="19055"/>
                </a:lnTo>
                <a:lnTo>
                  <a:pt x="9338" y="18966"/>
                </a:lnTo>
                <a:lnTo>
                  <a:pt x="9316" y="18888"/>
                </a:lnTo>
                <a:lnTo>
                  <a:pt x="9316" y="18799"/>
                </a:lnTo>
                <a:lnTo>
                  <a:pt x="9338" y="18444"/>
                </a:lnTo>
                <a:lnTo>
                  <a:pt x="9327" y="18355"/>
                </a:lnTo>
                <a:lnTo>
                  <a:pt x="9249" y="18088"/>
                </a:lnTo>
                <a:lnTo>
                  <a:pt x="9249" y="17988"/>
                </a:lnTo>
                <a:lnTo>
                  <a:pt x="9294" y="17554"/>
                </a:lnTo>
                <a:lnTo>
                  <a:pt x="9294" y="17465"/>
                </a:lnTo>
                <a:lnTo>
                  <a:pt x="9261" y="17377"/>
                </a:lnTo>
                <a:lnTo>
                  <a:pt x="9227" y="17288"/>
                </a:lnTo>
                <a:lnTo>
                  <a:pt x="9183" y="17221"/>
                </a:lnTo>
                <a:lnTo>
                  <a:pt x="9138" y="17188"/>
                </a:lnTo>
                <a:lnTo>
                  <a:pt x="9127" y="17176"/>
                </a:lnTo>
                <a:lnTo>
                  <a:pt x="8827" y="17087"/>
                </a:lnTo>
                <a:lnTo>
                  <a:pt x="8749" y="17043"/>
                </a:lnTo>
                <a:lnTo>
                  <a:pt x="8683" y="16976"/>
                </a:lnTo>
                <a:lnTo>
                  <a:pt x="8660" y="16898"/>
                </a:lnTo>
                <a:lnTo>
                  <a:pt x="8671" y="16821"/>
                </a:lnTo>
                <a:lnTo>
                  <a:pt x="8727" y="16732"/>
                </a:lnTo>
                <a:lnTo>
                  <a:pt x="9027" y="16420"/>
                </a:lnTo>
                <a:lnTo>
                  <a:pt x="9116" y="16354"/>
                </a:lnTo>
                <a:lnTo>
                  <a:pt x="9216" y="16298"/>
                </a:lnTo>
                <a:lnTo>
                  <a:pt x="9350" y="16265"/>
                </a:lnTo>
                <a:lnTo>
                  <a:pt x="9739" y="16198"/>
                </a:lnTo>
                <a:lnTo>
                  <a:pt x="9828" y="16176"/>
                </a:lnTo>
                <a:lnTo>
                  <a:pt x="9928" y="16131"/>
                </a:lnTo>
                <a:lnTo>
                  <a:pt x="10017" y="16042"/>
                </a:lnTo>
                <a:lnTo>
                  <a:pt x="10072" y="15954"/>
                </a:lnTo>
                <a:lnTo>
                  <a:pt x="10183" y="15676"/>
                </a:lnTo>
                <a:lnTo>
                  <a:pt x="10461" y="15164"/>
                </a:lnTo>
                <a:lnTo>
                  <a:pt x="10495" y="15053"/>
                </a:lnTo>
                <a:lnTo>
                  <a:pt x="10495" y="15009"/>
                </a:lnTo>
                <a:lnTo>
                  <a:pt x="10483" y="14886"/>
                </a:lnTo>
                <a:lnTo>
                  <a:pt x="10417" y="14631"/>
                </a:lnTo>
                <a:lnTo>
                  <a:pt x="10383" y="14453"/>
                </a:lnTo>
                <a:lnTo>
                  <a:pt x="10372" y="14353"/>
                </a:lnTo>
                <a:lnTo>
                  <a:pt x="10383" y="14275"/>
                </a:lnTo>
                <a:lnTo>
                  <a:pt x="10406" y="14208"/>
                </a:lnTo>
                <a:lnTo>
                  <a:pt x="10428" y="14153"/>
                </a:lnTo>
                <a:lnTo>
                  <a:pt x="10461" y="14086"/>
                </a:lnTo>
                <a:lnTo>
                  <a:pt x="10528" y="14019"/>
                </a:lnTo>
                <a:lnTo>
                  <a:pt x="10606" y="13952"/>
                </a:lnTo>
                <a:lnTo>
                  <a:pt x="10695" y="13919"/>
                </a:lnTo>
                <a:lnTo>
                  <a:pt x="10795" y="13908"/>
                </a:lnTo>
                <a:lnTo>
                  <a:pt x="10884" y="13930"/>
                </a:lnTo>
                <a:lnTo>
                  <a:pt x="11006" y="13986"/>
                </a:lnTo>
                <a:lnTo>
                  <a:pt x="11095" y="14053"/>
                </a:lnTo>
                <a:lnTo>
                  <a:pt x="11162" y="14141"/>
                </a:lnTo>
                <a:lnTo>
                  <a:pt x="11284" y="14497"/>
                </a:lnTo>
                <a:lnTo>
                  <a:pt x="11328" y="14586"/>
                </a:lnTo>
                <a:lnTo>
                  <a:pt x="11384" y="14653"/>
                </a:lnTo>
                <a:lnTo>
                  <a:pt x="11451" y="14708"/>
                </a:lnTo>
                <a:lnTo>
                  <a:pt x="11495" y="14720"/>
                </a:lnTo>
                <a:lnTo>
                  <a:pt x="11584" y="14731"/>
                </a:lnTo>
                <a:lnTo>
                  <a:pt x="11706" y="14697"/>
                </a:lnTo>
                <a:lnTo>
                  <a:pt x="11895" y="14608"/>
                </a:lnTo>
                <a:lnTo>
                  <a:pt x="12006" y="14586"/>
                </a:lnTo>
                <a:lnTo>
                  <a:pt x="12140" y="14564"/>
                </a:lnTo>
                <a:lnTo>
                  <a:pt x="12562" y="14564"/>
                </a:lnTo>
                <a:lnTo>
                  <a:pt x="12651" y="14531"/>
                </a:lnTo>
                <a:lnTo>
                  <a:pt x="12740" y="14497"/>
                </a:lnTo>
                <a:lnTo>
                  <a:pt x="13118" y="14286"/>
                </a:lnTo>
                <a:lnTo>
                  <a:pt x="13207" y="14264"/>
                </a:lnTo>
                <a:lnTo>
                  <a:pt x="13296" y="14275"/>
                </a:lnTo>
                <a:lnTo>
                  <a:pt x="13374" y="14308"/>
                </a:lnTo>
                <a:lnTo>
                  <a:pt x="13607" y="14497"/>
                </a:lnTo>
                <a:lnTo>
                  <a:pt x="13674" y="14619"/>
                </a:lnTo>
                <a:lnTo>
                  <a:pt x="14085" y="15476"/>
                </a:lnTo>
                <a:lnTo>
                  <a:pt x="14152" y="15553"/>
                </a:lnTo>
                <a:lnTo>
                  <a:pt x="14230" y="15631"/>
                </a:lnTo>
                <a:lnTo>
                  <a:pt x="14319" y="15676"/>
                </a:lnTo>
                <a:lnTo>
                  <a:pt x="14408" y="15698"/>
                </a:lnTo>
                <a:lnTo>
                  <a:pt x="14519" y="15698"/>
                </a:lnTo>
                <a:lnTo>
                  <a:pt x="14652" y="15653"/>
                </a:lnTo>
                <a:lnTo>
                  <a:pt x="14875" y="15531"/>
                </a:lnTo>
                <a:lnTo>
                  <a:pt x="15008" y="15431"/>
                </a:lnTo>
                <a:lnTo>
                  <a:pt x="16020" y="14508"/>
                </a:lnTo>
                <a:lnTo>
                  <a:pt x="16820" y="14075"/>
                </a:lnTo>
                <a:lnTo>
                  <a:pt x="16931" y="13975"/>
                </a:lnTo>
                <a:lnTo>
                  <a:pt x="17087" y="13819"/>
                </a:lnTo>
                <a:lnTo>
                  <a:pt x="17187" y="13752"/>
                </a:lnTo>
                <a:lnTo>
                  <a:pt x="17298" y="13708"/>
                </a:lnTo>
                <a:lnTo>
                  <a:pt x="17443" y="13675"/>
                </a:lnTo>
                <a:lnTo>
                  <a:pt x="17687" y="13675"/>
                </a:lnTo>
                <a:lnTo>
                  <a:pt x="17754" y="13663"/>
                </a:lnTo>
                <a:lnTo>
                  <a:pt x="17832" y="13641"/>
                </a:lnTo>
                <a:lnTo>
                  <a:pt x="18076" y="13530"/>
                </a:lnTo>
                <a:lnTo>
                  <a:pt x="18210" y="13497"/>
                </a:lnTo>
                <a:lnTo>
                  <a:pt x="18377" y="13474"/>
                </a:lnTo>
                <a:lnTo>
                  <a:pt x="18499" y="13474"/>
                </a:lnTo>
                <a:lnTo>
                  <a:pt x="18599" y="13497"/>
                </a:lnTo>
                <a:lnTo>
                  <a:pt x="18855" y="13586"/>
                </a:lnTo>
                <a:lnTo>
                  <a:pt x="18977" y="13575"/>
                </a:lnTo>
                <a:lnTo>
                  <a:pt x="19110" y="13530"/>
                </a:lnTo>
                <a:lnTo>
                  <a:pt x="19744" y="13163"/>
                </a:lnTo>
                <a:lnTo>
                  <a:pt x="20166" y="12996"/>
                </a:lnTo>
                <a:lnTo>
                  <a:pt x="19121" y="1141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842" name="Google Shape;842;p41"/>
          <p:cNvSpPr/>
          <p:nvPr/>
        </p:nvSpPr>
        <p:spPr>
          <a:xfrm>
            <a:off x="5340695" y="1791028"/>
            <a:ext cx="701963" cy="713999"/>
          </a:xfrm>
          <a:custGeom>
            <a:rect b="b" l="l" r="r" t="t"/>
            <a:pathLst>
              <a:path extrusionOk="0" h="21712" w="21346">
                <a:moveTo>
                  <a:pt x="21345" y="12429"/>
                </a:moveTo>
                <a:lnTo>
                  <a:pt x="20989" y="12162"/>
                </a:lnTo>
                <a:lnTo>
                  <a:pt x="20923" y="12095"/>
                </a:lnTo>
                <a:lnTo>
                  <a:pt x="20878" y="12018"/>
                </a:lnTo>
                <a:lnTo>
                  <a:pt x="20800" y="11840"/>
                </a:lnTo>
                <a:lnTo>
                  <a:pt x="20589" y="11006"/>
                </a:lnTo>
                <a:lnTo>
                  <a:pt x="20522" y="10839"/>
                </a:lnTo>
                <a:lnTo>
                  <a:pt x="20456" y="10717"/>
                </a:lnTo>
                <a:lnTo>
                  <a:pt x="20445" y="10706"/>
                </a:lnTo>
                <a:lnTo>
                  <a:pt x="20400" y="10672"/>
                </a:lnTo>
                <a:lnTo>
                  <a:pt x="20333" y="10639"/>
                </a:lnTo>
                <a:lnTo>
                  <a:pt x="19811" y="10506"/>
                </a:lnTo>
                <a:lnTo>
                  <a:pt x="19722" y="10450"/>
                </a:lnTo>
                <a:lnTo>
                  <a:pt x="19633" y="10372"/>
                </a:lnTo>
                <a:lnTo>
                  <a:pt x="19555" y="10250"/>
                </a:lnTo>
                <a:lnTo>
                  <a:pt x="19522" y="10150"/>
                </a:lnTo>
                <a:lnTo>
                  <a:pt x="19500" y="10050"/>
                </a:lnTo>
                <a:lnTo>
                  <a:pt x="19577" y="8905"/>
                </a:lnTo>
                <a:lnTo>
                  <a:pt x="19566" y="8805"/>
                </a:lnTo>
                <a:lnTo>
                  <a:pt x="19533" y="8694"/>
                </a:lnTo>
                <a:lnTo>
                  <a:pt x="19466" y="8605"/>
                </a:lnTo>
                <a:lnTo>
                  <a:pt x="19388" y="8549"/>
                </a:lnTo>
                <a:lnTo>
                  <a:pt x="19211" y="8482"/>
                </a:lnTo>
                <a:lnTo>
                  <a:pt x="18688" y="8360"/>
                </a:lnTo>
                <a:lnTo>
                  <a:pt x="18588" y="8327"/>
                </a:lnTo>
                <a:lnTo>
                  <a:pt x="18243" y="8227"/>
                </a:lnTo>
                <a:lnTo>
                  <a:pt x="17121" y="8049"/>
                </a:lnTo>
                <a:lnTo>
                  <a:pt x="16431" y="8082"/>
                </a:lnTo>
                <a:lnTo>
                  <a:pt x="16309" y="8104"/>
                </a:lnTo>
                <a:lnTo>
                  <a:pt x="16176" y="8160"/>
                </a:lnTo>
                <a:lnTo>
                  <a:pt x="16064" y="8227"/>
                </a:lnTo>
                <a:lnTo>
                  <a:pt x="15976" y="8305"/>
                </a:lnTo>
                <a:lnTo>
                  <a:pt x="15686" y="8671"/>
                </a:lnTo>
                <a:lnTo>
                  <a:pt x="15598" y="8749"/>
                </a:lnTo>
                <a:lnTo>
                  <a:pt x="15520" y="8805"/>
                </a:lnTo>
                <a:lnTo>
                  <a:pt x="15453" y="8849"/>
                </a:lnTo>
                <a:lnTo>
                  <a:pt x="15397" y="8871"/>
                </a:lnTo>
                <a:lnTo>
                  <a:pt x="15320" y="8894"/>
                </a:lnTo>
                <a:lnTo>
                  <a:pt x="15242" y="8916"/>
                </a:lnTo>
                <a:lnTo>
                  <a:pt x="15064" y="8927"/>
                </a:lnTo>
                <a:lnTo>
                  <a:pt x="14586" y="8916"/>
                </a:lnTo>
                <a:lnTo>
                  <a:pt x="14386" y="8949"/>
                </a:lnTo>
                <a:lnTo>
                  <a:pt x="13385" y="9305"/>
                </a:lnTo>
                <a:lnTo>
                  <a:pt x="13296" y="9316"/>
                </a:lnTo>
                <a:lnTo>
                  <a:pt x="13196" y="9327"/>
                </a:lnTo>
                <a:lnTo>
                  <a:pt x="13107" y="9316"/>
                </a:lnTo>
                <a:lnTo>
                  <a:pt x="13030" y="9283"/>
                </a:lnTo>
                <a:lnTo>
                  <a:pt x="12952" y="9249"/>
                </a:lnTo>
                <a:lnTo>
                  <a:pt x="12907" y="9216"/>
                </a:lnTo>
                <a:lnTo>
                  <a:pt x="12841" y="9149"/>
                </a:lnTo>
                <a:lnTo>
                  <a:pt x="12785" y="9060"/>
                </a:lnTo>
                <a:lnTo>
                  <a:pt x="12741" y="8960"/>
                </a:lnTo>
                <a:lnTo>
                  <a:pt x="12718" y="8838"/>
                </a:lnTo>
                <a:lnTo>
                  <a:pt x="12752" y="7649"/>
                </a:lnTo>
                <a:lnTo>
                  <a:pt x="12685" y="7204"/>
                </a:lnTo>
                <a:lnTo>
                  <a:pt x="12563" y="6715"/>
                </a:lnTo>
                <a:lnTo>
                  <a:pt x="12540" y="6604"/>
                </a:lnTo>
                <a:lnTo>
                  <a:pt x="12540" y="6470"/>
                </a:lnTo>
                <a:lnTo>
                  <a:pt x="12774" y="4969"/>
                </a:lnTo>
                <a:lnTo>
                  <a:pt x="12752" y="4869"/>
                </a:lnTo>
                <a:lnTo>
                  <a:pt x="12718" y="4780"/>
                </a:lnTo>
                <a:lnTo>
                  <a:pt x="12629" y="4714"/>
                </a:lnTo>
                <a:lnTo>
                  <a:pt x="12540" y="4703"/>
                </a:lnTo>
                <a:lnTo>
                  <a:pt x="12340" y="4747"/>
                </a:lnTo>
                <a:lnTo>
                  <a:pt x="12251" y="4736"/>
                </a:lnTo>
                <a:lnTo>
                  <a:pt x="12162" y="4703"/>
                </a:lnTo>
                <a:lnTo>
                  <a:pt x="12096" y="4636"/>
                </a:lnTo>
                <a:lnTo>
                  <a:pt x="12051" y="4536"/>
                </a:lnTo>
                <a:lnTo>
                  <a:pt x="12040" y="4436"/>
                </a:lnTo>
                <a:lnTo>
                  <a:pt x="12096" y="4291"/>
                </a:lnTo>
                <a:lnTo>
                  <a:pt x="12240" y="4024"/>
                </a:lnTo>
                <a:lnTo>
                  <a:pt x="12251" y="3969"/>
                </a:lnTo>
                <a:lnTo>
                  <a:pt x="12285" y="3813"/>
                </a:lnTo>
                <a:lnTo>
                  <a:pt x="12296" y="3713"/>
                </a:lnTo>
                <a:lnTo>
                  <a:pt x="12285" y="3602"/>
                </a:lnTo>
                <a:lnTo>
                  <a:pt x="12262" y="3513"/>
                </a:lnTo>
                <a:lnTo>
                  <a:pt x="12196" y="3324"/>
                </a:lnTo>
                <a:lnTo>
                  <a:pt x="12051" y="3124"/>
                </a:lnTo>
                <a:lnTo>
                  <a:pt x="11985" y="3057"/>
                </a:lnTo>
                <a:lnTo>
                  <a:pt x="11896" y="3002"/>
                </a:lnTo>
                <a:lnTo>
                  <a:pt x="11807" y="2991"/>
                </a:lnTo>
                <a:lnTo>
                  <a:pt x="10139" y="3246"/>
                </a:lnTo>
                <a:lnTo>
                  <a:pt x="9739" y="3257"/>
                </a:lnTo>
                <a:lnTo>
                  <a:pt x="9539" y="3224"/>
                </a:lnTo>
                <a:lnTo>
                  <a:pt x="9383" y="3180"/>
                </a:lnTo>
                <a:lnTo>
                  <a:pt x="8894" y="2802"/>
                </a:lnTo>
                <a:lnTo>
                  <a:pt x="8394" y="2613"/>
                </a:lnTo>
                <a:lnTo>
                  <a:pt x="8249" y="2546"/>
                </a:lnTo>
                <a:lnTo>
                  <a:pt x="8160" y="2457"/>
                </a:lnTo>
                <a:lnTo>
                  <a:pt x="8094" y="2279"/>
                </a:lnTo>
                <a:lnTo>
                  <a:pt x="8049" y="2190"/>
                </a:lnTo>
                <a:lnTo>
                  <a:pt x="7949" y="2112"/>
                </a:lnTo>
                <a:lnTo>
                  <a:pt x="7871" y="2101"/>
                </a:lnTo>
                <a:lnTo>
                  <a:pt x="7827" y="2157"/>
                </a:lnTo>
                <a:lnTo>
                  <a:pt x="7827" y="2235"/>
                </a:lnTo>
                <a:lnTo>
                  <a:pt x="7838" y="2324"/>
                </a:lnTo>
                <a:lnTo>
                  <a:pt x="7849" y="2401"/>
                </a:lnTo>
                <a:lnTo>
                  <a:pt x="7838" y="2479"/>
                </a:lnTo>
                <a:lnTo>
                  <a:pt x="7727" y="2524"/>
                </a:lnTo>
                <a:lnTo>
                  <a:pt x="7638" y="2513"/>
                </a:lnTo>
                <a:lnTo>
                  <a:pt x="7538" y="2479"/>
                </a:lnTo>
                <a:lnTo>
                  <a:pt x="7249" y="2346"/>
                </a:lnTo>
                <a:lnTo>
                  <a:pt x="7115" y="2301"/>
                </a:lnTo>
                <a:lnTo>
                  <a:pt x="7015" y="2290"/>
                </a:lnTo>
                <a:lnTo>
                  <a:pt x="6926" y="2312"/>
                </a:lnTo>
                <a:lnTo>
                  <a:pt x="6871" y="2335"/>
                </a:lnTo>
                <a:lnTo>
                  <a:pt x="6515" y="2624"/>
                </a:lnTo>
                <a:lnTo>
                  <a:pt x="6404" y="2690"/>
                </a:lnTo>
                <a:lnTo>
                  <a:pt x="6282" y="2724"/>
                </a:lnTo>
                <a:lnTo>
                  <a:pt x="6204" y="2702"/>
                </a:lnTo>
                <a:lnTo>
                  <a:pt x="6159" y="2635"/>
                </a:lnTo>
                <a:lnTo>
                  <a:pt x="6159" y="2546"/>
                </a:lnTo>
                <a:lnTo>
                  <a:pt x="6170" y="2457"/>
                </a:lnTo>
                <a:lnTo>
                  <a:pt x="6170" y="2357"/>
                </a:lnTo>
                <a:lnTo>
                  <a:pt x="6148" y="2279"/>
                </a:lnTo>
                <a:lnTo>
                  <a:pt x="6081" y="2201"/>
                </a:lnTo>
                <a:lnTo>
                  <a:pt x="5826" y="2046"/>
                </a:lnTo>
                <a:lnTo>
                  <a:pt x="5770" y="1979"/>
                </a:lnTo>
                <a:lnTo>
                  <a:pt x="5737" y="1901"/>
                </a:lnTo>
                <a:lnTo>
                  <a:pt x="5726" y="1823"/>
                </a:lnTo>
                <a:lnTo>
                  <a:pt x="5726" y="1790"/>
                </a:lnTo>
                <a:lnTo>
                  <a:pt x="5737" y="1768"/>
                </a:lnTo>
                <a:lnTo>
                  <a:pt x="5737" y="1746"/>
                </a:lnTo>
                <a:lnTo>
                  <a:pt x="5726" y="1690"/>
                </a:lnTo>
                <a:lnTo>
                  <a:pt x="5692" y="1623"/>
                </a:lnTo>
                <a:lnTo>
                  <a:pt x="5626" y="1579"/>
                </a:lnTo>
                <a:lnTo>
                  <a:pt x="5537" y="1545"/>
                </a:lnTo>
                <a:lnTo>
                  <a:pt x="5448" y="1534"/>
                </a:lnTo>
                <a:lnTo>
                  <a:pt x="5048" y="1512"/>
                </a:lnTo>
                <a:lnTo>
                  <a:pt x="4870" y="1490"/>
                </a:lnTo>
                <a:lnTo>
                  <a:pt x="4759" y="1423"/>
                </a:lnTo>
                <a:lnTo>
                  <a:pt x="4658" y="1345"/>
                </a:lnTo>
                <a:lnTo>
                  <a:pt x="4436" y="1001"/>
                </a:lnTo>
                <a:lnTo>
                  <a:pt x="4358" y="845"/>
                </a:lnTo>
                <a:lnTo>
                  <a:pt x="4281" y="656"/>
                </a:lnTo>
                <a:lnTo>
                  <a:pt x="4169" y="245"/>
                </a:lnTo>
                <a:lnTo>
                  <a:pt x="4136" y="178"/>
                </a:lnTo>
                <a:lnTo>
                  <a:pt x="4080" y="100"/>
                </a:lnTo>
                <a:lnTo>
                  <a:pt x="3969" y="22"/>
                </a:lnTo>
                <a:lnTo>
                  <a:pt x="3903" y="0"/>
                </a:lnTo>
                <a:lnTo>
                  <a:pt x="3825" y="0"/>
                </a:lnTo>
                <a:lnTo>
                  <a:pt x="3080" y="411"/>
                </a:lnTo>
                <a:lnTo>
                  <a:pt x="2991" y="445"/>
                </a:lnTo>
                <a:lnTo>
                  <a:pt x="2891" y="456"/>
                </a:lnTo>
                <a:lnTo>
                  <a:pt x="2802" y="456"/>
                </a:lnTo>
                <a:lnTo>
                  <a:pt x="2635" y="423"/>
                </a:lnTo>
                <a:lnTo>
                  <a:pt x="2513" y="367"/>
                </a:lnTo>
                <a:lnTo>
                  <a:pt x="2179" y="156"/>
                </a:lnTo>
                <a:lnTo>
                  <a:pt x="2002" y="78"/>
                </a:lnTo>
                <a:lnTo>
                  <a:pt x="1879" y="56"/>
                </a:lnTo>
                <a:lnTo>
                  <a:pt x="1768" y="56"/>
                </a:lnTo>
                <a:lnTo>
                  <a:pt x="1679" y="89"/>
                </a:lnTo>
                <a:lnTo>
                  <a:pt x="645" y="578"/>
                </a:lnTo>
                <a:lnTo>
                  <a:pt x="178" y="689"/>
                </a:lnTo>
                <a:lnTo>
                  <a:pt x="101" y="734"/>
                </a:lnTo>
                <a:lnTo>
                  <a:pt x="23" y="801"/>
                </a:lnTo>
                <a:lnTo>
                  <a:pt x="0" y="878"/>
                </a:lnTo>
                <a:lnTo>
                  <a:pt x="23" y="956"/>
                </a:lnTo>
                <a:lnTo>
                  <a:pt x="89" y="1001"/>
                </a:lnTo>
                <a:lnTo>
                  <a:pt x="178" y="1001"/>
                </a:lnTo>
                <a:lnTo>
                  <a:pt x="434" y="956"/>
                </a:lnTo>
                <a:lnTo>
                  <a:pt x="512" y="956"/>
                </a:lnTo>
                <a:lnTo>
                  <a:pt x="556" y="956"/>
                </a:lnTo>
                <a:lnTo>
                  <a:pt x="634" y="990"/>
                </a:lnTo>
                <a:lnTo>
                  <a:pt x="701" y="1034"/>
                </a:lnTo>
                <a:lnTo>
                  <a:pt x="756" y="1101"/>
                </a:lnTo>
                <a:lnTo>
                  <a:pt x="790" y="1156"/>
                </a:lnTo>
                <a:lnTo>
                  <a:pt x="823" y="1234"/>
                </a:lnTo>
                <a:lnTo>
                  <a:pt x="890" y="1512"/>
                </a:lnTo>
                <a:lnTo>
                  <a:pt x="901" y="1623"/>
                </a:lnTo>
                <a:lnTo>
                  <a:pt x="890" y="1879"/>
                </a:lnTo>
                <a:lnTo>
                  <a:pt x="801" y="2490"/>
                </a:lnTo>
                <a:lnTo>
                  <a:pt x="812" y="2679"/>
                </a:lnTo>
                <a:lnTo>
                  <a:pt x="834" y="2779"/>
                </a:lnTo>
                <a:lnTo>
                  <a:pt x="856" y="2879"/>
                </a:lnTo>
                <a:lnTo>
                  <a:pt x="901" y="2980"/>
                </a:lnTo>
                <a:lnTo>
                  <a:pt x="945" y="3068"/>
                </a:lnTo>
                <a:lnTo>
                  <a:pt x="1023" y="3157"/>
                </a:lnTo>
                <a:lnTo>
                  <a:pt x="1101" y="3246"/>
                </a:lnTo>
                <a:lnTo>
                  <a:pt x="1190" y="3302"/>
                </a:lnTo>
                <a:lnTo>
                  <a:pt x="1290" y="3346"/>
                </a:lnTo>
                <a:lnTo>
                  <a:pt x="1746" y="3480"/>
                </a:lnTo>
                <a:lnTo>
                  <a:pt x="1835" y="3524"/>
                </a:lnTo>
                <a:lnTo>
                  <a:pt x="1913" y="3602"/>
                </a:lnTo>
                <a:lnTo>
                  <a:pt x="1946" y="3713"/>
                </a:lnTo>
                <a:lnTo>
                  <a:pt x="1957" y="3824"/>
                </a:lnTo>
                <a:lnTo>
                  <a:pt x="1935" y="3913"/>
                </a:lnTo>
                <a:lnTo>
                  <a:pt x="1901" y="3991"/>
                </a:lnTo>
                <a:lnTo>
                  <a:pt x="1657" y="4391"/>
                </a:lnTo>
                <a:lnTo>
                  <a:pt x="1579" y="4580"/>
                </a:lnTo>
                <a:lnTo>
                  <a:pt x="1568" y="4669"/>
                </a:lnTo>
                <a:lnTo>
                  <a:pt x="1557" y="4758"/>
                </a:lnTo>
                <a:lnTo>
                  <a:pt x="1568" y="4847"/>
                </a:lnTo>
                <a:lnTo>
                  <a:pt x="1590" y="4947"/>
                </a:lnTo>
                <a:lnTo>
                  <a:pt x="1824" y="5414"/>
                </a:lnTo>
                <a:lnTo>
                  <a:pt x="1890" y="5603"/>
                </a:lnTo>
                <a:lnTo>
                  <a:pt x="1924" y="5781"/>
                </a:lnTo>
                <a:lnTo>
                  <a:pt x="1946" y="5859"/>
                </a:lnTo>
                <a:lnTo>
                  <a:pt x="1979" y="5914"/>
                </a:lnTo>
                <a:lnTo>
                  <a:pt x="2046" y="5892"/>
                </a:lnTo>
                <a:lnTo>
                  <a:pt x="2191" y="5781"/>
                </a:lnTo>
                <a:lnTo>
                  <a:pt x="2279" y="5748"/>
                </a:lnTo>
                <a:lnTo>
                  <a:pt x="2368" y="5759"/>
                </a:lnTo>
                <a:lnTo>
                  <a:pt x="3080" y="6170"/>
                </a:lnTo>
                <a:lnTo>
                  <a:pt x="3147" y="6226"/>
                </a:lnTo>
                <a:lnTo>
                  <a:pt x="3169" y="6248"/>
                </a:lnTo>
                <a:lnTo>
                  <a:pt x="3180" y="6259"/>
                </a:lnTo>
                <a:lnTo>
                  <a:pt x="3247" y="6504"/>
                </a:lnTo>
                <a:lnTo>
                  <a:pt x="3280" y="6604"/>
                </a:lnTo>
                <a:lnTo>
                  <a:pt x="3324" y="6693"/>
                </a:lnTo>
                <a:lnTo>
                  <a:pt x="3391" y="6781"/>
                </a:lnTo>
                <a:lnTo>
                  <a:pt x="3914" y="7215"/>
                </a:lnTo>
                <a:lnTo>
                  <a:pt x="3991" y="7304"/>
                </a:lnTo>
                <a:lnTo>
                  <a:pt x="4047" y="7393"/>
                </a:lnTo>
                <a:lnTo>
                  <a:pt x="4114" y="7515"/>
                </a:lnTo>
                <a:lnTo>
                  <a:pt x="4236" y="7849"/>
                </a:lnTo>
                <a:lnTo>
                  <a:pt x="4381" y="8393"/>
                </a:lnTo>
                <a:lnTo>
                  <a:pt x="4414" y="8482"/>
                </a:lnTo>
                <a:lnTo>
                  <a:pt x="4425" y="8494"/>
                </a:lnTo>
                <a:lnTo>
                  <a:pt x="4447" y="8505"/>
                </a:lnTo>
                <a:lnTo>
                  <a:pt x="4514" y="8527"/>
                </a:lnTo>
                <a:lnTo>
                  <a:pt x="4770" y="8538"/>
                </a:lnTo>
                <a:lnTo>
                  <a:pt x="4847" y="8549"/>
                </a:lnTo>
                <a:lnTo>
                  <a:pt x="4903" y="8582"/>
                </a:lnTo>
                <a:lnTo>
                  <a:pt x="4959" y="8638"/>
                </a:lnTo>
                <a:lnTo>
                  <a:pt x="4992" y="8716"/>
                </a:lnTo>
                <a:lnTo>
                  <a:pt x="4992" y="8805"/>
                </a:lnTo>
                <a:lnTo>
                  <a:pt x="4859" y="9816"/>
                </a:lnTo>
                <a:lnTo>
                  <a:pt x="4903" y="11273"/>
                </a:lnTo>
                <a:lnTo>
                  <a:pt x="4892" y="11339"/>
                </a:lnTo>
                <a:lnTo>
                  <a:pt x="4847" y="11417"/>
                </a:lnTo>
                <a:lnTo>
                  <a:pt x="4770" y="11528"/>
                </a:lnTo>
                <a:lnTo>
                  <a:pt x="4681" y="11606"/>
                </a:lnTo>
                <a:lnTo>
                  <a:pt x="4581" y="11651"/>
                </a:lnTo>
                <a:lnTo>
                  <a:pt x="4481" y="11673"/>
                </a:lnTo>
                <a:lnTo>
                  <a:pt x="4281" y="11662"/>
                </a:lnTo>
                <a:lnTo>
                  <a:pt x="4103" y="11628"/>
                </a:lnTo>
                <a:lnTo>
                  <a:pt x="4014" y="11628"/>
                </a:lnTo>
                <a:lnTo>
                  <a:pt x="3925" y="11640"/>
                </a:lnTo>
                <a:lnTo>
                  <a:pt x="3836" y="11695"/>
                </a:lnTo>
                <a:lnTo>
                  <a:pt x="3747" y="11784"/>
                </a:lnTo>
                <a:lnTo>
                  <a:pt x="3647" y="11918"/>
                </a:lnTo>
                <a:lnTo>
                  <a:pt x="3547" y="12018"/>
                </a:lnTo>
                <a:lnTo>
                  <a:pt x="3447" y="12084"/>
                </a:lnTo>
                <a:lnTo>
                  <a:pt x="3358" y="12118"/>
                </a:lnTo>
                <a:lnTo>
                  <a:pt x="3269" y="12140"/>
                </a:lnTo>
                <a:lnTo>
                  <a:pt x="3113" y="12162"/>
                </a:lnTo>
                <a:lnTo>
                  <a:pt x="2780" y="12162"/>
                </a:lnTo>
                <a:lnTo>
                  <a:pt x="2702" y="12184"/>
                </a:lnTo>
                <a:lnTo>
                  <a:pt x="2624" y="12229"/>
                </a:lnTo>
                <a:lnTo>
                  <a:pt x="2557" y="12295"/>
                </a:lnTo>
                <a:lnTo>
                  <a:pt x="2513" y="12373"/>
                </a:lnTo>
                <a:lnTo>
                  <a:pt x="2480" y="12451"/>
                </a:lnTo>
                <a:lnTo>
                  <a:pt x="2435" y="12718"/>
                </a:lnTo>
                <a:lnTo>
                  <a:pt x="2424" y="12740"/>
                </a:lnTo>
                <a:lnTo>
                  <a:pt x="2724" y="13174"/>
                </a:lnTo>
                <a:lnTo>
                  <a:pt x="2746" y="13263"/>
                </a:lnTo>
                <a:lnTo>
                  <a:pt x="2713" y="13329"/>
                </a:lnTo>
                <a:lnTo>
                  <a:pt x="2635" y="13274"/>
                </a:lnTo>
                <a:lnTo>
                  <a:pt x="2602" y="13263"/>
                </a:lnTo>
                <a:lnTo>
                  <a:pt x="2568" y="13352"/>
                </a:lnTo>
                <a:lnTo>
                  <a:pt x="2613" y="13507"/>
                </a:lnTo>
                <a:lnTo>
                  <a:pt x="2757" y="13630"/>
                </a:lnTo>
                <a:lnTo>
                  <a:pt x="2846" y="13752"/>
                </a:lnTo>
                <a:lnTo>
                  <a:pt x="2902" y="13852"/>
                </a:lnTo>
                <a:lnTo>
                  <a:pt x="2991" y="13941"/>
                </a:lnTo>
                <a:lnTo>
                  <a:pt x="3080" y="13907"/>
                </a:lnTo>
                <a:lnTo>
                  <a:pt x="3202" y="13963"/>
                </a:lnTo>
                <a:lnTo>
                  <a:pt x="3236" y="14030"/>
                </a:lnTo>
                <a:lnTo>
                  <a:pt x="3413" y="14030"/>
                </a:lnTo>
                <a:lnTo>
                  <a:pt x="3391" y="13941"/>
                </a:lnTo>
                <a:lnTo>
                  <a:pt x="3402" y="13885"/>
                </a:lnTo>
                <a:lnTo>
                  <a:pt x="3458" y="13841"/>
                </a:lnTo>
                <a:lnTo>
                  <a:pt x="3502" y="13841"/>
                </a:lnTo>
                <a:lnTo>
                  <a:pt x="3602" y="13841"/>
                </a:lnTo>
                <a:lnTo>
                  <a:pt x="3680" y="13885"/>
                </a:lnTo>
                <a:lnTo>
                  <a:pt x="3736" y="13952"/>
                </a:lnTo>
                <a:lnTo>
                  <a:pt x="3814" y="13985"/>
                </a:lnTo>
                <a:lnTo>
                  <a:pt x="3880" y="14019"/>
                </a:lnTo>
                <a:lnTo>
                  <a:pt x="3936" y="14052"/>
                </a:lnTo>
                <a:lnTo>
                  <a:pt x="3969" y="14141"/>
                </a:lnTo>
                <a:lnTo>
                  <a:pt x="4125" y="14274"/>
                </a:lnTo>
                <a:lnTo>
                  <a:pt x="4180" y="14319"/>
                </a:lnTo>
                <a:lnTo>
                  <a:pt x="4358" y="14463"/>
                </a:lnTo>
                <a:lnTo>
                  <a:pt x="4481" y="14430"/>
                </a:lnTo>
                <a:lnTo>
                  <a:pt x="4570" y="14463"/>
                </a:lnTo>
                <a:lnTo>
                  <a:pt x="4592" y="14430"/>
                </a:lnTo>
                <a:lnTo>
                  <a:pt x="4592" y="14397"/>
                </a:lnTo>
                <a:lnTo>
                  <a:pt x="4592" y="14341"/>
                </a:lnTo>
                <a:lnTo>
                  <a:pt x="4570" y="14297"/>
                </a:lnTo>
                <a:lnTo>
                  <a:pt x="4547" y="14274"/>
                </a:lnTo>
                <a:lnTo>
                  <a:pt x="4570" y="14230"/>
                </a:lnTo>
                <a:lnTo>
                  <a:pt x="4625" y="14230"/>
                </a:lnTo>
                <a:lnTo>
                  <a:pt x="4647" y="14196"/>
                </a:lnTo>
                <a:lnTo>
                  <a:pt x="4692" y="14208"/>
                </a:lnTo>
                <a:lnTo>
                  <a:pt x="4681" y="14274"/>
                </a:lnTo>
                <a:lnTo>
                  <a:pt x="4625" y="14352"/>
                </a:lnTo>
                <a:lnTo>
                  <a:pt x="4658" y="14408"/>
                </a:lnTo>
                <a:lnTo>
                  <a:pt x="4736" y="14374"/>
                </a:lnTo>
                <a:lnTo>
                  <a:pt x="4792" y="14352"/>
                </a:lnTo>
                <a:lnTo>
                  <a:pt x="4836" y="14385"/>
                </a:lnTo>
                <a:lnTo>
                  <a:pt x="4736" y="14408"/>
                </a:lnTo>
                <a:lnTo>
                  <a:pt x="4670" y="14452"/>
                </a:lnTo>
                <a:lnTo>
                  <a:pt x="4647" y="14508"/>
                </a:lnTo>
                <a:lnTo>
                  <a:pt x="4770" y="14608"/>
                </a:lnTo>
                <a:lnTo>
                  <a:pt x="4936" y="14708"/>
                </a:lnTo>
                <a:lnTo>
                  <a:pt x="4992" y="14763"/>
                </a:lnTo>
                <a:lnTo>
                  <a:pt x="5081" y="14819"/>
                </a:lnTo>
                <a:lnTo>
                  <a:pt x="5114" y="14797"/>
                </a:lnTo>
                <a:lnTo>
                  <a:pt x="5159" y="14786"/>
                </a:lnTo>
                <a:lnTo>
                  <a:pt x="5192" y="14797"/>
                </a:lnTo>
                <a:lnTo>
                  <a:pt x="5225" y="14808"/>
                </a:lnTo>
                <a:lnTo>
                  <a:pt x="5337" y="14930"/>
                </a:lnTo>
                <a:lnTo>
                  <a:pt x="5414" y="14986"/>
                </a:lnTo>
                <a:lnTo>
                  <a:pt x="5492" y="15053"/>
                </a:lnTo>
                <a:lnTo>
                  <a:pt x="5570" y="15153"/>
                </a:lnTo>
                <a:lnTo>
                  <a:pt x="5648" y="15219"/>
                </a:lnTo>
                <a:lnTo>
                  <a:pt x="5703" y="15264"/>
                </a:lnTo>
                <a:lnTo>
                  <a:pt x="5792" y="15330"/>
                </a:lnTo>
                <a:lnTo>
                  <a:pt x="5859" y="15330"/>
                </a:lnTo>
                <a:lnTo>
                  <a:pt x="5937" y="15364"/>
                </a:lnTo>
                <a:lnTo>
                  <a:pt x="6004" y="15408"/>
                </a:lnTo>
                <a:lnTo>
                  <a:pt x="6037" y="15430"/>
                </a:lnTo>
                <a:lnTo>
                  <a:pt x="6104" y="15508"/>
                </a:lnTo>
                <a:lnTo>
                  <a:pt x="6148" y="15586"/>
                </a:lnTo>
                <a:lnTo>
                  <a:pt x="6182" y="15619"/>
                </a:lnTo>
                <a:lnTo>
                  <a:pt x="6237" y="15653"/>
                </a:lnTo>
                <a:lnTo>
                  <a:pt x="6304" y="15664"/>
                </a:lnTo>
                <a:lnTo>
                  <a:pt x="6370" y="15686"/>
                </a:lnTo>
                <a:lnTo>
                  <a:pt x="6415" y="15753"/>
                </a:lnTo>
                <a:lnTo>
                  <a:pt x="6448" y="15831"/>
                </a:lnTo>
                <a:lnTo>
                  <a:pt x="6471" y="15886"/>
                </a:lnTo>
                <a:lnTo>
                  <a:pt x="6504" y="15931"/>
                </a:lnTo>
                <a:lnTo>
                  <a:pt x="6571" y="15953"/>
                </a:lnTo>
                <a:lnTo>
                  <a:pt x="6615" y="15964"/>
                </a:lnTo>
                <a:lnTo>
                  <a:pt x="6660" y="15986"/>
                </a:lnTo>
                <a:lnTo>
                  <a:pt x="6715" y="16064"/>
                </a:lnTo>
                <a:lnTo>
                  <a:pt x="6748" y="16164"/>
                </a:lnTo>
                <a:lnTo>
                  <a:pt x="6771" y="16275"/>
                </a:lnTo>
                <a:lnTo>
                  <a:pt x="6793" y="16375"/>
                </a:lnTo>
                <a:lnTo>
                  <a:pt x="6893" y="16676"/>
                </a:lnTo>
                <a:lnTo>
                  <a:pt x="7071" y="16909"/>
                </a:lnTo>
                <a:lnTo>
                  <a:pt x="7071" y="17120"/>
                </a:lnTo>
                <a:lnTo>
                  <a:pt x="7160" y="17209"/>
                </a:lnTo>
                <a:lnTo>
                  <a:pt x="7293" y="17220"/>
                </a:lnTo>
                <a:lnTo>
                  <a:pt x="7293" y="17187"/>
                </a:lnTo>
                <a:lnTo>
                  <a:pt x="7193" y="17154"/>
                </a:lnTo>
                <a:lnTo>
                  <a:pt x="7149" y="17109"/>
                </a:lnTo>
                <a:lnTo>
                  <a:pt x="7149" y="17042"/>
                </a:lnTo>
                <a:lnTo>
                  <a:pt x="7182" y="17042"/>
                </a:lnTo>
                <a:lnTo>
                  <a:pt x="7226" y="17065"/>
                </a:lnTo>
                <a:lnTo>
                  <a:pt x="7315" y="17009"/>
                </a:lnTo>
                <a:lnTo>
                  <a:pt x="7315" y="17087"/>
                </a:lnTo>
                <a:lnTo>
                  <a:pt x="7327" y="17154"/>
                </a:lnTo>
                <a:lnTo>
                  <a:pt x="7360" y="17209"/>
                </a:lnTo>
                <a:lnTo>
                  <a:pt x="7427" y="17276"/>
                </a:lnTo>
                <a:lnTo>
                  <a:pt x="7438" y="17354"/>
                </a:lnTo>
                <a:lnTo>
                  <a:pt x="7460" y="17454"/>
                </a:lnTo>
                <a:lnTo>
                  <a:pt x="7471" y="17576"/>
                </a:lnTo>
                <a:lnTo>
                  <a:pt x="7482" y="17665"/>
                </a:lnTo>
                <a:lnTo>
                  <a:pt x="7616" y="17654"/>
                </a:lnTo>
                <a:lnTo>
                  <a:pt x="8105" y="17609"/>
                </a:lnTo>
                <a:lnTo>
                  <a:pt x="8394" y="17543"/>
                </a:lnTo>
                <a:lnTo>
                  <a:pt x="8516" y="17532"/>
                </a:lnTo>
                <a:lnTo>
                  <a:pt x="8616" y="17565"/>
                </a:lnTo>
                <a:lnTo>
                  <a:pt x="8705" y="17643"/>
                </a:lnTo>
                <a:lnTo>
                  <a:pt x="8872" y="17910"/>
                </a:lnTo>
                <a:lnTo>
                  <a:pt x="8927" y="17965"/>
                </a:lnTo>
                <a:lnTo>
                  <a:pt x="9250" y="18254"/>
                </a:lnTo>
                <a:lnTo>
                  <a:pt x="9561" y="18632"/>
                </a:lnTo>
                <a:lnTo>
                  <a:pt x="9650" y="18710"/>
                </a:lnTo>
                <a:lnTo>
                  <a:pt x="9750" y="18766"/>
                </a:lnTo>
                <a:lnTo>
                  <a:pt x="9883" y="18788"/>
                </a:lnTo>
                <a:lnTo>
                  <a:pt x="10039" y="18777"/>
                </a:lnTo>
                <a:lnTo>
                  <a:pt x="10462" y="18699"/>
                </a:lnTo>
                <a:lnTo>
                  <a:pt x="10584" y="18710"/>
                </a:lnTo>
                <a:lnTo>
                  <a:pt x="10662" y="18754"/>
                </a:lnTo>
                <a:lnTo>
                  <a:pt x="10706" y="18821"/>
                </a:lnTo>
                <a:lnTo>
                  <a:pt x="10717" y="18910"/>
                </a:lnTo>
                <a:lnTo>
                  <a:pt x="10739" y="19088"/>
                </a:lnTo>
                <a:lnTo>
                  <a:pt x="10773" y="19155"/>
                </a:lnTo>
                <a:lnTo>
                  <a:pt x="10873" y="19199"/>
                </a:lnTo>
                <a:lnTo>
                  <a:pt x="11173" y="19144"/>
                </a:lnTo>
                <a:lnTo>
                  <a:pt x="12029" y="18877"/>
                </a:lnTo>
                <a:lnTo>
                  <a:pt x="12407" y="18821"/>
                </a:lnTo>
                <a:lnTo>
                  <a:pt x="12496" y="18832"/>
                </a:lnTo>
                <a:lnTo>
                  <a:pt x="12585" y="18854"/>
                </a:lnTo>
                <a:lnTo>
                  <a:pt x="12652" y="18921"/>
                </a:lnTo>
                <a:lnTo>
                  <a:pt x="12696" y="18999"/>
                </a:lnTo>
                <a:lnTo>
                  <a:pt x="12729" y="19077"/>
                </a:lnTo>
                <a:lnTo>
                  <a:pt x="12741" y="19155"/>
                </a:lnTo>
                <a:lnTo>
                  <a:pt x="12752" y="19288"/>
                </a:lnTo>
                <a:lnTo>
                  <a:pt x="12718" y="19499"/>
                </a:lnTo>
                <a:lnTo>
                  <a:pt x="12696" y="19577"/>
                </a:lnTo>
                <a:lnTo>
                  <a:pt x="12474" y="20100"/>
                </a:lnTo>
                <a:lnTo>
                  <a:pt x="12451" y="20189"/>
                </a:lnTo>
                <a:lnTo>
                  <a:pt x="12474" y="20277"/>
                </a:lnTo>
                <a:lnTo>
                  <a:pt x="12518" y="20344"/>
                </a:lnTo>
                <a:lnTo>
                  <a:pt x="12596" y="20378"/>
                </a:lnTo>
                <a:lnTo>
                  <a:pt x="12863" y="20466"/>
                </a:lnTo>
                <a:lnTo>
                  <a:pt x="12985" y="20522"/>
                </a:lnTo>
                <a:lnTo>
                  <a:pt x="13063" y="20578"/>
                </a:lnTo>
                <a:lnTo>
                  <a:pt x="13141" y="20655"/>
                </a:lnTo>
                <a:lnTo>
                  <a:pt x="13196" y="20733"/>
                </a:lnTo>
                <a:lnTo>
                  <a:pt x="13241" y="20822"/>
                </a:lnTo>
                <a:lnTo>
                  <a:pt x="13263" y="20911"/>
                </a:lnTo>
                <a:lnTo>
                  <a:pt x="13263" y="21011"/>
                </a:lnTo>
                <a:lnTo>
                  <a:pt x="13241" y="21200"/>
                </a:lnTo>
                <a:lnTo>
                  <a:pt x="13196" y="21367"/>
                </a:lnTo>
                <a:lnTo>
                  <a:pt x="13185" y="21456"/>
                </a:lnTo>
                <a:lnTo>
                  <a:pt x="13207" y="21545"/>
                </a:lnTo>
                <a:lnTo>
                  <a:pt x="13252" y="21611"/>
                </a:lnTo>
                <a:lnTo>
                  <a:pt x="13330" y="21667"/>
                </a:lnTo>
                <a:lnTo>
                  <a:pt x="13352" y="21678"/>
                </a:lnTo>
                <a:lnTo>
                  <a:pt x="13608" y="21712"/>
                </a:lnTo>
                <a:lnTo>
                  <a:pt x="13708" y="21712"/>
                </a:lnTo>
                <a:lnTo>
                  <a:pt x="13797" y="21700"/>
                </a:lnTo>
                <a:lnTo>
                  <a:pt x="13897" y="21678"/>
                </a:lnTo>
                <a:lnTo>
                  <a:pt x="13919" y="21667"/>
                </a:lnTo>
                <a:lnTo>
                  <a:pt x="13997" y="21623"/>
                </a:lnTo>
                <a:lnTo>
                  <a:pt x="14408" y="21267"/>
                </a:lnTo>
                <a:lnTo>
                  <a:pt x="14575" y="21167"/>
                </a:lnTo>
                <a:lnTo>
                  <a:pt x="14697" y="21145"/>
                </a:lnTo>
                <a:lnTo>
                  <a:pt x="14786" y="21156"/>
                </a:lnTo>
                <a:lnTo>
                  <a:pt x="15409" y="21345"/>
                </a:lnTo>
                <a:lnTo>
                  <a:pt x="15509" y="21345"/>
                </a:lnTo>
                <a:lnTo>
                  <a:pt x="15598" y="21300"/>
                </a:lnTo>
                <a:lnTo>
                  <a:pt x="15698" y="21189"/>
                </a:lnTo>
                <a:lnTo>
                  <a:pt x="15987" y="20733"/>
                </a:lnTo>
                <a:lnTo>
                  <a:pt x="16153" y="20555"/>
                </a:lnTo>
                <a:lnTo>
                  <a:pt x="17298" y="19644"/>
                </a:lnTo>
                <a:lnTo>
                  <a:pt x="17854" y="19088"/>
                </a:lnTo>
                <a:lnTo>
                  <a:pt x="17977" y="18988"/>
                </a:lnTo>
                <a:lnTo>
                  <a:pt x="18088" y="18910"/>
                </a:lnTo>
                <a:lnTo>
                  <a:pt x="18555" y="18743"/>
                </a:lnTo>
                <a:lnTo>
                  <a:pt x="18644" y="18688"/>
                </a:lnTo>
                <a:lnTo>
                  <a:pt x="18721" y="18599"/>
                </a:lnTo>
                <a:lnTo>
                  <a:pt x="18766" y="18477"/>
                </a:lnTo>
                <a:lnTo>
                  <a:pt x="18733" y="18388"/>
                </a:lnTo>
                <a:lnTo>
                  <a:pt x="18666" y="18310"/>
                </a:lnTo>
                <a:lnTo>
                  <a:pt x="18232" y="18076"/>
                </a:lnTo>
                <a:lnTo>
                  <a:pt x="18143" y="18010"/>
                </a:lnTo>
                <a:lnTo>
                  <a:pt x="18077" y="17932"/>
                </a:lnTo>
                <a:lnTo>
                  <a:pt x="18054" y="17843"/>
                </a:lnTo>
                <a:lnTo>
                  <a:pt x="18088" y="17732"/>
                </a:lnTo>
                <a:lnTo>
                  <a:pt x="18221" y="17609"/>
                </a:lnTo>
                <a:lnTo>
                  <a:pt x="18399" y="17476"/>
                </a:lnTo>
                <a:lnTo>
                  <a:pt x="18910" y="17176"/>
                </a:lnTo>
                <a:lnTo>
                  <a:pt x="19633" y="16865"/>
                </a:lnTo>
                <a:lnTo>
                  <a:pt x="19722" y="16787"/>
                </a:lnTo>
                <a:lnTo>
                  <a:pt x="19822" y="16687"/>
                </a:lnTo>
                <a:lnTo>
                  <a:pt x="19933" y="16531"/>
                </a:lnTo>
                <a:lnTo>
                  <a:pt x="19989" y="16409"/>
                </a:lnTo>
                <a:lnTo>
                  <a:pt x="20011" y="16298"/>
                </a:lnTo>
                <a:lnTo>
                  <a:pt x="20022" y="16109"/>
                </a:lnTo>
                <a:lnTo>
                  <a:pt x="20011" y="16020"/>
                </a:lnTo>
                <a:lnTo>
                  <a:pt x="19989" y="15931"/>
                </a:lnTo>
                <a:lnTo>
                  <a:pt x="19889" y="15642"/>
                </a:lnTo>
                <a:lnTo>
                  <a:pt x="19878" y="15542"/>
                </a:lnTo>
                <a:lnTo>
                  <a:pt x="19900" y="15453"/>
                </a:lnTo>
                <a:lnTo>
                  <a:pt x="19955" y="15375"/>
                </a:lnTo>
                <a:lnTo>
                  <a:pt x="20033" y="15319"/>
                </a:lnTo>
                <a:lnTo>
                  <a:pt x="20122" y="15275"/>
                </a:lnTo>
                <a:lnTo>
                  <a:pt x="20378" y="15264"/>
                </a:lnTo>
                <a:lnTo>
                  <a:pt x="20900" y="15342"/>
                </a:lnTo>
                <a:lnTo>
                  <a:pt x="20889" y="14930"/>
                </a:lnTo>
                <a:lnTo>
                  <a:pt x="20945" y="14185"/>
                </a:lnTo>
                <a:lnTo>
                  <a:pt x="21012" y="13852"/>
                </a:lnTo>
                <a:lnTo>
                  <a:pt x="21023" y="13685"/>
                </a:lnTo>
                <a:lnTo>
                  <a:pt x="21023" y="13574"/>
                </a:lnTo>
                <a:lnTo>
                  <a:pt x="20967" y="13429"/>
                </a:lnTo>
                <a:lnTo>
                  <a:pt x="20956" y="13396"/>
                </a:lnTo>
                <a:lnTo>
                  <a:pt x="20967" y="13340"/>
                </a:lnTo>
                <a:lnTo>
                  <a:pt x="20989" y="13263"/>
                </a:lnTo>
                <a:lnTo>
                  <a:pt x="21045" y="13163"/>
                </a:lnTo>
                <a:lnTo>
                  <a:pt x="21234" y="12918"/>
                </a:lnTo>
                <a:lnTo>
                  <a:pt x="21245" y="12896"/>
                </a:lnTo>
                <a:lnTo>
                  <a:pt x="21301" y="12774"/>
                </a:lnTo>
                <a:lnTo>
                  <a:pt x="21345" y="12585"/>
                </a:lnTo>
                <a:lnTo>
                  <a:pt x="21345" y="1242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41"/>
          <p:cNvSpPr/>
          <p:nvPr/>
        </p:nvSpPr>
        <p:spPr>
          <a:xfrm>
            <a:off x="3218625" y="3700447"/>
            <a:ext cx="542175" cy="359762"/>
          </a:xfrm>
          <a:custGeom>
            <a:rect b="b" l="l" r="r" t="t"/>
            <a:pathLst>
              <a:path extrusionOk="0" h="10940" w="16487">
                <a:moveTo>
                  <a:pt x="15964" y="145"/>
                </a:moveTo>
                <a:lnTo>
                  <a:pt x="6559" y="1168"/>
                </a:lnTo>
                <a:lnTo>
                  <a:pt x="5525" y="1090"/>
                </a:lnTo>
                <a:lnTo>
                  <a:pt x="5136" y="1001"/>
                </a:lnTo>
                <a:lnTo>
                  <a:pt x="4925" y="923"/>
                </a:lnTo>
                <a:lnTo>
                  <a:pt x="4636" y="779"/>
                </a:lnTo>
                <a:lnTo>
                  <a:pt x="3524" y="78"/>
                </a:lnTo>
                <a:lnTo>
                  <a:pt x="3524" y="612"/>
                </a:lnTo>
                <a:lnTo>
                  <a:pt x="3513" y="756"/>
                </a:lnTo>
                <a:lnTo>
                  <a:pt x="3480" y="845"/>
                </a:lnTo>
                <a:lnTo>
                  <a:pt x="3435" y="901"/>
                </a:lnTo>
                <a:lnTo>
                  <a:pt x="3380" y="957"/>
                </a:lnTo>
                <a:lnTo>
                  <a:pt x="3113" y="1090"/>
                </a:lnTo>
                <a:lnTo>
                  <a:pt x="3013" y="1179"/>
                </a:lnTo>
                <a:lnTo>
                  <a:pt x="2913" y="1323"/>
                </a:lnTo>
                <a:lnTo>
                  <a:pt x="2891" y="1435"/>
                </a:lnTo>
                <a:lnTo>
                  <a:pt x="2891" y="1546"/>
                </a:lnTo>
                <a:lnTo>
                  <a:pt x="3035" y="2079"/>
                </a:lnTo>
                <a:lnTo>
                  <a:pt x="3057" y="2268"/>
                </a:lnTo>
                <a:lnTo>
                  <a:pt x="3057" y="2424"/>
                </a:lnTo>
                <a:lnTo>
                  <a:pt x="3035" y="2580"/>
                </a:lnTo>
                <a:lnTo>
                  <a:pt x="3013" y="2691"/>
                </a:lnTo>
                <a:lnTo>
                  <a:pt x="2968" y="2802"/>
                </a:lnTo>
                <a:lnTo>
                  <a:pt x="2924" y="2880"/>
                </a:lnTo>
                <a:lnTo>
                  <a:pt x="2857" y="2958"/>
                </a:lnTo>
                <a:lnTo>
                  <a:pt x="2779" y="3035"/>
                </a:lnTo>
                <a:lnTo>
                  <a:pt x="2613" y="3158"/>
                </a:lnTo>
                <a:lnTo>
                  <a:pt x="2424" y="3247"/>
                </a:lnTo>
                <a:lnTo>
                  <a:pt x="2246" y="3313"/>
                </a:lnTo>
                <a:lnTo>
                  <a:pt x="1968" y="3369"/>
                </a:lnTo>
                <a:lnTo>
                  <a:pt x="1879" y="3402"/>
                </a:lnTo>
                <a:lnTo>
                  <a:pt x="1779" y="3469"/>
                </a:lnTo>
                <a:lnTo>
                  <a:pt x="1690" y="3569"/>
                </a:lnTo>
                <a:lnTo>
                  <a:pt x="1634" y="3669"/>
                </a:lnTo>
                <a:lnTo>
                  <a:pt x="1545" y="3902"/>
                </a:lnTo>
                <a:lnTo>
                  <a:pt x="1501" y="3980"/>
                </a:lnTo>
                <a:lnTo>
                  <a:pt x="1445" y="4058"/>
                </a:lnTo>
                <a:lnTo>
                  <a:pt x="1323" y="4192"/>
                </a:lnTo>
                <a:lnTo>
                  <a:pt x="867" y="4570"/>
                </a:lnTo>
                <a:lnTo>
                  <a:pt x="222" y="5259"/>
                </a:lnTo>
                <a:lnTo>
                  <a:pt x="111" y="5403"/>
                </a:lnTo>
                <a:lnTo>
                  <a:pt x="34" y="5548"/>
                </a:lnTo>
                <a:lnTo>
                  <a:pt x="0" y="5670"/>
                </a:lnTo>
                <a:lnTo>
                  <a:pt x="0" y="5781"/>
                </a:lnTo>
                <a:lnTo>
                  <a:pt x="34" y="5959"/>
                </a:lnTo>
                <a:lnTo>
                  <a:pt x="100" y="6148"/>
                </a:lnTo>
                <a:lnTo>
                  <a:pt x="134" y="6326"/>
                </a:lnTo>
                <a:lnTo>
                  <a:pt x="145" y="6504"/>
                </a:lnTo>
                <a:lnTo>
                  <a:pt x="45" y="7438"/>
                </a:lnTo>
                <a:lnTo>
                  <a:pt x="11" y="7604"/>
                </a:lnTo>
                <a:lnTo>
                  <a:pt x="11" y="7716"/>
                </a:lnTo>
                <a:lnTo>
                  <a:pt x="22" y="7816"/>
                </a:lnTo>
                <a:lnTo>
                  <a:pt x="100" y="8082"/>
                </a:lnTo>
                <a:lnTo>
                  <a:pt x="111" y="8305"/>
                </a:lnTo>
                <a:lnTo>
                  <a:pt x="0" y="8727"/>
                </a:lnTo>
                <a:lnTo>
                  <a:pt x="0" y="8861"/>
                </a:lnTo>
                <a:lnTo>
                  <a:pt x="200" y="9083"/>
                </a:lnTo>
                <a:lnTo>
                  <a:pt x="367" y="9216"/>
                </a:lnTo>
                <a:lnTo>
                  <a:pt x="445" y="9250"/>
                </a:lnTo>
                <a:lnTo>
                  <a:pt x="523" y="9250"/>
                </a:lnTo>
                <a:lnTo>
                  <a:pt x="667" y="9228"/>
                </a:lnTo>
                <a:lnTo>
                  <a:pt x="834" y="9250"/>
                </a:lnTo>
                <a:lnTo>
                  <a:pt x="901" y="9239"/>
                </a:lnTo>
                <a:lnTo>
                  <a:pt x="990" y="9216"/>
                </a:lnTo>
                <a:lnTo>
                  <a:pt x="1023" y="9228"/>
                </a:lnTo>
                <a:lnTo>
                  <a:pt x="1023" y="9272"/>
                </a:lnTo>
                <a:lnTo>
                  <a:pt x="1012" y="9350"/>
                </a:lnTo>
                <a:lnTo>
                  <a:pt x="1023" y="9383"/>
                </a:lnTo>
                <a:lnTo>
                  <a:pt x="1034" y="9405"/>
                </a:lnTo>
                <a:lnTo>
                  <a:pt x="1056" y="9416"/>
                </a:lnTo>
                <a:lnTo>
                  <a:pt x="1112" y="9428"/>
                </a:lnTo>
                <a:lnTo>
                  <a:pt x="1201" y="9416"/>
                </a:lnTo>
                <a:lnTo>
                  <a:pt x="1267" y="9350"/>
                </a:lnTo>
                <a:lnTo>
                  <a:pt x="1312" y="9272"/>
                </a:lnTo>
                <a:lnTo>
                  <a:pt x="1379" y="9205"/>
                </a:lnTo>
                <a:lnTo>
                  <a:pt x="1468" y="9150"/>
                </a:lnTo>
                <a:lnTo>
                  <a:pt x="1534" y="9161"/>
                </a:lnTo>
                <a:lnTo>
                  <a:pt x="1690" y="9239"/>
                </a:lnTo>
                <a:lnTo>
                  <a:pt x="1790" y="9261"/>
                </a:lnTo>
                <a:lnTo>
                  <a:pt x="1868" y="9216"/>
                </a:lnTo>
                <a:lnTo>
                  <a:pt x="1935" y="9150"/>
                </a:lnTo>
                <a:lnTo>
                  <a:pt x="1990" y="9039"/>
                </a:lnTo>
                <a:lnTo>
                  <a:pt x="2046" y="8994"/>
                </a:lnTo>
                <a:lnTo>
                  <a:pt x="2123" y="9005"/>
                </a:lnTo>
                <a:lnTo>
                  <a:pt x="2301" y="9061"/>
                </a:lnTo>
                <a:lnTo>
                  <a:pt x="2379" y="9050"/>
                </a:lnTo>
                <a:lnTo>
                  <a:pt x="2679" y="8983"/>
                </a:lnTo>
                <a:lnTo>
                  <a:pt x="3068" y="8938"/>
                </a:lnTo>
                <a:lnTo>
                  <a:pt x="3313" y="8950"/>
                </a:lnTo>
                <a:lnTo>
                  <a:pt x="3591" y="9005"/>
                </a:lnTo>
                <a:lnTo>
                  <a:pt x="3702" y="9005"/>
                </a:lnTo>
                <a:lnTo>
                  <a:pt x="3958" y="8905"/>
                </a:lnTo>
                <a:lnTo>
                  <a:pt x="4047" y="8883"/>
                </a:lnTo>
                <a:lnTo>
                  <a:pt x="4858" y="8894"/>
                </a:lnTo>
                <a:lnTo>
                  <a:pt x="5347" y="8894"/>
                </a:lnTo>
                <a:lnTo>
                  <a:pt x="5447" y="8894"/>
                </a:lnTo>
                <a:lnTo>
                  <a:pt x="6126" y="8894"/>
                </a:lnTo>
                <a:lnTo>
                  <a:pt x="6359" y="8950"/>
                </a:lnTo>
                <a:lnTo>
                  <a:pt x="7004" y="9328"/>
                </a:lnTo>
                <a:lnTo>
                  <a:pt x="7193" y="9394"/>
                </a:lnTo>
                <a:lnTo>
                  <a:pt x="8038" y="9472"/>
                </a:lnTo>
                <a:lnTo>
                  <a:pt x="9038" y="9583"/>
                </a:lnTo>
                <a:lnTo>
                  <a:pt x="9794" y="9661"/>
                </a:lnTo>
                <a:lnTo>
                  <a:pt x="10772" y="9761"/>
                </a:lnTo>
                <a:lnTo>
                  <a:pt x="11439" y="9661"/>
                </a:lnTo>
                <a:lnTo>
                  <a:pt x="12329" y="9539"/>
                </a:lnTo>
                <a:lnTo>
                  <a:pt x="12473" y="9628"/>
                </a:lnTo>
                <a:lnTo>
                  <a:pt x="12740" y="9995"/>
                </a:lnTo>
                <a:lnTo>
                  <a:pt x="13029" y="10406"/>
                </a:lnTo>
                <a:lnTo>
                  <a:pt x="13374" y="10884"/>
                </a:lnTo>
                <a:lnTo>
                  <a:pt x="13418" y="10917"/>
                </a:lnTo>
                <a:lnTo>
                  <a:pt x="13474" y="10917"/>
                </a:lnTo>
                <a:lnTo>
                  <a:pt x="14008" y="10940"/>
                </a:lnTo>
                <a:lnTo>
                  <a:pt x="14141" y="10917"/>
                </a:lnTo>
                <a:lnTo>
                  <a:pt x="14252" y="10873"/>
                </a:lnTo>
                <a:lnTo>
                  <a:pt x="14752" y="10584"/>
                </a:lnTo>
                <a:lnTo>
                  <a:pt x="15208" y="10317"/>
                </a:lnTo>
                <a:lnTo>
                  <a:pt x="15208" y="10306"/>
                </a:lnTo>
                <a:lnTo>
                  <a:pt x="15208" y="10306"/>
                </a:lnTo>
                <a:lnTo>
                  <a:pt x="16487" y="0"/>
                </a:lnTo>
                <a:lnTo>
                  <a:pt x="15964" y="14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41"/>
          <p:cNvSpPr/>
          <p:nvPr/>
        </p:nvSpPr>
        <p:spPr>
          <a:xfrm>
            <a:off x="5308893" y="3616001"/>
            <a:ext cx="765563" cy="528659"/>
          </a:xfrm>
          <a:custGeom>
            <a:rect b="b" l="l" r="r" t="t"/>
            <a:pathLst>
              <a:path extrusionOk="0" h="16076" w="23280">
                <a:moveTo>
                  <a:pt x="23224" y="6037"/>
                </a:moveTo>
                <a:lnTo>
                  <a:pt x="23112" y="5914"/>
                </a:lnTo>
                <a:lnTo>
                  <a:pt x="22457" y="5314"/>
                </a:lnTo>
                <a:lnTo>
                  <a:pt x="22356" y="5258"/>
                </a:lnTo>
                <a:lnTo>
                  <a:pt x="22179" y="5158"/>
                </a:lnTo>
                <a:lnTo>
                  <a:pt x="22045" y="5103"/>
                </a:lnTo>
                <a:lnTo>
                  <a:pt x="20800" y="4914"/>
                </a:lnTo>
                <a:lnTo>
                  <a:pt x="20689" y="4869"/>
                </a:lnTo>
                <a:lnTo>
                  <a:pt x="20556" y="4803"/>
                </a:lnTo>
                <a:lnTo>
                  <a:pt x="20444" y="4725"/>
                </a:lnTo>
                <a:lnTo>
                  <a:pt x="20355" y="4636"/>
                </a:lnTo>
                <a:lnTo>
                  <a:pt x="20211" y="4436"/>
                </a:lnTo>
                <a:lnTo>
                  <a:pt x="19877" y="3535"/>
                </a:lnTo>
                <a:lnTo>
                  <a:pt x="19199" y="2313"/>
                </a:lnTo>
                <a:lnTo>
                  <a:pt x="19121" y="2224"/>
                </a:lnTo>
                <a:lnTo>
                  <a:pt x="19032" y="2146"/>
                </a:lnTo>
                <a:lnTo>
                  <a:pt x="18932" y="2101"/>
                </a:lnTo>
                <a:lnTo>
                  <a:pt x="18788" y="2112"/>
                </a:lnTo>
                <a:lnTo>
                  <a:pt x="18677" y="2168"/>
                </a:lnTo>
                <a:lnTo>
                  <a:pt x="18210" y="2468"/>
                </a:lnTo>
                <a:lnTo>
                  <a:pt x="18043" y="2546"/>
                </a:lnTo>
                <a:lnTo>
                  <a:pt x="17954" y="2557"/>
                </a:lnTo>
                <a:lnTo>
                  <a:pt x="17854" y="2546"/>
                </a:lnTo>
                <a:lnTo>
                  <a:pt x="17698" y="2501"/>
                </a:lnTo>
                <a:lnTo>
                  <a:pt x="17276" y="2268"/>
                </a:lnTo>
                <a:lnTo>
                  <a:pt x="17165" y="2235"/>
                </a:lnTo>
                <a:lnTo>
                  <a:pt x="17020" y="2224"/>
                </a:lnTo>
                <a:lnTo>
                  <a:pt x="16620" y="2268"/>
                </a:lnTo>
                <a:lnTo>
                  <a:pt x="16520" y="2257"/>
                </a:lnTo>
                <a:lnTo>
                  <a:pt x="16409" y="2224"/>
                </a:lnTo>
                <a:lnTo>
                  <a:pt x="16264" y="2135"/>
                </a:lnTo>
                <a:lnTo>
                  <a:pt x="16175" y="2035"/>
                </a:lnTo>
                <a:lnTo>
                  <a:pt x="16109" y="1890"/>
                </a:lnTo>
                <a:lnTo>
                  <a:pt x="16086" y="1790"/>
                </a:lnTo>
                <a:lnTo>
                  <a:pt x="16075" y="1734"/>
                </a:lnTo>
                <a:lnTo>
                  <a:pt x="16053" y="1390"/>
                </a:lnTo>
                <a:lnTo>
                  <a:pt x="16053" y="1356"/>
                </a:lnTo>
                <a:lnTo>
                  <a:pt x="16009" y="1312"/>
                </a:lnTo>
                <a:lnTo>
                  <a:pt x="15931" y="1268"/>
                </a:lnTo>
                <a:lnTo>
                  <a:pt x="15786" y="1268"/>
                </a:lnTo>
                <a:lnTo>
                  <a:pt x="15675" y="1290"/>
                </a:lnTo>
                <a:lnTo>
                  <a:pt x="15564" y="1345"/>
                </a:lnTo>
                <a:lnTo>
                  <a:pt x="15242" y="1523"/>
                </a:lnTo>
                <a:lnTo>
                  <a:pt x="15119" y="1568"/>
                </a:lnTo>
                <a:lnTo>
                  <a:pt x="15008" y="1601"/>
                </a:lnTo>
                <a:lnTo>
                  <a:pt x="14875" y="1601"/>
                </a:lnTo>
                <a:lnTo>
                  <a:pt x="14719" y="1579"/>
                </a:lnTo>
                <a:lnTo>
                  <a:pt x="14519" y="1512"/>
                </a:lnTo>
                <a:lnTo>
                  <a:pt x="14386" y="1423"/>
                </a:lnTo>
                <a:lnTo>
                  <a:pt x="14274" y="1323"/>
                </a:lnTo>
                <a:lnTo>
                  <a:pt x="13785" y="734"/>
                </a:lnTo>
                <a:lnTo>
                  <a:pt x="13696" y="656"/>
                </a:lnTo>
                <a:lnTo>
                  <a:pt x="13596" y="600"/>
                </a:lnTo>
                <a:lnTo>
                  <a:pt x="13418" y="523"/>
                </a:lnTo>
                <a:lnTo>
                  <a:pt x="12051" y="211"/>
                </a:lnTo>
                <a:lnTo>
                  <a:pt x="11940" y="200"/>
                </a:lnTo>
                <a:lnTo>
                  <a:pt x="11506" y="223"/>
                </a:lnTo>
                <a:lnTo>
                  <a:pt x="11028" y="356"/>
                </a:lnTo>
                <a:lnTo>
                  <a:pt x="10917" y="367"/>
                </a:lnTo>
                <a:lnTo>
                  <a:pt x="10817" y="367"/>
                </a:lnTo>
                <a:lnTo>
                  <a:pt x="10673" y="345"/>
                </a:lnTo>
                <a:lnTo>
                  <a:pt x="9705" y="22"/>
                </a:lnTo>
                <a:lnTo>
                  <a:pt x="9572" y="0"/>
                </a:lnTo>
                <a:lnTo>
                  <a:pt x="9405" y="0"/>
                </a:lnTo>
                <a:lnTo>
                  <a:pt x="9116" y="34"/>
                </a:lnTo>
                <a:lnTo>
                  <a:pt x="6982" y="534"/>
                </a:lnTo>
                <a:lnTo>
                  <a:pt x="6893" y="534"/>
                </a:lnTo>
                <a:lnTo>
                  <a:pt x="6659" y="467"/>
                </a:lnTo>
                <a:lnTo>
                  <a:pt x="6192" y="278"/>
                </a:lnTo>
                <a:lnTo>
                  <a:pt x="5948" y="211"/>
                </a:lnTo>
                <a:lnTo>
                  <a:pt x="5859" y="223"/>
                </a:lnTo>
                <a:lnTo>
                  <a:pt x="4336" y="845"/>
                </a:lnTo>
                <a:lnTo>
                  <a:pt x="2846" y="1701"/>
                </a:lnTo>
                <a:lnTo>
                  <a:pt x="2146" y="1901"/>
                </a:lnTo>
                <a:lnTo>
                  <a:pt x="623" y="2624"/>
                </a:lnTo>
                <a:lnTo>
                  <a:pt x="534" y="2679"/>
                </a:lnTo>
                <a:lnTo>
                  <a:pt x="445" y="2746"/>
                </a:lnTo>
                <a:lnTo>
                  <a:pt x="0" y="3235"/>
                </a:lnTo>
                <a:lnTo>
                  <a:pt x="67" y="3335"/>
                </a:lnTo>
                <a:lnTo>
                  <a:pt x="134" y="3369"/>
                </a:lnTo>
                <a:lnTo>
                  <a:pt x="234" y="3413"/>
                </a:lnTo>
                <a:lnTo>
                  <a:pt x="1523" y="3713"/>
                </a:lnTo>
                <a:lnTo>
                  <a:pt x="1746" y="3802"/>
                </a:lnTo>
                <a:lnTo>
                  <a:pt x="1890" y="3891"/>
                </a:lnTo>
                <a:lnTo>
                  <a:pt x="1979" y="3991"/>
                </a:lnTo>
                <a:lnTo>
                  <a:pt x="2001" y="4002"/>
                </a:lnTo>
                <a:lnTo>
                  <a:pt x="2090" y="4102"/>
                </a:lnTo>
                <a:lnTo>
                  <a:pt x="2213" y="4180"/>
                </a:lnTo>
                <a:lnTo>
                  <a:pt x="2457" y="4302"/>
                </a:lnTo>
                <a:lnTo>
                  <a:pt x="2924" y="4692"/>
                </a:lnTo>
                <a:lnTo>
                  <a:pt x="3157" y="4925"/>
                </a:lnTo>
                <a:lnTo>
                  <a:pt x="3213" y="5025"/>
                </a:lnTo>
                <a:lnTo>
                  <a:pt x="3258" y="5125"/>
                </a:lnTo>
                <a:lnTo>
                  <a:pt x="3691" y="6893"/>
                </a:lnTo>
                <a:lnTo>
                  <a:pt x="3736" y="6982"/>
                </a:lnTo>
                <a:lnTo>
                  <a:pt x="3802" y="7071"/>
                </a:lnTo>
                <a:lnTo>
                  <a:pt x="3858" y="7126"/>
                </a:lnTo>
                <a:lnTo>
                  <a:pt x="4013" y="7237"/>
                </a:lnTo>
                <a:lnTo>
                  <a:pt x="4503" y="7493"/>
                </a:lnTo>
                <a:lnTo>
                  <a:pt x="4592" y="7571"/>
                </a:lnTo>
                <a:lnTo>
                  <a:pt x="4681" y="7682"/>
                </a:lnTo>
                <a:lnTo>
                  <a:pt x="4692" y="7771"/>
                </a:lnTo>
                <a:lnTo>
                  <a:pt x="4681" y="7871"/>
                </a:lnTo>
                <a:lnTo>
                  <a:pt x="4647" y="7960"/>
                </a:lnTo>
                <a:lnTo>
                  <a:pt x="4580" y="8049"/>
                </a:lnTo>
                <a:lnTo>
                  <a:pt x="4503" y="8138"/>
                </a:lnTo>
                <a:lnTo>
                  <a:pt x="4013" y="8571"/>
                </a:lnTo>
                <a:lnTo>
                  <a:pt x="3836" y="8805"/>
                </a:lnTo>
                <a:lnTo>
                  <a:pt x="3713" y="9060"/>
                </a:lnTo>
                <a:lnTo>
                  <a:pt x="3480" y="9783"/>
                </a:lnTo>
                <a:lnTo>
                  <a:pt x="3402" y="9928"/>
                </a:lnTo>
                <a:lnTo>
                  <a:pt x="3335" y="10017"/>
                </a:lnTo>
                <a:lnTo>
                  <a:pt x="3280" y="10072"/>
                </a:lnTo>
                <a:lnTo>
                  <a:pt x="3346" y="10261"/>
                </a:lnTo>
                <a:lnTo>
                  <a:pt x="3369" y="10350"/>
                </a:lnTo>
                <a:lnTo>
                  <a:pt x="3380" y="10461"/>
                </a:lnTo>
                <a:lnTo>
                  <a:pt x="3369" y="10561"/>
                </a:lnTo>
                <a:lnTo>
                  <a:pt x="3335" y="10717"/>
                </a:lnTo>
                <a:lnTo>
                  <a:pt x="3324" y="10772"/>
                </a:lnTo>
                <a:lnTo>
                  <a:pt x="3180" y="11039"/>
                </a:lnTo>
                <a:lnTo>
                  <a:pt x="3124" y="11184"/>
                </a:lnTo>
                <a:lnTo>
                  <a:pt x="3135" y="11284"/>
                </a:lnTo>
                <a:lnTo>
                  <a:pt x="3180" y="11384"/>
                </a:lnTo>
                <a:lnTo>
                  <a:pt x="3246" y="11451"/>
                </a:lnTo>
                <a:lnTo>
                  <a:pt x="3335" y="11484"/>
                </a:lnTo>
                <a:lnTo>
                  <a:pt x="3424" y="11495"/>
                </a:lnTo>
                <a:lnTo>
                  <a:pt x="3624" y="11451"/>
                </a:lnTo>
                <a:lnTo>
                  <a:pt x="3713" y="11462"/>
                </a:lnTo>
                <a:lnTo>
                  <a:pt x="3802" y="11528"/>
                </a:lnTo>
                <a:lnTo>
                  <a:pt x="3836" y="11617"/>
                </a:lnTo>
                <a:lnTo>
                  <a:pt x="3858" y="11717"/>
                </a:lnTo>
                <a:lnTo>
                  <a:pt x="3624" y="13218"/>
                </a:lnTo>
                <a:lnTo>
                  <a:pt x="3624" y="13352"/>
                </a:lnTo>
                <a:lnTo>
                  <a:pt x="3647" y="13463"/>
                </a:lnTo>
                <a:lnTo>
                  <a:pt x="3769" y="13952"/>
                </a:lnTo>
                <a:lnTo>
                  <a:pt x="3836" y="14397"/>
                </a:lnTo>
                <a:lnTo>
                  <a:pt x="3802" y="15586"/>
                </a:lnTo>
                <a:lnTo>
                  <a:pt x="3825" y="15708"/>
                </a:lnTo>
                <a:lnTo>
                  <a:pt x="3869" y="15808"/>
                </a:lnTo>
                <a:lnTo>
                  <a:pt x="3925" y="15897"/>
                </a:lnTo>
                <a:lnTo>
                  <a:pt x="3991" y="15964"/>
                </a:lnTo>
                <a:lnTo>
                  <a:pt x="4036" y="15997"/>
                </a:lnTo>
                <a:lnTo>
                  <a:pt x="4114" y="16031"/>
                </a:lnTo>
                <a:lnTo>
                  <a:pt x="4191" y="16064"/>
                </a:lnTo>
                <a:lnTo>
                  <a:pt x="4280" y="16075"/>
                </a:lnTo>
                <a:lnTo>
                  <a:pt x="4380" y="16064"/>
                </a:lnTo>
                <a:lnTo>
                  <a:pt x="4469" y="16053"/>
                </a:lnTo>
                <a:lnTo>
                  <a:pt x="5470" y="15697"/>
                </a:lnTo>
                <a:lnTo>
                  <a:pt x="5670" y="15664"/>
                </a:lnTo>
                <a:lnTo>
                  <a:pt x="6148" y="15675"/>
                </a:lnTo>
                <a:lnTo>
                  <a:pt x="6326" y="15664"/>
                </a:lnTo>
                <a:lnTo>
                  <a:pt x="6404" y="15642"/>
                </a:lnTo>
                <a:lnTo>
                  <a:pt x="6481" y="15619"/>
                </a:lnTo>
                <a:lnTo>
                  <a:pt x="6537" y="15597"/>
                </a:lnTo>
                <a:lnTo>
                  <a:pt x="6604" y="15553"/>
                </a:lnTo>
                <a:lnTo>
                  <a:pt x="6682" y="15497"/>
                </a:lnTo>
                <a:lnTo>
                  <a:pt x="6770" y="15419"/>
                </a:lnTo>
                <a:lnTo>
                  <a:pt x="7060" y="15053"/>
                </a:lnTo>
                <a:lnTo>
                  <a:pt x="7148" y="14975"/>
                </a:lnTo>
                <a:lnTo>
                  <a:pt x="7260" y="14908"/>
                </a:lnTo>
                <a:lnTo>
                  <a:pt x="7393" y="14852"/>
                </a:lnTo>
                <a:lnTo>
                  <a:pt x="7515" y="14830"/>
                </a:lnTo>
                <a:lnTo>
                  <a:pt x="8205" y="14797"/>
                </a:lnTo>
                <a:lnTo>
                  <a:pt x="9327" y="14975"/>
                </a:lnTo>
                <a:lnTo>
                  <a:pt x="9672" y="15075"/>
                </a:lnTo>
                <a:lnTo>
                  <a:pt x="9828" y="14930"/>
                </a:lnTo>
                <a:lnTo>
                  <a:pt x="9994" y="14875"/>
                </a:lnTo>
                <a:lnTo>
                  <a:pt x="10228" y="14852"/>
                </a:lnTo>
                <a:lnTo>
                  <a:pt x="10372" y="14808"/>
                </a:lnTo>
                <a:lnTo>
                  <a:pt x="11017" y="14463"/>
                </a:lnTo>
                <a:lnTo>
                  <a:pt x="11162" y="14397"/>
                </a:lnTo>
                <a:lnTo>
                  <a:pt x="11295" y="14363"/>
                </a:lnTo>
                <a:lnTo>
                  <a:pt x="11673" y="14319"/>
                </a:lnTo>
                <a:lnTo>
                  <a:pt x="11773" y="14297"/>
                </a:lnTo>
                <a:lnTo>
                  <a:pt x="11840" y="14230"/>
                </a:lnTo>
                <a:lnTo>
                  <a:pt x="11862" y="14163"/>
                </a:lnTo>
                <a:lnTo>
                  <a:pt x="11851" y="14085"/>
                </a:lnTo>
                <a:lnTo>
                  <a:pt x="11829" y="14030"/>
                </a:lnTo>
                <a:lnTo>
                  <a:pt x="11640" y="13685"/>
                </a:lnTo>
                <a:lnTo>
                  <a:pt x="11617" y="13585"/>
                </a:lnTo>
                <a:lnTo>
                  <a:pt x="11606" y="13485"/>
                </a:lnTo>
                <a:lnTo>
                  <a:pt x="11629" y="13385"/>
                </a:lnTo>
                <a:lnTo>
                  <a:pt x="11673" y="13285"/>
                </a:lnTo>
                <a:lnTo>
                  <a:pt x="11784" y="13174"/>
                </a:lnTo>
                <a:lnTo>
                  <a:pt x="11873" y="13129"/>
                </a:lnTo>
                <a:lnTo>
                  <a:pt x="11962" y="13118"/>
                </a:lnTo>
                <a:lnTo>
                  <a:pt x="12029" y="13140"/>
                </a:lnTo>
                <a:lnTo>
                  <a:pt x="12340" y="13263"/>
                </a:lnTo>
                <a:lnTo>
                  <a:pt x="12440" y="13285"/>
                </a:lnTo>
                <a:lnTo>
                  <a:pt x="12529" y="13285"/>
                </a:lnTo>
                <a:lnTo>
                  <a:pt x="12607" y="13263"/>
                </a:lnTo>
                <a:lnTo>
                  <a:pt x="12662" y="13196"/>
                </a:lnTo>
                <a:lnTo>
                  <a:pt x="12674" y="13118"/>
                </a:lnTo>
                <a:lnTo>
                  <a:pt x="12674" y="13051"/>
                </a:lnTo>
                <a:lnTo>
                  <a:pt x="12662" y="13007"/>
                </a:lnTo>
                <a:lnTo>
                  <a:pt x="12596" y="12640"/>
                </a:lnTo>
                <a:lnTo>
                  <a:pt x="12585" y="12551"/>
                </a:lnTo>
                <a:lnTo>
                  <a:pt x="12596" y="12462"/>
                </a:lnTo>
                <a:lnTo>
                  <a:pt x="12607" y="12373"/>
                </a:lnTo>
                <a:lnTo>
                  <a:pt x="12674" y="12184"/>
                </a:lnTo>
                <a:lnTo>
                  <a:pt x="12763" y="11995"/>
                </a:lnTo>
                <a:lnTo>
                  <a:pt x="12829" y="11929"/>
                </a:lnTo>
                <a:lnTo>
                  <a:pt x="12907" y="11884"/>
                </a:lnTo>
                <a:lnTo>
                  <a:pt x="12996" y="11884"/>
                </a:lnTo>
                <a:lnTo>
                  <a:pt x="13085" y="11895"/>
                </a:lnTo>
                <a:lnTo>
                  <a:pt x="13185" y="11884"/>
                </a:lnTo>
                <a:lnTo>
                  <a:pt x="13374" y="11840"/>
                </a:lnTo>
                <a:lnTo>
                  <a:pt x="13452" y="11795"/>
                </a:lnTo>
                <a:lnTo>
                  <a:pt x="13507" y="11717"/>
                </a:lnTo>
                <a:lnTo>
                  <a:pt x="13541" y="11617"/>
                </a:lnTo>
                <a:lnTo>
                  <a:pt x="13607" y="11462"/>
                </a:lnTo>
                <a:lnTo>
                  <a:pt x="13719" y="11262"/>
                </a:lnTo>
                <a:lnTo>
                  <a:pt x="14185" y="10728"/>
                </a:lnTo>
                <a:lnTo>
                  <a:pt x="15242" y="9861"/>
                </a:lnTo>
                <a:lnTo>
                  <a:pt x="15731" y="9550"/>
                </a:lnTo>
                <a:lnTo>
                  <a:pt x="16642" y="9161"/>
                </a:lnTo>
                <a:lnTo>
                  <a:pt x="16787" y="9060"/>
                </a:lnTo>
                <a:lnTo>
                  <a:pt x="16865" y="8960"/>
                </a:lnTo>
                <a:lnTo>
                  <a:pt x="16931" y="8860"/>
                </a:lnTo>
                <a:lnTo>
                  <a:pt x="17098" y="8505"/>
                </a:lnTo>
                <a:lnTo>
                  <a:pt x="17232" y="8316"/>
                </a:lnTo>
                <a:lnTo>
                  <a:pt x="17432" y="8127"/>
                </a:lnTo>
                <a:lnTo>
                  <a:pt x="17732" y="7927"/>
                </a:lnTo>
                <a:lnTo>
                  <a:pt x="19255" y="7148"/>
                </a:lnTo>
                <a:lnTo>
                  <a:pt x="19455" y="7071"/>
                </a:lnTo>
                <a:lnTo>
                  <a:pt x="19544" y="7048"/>
                </a:lnTo>
                <a:lnTo>
                  <a:pt x="19644" y="7048"/>
                </a:lnTo>
                <a:lnTo>
                  <a:pt x="19733" y="7059"/>
                </a:lnTo>
                <a:lnTo>
                  <a:pt x="19822" y="7093"/>
                </a:lnTo>
                <a:lnTo>
                  <a:pt x="19911" y="7137"/>
                </a:lnTo>
                <a:lnTo>
                  <a:pt x="20055" y="7271"/>
                </a:lnTo>
                <a:lnTo>
                  <a:pt x="20344" y="7582"/>
                </a:lnTo>
                <a:lnTo>
                  <a:pt x="20856" y="7993"/>
                </a:lnTo>
                <a:lnTo>
                  <a:pt x="21034" y="8104"/>
                </a:lnTo>
                <a:lnTo>
                  <a:pt x="21134" y="8127"/>
                </a:lnTo>
                <a:lnTo>
                  <a:pt x="21545" y="8149"/>
                </a:lnTo>
                <a:lnTo>
                  <a:pt x="21823" y="8204"/>
                </a:lnTo>
                <a:lnTo>
                  <a:pt x="21912" y="8216"/>
                </a:lnTo>
                <a:lnTo>
                  <a:pt x="21990" y="8193"/>
                </a:lnTo>
                <a:lnTo>
                  <a:pt x="22056" y="8149"/>
                </a:lnTo>
                <a:lnTo>
                  <a:pt x="22112" y="8104"/>
                </a:lnTo>
                <a:lnTo>
                  <a:pt x="22423" y="7671"/>
                </a:lnTo>
                <a:lnTo>
                  <a:pt x="22590" y="7515"/>
                </a:lnTo>
                <a:lnTo>
                  <a:pt x="22568" y="7460"/>
                </a:lnTo>
                <a:lnTo>
                  <a:pt x="22523" y="7304"/>
                </a:lnTo>
                <a:lnTo>
                  <a:pt x="22512" y="7204"/>
                </a:lnTo>
                <a:lnTo>
                  <a:pt x="22523" y="7115"/>
                </a:lnTo>
                <a:lnTo>
                  <a:pt x="22534" y="7026"/>
                </a:lnTo>
                <a:lnTo>
                  <a:pt x="22579" y="6882"/>
                </a:lnTo>
                <a:lnTo>
                  <a:pt x="22645" y="6737"/>
                </a:lnTo>
                <a:lnTo>
                  <a:pt x="22746" y="6559"/>
                </a:lnTo>
                <a:lnTo>
                  <a:pt x="22857" y="6426"/>
                </a:lnTo>
                <a:lnTo>
                  <a:pt x="22979" y="6303"/>
                </a:lnTo>
                <a:lnTo>
                  <a:pt x="23035" y="6270"/>
                </a:lnTo>
                <a:lnTo>
                  <a:pt x="23046" y="6259"/>
                </a:lnTo>
                <a:lnTo>
                  <a:pt x="23279" y="6170"/>
                </a:lnTo>
                <a:lnTo>
                  <a:pt x="23224" y="60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42"/>
          <p:cNvSpPr/>
          <p:nvPr/>
        </p:nvSpPr>
        <p:spPr>
          <a:xfrm>
            <a:off x="594363" y="2566613"/>
            <a:ext cx="810300" cy="810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42"/>
          <p:cNvSpPr/>
          <p:nvPr/>
        </p:nvSpPr>
        <p:spPr>
          <a:xfrm>
            <a:off x="594363" y="3938813"/>
            <a:ext cx="810300" cy="810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42"/>
          <p:cNvSpPr/>
          <p:nvPr/>
        </p:nvSpPr>
        <p:spPr>
          <a:xfrm>
            <a:off x="594363" y="1194425"/>
            <a:ext cx="810300" cy="810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2" name="Google Shape;852;p42"/>
          <p:cNvGrpSpPr/>
          <p:nvPr/>
        </p:nvGrpSpPr>
        <p:grpSpPr>
          <a:xfrm>
            <a:off x="3854594" y="947921"/>
            <a:ext cx="4695032" cy="3867758"/>
            <a:chOff x="457196" y="1272382"/>
            <a:chExt cx="4167434" cy="3433124"/>
          </a:xfrm>
        </p:grpSpPr>
        <p:sp>
          <p:nvSpPr>
            <p:cNvPr id="853" name="Google Shape;853;p42"/>
            <p:cNvSpPr/>
            <p:nvPr/>
          </p:nvSpPr>
          <p:spPr>
            <a:xfrm>
              <a:off x="457196" y="1992939"/>
              <a:ext cx="1106962" cy="985357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>
              <a:off x="1921923" y="2319009"/>
              <a:ext cx="1252227" cy="178645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>
              <a:off x="1809634" y="2365048"/>
              <a:ext cx="680089" cy="597869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1107660" y="1272382"/>
              <a:ext cx="1694923" cy="1063683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2250753" y="4047894"/>
              <a:ext cx="812685" cy="539260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2"/>
            <p:cNvSpPr/>
            <p:nvPr/>
          </p:nvSpPr>
          <p:spPr>
            <a:xfrm>
              <a:off x="1262192" y="3102612"/>
              <a:ext cx="994082" cy="1240150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2"/>
            <p:cNvSpPr/>
            <p:nvPr/>
          </p:nvSpPr>
          <p:spPr>
            <a:xfrm>
              <a:off x="893385" y="2350261"/>
              <a:ext cx="1052198" cy="1070239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2"/>
            <p:cNvSpPr/>
            <p:nvPr/>
          </p:nvSpPr>
          <p:spPr>
            <a:xfrm>
              <a:off x="1845766" y="4300519"/>
              <a:ext cx="346378" cy="404987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2"/>
            <p:cNvSpPr/>
            <p:nvPr/>
          </p:nvSpPr>
          <p:spPr>
            <a:xfrm>
              <a:off x="507080" y="1357855"/>
              <a:ext cx="1400646" cy="826389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2"/>
            <p:cNvSpPr/>
            <p:nvPr/>
          </p:nvSpPr>
          <p:spPr>
            <a:xfrm>
              <a:off x="1332877" y="2017635"/>
              <a:ext cx="1147529" cy="792426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2"/>
            <p:cNvSpPr/>
            <p:nvPr/>
          </p:nvSpPr>
          <p:spPr>
            <a:xfrm>
              <a:off x="2507764" y="1967751"/>
              <a:ext cx="2116866" cy="2588152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2"/>
            <p:cNvSpPr/>
            <p:nvPr/>
          </p:nvSpPr>
          <p:spPr>
            <a:xfrm>
              <a:off x="1689065" y="3788172"/>
              <a:ext cx="243899" cy="294818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2"/>
            <p:cNvSpPr/>
            <p:nvPr/>
          </p:nvSpPr>
          <p:spPr>
            <a:xfrm>
              <a:off x="1804656" y="3743217"/>
              <a:ext cx="619853" cy="741458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6" name="Google Shape;866;p42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pic>
        <p:nvPicPr>
          <p:cNvPr id="867" name="Google Shape;867;p42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4987" y="1796075"/>
            <a:ext cx="2390600" cy="2397050"/>
          </a:xfrm>
          <a:prstGeom prst="rect">
            <a:avLst/>
          </a:prstGeom>
          <a:noFill/>
          <a:ln>
            <a:noFill/>
          </a:ln>
          <a:effectLst>
            <a:outerShdw blurRad="214313" rotWithShape="0" algn="bl" dir="3060000" dist="66675">
              <a:schemeClr val="dk2">
                <a:alpha val="94000"/>
              </a:schemeClr>
            </a:outerShdw>
          </a:effectLst>
        </p:spPr>
      </p:pic>
      <p:sp>
        <p:nvSpPr>
          <p:cNvPr id="868" name="Google Shape;868;p42"/>
          <p:cNvSpPr txBox="1"/>
          <p:nvPr/>
        </p:nvSpPr>
        <p:spPr>
          <a:xfrm>
            <a:off x="1569047" y="3955807"/>
            <a:ext cx="2118377" cy="22563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Other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69" name="Google Shape;869;p42"/>
          <p:cNvSpPr txBox="1"/>
          <p:nvPr/>
        </p:nvSpPr>
        <p:spPr>
          <a:xfrm>
            <a:off x="1568761" y="4189523"/>
            <a:ext cx="19602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0" name="Google Shape;870;p42"/>
          <p:cNvSpPr txBox="1"/>
          <p:nvPr/>
        </p:nvSpPr>
        <p:spPr>
          <a:xfrm>
            <a:off x="1565334" y="1200900"/>
            <a:ext cx="2125795" cy="26671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Sunni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1" name="Google Shape;871;p42"/>
          <p:cNvSpPr txBox="1"/>
          <p:nvPr/>
        </p:nvSpPr>
        <p:spPr>
          <a:xfrm>
            <a:off x="1565332" y="1463550"/>
            <a:ext cx="19668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name, but it’s really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2" name="Google Shape;872;p42"/>
          <p:cNvSpPr txBox="1"/>
          <p:nvPr/>
        </p:nvSpPr>
        <p:spPr>
          <a:xfrm>
            <a:off x="1565334" y="2579425"/>
            <a:ext cx="2125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Shia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3" name="Google Shape;873;p42"/>
          <p:cNvSpPr txBox="1"/>
          <p:nvPr/>
        </p:nvSpPr>
        <p:spPr>
          <a:xfrm>
            <a:off x="1565326" y="2840055"/>
            <a:ext cx="19668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4" name="Google Shape;874;p42"/>
          <p:cNvSpPr txBox="1"/>
          <p:nvPr/>
        </p:nvSpPr>
        <p:spPr>
          <a:xfrm>
            <a:off x="594363" y="2780525"/>
            <a:ext cx="8103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12%</a:t>
            </a:r>
            <a:endParaRPr b="1" sz="24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5" name="Google Shape;875;p42"/>
          <p:cNvSpPr txBox="1"/>
          <p:nvPr/>
        </p:nvSpPr>
        <p:spPr>
          <a:xfrm>
            <a:off x="594359" y="1403063"/>
            <a:ext cx="8103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85%</a:t>
            </a:r>
            <a:endParaRPr b="1" sz="24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6" name="Google Shape;876;p42"/>
          <p:cNvSpPr txBox="1"/>
          <p:nvPr/>
        </p:nvSpPr>
        <p:spPr>
          <a:xfrm>
            <a:off x="594359" y="4147438"/>
            <a:ext cx="8103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r>
              <a:rPr b="1" lang="en" sz="24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b="1" sz="24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3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882" name="Google Shape;882;p43"/>
          <p:cNvSpPr/>
          <p:nvPr/>
        </p:nvSpPr>
        <p:spPr>
          <a:xfrm>
            <a:off x="6136177" y="1093310"/>
            <a:ext cx="2550625" cy="3638787"/>
          </a:xfrm>
          <a:custGeom>
            <a:rect b="b" l="l" r="r" t="t"/>
            <a:pathLst>
              <a:path extrusionOk="0" h="36242" w="25404">
                <a:moveTo>
                  <a:pt x="25337" y="15753"/>
                </a:moveTo>
                <a:lnTo>
                  <a:pt x="25236" y="15442"/>
                </a:lnTo>
                <a:lnTo>
                  <a:pt x="25070" y="15053"/>
                </a:lnTo>
                <a:lnTo>
                  <a:pt x="24903" y="14775"/>
                </a:lnTo>
                <a:lnTo>
                  <a:pt x="24747" y="14564"/>
                </a:lnTo>
                <a:lnTo>
                  <a:pt x="23725" y="13541"/>
                </a:lnTo>
                <a:lnTo>
                  <a:pt x="22313" y="12518"/>
                </a:lnTo>
                <a:lnTo>
                  <a:pt x="22235" y="12429"/>
                </a:lnTo>
                <a:lnTo>
                  <a:pt x="22179" y="12340"/>
                </a:lnTo>
                <a:lnTo>
                  <a:pt x="22157" y="12274"/>
                </a:lnTo>
                <a:lnTo>
                  <a:pt x="22124" y="12073"/>
                </a:lnTo>
                <a:lnTo>
                  <a:pt x="22024" y="6115"/>
                </a:lnTo>
                <a:lnTo>
                  <a:pt x="22001" y="5970"/>
                </a:lnTo>
                <a:lnTo>
                  <a:pt x="21979" y="5881"/>
                </a:lnTo>
                <a:lnTo>
                  <a:pt x="21935" y="5804"/>
                </a:lnTo>
                <a:lnTo>
                  <a:pt x="21890" y="5726"/>
                </a:lnTo>
                <a:lnTo>
                  <a:pt x="21835" y="5670"/>
                </a:lnTo>
                <a:lnTo>
                  <a:pt x="21779" y="5626"/>
                </a:lnTo>
                <a:lnTo>
                  <a:pt x="20490" y="5114"/>
                </a:lnTo>
                <a:lnTo>
                  <a:pt x="20412" y="5070"/>
                </a:lnTo>
                <a:lnTo>
                  <a:pt x="20334" y="4981"/>
                </a:lnTo>
                <a:lnTo>
                  <a:pt x="20234" y="4814"/>
                </a:lnTo>
                <a:lnTo>
                  <a:pt x="19567" y="4158"/>
                </a:lnTo>
                <a:lnTo>
                  <a:pt x="19478" y="4103"/>
                </a:lnTo>
                <a:lnTo>
                  <a:pt x="19389" y="4080"/>
                </a:lnTo>
                <a:lnTo>
                  <a:pt x="19289" y="4069"/>
                </a:lnTo>
                <a:lnTo>
                  <a:pt x="18689" y="4180"/>
                </a:lnTo>
                <a:lnTo>
                  <a:pt x="18600" y="4169"/>
                </a:lnTo>
                <a:lnTo>
                  <a:pt x="18511" y="4158"/>
                </a:lnTo>
                <a:lnTo>
                  <a:pt x="18411" y="4125"/>
                </a:lnTo>
                <a:lnTo>
                  <a:pt x="18322" y="4092"/>
                </a:lnTo>
                <a:lnTo>
                  <a:pt x="17332" y="3369"/>
                </a:lnTo>
                <a:lnTo>
                  <a:pt x="17077" y="3224"/>
                </a:lnTo>
                <a:lnTo>
                  <a:pt x="16899" y="3169"/>
                </a:lnTo>
                <a:lnTo>
                  <a:pt x="16721" y="3124"/>
                </a:lnTo>
                <a:lnTo>
                  <a:pt x="16054" y="3113"/>
                </a:lnTo>
                <a:lnTo>
                  <a:pt x="15887" y="3069"/>
                </a:lnTo>
                <a:lnTo>
                  <a:pt x="15798" y="3035"/>
                </a:lnTo>
                <a:lnTo>
                  <a:pt x="15620" y="2913"/>
                </a:lnTo>
                <a:lnTo>
                  <a:pt x="15242" y="2546"/>
                </a:lnTo>
                <a:lnTo>
                  <a:pt x="14987" y="2246"/>
                </a:lnTo>
                <a:lnTo>
                  <a:pt x="14909" y="2168"/>
                </a:lnTo>
                <a:lnTo>
                  <a:pt x="14831" y="2124"/>
                </a:lnTo>
                <a:lnTo>
                  <a:pt x="14731" y="2102"/>
                </a:lnTo>
                <a:lnTo>
                  <a:pt x="14442" y="2079"/>
                </a:lnTo>
                <a:lnTo>
                  <a:pt x="14253" y="2024"/>
                </a:lnTo>
                <a:lnTo>
                  <a:pt x="13119" y="1368"/>
                </a:lnTo>
                <a:lnTo>
                  <a:pt x="13030" y="1279"/>
                </a:lnTo>
                <a:lnTo>
                  <a:pt x="12930" y="1157"/>
                </a:lnTo>
                <a:lnTo>
                  <a:pt x="12874" y="1034"/>
                </a:lnTo>
                <a:lnTo>
                  <a:pt x="12774" y="645"/>
                </a:lnTo>
                <a:lnTo>
                  <a:pt x="12719" y="534"/>
                </a:lnTo>
                <a:lnTo>
                  <a:pt x="12641" y="445"/>
                </a:lnTo>
                <a:lnTo>
                  <a:pt x="12474" y="278"/>
                </a:lnTo>
                <a:lnTo>
                  <a:pt x="12130" y="23"/>
                </a:lnTo>
                <a:lnTo>
                  <a:pt x="12096" y="0"/>
                </a:lnTo>
                <a:lnTo>
                  <a:pt x="11929" y="245"/>
                </a:lnTo>
                <a:lnTo>
                  <a:pt x="11841" y="290"/>
                </a:lnTo>
                <a:lnTo>
                  <a:pt x="11740" y="345"/>
                </a:lnTo>
                <a:lnTo>
                  <a:pt x="11652" y="334"/>
                </a:lnTo>
                <a:lnTo>
                  <a:pt x="11563" y="290"/>
                </a:lnTo>
                <a:lnTo>
                  <a:pt x="11485" y="234"/>
                </a:lnTo>
                <a:lnTo>
                  <a:pt x="11429" y="156"/>
                </a:lnTo>
                <a:lnTo>
                  <a:pt x="11418" y="145"/>
                </a:lnTo>
                <a:lnTo>
                  <a:pt x="11396" y="123"/>
                </a:lnTo>
                <a:lnTo>
                  <a:pt x="11329" y="56"/>
                </a:lnTo>
                <a:lnTo>
                  <a:pt x="11096" y="145"/>
                </a:lnTo>
                <a:lnTo>
                  <a:pt x="11085" y="156"/>
                </a:lnTo>
                <a:lnTo>
                  <a:pt x="11029" y="189"/>
                </a:lnTo>
                <a:lnTo>
                  <a:pt x="10907" y="312"/>
                </a:lnTo>
                <a:lnTo>
                  <a:pt x="10796" y="445"/>
                </a:lnTo>
                <a:lnTo>
                  <a:pt x="10695" y="623"/>
                </a:lnTo>
                <a:lnTo>
                  <a:pt x="10629" y="768"/>
                </a:lnTo>
                <a:lnTo>
                  <a:pt x="10584" y="912"/>
                </a:lnTo>
                <a:lnTo>
                  <a:pt x="10573" y="1001"/>
                </a:lnTo>
                <a:lnTo>
                  <a:pt x="10562" y="1090"/>
                </a:lnTo>
                <a:lnTo>
                  <a:pt x="10573" y="1190"/>
                </a:lnTo>
                <a:lnTo>
                  <a:pt x="10618" y="1346"/>
                </a:lnTo>
                <a:lnTo>
                  <a:pt x="10640" y="1401"/>
                </a:lnTo>
                <a:lnTo>
                  <a:pt x="10896" y="1524"/>
                </a:lnTo>
                <a:lnTo>
                  <a:pt x="11073" y="1646"/>
                </a:lnTo>
                <a:lnTo>
                  <a:pt x="11240" y="1790"/>
                </a:lnTo>
                <a:lnTo>
                  <a:pt x="11329" y="1868"/>
                </a:lnTo>
                <a:lnTo>
                  <a:pt x="11396" y="1968"/>
                </a:lnTo>
                <a:lnTo>
                  <a:pt x="11440" y="2057"/>
                </a:lnTo>
                <a:lnTo>
                  <a:pt x="11485" y="2157"/>
                </a:lnTo>
                <a:lnTo>
                  <a:pt x="11507" y="2257"/>
                </a:lnTo>
                <a:lnTo>
                  <a:pt x="11518" y="2335"/>
                </a:lnTo>
                <a:lnTo>
                  <a:pt x="11507" y="2402"/>
                </a:lnTo>
                <a:lnTo>
                  <a:pt x="11507" y="2413"/>
                </a:lnTo>
                <a:lnTo>
                  <a:pt x="11496" y="2468"/>
                </a:lnTo>
                <a:lnTo>
                  <a:pt x="11463" y="2535"/>
                </a:lnTo>
                <a:lnTo>
                  <a:pt x="11418" y="2613"/>
                </a:lnTo>
                <a:lnTo>
                  <a:pt x="11340" y="2680"/>
                </a:lnTo>
                <a:lnTo>
                  <a:pt x="11240" y="2724"/>
                </a:lnTo>
                <a:lnTo>
                  <a:pt x="11051" y="2802"/>
                </a:lnTo>
                <a:lnTo>
                  <a:pt x="10951" y="2846"/>
                </a:lnTo>
                <a:lnTo>
                  <a:pt x="10851" y="2924"/>
                </a:lnTo>
                <a:lnTo>
                  <a:pt x="10673" y="3091"/>
                </a:lnTo>
                <a:lnTo>
                  <a:pt x="10518" y="3258"/>
                </a:lnTo>
                <a:lnTo>
                  <a:pt x="10229" y="3680"/>
                </a:lnTo>
                <a:lnTo>
                  <a:pt x="10162" y="3747"/>
                </a:lnTo>
                <a:lnTo>
                  <a:pt x="10106" y="3769"/>
                </a:lnTo>
                <a:lnTo>
                  <a:pt x="9951" y="3802"/>
                </a:lnTo>
                <a:lnTo>
                  <a:pt x="9851" y="3836"/>
                </a:lnTo>
                <a:lnTo>
                  <a:pt x="9762" y="3891"/>
                </a:lnTo>
                <a:lnTo>
                  <a:pt x="9695" y="3991"/>
                </a:lnTo>
                <a:lnTo>
                  <a:pt x="9684" y="4092"/>
                </a:lnTo>
                <a:lnTo>
                  <a:pt x="9706" y="4303"/>
                </a:lnTo>
                <a:lnTo>
                  <a:pt x="9717" y="4492"/>
                </a:lnTo>
                <a:lnTo>
                  <a:pt x="9628" y="5081"/>
                </a:lnTo>
                <a:lnTo>
                  <a:pt x="9628" y="5170"/>
                </a:lnTo>
                <a:lnTo>
                  <a:pt x="9651" y="5259"/>
                </a:lnTo>
                <a:lnTo>
                  <a:pt x="9695" y="5359"/>
                </a:lnTo>
                <a:lnTo>
                  <a:pt x="9762" y="5437"/>
                </a:lnTo>
                <a:lnTo>
                  <a:pt x="10073" y="5759"/>
                </a:lnTo>
                <a:lnTo>
                  <a:pt x="10173" y="5881"/>
                </a:lnTo>
                <a:lnTo>
                  <a:pt x="10529" y="6482"/>
                </a:lnTo>
                <a:lnTo>
                  <a:pt x="10829" y="6893"/>
                </a:lnTo>
                <a:lnTo>
                  <a:pt x="10840" y="6904"/>
                </a:lnTo>
                <a:lnTo>
                  <a:pt x="10862" y="7049"/>
                </a:lnTo>
                <a:lnTo>
                  <a:pt x="10818" y="7260"/>
                </a:lnTo>
                <a:lnTo>
                  <a:pt x="10796" y="7382"/>
                </a:lnTo>
                <a:lnTo>
                  <a:pt x="10829" y="7493"/>
                </a:lnTo>
                <a:lnTo>
                  <a:pt x="10940" y="7693"/>
                </a:lnTo>
                <a:lnTo>
                  <a:pt x="10996" y="7816"/>
                </a:lnTo>
                <a:lnTo>
                  <a:pt x="11040" y="7982"/>
                </a:lnTo>
                <a:lnTo>
                  <a:pt x="11073" y="8249"/>
                </a:lnTo>
                <a:lnTo>
                  <a:pt x="11085" y="8405"/>
                </a:lnTo>
                <a:lnTo>
                  <a:pt x="11073" y="8527"/>
                </a:lnTo>
                <a:lnTo>
                  <a:pt x="11051" y="8627"/>
                </a:lnTo>
                <a:lnTo>
                  <a:pt x="11029" y="8705"/>
                </a:lnTo>
                <a:lnTo>
                  <a:pt x="10973" y="8772"/>
                </a:lnTo>
                <a:lnTo>
                  <a:pt x="10907" y="8805"/>
                </a:lnTo>
                <a:lnTo>
                  <a:pt x="10818" y="8816"/>
                </a:lnTo>
                <a:lnTo>
                  <a:pt x="10451" y="8783"/>
                </a:lnTo>
                <a:lnTo>
                  <a:pt x="9495" y="8850"/>
                </a:lnTo>
                <a:lnTo>
                  <a:pt x="8639" y="8738"/>
                </a:lnTo>
                <a:lnTo>
                  <a:pt x="8461" y="8738"/>
                </a:lnTo>
                <a:lnTo>
                  <a:pt x="8361" y="8761"/>
                </a:lnTo>
                <a:lnTo>
                  <a:pt x="8272" y="8783"/>
                </a:lnTo>
                <a:lnTo>
                  <a:pt x="8194" y="8827"/>
                </a:lnTo>
                <a:lnTo>
                  <a:pt x="8127" y="8861"/>
                </a:lnTo>
                <a:lnTo>
                  <a:pt x="8083" y="8905"/>
                </a:lnTo>
                <a:lnTo>
                  <a:pt x="8016" y="8972"/>
                </a:lnTo>
                <a:lnTo>
                  <a:pt x="7905" y="9128"/>
                </a:lnTo>
                <a:lnTo>
                  <a:pt x="7761" y="9428"/>
                </a:lnTo>
                <a:lnTo>
                  <a:pt x="7683" y="9550"/>
                </a:lnTo>
                <a:lnTo>
                  <a:pt x="7594" y="9639"/>
                </a:lnTo>
                <a:lnTo>
                  <a:pt x="7316" y="9817"/>
                </a:lnTo>
                <a:lnTo>
                  <a:pt x="7094" y="10028"/>
                </a:lnTo>
                <a:lnTo>
                  <a:pt x="6994" y="10095"/>
                </a:lnTo>
                <a:lnTo>
                  <a:pt x="6838" y="10172"/>
                </a:lnTo>
                <a:lnTo>
                  <a:pt x="5493" y="10495"/>
                </a:lnTo>
                <a:lnTo>
                  <a:pt x="5404" y="10539"/>
                </a:lnTo>
                <a:lnTo>
                  <a:pt x="5304" y="10606"/>
                </a:lnTo>
                <a:lnTo>
                  <a:pt x="4926" y="10995"/>
                </a:lnTo>
                <a:lnTo>
                  <a:pt x="4537" y="11507"/>
                </a:lnTo>
                <a:lnTo>
                  <a:pt x="4481" y="11629"/>
                </a:lnTo>
                <a:lnTo>
                  <a:pt x="4459" y="11740"/>
                </a:lnTo>
                <a:lnTo>
                  <a:pt x="4470" y="11829"/>
                </a:lnTo>
                <a:lnTo>
                  <a:pt x="4514" y="11918"/>
                </a:lnTo>
                <a:lnTo>
                  <a:pt x="4615" y="12096"/>
                </a:lnTo>
                <a:lnTo>
                  <a:pt x="4648" y="12207"/>
                </a:lnTo>
                <a:lnTo>
                  <a:pt x="4648" y="12318"/>
                </a:lnTo>
                <a:lnTo>
                  <a:pt x="4581" y="12485"/>
                </a:lnTo>
                <a:lnTo>
                  <a:pt x="4503" y="12596"/>
                </a:lnTo>
                <a:lnTo>
                  <a:pt x="4403" y="12685"/>
                </a:lnTo>
                <a:lnTo>
                  <a:pt x="4303" y="12729"/>
                </a:lnTo>
                <a:lnTo>
                  <a:pt x="4225" y="12752"/>
                </a:lnTo>
                <a:lnTo>
                  <a:pt x="4148" y="12752"/>
                </a:lnTo>
                <a:lnTo>
                  <a:pt x="3836" y="12663"/>
                </a:lnTo>
                <a:lnTo>
                  <a:pt x="3647" y="12652"/>
                </a:lnTo>
                <a:lnTo>
                  <a:pt x="3069" y="12729"/>
                </a:lnTo>
                <a:lnTo>
                  <a:pt x="2869" y="12741"/>
                </a:lnTo>
                <a:lnTo>
                  <a:pt x="2147" y="12663"/>
                </a:lnTo>
                <a:lnTo>
                  <a:pt x="1858" y="12585"/>
                </a:lnTo>
                <a:lnTo>
                  <a:pt x="1680" y="12529"/>
                </a:lnTo>
                <a:lnTo>
                  <a:pt x="1257" y="12307"/>
                </a:lnTo>
                <a:lnTo>
                  <a:pt x="1168" y="12285"/>
                </a:lnTo>
                <a:lnTo>
                  <a:pt x="1079" y="12307"/>
                </a:lnTo>
                <a:lnTo>
                  <a:pt x="979" y="12351"/>
                </a:lnTo>
                <a:lnTo>
                  <a:pt x="879" y="12429"/>
                </a:lnTo>
                <a:lnTo>
                  <a:pt x="824" y="12485"/>
                </a:lnTo>
                <a:lnTo>
                  <a:pt x="557" y="12896"/>
                </a:lnTo>
                <a:lnTo>
                  <a:pt x="479" y="13063"/>
                </a:lnTo>
                <a:lnTo>
                  <a:pt x="479" y="13219"/>
                </a:lnTo>
                <a:lnTo>
                  <a:pt x="435" y="13408"/>
                </a:lnTo>
                <a:lnTo>
                  <a:pt x="379" y="13530"/>
                </a:lnTo>
                <a:lnTo>
                  <a:pt x="368" y="13552"/>
                </a:lnTo>
                <a:lnTo>
                  <a:pt x="179" y="13797"/>
                </a:lnTo>
                <a:lnTo>
                  <a:pt x="123" y="13897"/>
                </a:lnTo>
                <a:lnTo>
                  <a:pt x="101" y="13974"/>
                </a:lnTo>
                <a:lnTo>
                  <a:pt x="90" y="14030"/>
                </a:lnTo>
                <a:lnTo>
                  <a:pt x="101" y="14063"/>
                </a:lnTo>
                <a:lnTo>
                  <a:pt x="157" y="14208"/>
                </a:lnTo>
                <a:lnTo>
                  <a:pt x="157" y="14319"/>
                </a:lnTo>
                <a:lnTo>
                  <a:pt x="146" y="14486"/>
                </a:lnTo>
                <a:lnTo>
                  <a:pt x="79" y="14819"/>
                </a:lnTo>
                <a:lnTo>
                  <a:pt x="23" y="15564"/>
                </a:lnTo>
                <a:lnTo>
                  <a:pt x="34" y="15976"/>
                </a:lnTo>
                <a:lnTo>
                  <a:pt x="1" y="16387"/>
                </a:lnTo>
                <a:lnTo>
                  <a:pt x="12" y="16665"/>
                </a:lnTo>
                <a:lnTo>
                  <a:pt x="34" y="16754"/>
                </a:lnTo>
                <a:lnTo>
                  <a:pt x="90" y="16820"/>
                </a:lnTo>
                <a:lnTo>
                  <a:pt x="134" y="16854"/>
                </a:lnTo>
                <a:lnTo>
                  <a:pt x="279" y="16943"/>
                </a:lnTo>
                <a:lnTo>
                  <a:pt x="368" y="17009"/>
                </a:lnTo>
                <a:lnTo>
                  <a:pt x="446" y="17098"/>
                </a:lnTo>
                <a:lnTo>
                  <a:pt x="523" y="17232"/>
                </a:lnTo>
                <a:lnTo>
                  <a:pt x="735" y="17932"/>
                </a:lnTo>
                <a:lnTo>
                  <a:pt x="835" y="18154"/>
                </a:lnTo>
                <a:lnTo>
                  <a:pt x="879" y="18266"/>
                </a:lnTo>
                <a:lnTo>
                  <a:pt x="990" y="18888"/>
                </a:lnTo>
                <a:lnTo>
                  <a:pt x="1513" y="20122"/>
                </a:lnTo>
                <a:lnTo>
                  <a:pt x="1546" y="20189"/>
                </a:lnTo>
                <a:lnTo>
                  <a:pt x="1602" y="20256"/>
                </a:lnTo>
                <a:lnTo>
                  <a:pt x="1680" y="20322"/>
                </a:lnTo>
                <a:lnTo>
                  <a:pt x="1769" y="20367"/>
                </a:lnTo>
                <a:lnTo>
                  <a:pt x="1858" y="20411"/>
                </a:lnTo>
                <a:lnTo>
                  <a:pt x="1946" y="20445"/>
                </a:lnTo>
                <a:lnTo>
                  <a:pt x="2091" y="20467"/>
                </a:lnTo>
                <a:lnTo>
                  <a:pt x="2714" y="20456"/>
                </a:lnTo>
                <a:lnTo>
                  <a:pt x="3592" y="20522"/>
                </a:lnTo>
                <a:lnTo>
                  <a:pt x="3770" y="20567"/>
                </a:lnTo>
                <a:lnTo>
                  <a:pt x="3870" y="20600"/>
                </a:lnTo>
                <a:lnTo>
                  <a:pt x="3970" y="20656"/>
                </a:lnTo>
                <a:lnTo>
                  <a:pt x="4070" y="20745"/>
                </a:lnTo>
                <a:lnTo>
                  <a:pt x="4125" y="20834"/>
                </a:lnTo>
                <a:lnTo>
                  <a:pt x="4148" y="20923"/>
                </a:lnTo>
                <a:lnTo>
                  <a:pt x="4136" y="21000"/>
                </a:lnTo>
                <a:lnTo>
                  <a:pt x="4070" y="21189"/>
                </a:lnTo>
                <a:lnTo>
                  <a:pt x="4048" y="21634"/>
                </a:lnTo>
                <a:lnTo>
                  <a:pt x="4048" y="21745"/>
                </a:lnTo>
                <a:lnTo>
                  <a:pt x="4081" y="21856"/>
                </a:lnTo>
                <a:lnTo>
                  <a:pt x="4170" y="22012"/>
                </a:lnTo>
                <a:lnTo>
                  <a:pt x="4248" y="22090"/>
                </a:lnTo>
                <a:lnTo>
                  <a:pt x="4337" y="22145"/>
                </a:lnTo>
                <a:lnTo>
                  <a:pt x="4514" y="22212"/>
                </a:lnTo>
                <a:lnTo>
                  <a:pt x="4603" y="22223"/>
                </a:lnTo>
                <a:lnTo>
                  <a:pt x="4703" y="22212"/>
                </a:lnTo>
                <a:lnTo>
                  <a:pt x="5181" y="22079"/>
                </a:lnTo>
                <a:lnTo>
                  <a:pt x="5259" y="22068"/>
                </a:lnTo>
                <a:lnTo>
                  <a:pt x="5359" y="22068"/>
                </a:lnTo>
                <a:lnTo>
                  <a:pt x="5826" y="22168"/>
                </a:lnTo>
                <a:lnTo>
                  <a:pt x="5915" y="22190"/>
                </a:lnTo>
                <a:lnTo>
                  <a:pt x="5993" y="22234"/>
                </a:lnTo>
                <a:lnTo>
                  <a:pt x="6049" y="22301"/>
                </a:lnTo>
                <a:lnTo>
                  <a:pt x="6060" y="22312"/>
                </a:lnTo>
                <a:lnTo>
                  <a:pt x="5949" y="22957"/>
                </a:lnTo>
                <a:lnTo>
                  <a:pt x="5949" y="23135"/>
                </a:lnTo>
                <a:lnTo>
                  <a:pt x="6149" y="24580"/>
                </a:lnTo>
                <a:lnTo>
                  <a:pt x="6149" y="24669"/>
                </a:lnTo>
                <a:lnTo>
                  <a:pt x="6126" y="24758"/>
                </a:lnTo>
                <a:lnTo>
                  <a:pt x="6104" y="24847"/>
                </a:lnTo>
                <a:lnTo>
                  <a:pt x="6071" y="24936"/>
                </a:lnTo>
                <a:lnTo>
                  <a:pt x="6015" y="25014"/>
                </a:lnTo>
                <a:lnTo>
                  <a:pt x="5893" y="25180"/>
                </a:lnTo>
                <a:lnTo>
                  <a:pt x="5849" y="25258"/>
                </a:lnTo>
                <a:lnTo>
                  <a:pt x="5815" y="25347"/>
                </a:lnTo>
                <a:lnTo>
                  <a:pt x="5804" y="25436"/>
                </a:lnTo>
                <a:lnTo>
                  <a:pt x="5860" y="26159"/>
                </a:lnTo>
                <a:lnTo>
                  <a:pt x="5826" y="26337"/>
                </a:lnTo>
                <a:lnTo>
                  <a:pt x="5671" y="26970"/>
                </a:lnTo>
                <a:lnTo>
                  <a:pt x="5660" y="27048"/>
                </a:lnTo>
                <a:lnTo>
                  <a:pt x="5671" y="27148"/>
                </a:lnTo>
                <a:lnTo>
                  <a:pt x="5693" y="27226"/>
                </a:lnTo>
                <a:lnTo>
                  <a:pt x="5737" y="27315"/>
                </a:lnTo>
                <a:lnTo>
                  <a:pt x="6782" y="28893"/>
                </a:lnTo>
                <a:lnTo>
                  <a:pt x="7372" y="29416"/>
                </a:lnTo>
                <a:lnTo>
                  <a:pt x="7594" y="29683"/>
                </a:lnTo>
                <a:lnTo>
                  <a:pt x="7716" y="29883"/>
                </a:lnTo>
                <a:lnTo>
                  <a:pt x="7961" y="30205"/>
                </a:lnTo>
                <a:lnTo>
                  <a:pt x="8294" y="30572"/>
                </a:lnTo>
                <a:lnTo>
                  <a:pt x="8350" y="30672"/>
                </a:lnTo>
                <a:lnTo>
                  <a:pt x="8372" y="30772"/>
                </a:lnTo>
                <a:lnTo>
                  <a:pt x="8372" y="30850"/>
                </a:lnTo>
                <a:lnTo>
                  <a:pt x="8372" y="30928"/>
                </a:lnTo>
                <a:lnTo>
                  <a:pt x="8372" y="30950"/>
                </a:lnTo>
                <a:lnTo>
                  <a:pt x="8339" y="31028"/>
                </a:lnTo>
                <a:lnTo>
                  <a:pt x="8305" y="31106"/>
                </a:lnTo>
                <a:lnTo>
                  <a:pt x="8072" y="31484"/>
                </a:lnTo>
                <a:lnTo>
                  <a:pt x="7994" y="31639"/>
                </a:lnTo>
                <a:lnTo>
                  <a:pt x="7838" y="32373"/>
                </a:lnTo>
                <a:lnTo>
                  <a:pt x="7838" y="32484"/>
                </a:lnTo>
                <a:lnTo>
                  <a:pt x="7861" y="32618"/>
                </a:lnTo>
                <a:lnTo>
                  <a:pt x="7927" y="32718"/>
                </a:lnTo>
                <a:lnTo>
                  <a:pt x="8161" y="32996"/>
                </a:lnTo>
                <a:lnTo>
                  <a:pt x="8550" y="33640"/>
                </a:lnTo>
                <a:lnTo>
                  <a:pt x="10129" y="35108"/>
                </a:lnTo>
                <a:lnTo>
                  <a:pt x="10195" y="35152"/>
                </a:lnTo>
                <a:lnTo>
                  <a:pt x="11307" y="35853"/>
                </a:lnTo>
                <a:lnTo>
                  <a:pt x="11596" y="35997"/>
                </a:lnTo>
                <a:lnTo>
                  <a:pt x="11807" y="36075"/>
                </a:lnTo>
                <a:lnTo>
                  <a:pt x="12196" y="36164"/>
                </a:lnTo>
                <a:lnTo>
                  <a:pt x="13230" y="36242"/>
                </a:lnTo>
                <a:lnTo>
                  <a:pt x="22635" y="35219"/>
                </a:lnTo>
                <a:lnTo>
                  <a:pt x="23158" y="35074"/>
                </a:lnTo>
                <a:lnTo>
                  <a:pt x="24236" y="26637"/>
                </a:lnTo>
                <a:lnTo>
                  <a:pt x="25381" y="17265"/>
                </a:lnTo>
                <a:lnTo>
                  <a:pt x="25403" y="16287"/>
                </a:lnTo>
                <a:lnTo>
                  <a:pt x="25337" y="15753"/>
                </a:lnTo>
                <a:close/>
              </a:path>
            </a:pathLst>
          </a:custGeom>
          <a:solidFill>
            <a:schemeClr val="lt2"/>
          </a:solidFill>
          <a:ln cap="rnd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43"/>
          <p:cNvSpPr/>
          <p:nvPr/>
        </p:nvSpPr>
        <p:spPr>
          <a:xfrm>
            <a:off x="454625" y="1267250"/>
            <a:ext cx="4003200" cy="3481200"/>
          </a:xfrm>
          <a:prstGeom prst="roundRect">
            <a:avLst>
              <a:gd fmla="val 6176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43"/>
          <p:cNvSpPr txBox="1"/>
          <p:nvPr/>
        </p:nvSpPr>
        <p:spPr>
          <a:xfrm>
            <a:off x="752475" y="411956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5" name="Google Shape;885;p43"/>
          <p:cNvSpPr txBox="1"/>
          <p:nvPr/>
        </p:nvSpPr>
        <p:spPr>
          <a:xfrm>
            <a:off x="3424359" y="3335088"/>
            <a:ext cx="8172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6" name="Google Shape;886;p43"/>
          <p:cNvSpPr txBox="1"/>
          <p:nvPr/>
        </p:nvSpPr>
        <p:spPr>
          <a:xfrm>
            <a:off x="3424359" y="3783032"/>
            <a:ext cx="8172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7" name="Google Shape;887;p43"/>
          <p:cNvSpPr txBox="1"/>
          <p:nvPr/>
        </p:nvSpPr>
        <p:spPr>
          <a:xfrm>
            <a:off x="1229125" y="20718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8" name="Google Shape;888;p43"/>
          <p:cNvSpPr txBox="1"/>
          <p:nvPr/>
        </p:nvSpPr>
        <p:spPr>
          <a:xfrm>
            <a:off x="752475" y="292451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Gender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9" name="Google Shape;889;p43"/>
          <p:cNvSpPr txBox="1"/>
          <p:nvPr/>
        </p:nvSpPr>
        <p:spPr>
          <a:xfrm>
            <a:off x="752475" y="139966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Jobs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90" name="Google Shape;890;p43"/>
          <p:cNvSpPr/>
          <p:nvPr/>
        </p:nvSpPr>
        <p:spPr>
          <a:xfrm>
            <a:off x="7212602" y="3040290"/>
            <a:ext cx="743400" cy="74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43"/>
          <p:cNvSpPr/>
          <p:nvPr/>
        </p:nvSpPr>
        <p:spPr>
          <a:xfrm>
            <a:off x="7341063" y="3163486"/>
            <a:ext cx="486300" cy="486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92" name="Google Shape;892;p43"/>
          <p:cNvCxnSpPr>
            <a:stCxn id="891" idx="2"/>
          </p:cNvCxnSpPr>
          <p:nvPr/>
        </p:nvCxnSpPr>
        <p:spPr>
          <a:xfrm rot="10800000">
            <a:off x="4395963" y="3406636"/>
            <a:ext cx="29451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oval"/>
          </a:ln>
        </p:spPr>
      </p:cxnSp>
      <p:grpSp>
        <p:nvGrpSpPr>
          <p:cNvPr id="893" name="Google Shape;893;p43"/>
          <p:cNvGrpSpPr/>
          <p:nvPr/>
        </p:nvGrpSpPr>
        <p:grpSpPr>
          <a:xfrm>
            <a:off x="829549" y="3358138"/>
            <a:ext cx="2457506" cy="291951"/>
            <a:chOff x="829549" y="3358138"/>
            <a:chExt cx="2457506" cy="291951"/>
          </a:xfrm>
        </p:grpSpPr>
        <p:sp>
          <p:nvSpPr>
            <p:cNvPr id="894" name="Google Shape;894;p43"/>
            <p:cNvSpPr/>
            <p:nvPr/>
          </p:nvSpPr>
          <p:spPr>
            <a:xfrm>
              <a:off x="829549" y="3413878"/>
              <a:ext cx="147806" cy="236211"/>
            </a:xfrm>
            <a:custGeom>
              <a:rect b="b" l="l" r="r" t="t"/>
              <a:pathLst>
                <a:path extrusionOk="0" h="155402" w="97241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879536" y="3358138"/>
              <a:ext cx="48096" cy="48047"/>
            </a:xfrm>
            <a:custGeom>
              <a:rect b="b" l="l" r="r" t="t"/>
              <a:pathLst>
                <a:path extrusionOk="0" h="31610" w="31642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1214499" y="3413878"/>
              <a:ext cx="147806" cy="236211"/>
            </a:xfrm>
            <a:custGeom>
              <a:rect b="b" l="l" r="r" t="t"/>
              <a:pathLst>
                <a:path extrusionOk="0" h="155402" w="97241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1264486" y="3358138"/>
              <a:ext cx="48096" cy="48047"/>
            </a:xfrm>
            <a:custGeom>
              <a:rect b="b" l="l" r="r" t="t"/>
              <a:pathLst>
                <a:path extrusionOk="0" h="31610" w="31642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1599449" y="3413878"/>
              <a:ext cx="147806" cy="236211"/>
            </a:xfrm>
            <a:custGeom>
              <a:rect b="b" l="l" r="r" t="t"/>
              <a:pathLst>
                <a:path extrusionOk="0" h="155402" w="97241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1649436" y="3358138"/>
              <a:ext cx="48096" cy="48047"/>
            </a:xfrm>
            <a:custGeom>
              <a:rect b="b" l="l" r="r" t="t"/>
              <a:pathLst>
                <a:path extrusionOk="0" h="31610" w="31642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1984399" y="3413878"/>
              <a:ext cx="147806" cy="236211"/>
            </a:xfrm>
            <a:custGeom>
              <a:rect b="b" l="l" r="r" t="t"/>
              <a:pathLst>
                <a:path extrusionOk="0" h="155402" w="97241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2034386" y="3358138"/>
              <a:ext cx="48096" cy="48047"/>
            </a:xfrm>
            <a:custGeom>
              <a:rect b="b" l="l" r="r" t="t"/>
              <a:pathLst>
                <a:path extrusionOk="0" h="31610" w="31642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2369349" y="3413878"/>
              <a:ext cx="147806" cy="236211"/>
            </a:xfrm>
            <a:custGeom>
              <a:rect b="b" l="l" r="r" t="t"/>
              <a:pathLst>
                <a:path extrusionOk="0" h="155402" w="97241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2419336" y="3358138"/>
              <a:ext cx="48096" cy="48047"/>
            </a:xfrm>
            <a:custGeom>
              <a:rect b="b" l="l" r="r" t="t"/>
              <a:pathLst>
                <a:path extrusionOk="0" h="31610" w="31642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2754299" y="3413878"/>
              <a:ext cx="147806" cy="236211"/>
            </a:xfrm>
            <a:custGeom>
              <a:rect b="b" l="l" r="r" t="t"/>
              <a:pathLst>
                <a:path extrusionOk="0" h="155402" w="97241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2804286" y="3358138"/>
              <a:ext cx="48096" cy="48047"/>
            </a:xfrm>
            <a:custGeom>
              <a:rect b="b" l="l" r="r" t="t"/>
              <a:pathLst>
                <a:path extrusionOk="0" h="31610" w="31642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3"/>
            <p:cNvSpPr/>
            <p:nvPr/>
          </p:nvSpPr>
          <p:spPr>
            <a:xfrm>
              <a:off x="3139249" y="3413878"/>
              <a:ext cx="147806" cy="236211"/>
            </a:xfrm>
            <a:custGeom>
              <a:rect b="b" l="l" r="r" t="t"/>
              <a:pathLst>
                <a:path extrusionOk="0" h="155402" w="97241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3"/>
            <p:cNvSpPr/>
            <p:nvPr/>
          </p:nvSpPr>
          <p:spPr>
            <a:xfrm>
              <a:off x="3189236" y="3358138"/>
              <a:ext cx="48096" cy="48047"/>
            </a:xfrm>
            <a:custGeom>
              <a:rect b="b" l="l" r="r" t="t"/>
              <a:pathLst>
                <a:path extrusionOk="0" h="31610" w="31642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" name="Google Shape;908;p43"/>
          <p:cNvGrpSpPr/>
          <p:nvPr/>
        </p:nvGrpSpPr>
        <p:grpSpPr>
          <a:xfrm>
            <a:off x="844180" y="3805047"/>
            <a:ext cx="2428252" cy="294034"/>
            <a:chOff x="844180" y="3805047"/>
            <a:chExt cx="2428252" cy="294034"/>
          </a:xfrm>
        </p:grpSpPr>
        <p:sp>
          <p:nvSpPr>
            <p:cNvPr id="909" name="Google Shape;909;p43"/>
            <p:cNvSpPr/>
            <p:nvPr/>
          </p:nvSpPr>
          <p:spPr>
            <a:xfrm>
              <a:off x="844180" y="3861134"/>
              <a:ext cx="118552" cy="237947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879488" y="3805047"/>
              <a:ext cx="48444" cy="48394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1229130" y="3861134"/>
              <a:ext cx="118552" cy="237947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1264438" y="3805047"/>
              <a:ext cx="48444" cy="48394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3"/>
            <p:cNvSpPr/>
            <p:nvPr/>
          </p:nvSpPr>
          <p:spPr>
            <a:xfrm>
              <a:off x="1614080" y="3861134"/>
              <a:ext cx="118552" cy="237947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3"/>
            <p:cNvSpPr/>
            <p:nvPr/>
          </p:nvSpPr>
          <p:spPr>
            <a:xfrm>
              <a:off x="1649388" y="3805047"/>
              <a:ext cx="48444" cy="48394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1999030" y="3861134"/>
              <a:ext cx="118552" cy="237947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2034338" y="3805047"/>
              <a:ext cx="48444" cy="48394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2383980" y="3861134"/>
              <a:ext cx="118552" cy="237947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2419288" y="3805047"/>
              <a:ext cx="48444" cy="48394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2768930" y="3861134"/>
              <a:ext cx="118552" cy="237947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2804238" y="3805047"/>
              <a:ext cx="48444" cy="48394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3153880" y="3861134"/>
              <a:ext cx="118552" cy="237947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3189188" y="3805047"/>
              <a:ext cx="48444" cy="48394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" name="Google Shape;923;p43"/>
          <p:cNvGrpSpPr/>
          <p:nvPr/>
        </p:nvGrpSpPr>
        <p:grpSpPr>
          <a:xfrm>
            <a:off x="2311668" y="2369252"/>
            <a:ext cx="279513" cy="356083"/>
            <a:chOff x="5790556" y="4261252"/>
            <a:chExt cx="279513" cy="356083"/>
          </a:xfrm>
        </p:grpSpPr>
        <p:sp>
          <p:nvSpPr>
            <p:cNvPr id="924" name="Google Shape;924;p43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" name="Google Shape;931;p43"/>
          <p:cNvGrpSpPr/>
          <p:nvPr/>
        </p:nvGrpSpPr>
        <p:grpSpPr>
          <a:xfrm>
            <a:off x="2312600" y="1876214"/>
            <a:ext cx="277644" cy="354594"/>
            <a:chOff x="5800725" y="3785989"/>
            <a:chExt cx="277644" cy="354594"/>
          </a:xfrm>
        </p:grpSpPr>
        <p:sp>
          <p:nvSpPr>
            <p:cNvPr id="932" name="Google Shape;932;p43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3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" name="Google Shape;939;p43"/>
          <p:cNvGrpSpPr/>
          <p:nvPr/>
        </p:nvGrpSpPr>
        <p:grpSpPr>
          <a:xfrm>
            <a:off x="874928" y="2365684"/>
            <a:ext cx="277992" cy="354974"/>
            <a:chOff x="5353403" y="3785609"/>
            <a:chExt cx="277992" cy="354974"/>
          </a:xfrm>
        </p:grpSpPr>
        <p:sp>
          <p:nvSpPr>
            <p:cNvPr id="940" name="Google Shape;940;p43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" name="Google Shape;946;p43"/>
          <p:cNvGrpSpPr/>
          <p:nvPr/>
        </p:nvGrpSpPr>
        <p:grpSpPr>
          <a:xfrm>
            <a:off x="874362" y="1873542"/>
            <a:ext cx="279132" cy="358364"/>
            <a:chOff x="4897750" y="1968317"/>
            <a:chExt cx="279132" cy="358364"/>
          </a:xfrm>
        </p:grpSpPr>
        <p:sp>
          <p:nvSpPr>
            <p:cNvPr id="947" name="Google Shape;947;p43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3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3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3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3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3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3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3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3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0" name="Google Shape;960;p43"/>
          <p:cNvSpPr txBox="1"/>
          <p:nvPr/>
        </p:nvSpPr>
        <p:spPr>
          <a:xfrm>
            <a:off x="1229125" y="18529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61" name="Google Shape;961;p43"/>
          <p:cNvSpPr txBox="1"/>
          <p:nvPr/>
        </p:nvSpPr>
        <p:spPr>
          <a:xfrm>
            <a:off x="1229125" y="25450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2" name="Google Shape;962;p43"/>
          <p:cNvSpPr txBox="1"/>
          <p:nvPr/>
        </p:nvSpPr>
        <p:spPr>
          <a:xfrm>
            <a:off x="1229125" y="23261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63" name="Google Shape;963;p43"/>
          <p:cNvSpPr txBox="1"/>
          <p:nvPr/>
        </p:nvSpPr>
        <p:spPr>
          <a:xfrm>
            <a:off x="2660550" y="20718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4" name="Google Shape;964;p43"/>
          <p:cNvSpPr txBox="1"/>
          <p:nvPr/>
        </p:nvSpPr>
        <p:spPr>
          <a:xfrm>
            <a:off x="2660550" y="18529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65" name="Google Shape;965;p43"/>
          <p:cNvSpPr txBox="1"/>
          <p:nvPr/>
        </p:nvSpPr>
        <p:spPr>
          <a:xfrm>
            <a:off x="2660550" y="25450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6" name="Google Shape;966;p43"/>
          <p:cNvSpPr txBox="1"/>
          <p:nvPr/>
        </p:nvSpPr>
        <p:spPr>
          <a:xfrm>
            <a:off x="2660550" y="23261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r>
              <a:rPr b="1" lang="en" sz="16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b="1" sz="16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44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972" name="Google Shape;972;p44"/>
          <p:cNvSpPr txBox="1"/>
          <p:nvPr/>
        </p:nvSpPr>
        <p:spPr>
          <a:xfrm>
            <a:off x="457200" y="1506075"/>
            <a:ext cx="22356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Min. 23 °C - Max. 29 °C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73" name="Google Shape;973;p44"/>
          <p:cNvSpPr txBox="1"/>
          <p:nvPr/>
        </p:nvSpPr>
        <p:spPr>
          <a:xfrm>
            <a:off x="457000" y="3852525"/>
            <a:ext cx="22356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Min. 27 °C - Max. 31 °C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74" name="Google Shape;974;p44"/>
          <p:cNvSpPr txBox="1"/>
          <p:nvPr/>
        </p:nvSpPr>
        <p:spPr>
          <a:xfrm>
            <a:off x="6451503" y="1506050"/>
            <a:ext cx="22356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Min. 24 °C - Max. 3</a:t>
            </a: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 </a:t>
            </a:r>
            <a:r>
              <a:rPr b="1" lang="en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°C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75" name="Google Shape;975;p44"/>
          <p:cNvSpPr txBox="1"/>
          <p:nvPr/>
        </p:nvSpPr>
        <p:spPr>
          <a:xfrm>
            <a:off x="6451410" y="3852525"/>
            <a:ext cx="22356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Min. 20 °C - Max. 29 °C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76" name="Google Shape;976;p44"/>
          <p:cNvSpPr txBox="1"/>
          <p:nvPr/>
        </p:nvSpPr>
        <p:spPr>
          <a:xfrm>
            <a:off x="457200" y="17931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7" name="Google Shape;977;p44"/>
          <p:cNvSpPr txBox="1"/>
          <p:nvPr/>
        </p:nvSpPr>
        <p:spPr>
          <a:xfrm>
            <a:off x="6856900" y="17931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8" name="Google Shape;978;p44"/>
          <p:cNvSpPr txBox="1"/>
          <p:nvPr/>
        </p:nvSpPr>
        <p:spPr>
          <a:xfrm>
            <a:off x="6856900" y="4139625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Solar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9" name="Google Shape;979;p44"/>
          <p:cNvSpPr txBox="1"/>
          <p:nvPr/>
        </p:nvSpPr>
        <p:spPr>
          <a:xfrm>
            <a:off x="457200" y="4139625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80" name="Google Shape;980;p44"/>
          <p:cNvGrpSpPr/>
          <p:nvPr/>
        </p:nvGrpSpPr>
        <p:grpSpPr>
          <a:xfrm>
            <a:off x="553700" y="1166792"/>
            <a:ext cx="168931" cy="339253"/>
            <a:chOff x="3984950" y="3213600"/>
            <a:chExt cx="239925" cy="481825"/>
          </a:xfrm>
        </p:grpSpPr>
        <p:sp>
          <p:nvSpPr>
            <p:cNvPr id="981" name="Google Shape;981;p44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2" name="Google Shape;982;p44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83" name="Google Shape;983;p44"/>
          <p:cNvGrpSpPr/>
          <p:nvPr/>
        </p:nvGrpSpPr>
        <p:grpSpPr>
          <a:xfrm>
            <a:off x="8413925" y="1166792"/>
            <a:ext cx="168931" cy="339253"/>
            <a:chOff x="3984950" y="3213600"/>
            <a:chExt cx="239925" cy="481825"/>
          </a:xfrm>
        </p:grpSpPr>
        <p:sp>
          <p:nvSpPr>
            <p:cNvPr id="984" name="Google Shape;984;p44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5" name="Google Shape;985;p44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86" name="Google Shape;986;p44"/>
          <p:cNvGrpSpPr/>
          <p:nvPr/>
        </p:nvGrpSpPr>
        <p:grpSpPr>
          <a:xfrm>
            <a:off x="553700" y="3497079"/>
            <a:ext cx="168931" cy="339253"/>
            <a:chOff x="3984950" y="3213600"/>
            <a:chExt cx="239925" cy="481825"/>
          </a:xfrm>
        </p:grpSpPr>
        <p:sp>
          <p:nvSpPr>
            <p:cNvPr id="987" name="Google Shape;987;p44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8" name="Google Shape;988;p44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89" name="Google Shape;989;p44"/>
          <p:cNvGrpSpPr/>
          <p:nvPr/>
        </p:nvGrpSpPr>
        <p:grpSpPr>
          <a:xfrm>
            <a:off x="8413925" y="3497079"/>
            <a:ext cx="168931" cy="339253"/>
            <a:chOff x="3984950" y="3213600"/>
            <a:chExt cx="239925" cy="481825"/>
          </a:xfrm>
        </p:grpSpPr>
        <p:sp>
          <p:nvSpPr>
            <p:cNvPr id="990" name="Google Shape;990;p44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1" name="Google Shape;991;p44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92" name="Google Shape;992;p44"/>
          <p:cNvGrpSpPr/>
          <p:nvPr/>
        </p:nvGrpSpPr>
        <p:grpSpPr>
          <a:xfrm>
            <a:off x="2404922" y="1262104"/>
            <a:ext cx="4378627" cy="3503090"/>
            <a:chOff x="2404922" y="1262104"/>
            <a:chExt cx="4378627" cy="3503090"/>
          </a:xfrm>
        </p:grpSpPr>
        <p:sp>
          <p:nvSpPr>
            <p:cNvPr id="993" name="Google Shape;993;p44"/>
            <p:cNvSpPr/>
            <p:nvPr/>
          </p:nvSpPr>
          <p:spPr>
            <a:xfrm rot="-297380">
              <a:off x="2450592" y="2132974"/>
              <a:ext cx="1107005" cy="985396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4"/>
            <p:cNvSpPr/>
            <p:nvPr/>
          </p:nvSpPr>
          <p:spPr>
            <a:xfrm rot="-297380">
              <a:off x="3972408" y="2323512"/>
              <a:ext cx="1252276" cy="178652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4"/>
            <p:cNvSpPr/>
            <p:nvPr/>
          </p:nvSpPr>
          <p:spPr>
            <a:xfrm rot="-297380">
              <a:off x="3814235" y="2406021"/>
              <a:ext cx="680115" cy="597892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4"/>
            <p:cNvSpPr/>
            <p:nvPr/>
          </p:nvSpPr>
          <p:spPr>
            <a:xfrm rot="-297380">
              <a:off x="3038677" y="1333336"/>
              <a:ext cx="1694989" cy="1063725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4"/>
            <p:cNvSpPr/>
            <p:nvPr/>
          </p:nvSpPr>
          <p:spPr>
            <a:xfrm rot="-297380">
              <a:off x="4396340" y="4038909"/>
              <a:ext cx="812717" cy="539281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4"/>
            <p:cNvSpPr/>
            <p:nvPr/>
          </p:nvSpPr>
          <p:spPr>
            <a:xfrm rot="-297380">
              <a:off x="3359703" y="3173389"/>
              <a:ext cx="994121" cy="1240199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4"/>
            <p:cNvSpPr/>
            <p:nvPr/>
          </p:nvSpPr>
          <p:spPr>
            <a:xfrm rot="-297380">
              <a:off x="2919809" y="2453494"/>
              <a:ext cx="1052239" cy="1070281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4"/>
            <p:cNvSpPr/>
            <p:nvPr/>
          </p:nvSpPr>
          <p:spPr>
            <a:xfrm rot="-297380">
              <a:off x="4009749" y="4345985"/>
              <a:ext cx="346392" cy="405003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4"/>
            <p:cNvSpPr/>
            <p:nvPr/>
          </p:nvSpPr>
          <p:spPr>
            <a:xfrm rot="-297380">
              <a:off x="2438004" y="1483539"/>
              <a:ext cx="1400701" cy="826421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4"/>
            <p:cNvSpPr/>
            <p:nvPr/>
          </p:nvSpPr>
          <p:spPr>
            <a:xfrm rot="-297380">
              <a:off x="3316757" y="2080528"/>
              <a:ext cx="1147575" cy="792457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4"/>
            <p:cNvSpPr/>
            <p:nvPr/>
          </p:nvSpPr>
          <p:spPr>
            <a:xfrm rot="-297380">
              <a:off x="4558749" y="1884085"/>
              <a:ext cx="2116950" cy="2588254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4"/>
            <p:cNvSpPr/>
            <p:nvPr/>
          </p:nvSpPr>
          <p:spPr>
            <a:xfrm rot="-297380">
              <a:off x="3804794" y="3853706"/>
              <a:ext cx="243909" cy="294830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4"/>
            <p:cNvSpPr/>
            <p:nvPr/>
          </p:nvSpPr>
          <p:spPr>
            <a:xfrm rot="-297380">
              <a:off x="3934665" y="3781855"/>
              <a:ext cx="619878" cy="741487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45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011" name="Google Shape;1011;p45"/>
          <p:cNvSpPr/>
          <p:nvPr/>
        </p:nvSpPr>
        <p:spPr>
          <a:xfrm>
            <a:off x="1169711" y="1546800"/>
            <a:ext cx="461100" cy="46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45"/>
          <p:cNvSpPr txBox="1"/>
          <p:nvPr/>
        </p:nvSpPr>
        <p:spPr>
          <a:xfrm>
            <a:off x="457211" y="377208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Hail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3" name="Google Shape;1013;p45"/>
          <p:cNvSpPr txBox="1"/>
          <p:nvPr/>
        </p:nvSpPr>
        <p:spPr>
          <a:xfrm>
            <a:off x="457211" y="4021464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4" name="Google Shape;1014;p45"/>
          <p:cNvSpPr txBox="1"/>
          <p:nvPr/>
        </p:nvSpPr>
        <p:spPr>
          <a:xfrm>
            <a:off x="1163861" y="1661101"/>
            <a:ext cx="4728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b="1" sz="20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5" name="Google Shape;1015;p45"/>
          <p:cNvSpPr txBox="1"/>
          <p:nvPr/>
        </p:nvSpPr>
        <p:spPr>
          <a:xfrm>
            <a:off x="2571710" y="3772402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Madinah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6" name="Google Shape;1016;p45"/>
          <p:cNvSpPr txBox="1"/>
          <p:nvPr/>
        </p:nvSpPr>
        <p:spPr>
          <a:xfrm>
            <a:off x="2571710" y="4021181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7" name="Google Shape;1017;p45"/>
          <p:cNvSpPr txBox="1"/>
          <p:nvPr/>
        </p:nvSpPr>
        <p:spPr>
          <a:xfrm>
            <a:off x="4686210" y="377211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Makkah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8" name="Google Shape;1018;p45"/>
          <p:cNvSpPr txBox="1"/>
          <p:nvPr/>
        </p:nvSpPr>
        <p:spPr>
          <a:xfrm>
            <a:off x="4686210" y="4021473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9" name="Google Shape;1019;p45"/>
          <p:cNvSpPr txBox="1"/>
          <p:nvPr/>
        </p:nvSpPr>
        <p:spPr>
          <a:xfrm>
            <a:off x="6800710" y="377210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Asir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20" name="Google Shape;1020;p45"/>
          <p:cNvSpPr txBox="1"/>
          <p:nvPr/>
        </p:nvSpPr>
        <p:spPr>
          <a:xfrm>
            <a:off x="6800710" y="4021489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actually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1" name="Google Shape;1021;p45"/>
          <p:cNvSpPr/>
          <p:nvPr/>
        </p:nvSpPr>
        <p:spPr>
          <a:xfrm>
            <a:off x="3284210" y="1546800"/>
            <a:ext cx="461100" cy="461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45"/>
          <p:cNvSpPr txBox="1"/>
          <p:nvPr/>
        </p:nvSpPr>
        <p:spPr>
          <a:xfrm>
            <a:off x="3278360" y="1661101"/>
            <a:ext cx="4728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b="1" sz="20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23" name="Google Shape;1023;p45"/>
          <p:cNvSpPr/>
          <p:nvPr/>
        </p:nvSpPr>
        <p:spPr>
          <a:xfrm>
            <a:off x="5398710" y="1546800"/>
            <a:ext cx="461100" cy="46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45"/>
          <p:cNvSpPr txBox="1"/>
          <p:nvPr/>
        </p:nvSpPr>
        <p:spPr>
          <a:xfrm>
            <a:off x="5392860" y="1661101"/>
            <a:ext cx="4728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b="1" sz="20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25" name="Google Shape;1025;p45"/>
          <p:cNvSpPr/>
          <p:nvPr/>
        </p:nvSpPr>
        <p:spPr>
          <a:xfrm>
            <a:off x="7513210" y="1546800"/>
            <a:ext cx="461100" cy="461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45"/>
          <p:cNvSpPr txBox="1"/>
          <p:nvPr/>
        </p:nvSpPr>
        <p:spPr>
          <a:xfrm>
            <a:off x="7507360" y="1661101"/>
            <a:ext cx="4728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b="1" sz="20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27" name="Google Shape;1027;p45"/>
          <p:cNvSpPr/>
          <p:nvPr/>
        </p:nvSpPr>
        <p:spPr>
          <a:xfrm>
            <a:off x="5129675" y="2266750"/>
            <a:ext cx="999174" cy="1246503"/>
          </a:xfrm>
          <a:custGeom>
            <a:rect b="b" l="l" r="r" t="t"/>
            <a:pathLst>
              <a:path extrusionOk="0" h="25159" w="20167">
                <a:moveTo>
                  <a:pt x="19121" y="11418"/>
                </a:moveTo>
                <a:lnTo>
                  <a:pt x="19077" y="11329"/>
                </a:lnTo>
                <a:lnTo>
                  <a:pt x="19055" y="11251"/>
                </a:lnTo>
                <a:lnTo>
                  <a:pt x="19044" y="11151"/>
                </a:lnTo>
                <a:lnTo>
                  <a:pt x="19055" y="11073"/>
                </a:lnTo>
                <a:lnTo>
                  <a:pt x="19210" y="10440"/>
                </a:lnTo>
                <a:lnTo>
                  <a:pt x="19244" y="10262"/>
                </a:lnTo>
                <a:lnTo>
                  <a:pt x="19188" y="9539"/>
                </a:lnTo>
                <a:lnTo>
                  <a:pt x="19199" y="9450"/>
                </a:lnTo>
                <a:lnTo>
                  <a:pt x="19233" y="9361"/>
                </a:lnTo>
                <a:lnTo>
                  <a:pt x="19277" y="9283"/>
                </a:lnTo>
                <a:lnTo>
                  <a:pt x="19399" y="9117"/>
                </a:lnTo>
                <a:lnTo>
                  <a:pt x="19455" y="9039"/>
                </a:lnTo>
                <a:lnTo>
                  <a:pt x="19488" y="8950"/>
                </a:lnTo>
                <a:lnTo>
                  <a:pt x="19510" y="8861"/>
                </a:lnTo>
                <a:lnTo>
                  <a:pt x="19533" y="8772"/>
                </a:lnTo>
                <a:lnTo>
                  <a:pt x="19533" y="8683"/>
                </a:lnTo>
                <a:lnTo>
                  <a:pt x="19333" y="7238"/>
                </a:lnTo>
                <a:lnTo>
                  <a:pt x="19333" y="7060"/>
                </a:lnTo>
                <a:lnTo>
                  <a:pt x="19444" y="6415"/>
                </a:lnTo>
                <a:lnTo>
                  <a:pt x="19433" y="6404"/>
                </a:lnTo>
                <a:lnTo>
                  <a:pt x="19377" y="6337"/>
                </a:lnTo>
                <a:lnTo>
                  <a:pt x="19299" y="6293"/>
                </a:lnTo>
                <a:lnTo>
                  <a:pt x="19210" y="6271"/>
                </a:lnTo>
                <a:lnTo>
                  <a:pt x="18743" y="6171"/>
                </a:lnTo>
                <a:lnTo>
                  <a:pt x="18643" y="6171"/>
                </a:lnTo>
                <a:lnTo>
                  <a:pt x="18565" y="6182"/>
                </a:lnTo>
                <a:lnTo>
                  <a:pt x="18087" y="6315"/>
                </a:lnTo>
                <a:lnTo>
                  <a:pt x="17987" y="6326"/>
                </a:lnTo>
                <a:lnTo>
                  <a:pt x="17898" y="6315"/>
                </a:lnTo>
                <a:lnTo>
                  <a:pt x="17721" y="6248"/>
                </a:lnTo>
                <a:lnTo>
                  <a:pt x="17632" y="6193"/>
                </a:lnTo>
                <a:lnTo>
                  <a:pt x="17554" y="6115"/>
                </a:lnTo>
                <a:lnTo>
                  <a:pt x="17465" y="5959"/>
                </a:lnTo>
                <a:lnTo>
                  <a:pt x="17432" y="5848"/>
                </a:lnTo>
                <a:lnTo>
                  <a:pt x="17432" y="5737"/>
                </a:lnTo>
                <a:lnTo>
                  <a:pt x="17454" y="5292"/>
                </a:lnTo>
                <a:lnTo>
                  <a:pt x="17520" y="5103"/>
                </a:lnTo>
                <a:lnTo>
                  <a:pt x="17532" y="5026"/>
                </a:lnTo>
                <a:lnTo>
                  <a:pt x="17509" y="4937"/>
                </a:lnTo>
                <a:lnTo>
                  <a:pt x="17454" y="4848"/>
                </a:lnTo>
                <a:lnTo>
                  <a:pt x="17354" y="4759"/>
                </a:lnTo>
                <a:lnTo>
                  <a:pt x="17254" y="4703"/>
                </a:lnTo>
                <a:lnTo>
                  <a:pt x="17154" y="4670"/>
                </a:lnTo>
                <a:lnTo>
                  <a:pt x="16976" y="4625"/>
                </a:lnTo>
                <a:lnTo>
                  <a:pt x="16098" y="4559"/>
                </a:lnTo>
                <a:lnTo>
                  <a:pt x="15475" y="4570"/>
                </a:lnTo>
                <a:lnTo>
                  <a:pt x="15330" y="4548"/>
                </a:lnTo>
                <a:lnTo>
                  <a:pt x="15242" y="4514"/>
                </a:lnTo>
                <a:lnTo>
                  <a:pt x="15153" y="4470"/>
                </a:lnTo>
                <a:lnTo>
                  <a:pt x="15064" y="4425"/>
                </a:lnTo>
                <a:lnTo>
                  <a:pt x="14986" y="4359"/>
                </a:lnTo>
                <a:lnTo>
                  <a:pt x="14930" y="4292"/>
                </a:lnTo>
                <a:lnTo>
                  <a:pt x="14897" y="4225"/>
                </a:lnTo>
                <a:lnTo>
                  <a:pt x="14374" y="2991"/>
                </a:lnTo>
                <a:lnTo>
                  <a:pt x="14263" y="2369"/>
                </a:lnTo>
                <a:lnTo>
                  <a:pt x="14219" y="2257"/>
                </a:lnTo>
                <a:lnTo>
                  <a:pt x="14119" y="2035"/>
                </a:lnTo>
                <a:lnTo>
                  <a:pt x="13907" y="1335"/>
                </a:lnTo>
                <a:lnTo>
                  <a:pt x="13830" y="1201"/>
                </a:lnTo>
                <a:lnTo>
                  <a:pt x="13752" y="1112"/>
                </a:lnTo>
                <a:lnTo>
                  <a:pt x="13663" y="1046"/>
                </a:lnTo>
                <a:lnTo>
                  <a:pt x="13518" y="957"/>
                </a:lnTo>
                <a:lnTo>
                  <a:pt x="13474" y="923"/>
                </a:lnTo>
                <a:lnTo>
                  <a:pt x="13418" y="857"/>
                </a:lnTo>
                <a:lnTo>
                  <a:pt x="13396" y="768"/>
                </a:lnTo>
                <a:lnTo>
                  <a:pt x="13385" y="490"/>
                </a:lnTo>
                <a:lnTo>
                  <a:pt x="13418" y="79"/>
                </a:lnTo>
                <a:lnTo>
                  <a:pt x="12896" y="1"/>
                </a:lnTo>
                <a:lnTo>
                  <a:pt x="12640" y="12"/>
                </a:lnTo>
                <a:lnTo>
                  <a:pt x="12551" y="56"/>
                </a:lnTo>
                <a:lnTo>
                  <a:pt x="12473" y="112"/>
                </a:lnTo>
                <a:lnTo>
                  <a:pt x="12418" y="190"/>
                </a:lnTo>
                <a:lnTo>
                  <a:pt x="12396" y="279"/>
                </a:lnTo>
                <a:lnTo>
                  <a:pt x="12407" y="379"/>
                </a:lnTo>
                <a:lnTo>
                  <a:pt x="12507" y="668"/>
                </a:lnTo>
                <a:lnTo>
                  <a:pt x="12529" y="757"/>
                </a:lnTo>
                <a:lnTo>
                  <a:pt x="12540" y="846"/>
                </a:lnTo>
                <a:lnTo>
                  <a:pt x="12529" y="1035"/>
                </a:lnTo>
                <a:lnTo>
                  <a:pt x="12507" y="1146"/>
                </a:lnTo>
                <a:lnTo>
                  <a:pt x="12451" y="1268"/>
                </a:lnTo>
                <a:lnTo>
                  <a:pt x="12340" y="1424"/>
                </a:lnTo>
                <a:lnTo>
                  <a:pt x="12240" y="1524"/>
                </a:lnTo>
                <a:lnTo>
                  <a:pt x="12151" y="1602"/>
                </a:lnTo>
                <a:lnTo>
                  <a:pt x="11428" y="1913"/>
                </a:lnTo>
                <a:lnTo>
                  <a:pt x="10917" y="2213"/>
                </a:lnTo>
                <a:lnTo>
                  <a:pt x="10739" y="2346"/>
                </a:lnTo>
                <a:lnTo>
                  <a:pt x="10606" y="2469"/>
                </a:lnTo>
                <a:lnTo>
                  <a:pt x="10572" y="2580"/>
                </a:lnTo>
                <a:lnTo>
                  <a:pt x="10595" y="2669"/>
                </a:lnTo>
                <a:lnTo>
                  <a:pt x="10661" y="2747"/>
                </a:lnTo>
                <a:lnTo>
                  <a:pt x="10750" y="2813"/>
                </a:lnTo>
                <a:lnTo>
                  <a:pt x="11184" y="3047"/>
                </a:lnTo>
                <a:lnTo>
                  <a:pt x="11251" y="3125"/>
                </a:lnTo>
                <a:lnTo>
                  <a:pt x="11284" y="3214"/>
                </a:lnTo>
                <a:lnTo>
                  <a:pt x="11239" y="3336"/>
                </a:lnTo>
                <a:lnTo>
                  <a:pt x="11162" y="3425"/>
                </a:lnTo>
                <a:lnTo>
                  <a:pt x="11073" y="3480"/>
                </a:lnTo>
                <a:lnTo>
                  <a:pt x="10606" y="3647"/>
                </a:lnTo>
                <a:lnTo>
                  <a:pt x="10495" y="3725"/>
                </a:lnTo>
                <a:lnTo>
                  <a:pt x="10372" y="3825"/>
                </a:lnTo>
                <a:lnTo>
                  <a:pt x="9816" y="4381"/>
                </a:lnTo>
                <a:lnTo>
                  <a:pt x="8671" y="5292"/>
                </a:lnTo>
                <a:lnTo>
                  <a:pt x="8505" y="5470"/>
                </a:lnTo>
                <a:lnTo>
                  <a:pt x="8216" y="5926"/>
                </a:lnTo>
                <a:lnTo>
                  <a:pt x="8116" y="6037"/>
                </a:lnTo>
                <a:lnTo>
                  <a:pt x="8027" y="6082"/>
                </a:lnTo>
                <a:lnTo>
                  <a:pt x="7927" y="6082"/>
                </a:lnTo>
                <a:lnTo>
                  <a:pt x="7304" y="5893"/>
                </a:lnTo>
                <a:lnTo>
                  <a:pt x="7215" y="5882"/>
                </a:lnTo>
                <a:lnTo>
                  <a:pt x="7093" y="5904"/>
                </a:lnTo>
                <a:lnTo>
                  <a:pt x="6926" y="6004"/>
                </a:lnTo>
                <a:lnTo>
                  <a:pt x="6515" y="6360"/>
                </a:lnTo>
                <a:lnTo>
                  <a:pt x="6437" y="6404"/>
                </a:lnTo>
                <a:lnTo>
                  <a:pt x="6415" y="6415"/>
                </a:lnTo>
                <a:lnTo>
                  <a:pt x="6315" y="6437"/>
                </a:lnTo>
                <a:lnTo>
                  <a:pt x="6226" y="6449"/>
                </a:lnTo>
                <a:lnTo>
                  <a:pt x="6126" y="6449"/>
                </a:lnTo>
                <a:lnTo>
                  <a:pt x="5870" y="6415"/>
                </a:lnTo>
                <a:lnTo>
                  <a:pt x="5848" y="6404"/>
                </a:lnTo>
                <a:lnTo>
                  <a:pt x="5770" y="6348"/>
                </a:lnTo>
                <a:lnTo>
                  <a:pt x="5725" y="6282"/>
                </a:lnTo>
                <a:lnTo>
                  <a:pt x="5703" y="6193"/>
                </a:lnTo>
                <a:lnTo>
                  <a:pt x="5714" y="6104"/>
                </a:lnTo>
                <a:lnTo>
                  <a:pt x="5759" y="5937"/>
                </a:lnTo>
                <a:lnTo>
                  <a:pt x="5781" y="5748"/>
                </a:lnTo>
                <a:lnTo>
                  <a:pt x="5781" y="5648"/>
                </a:lnTo>
                <a:lnTo>
                  <a:pt x="5759" y="5559"/>
                </a:lnTo>
                <a:lnTo>
                  <a:pt x="5714" y="5470"/>
                </a:lnTo>
                <a:lnTo>
                  <a:pt x="5659" y="5392"/>
                </a:lnTo>
                <a:lnTo>
                  <a:pt x="5581" y="5315"/>
                </a:lnTo>
                <a:lnTo>
                  <a:pt x="5503" y="5259"/>
                </a:lnTo>
                <a:lnTo>
                  <a:pt x="5381" y="5203"/>
                </a:lnTo>
                <a:lnTo>
                  <a:pt x="5114" y="5115"/>
                </a:lnTo>
                <a:lnTo>
                  <a:pt x="5036" y="5081"/>
                </a:lnTo>
                <a:lnTo>
                  <a:pt x="4992" y="5014"/>
                </a:lnTo>
                <a:lnTo>
                  <a:pt x="4969" y="4926"/>
                </a:lnTo>
                <a:lnTo>
                  <a:pt x="4992" y="4837"/>
                </a:lnTo>
                <a:lnTo>
                  <a:pt x="5214" y="4314"/>
                </a:lnTo>
                <a:lnTo>
                  <a:pt x="5236" y="4236"/>
                </a:lnTo>
                <a:lnTo>
                  <a:pt x="5270" y="4025"/>
                </a:lnTo>
                <a:lnTo>
                  <a:pt x="5259" y="3892"/>
                </a:lnTo>
                <a:lnTo>
                  <a:pt x="5247" y="3814"/>
                </a:lnTo>
                <a:lnTo>
                  <a:pt x="5214" y="3736"/>
                </a:lnTo>
                <a:lnTo>
                  <a:pt x="5170" y="3658"/>
                </a:lnTo>
                <a:lnTo>
                  <a:pt x="5103" y="3591"/>
                </a:lnTo>
                <a:lnTo>
                  <a:pt x="5014" y="3569"/>
                </a:lnTo>
                <a:lnTo>
                  <a:pt x="4925" y="3558"/>
                </a:lnTo>
                <a:lnTo>
                  <a:pt x="4547" y="3614"/>
                </a:lnTo>
                <a:lnTo>
                  <a:pt x="3691" y="3881"/>
                </a:lnTo>
                <a:lnTo>
                  <a:pt x="3391" y="3936"/>
                </a:lnTo>
                <a:lnTo>
                  <a:pt x="3291" y="3892"/>
                </a:lnTo>
                <a:lnTo>
                  <a:pt x="3257" y="3825"/>
                </a:lnTo>
                <a:lnTo>
                  <a:pt x="3235" y="3647"/>
                </a:lnTo>
                <a:lnTo>
                  <a:pt x="3224" y="3558"/>
                </a:lnTo>
                <a:lnTo>
                  <a:pt x="3180" y="3491"/>
                </a:lnTo>
                <a:lnTo>
                  <a:pt x="3102" y="3447"/>
                </a:lnTo>
                <a:lnTo>
                  <a:pt x="2980" y="3436"/>
                </a:lnTo>
                <a:lnTo>
                  <a:pt x="2557" y="3514"/>
                </a:lnTo>
                <a:lnTo>
                  <a:pt x="2401" y="3525"/>
                </a:lnTo>
                <a:lnTo>
                  <a:pt x="2268" y="3503"/>
                </a:lnTo>
                <a:lnTo>
                  <a:pt x="2168" y="3447"/>
                </a:lnTo>
                <a:lnTo>
                  <a:pt x="2079" y="3369"/>
                </a:lnTo>
                <a:lnTo>
                  <a:pt x="1768" y="2991"/>
                </a:lnTo>
                <a:lnTo>
                  <a:pt x="1445" y="2702"/>
                </a:lnTo>
                <a:lnTo>
                  <a:pt x="1390" y="2647"/>
                </a:lnTo>
                <a:lnTo>
                  <a:pt x="1223" y="2380"/>
                </a:lnTo>
                <a:lnTo>
                  <a:pt x="1134" y="2302"/>
                </a:lnTo>
                <a:lnTo>
                  <a:pt x="1034" y="2269"/>
                </a:lnTo>
                <a:lnTo>
                  <a:pt x="912" y="2280"/>
                </a:lnTo>
                <a:lnTo>
                  <a:pt x="623" y="2346"/>
                </a:lnTo>
                <a:lnTo>
                  <a:pt x="134" y="2391"/>
                </a:lnTo>
                <a:lnTo>
                  <a:pt x="0" y="2402"/>
                </a:lnTo>
                <a:lnTo>
                  <a:pt x="11" y="2480"/>
                </a:lnTo>
                <a:lnTo>
                  <a:pt x="67" y="2613"/>
                </a:lnTo>
                <a:lnTo>
                  <a:pt x="122" y="2713"/>
                </a:lnTo>
                <a:lnTo>
                  <a:pt x="156" y="2847"/>
                </a:lnTo>
                <a:lnTo>
                  <a:pt x="156" y="2902"/>
                </a:lnTo>
                <a:lnTo>
                  <a:pt x="189" y="2980"/>
                </a:lnTo>
                <a:lnTo>
                  <a:pt x="200" y="3047"/>
                </a:lnTo>
                <a:lnTo>
                  <a:pt x="245" y="3102"/>
                </a:lnTo>
                <a:lnTo>
                  <a:pt x="278" y="3202"/>
                </a:lnTo>
                <a:lnTo>
                  <a:pt x="345" y="3291"/>
                </a:lnTo>
                <a:lnTo>
                  <a:pt x="423" y="3436"/>
                </a:lnTo>
                <a:lnTo>
                  <a:pt x="489" y="3525"/>
                </a:lnTo>
                <a:lnTo>
                  <a:pt x="545" y="3625"/>
                </a:lnTo>
                <a:lnTo>
                  <a:pt x="578" y="3558"/>
                </a:lnTo>
                <a:lnTo>
                  <a:pt x="623" y="3580"/>
                </a:lnTo>
                <a:lnTo>
                  <a:pt x="634" y="3636"/>
                </a:lnTo>
                <a:lnTo>
                  <a:pt x="645" y="3703"/>
                </a:lnTo>
                <a:lnTo>
                  <a:pt x="656" y="3825"/>
                </a:lnTo>
                <a:lnTo>
                  <a:pt x="645" y="3892"/>
                </a:lnTo>
                <a:lnTo>
                  <a:pt x="623" y="3947"/>
                </a:lnTo>
                <a:lnTo>
                  <a:pt x="589" y="4014"/>
                </a:lnTo>
                <a:lnTo>
                  <a:pt x="545" y="4058"/>
                </a:lnTo>
                <a:lnTo>
                  <a:pt x="634" y="4236"/>
                </a:lnTo>
                <a:lnTo>
                  <a:pt x="689" y="4303"/>
                </a:lnTo>
                <a:lnTo>
                  <a:pt x="767" y="4292"/>
                </a:lnTo>
                <a:lnTo>
                  <a:pt x="834" y="4325"/>
                </a:lnTo>
                <a:lnTo>
                  <a:pt x="923" y="4347"/>
                </a:lnTo>
                <a:lnTo>
                  <a:pt x="1012" y="4381"/>
                </a:lnTo>
                <a:lnTo>
                  <a:pt x="1045" y="4459"/>
                </a:lnTo>
                <a:lnTo>
                  <a:pt x="1056" y="4503"/>
                </a:lnTo>
                <a:lnTo>
                  <a:pt x="1079" y="4548"/>
                </a:lnTo>
                <a:lnTo>
                  <a:pt x="1112" y="4581"/>
                </a:lnTo>
                <a:lnTo>
                  <a:pt x="1145" y="4592"/>
                </a:lnTo>
                <a:lnTo>
                  <a:pt x="1179" y="4614"/>
                </a:lnTo>
                <a:lnTo>
                  <a:pt x="1256" y="4748"/>
                </a:lnTo>
                <a:lnTo>
                  <a:pt x="1290" y="4792"/>
                </a:lnTo>
                <a:lnTo>
                  <a:pt x="1268" y="4848"/>
                </a:lnTo>
                <a:lnTo>
                  <a:pt x="1234" y="4881"/>
                </a:lnTo>
                <a:lnTo>
                  <a:pt x="1201" y="4881"/>
                </a:lnTo>
                <a:lnTo>
                  <a:pt x="1156" y="4859"/>
                </a:lnTo>
                <a:lnTo>
                  <a:pt x="1090" y="4837"/>
                </a:lnTo>
                <a:lnTo>
                  <a:pt x="956" y="4548"/>
                </a:lnTo>
                <a:lnTo>
                  <a:pt x="834" y="4481"/>
                </a:lnTo>
                <a:lnTo>
                  <a:pt x="834" y="4536"/>
                </a:lnTo>
                <a:lnTo>
                  <a:pt x="1045" y="4914"/>
                </a:lnTo>
                <a:lnTo>
                  <a:pt x="1156" y="5037"/>
                </a:lnTo>
                <a:lnTo>
                  <a:pt x="1268" y="5215"/>
                </a:lnTo>
                <a:lnTo>
                  <a:pt x="1312" y="5337"/>
                </a:lnTo>
                <a:lnTo>
                  <a:pt x="1345" y="5304"/>
                </a:lnTo>
                <a:lnTo>
                  <a:pt x="1323" y="5259"/>
                </a:lnTo>
                <a:lnTo>
                  <a:pt x="1312" y="5215"/>
                </a:lnTo>
                <a:lnTo>
                  <a:pt x="1301" y="5170"/>
                </a:lnTo>
                <a:lnTo>
                  <a:pt x="1290" y="5126"/>
                </a:lnTo>
                <a:lnTo>
                  <a:pt x="1268" y="5092"/>
                </a:lnTo>
                <a:lnTo>
                  <a:pt x="1201" y="5014"/>
                </a:lnTo>
                <a:lnTo>
                  <a:pt x="1179" y="4992"/>
                </a:lnTo>
                <a:lnTo>
                  <a:pt x="1212" y="4970"/>
                </a:lnTo>
                <a:lnTo>
                  <a:pt x="1290" y="5037"/>
                </a:lnTo>
                <a:lnTo>
                  <a:pt x="1490" y="5248"/>
                </a:lnTo>
                <a:lnTo>
                  <a:pt x="1490" y="5281"/>
                </a:lnTo>
                <a:lnTo>
                  <a:pt x="1390" y="5381"/>
                </a:lnTo>
                <a:lnTo>
                  <a:pt x="1379" y="5437"/>
                </a:lnTo>
                <a:lnTo>
                  <a:pt x="1401" y="5504"/>
                </a:lnTo>
                <a:lnTo>
                  <a:pt x="1490" y="5637"/>
                </a:lnTo>
                <a:lnTo>
                  <a:pt x="1590" y="5870"/>
                </a:lnTo>
                <a:lnTo>
                  <a:pt x="1701" y="6026"/>
                </a:lnTo>
                <a:lnTo>
                  <a:pt x="1734" y="6082"/>
                </a:lnTo>
                <a:lnTo>
                  <a:pt x="1757" y="6204"/>
                </a:lnTo>
                <a:lnTo>
                  <a:pt x="1734" y="6449"/>
                </a:lnTo>
                <a:lnTo>
                  <a:pt x="1768" y="6682"/>
                </a:lnTo>
                <a:lnTo>
                  <a:pt x="1712" y="6871"/>
                </a:lnTo>
                <a:lnTo>
                  <a:pt x="1712" y="6993"/>
                </a:lnTo>
                <a:lnTo>
                  <a:pt x="1812" y="6971"/>
                </a:lnTo>
                <a:lnTo>
                  <a:pt x="1846" y="6927"/>
                </a:lnTo>
                <a:lnTo>
                  <a:pt x="1868" y="6804"/>
                </a:lnTo>
                <a:lnTo>
                  <a:pt x="1901" y="6760"/>
                </a:lnTo>
                <a:lnTo>
                  <a:pt x="1946" y="6749"/>
                </a:lnTo>
                <a:lnTo>
                  <a:pt x="1990" y="6782"/>
                </a:lnTo>
                <a:lnTo>
                  <a:pt x="2012" y="6827"/>
                </a:lnTo>
                <a:lnTo>
                  <a:pt x="2012" y="6882"/>
                </a:lnTo>
                <a:lnTo>
                  <a:pt x="1990" y="6904"/>
                </a:lnTo>
                <a:lnTo>
                  <a:pt x="1923" y="6971"/>
                </a:lnTo>
                <a:lnTo>
                  <a:pt x="1868" y="7093"/>
                </a:lnTo>
                <a:lnTo>
                  <a:pt x="1834" y="7138"/>
                </a:lnTo>
                <a:lnTo>
                  <a:pt x="1801" y="7171"/>
                </a:lnTo>
                <a:lnTo>
                  <a:pt x="1768" y="7216"/>
                </a:lnTo>
                <a:lnTo>
                  <a:pt x="1723" y="7405"/>
                </a:lnTo>
                <a:lnTo>
                  <a:pt x="1601" y="7560"/>
                </a:lnTo>
                <a:lnTo>
                  <a:pt x="1568" y="7671"/>
                </a:lnTo>
                <a:lnTo>
                  <a:pt x="1568" y="7849"/>
                </a:lnTo>
                <a:lnTo>
                  <a:pt x="1557" y="7916"/>
                </a:lnTo>
                <a:lnTo>
                  <a:pt x="1523" y="7960"/>
                </a:lnTo>
                <a:lnTo>
                  <a:pt x="1512" y="8005"/>
                </a:lnTo>
                <a:lnTo>
                  <a:pt x="1534" y="8072"/>
                </a:lnTo>
                <a:lnTo>
                  <a:pt x="1601" y="7927"/>
                </a:lnTo>
                <a:lnTo>
                  <a:pt x="1623" y="7927"/>
                </a:lnTo>
                <a:lnTo>
                  <a:pt x="1612" y="8016"/>
                </a:lnTo>
                <a:lnTo>
                  <a:pt x="1579" y="8183"/>
                </a:lnTo>
                <a:lnTo>
                  <a:pt x="1568" y="8261"/>
                </a:lnTo>
                <a:lnTo>
                  <a:pt x="1557" y="8283"/>
                </a:lnTo>
                <a:lnTo>
                  <a:pt x="1501" y="8327"/>
                </a:lnTo>
                <a:lnTo>
                  <a:pt x="1490" y="8338"/>
                </a:lnTo>
                <a:lnTo>
                  <a:pt x="1479" y="8394"/>
                </a:lnTo>
                <a:lnTo>
                  <a:pt x="1479" y="8472"/>
                </a:lnTo>
                <a:lnTo>
                  <a:pt x="1457" y="8572"/>
                </a:lnTo>
                <a:lnTo>
                  <a:pt x="1379" y="8572"/>
                </a:lnTo>
                <a:lnTo>
                  <a:pt x="1268" y="8427"/>
                </a:lnTo>
                <a:lnTo>
                  <a:pt x="1167" y="8472"/>
                </a:lnTo>
                <a:lnTo>
                  <a:pt x="1156" y="8550"/>
                </a:lnTo>
                <a:lnTo>
                  <a:pt x="1234" y="8917"/>
                </a:lnTo>
                <a:lnTo>
                  <a:pt x="1345" y="9172"/>
                </a:lnTo>
                <a:lnTo>
                  <a:pt x="1490" y="9350"/>
                </a:lnTo>
                <a:lnTo>
                  <a:pt x="1490" y="9361"/>
                </a:lnTo>
                <a:lnTo>
                  <a:pt x="1501" y="9395"/>
                </a:lnTo>
                <a:lnTo>
                  <a:pt x="1512" y="9406"/>
                </a:lnTo>
                <a:lnTo>
                  <a:pt x="1557" y="9439"/>
                </a:lnTo>
                <a:lnTo>
                  <a:pt x="1568" y="9439"/>
                </a:lnTo>
                <a:lnTo>
                  <a:pt x="1579" y="9472"/>
                </a:lnTo>
                <a:lnTo>
                  <a:pt x="1590" y="9550"/>
                </a:lnTo>
                <a:lnTo>
                  <a:pt x="1601" y="9584"/>
                </a:lnTo>
                <a:lnTo>
                  <a:pt x="1612" y="9617"/>
                </a:lnTo>
                <a:lnTo>
                  <a:pt x="1634" y="9639"/>
                </a:lnTo>
                <a:lnTo>
                  <a:pt x="1645" y="9650"/>
                </a:lnTo>
                <a:lnTo>
                  <a:pt x="1679" y="9672"/>
                </a:lnTo>
                <a:lnTo>
                  <a:pt x="1690" y="9706"/>
                </a:lnTo>
                <a:lnTo>
                  <a:pt x="1690" y="9750"/>
                </a:lnTo>
                <a:lnTo>
                  <a:pt x="1701" y="9761"/>
                </a:lnTo>
                <a:lnTo>
                  <a:pt x="1757" y="9761"/>
                </a:lnTo>
                <a:lnTo>
                  <a:pt x="1790" y="9739"/>
                </a:lnTo>
                <a:lnTo>
                  <a:pt x="1812" y="9706"/>
                </a:lnTo>
                <a:lnTo>
                  <a:pt x="1846" y="9617"/>
                </a:lnTo>
                <a:lnTo>
                  <a:pt x="1868" y="9672"/>
                </a:lnTo>
                <a:lnTo>
                  <a:pt x="1868" y="9739"/>
                </a:lnTo>
                <a:lnTo>
                  <a:pt x="1846" y="9795"/>
                </a:lnTo>
                <a:lnTo>
                  <a:pt x="1823" y="9817"/>
                </a:lnTo>
                <a:lnTo>
                  <a:pt x="1757" y="9850"/>
                </a:lnTo>
                <a:lnTo>
                  <a:pt x="1746" y="9906"/>
                </a:lnTo>
                <a:lnTo>
                  <a:pt x="1790" y="10028"/>
                </a:lnTo>
                <a:lnTo>
                  <a:pt x="1801" y="10150"/>
                </a:lnTo>
                <a:lnTo>
                  <a:pt x="1790" y="10284"/>
                </a:lnTo>
                <a:lnTo>
                  <a:pt x="1801" y="10406"/>
                </a:lnTo>
                <a:lnTo>
                  <a:pt x="1868" y="10506"/>
                </a:lnTo>
                <a:lnTo>
                  <a:pt x="1846" y="10528"/>
                </a:lnTo>
                <a:lnTo>
                  <a:pt x="1879" y="10617"/>
                </a:lnTo>
                <a:lnTo>
                  <a:pt x="1912" y="10662"/>
                </a:lnTo>
                <a:lnTo>
                  <a:pt x="1957" y="10651"/>
                </a:lnTo>
                <a:lnTo>
                  <a:pt x="2012" y="10562"/>
                </a:lnTo>
                <a:lnTo>
                  <a:pt x="2068" y="10706"/>
                </a:lnTo>
                <a:lnTo>
                  <a:pt x="2079" y="10762"/>
                </a:lnTo>
                <a:lnTo>
                  <a:pt x="2035" y="10795"/>
                </a:lnTo>
                <a:lnTo>
                  <a:pt x="2035" y="10829"/>
                </a:lnTo>
                <a:lnTo>
                  <a:pt x="2090" y="10884"/>
                </a:lnTo>
                <a:lnTo>
                  <a:pt x="2124" y="11018"/>
                </a:lnTo>
                <a:lnTo>
                  <a:pt x="2124" y="11151"/>
                </a:lnTo>
                <a:lnTo>
                  <a:pt x="2079" y="11251"/>
                </a:lnTo>
                <a:lnTo>
                  <a:pt x="1757" y="11540"/>
                </a:lnTo>
                <a:lnTo>
                  <a:pt x="1879" y="11740"/>
                </a:lnTo>
                <a:lnTo>
                  <a:pt x="1935" y="11774"/>
                </a:lnTo>
                <a:lnTo>
                  <a:pt x="2090" y="12007"/>
                </a:lnTo>
                <a:lnTo>
                  <a:pt x="2112" y="12063"/>
                </a:lnTo>
                <a:lnTo>
                  <a:pt x="2112" y="12096"/>
                </a:lnTo>
                <a:lnTo>
                  <a:pt x="2068" y="12152"/>
                </a:lnTo>
                <a:lnTo>
                  <a:pt x="2068" y="12174"/>
                </a:lnTo>
                <a:lnTo>
                  <a:pt x="2068" y="12218"/>
                </a:lnTo>
                <a:lnTo>
                  <a:pt x="2112" y="12307"/>
                </a:lnTo>
                <a:lnTo>
                  <a:pt x="2135" y="12418"/>
                </a:lnTo>
                <a:lnTo>
                  <a:pt x="2179" y="12474"/>
                </a:lnTo>
                <a:lnTo>
                  <a:pt x="2346" y="12596"/>
                </a:lnTo>
                <a:lnTo>
                  <a:pt x="2379" y="12607"/>
                </a:lnTo>
                <a:lnTo>
                  <a:pt x="2390" y="12618"/>
                </a:lnTo>
                <a:lnTo>
                  <a:pt x="2390" y="12674"/>
                </a:lnTo>
                <a:lnTo>
                  <a:pt x="2401" y="12707"/>
                </a:lnTo>
                <a:lnTo>
                  <a:pt x="2457" y="12752"/>
                </a:lnTo>
                <a:lnTo>
                  <a:pt x="2479" y="12785"/>
                </a:lnTo>
                <a:lnTo>
                  <a:pt x="2479" y="12896"/>
                </a:lnTo>
                <a:lnTo>
                  <a:pt x="2490" y="12963"/>
                </a:lnTo>
                <a:lnTo>
                  <a:pt x="2513" y="13030"/>
                </a:lnTo>
                <a:lnTo>
                  <a:pt x="2624" y="13197"/>
                </a:lnTo>
                <a:lnTo>
                  <a:pt x="2624" y="13219"/>
                </a:lnTo>
                <a:lnTo>
                  <a:pt x="2668" y="13208"/>
                </a:lnTo>
                <a:lnTo>
                  <a:pt x="2713" y="13197"/>
                </a:lnTo>
                <a:lnTo>
                  <a:pt x="2746" y="13185"/>
                </a:lnTo>
                <a:lnTo>
                  <a:pt x="2791" y="13208"/>
                </a:lnTo>
                <a:lnTo>
                  <a:pt x="2824" y="13230"/>
                </a:lnTo>
                <a:lnTo>
                  <a:pt x="2846" y="13241"/>
                </a:lnTo>
                <a:lnTo>
                  <a:pt x="2868" y="13252"/>
                </a:lnTo>
                <a:lnTo>
                  <a:pt x="2891" y="13308"/>
                </a:lnTo>
                <a:lnTo>
                  <a:pt x="2879" y="13341"/>
                </a:lnTo>
                <a:lnTo>
                  <a:pt x="2846" y="13330"/>
                </a:lnTo>
                <a:lnTo>
                  <a:pt x="2824" y="13297"/>
                </a:lnTo>
                <a:lnTo>
                  <a:pt x="2802" y="13274"/>
                </a:lnTo>
                <a:lnTo>
                  <a:pt x="2791" y="13374"/>
                </a:lnTo>
                <a:lnTo>
                  <a:pt x="2879" y="13486"/>
                </a:lnTo>
                <a:lnTo>
                  <a:pt x="2991" y="13575"/>
                </a:lnTo>
                <a:lnTo>
                  <a:pt x="3080" y="13630"/>
                </a:lnTo>
                <a:lnTo>
                  <a:pt x="3091" y="13552"/>
                </a:lnTo>
                <a:lnTo>
                  <a:pt x="3102" y="13552"/>
                </a:lnTo>
                <a:lnTo>
                  <a:pt x="3157" y="13630"/>
                </a:lnTo>
                <a:lnTo>
                  <a:pt x="3191" y="13641"/>
                </a:lnTo>
                <a:lnTo>
                  <a:pt x="3213" y="13630"/>
                </a:lnTo>
                <a:lnTo>
                  <a:pt x="3235" y="13630"/>
                </a:lnTo>
                <a:lnTo>
                  <a:pt x="3246" y="13675"/>
                </a:lnTo>
                <a:lnTo>
                  <a:pt x="3246" y="13697"/>
                </a:lnTo>
                <a:lnTo>
                  <a:pt x="3246" y="13719"/>
                </a:lnTo>
                <a:lnTo>
                  <a:pt x="3269" y="13775"/>
                </a:lnTo>
                <a:lnTo>
                  <a:pt x="3224" y="13763"/>
                </a:lnTo>
                <a:lnTo>
                  <a:pt x="3180" y="13752"/>
                </a:lnTo>
                <a:lnTo>
                  <a:pt x="3146" y="13719"/>
                </a:lnTo>
                <a:lnTo>
                  <a:pt x="3135" y="13686"/>
                </a:lnTo>
                <a:lnTo>
                  <a:pt x="3113" y="13730"/>
                </a:lnTo>
                <a:lnTo>
                  <a:pt x="3102" y="13763"/>
                </a:lnTo>
                <a:lnTo>
                  <a:pt x="3124" y="13786"/>
                </a:lnTo>
                <a:lnTo>
                  <a:pt x="3157" y="13808"/>
                </a:lnTo>
                <a:lnTo>
                  <a:pt x="3135" y="13875"/>
                </a:lnTo>
                <a:lnTo>
                  <a:pt x="3191" y="13941"/>
                </a:lnTo>
                <a:lnTo>
                  <a:pt x="3269" y="13986"/>
                </a:lnTo>
                <a:lnTo>
                  <a:pt x="3358" y="14008"/>
                </a:lnTo>
                <a:lnTo>
                  <a:pt x="3324" y="13997"/>
                </a:lnTo>
                <a:lnTo>
                  <a:pt x="3302" y="13986"/>
                </a:lnTo>
                <a:lnTo>
                  <a:pt x="3280" y="13964"/>
                </a:lnTo>
                <a:lnTo>
                  <a:pt x="3269" y="13930"/>
                </a:lnTo>
                <a:lnTo>
                  <a:pt x="3324" y="13930"/>
                </a:lnTo>
                <a:lnTo>
                  <a:pt x="3469" y="13986"/>
                </a:lnTo>
                <a:lnTo>
                  <a:pt x="3402" y="14086"/>
                </a:lnTo>
                <a:lnTo>
                  <a:pt x="3413" y="14153"/>
                </a:lnTo>
                <a:lnTo>
                  <a:pt x="3546" y="14308"/>
                </a:lnTo>
                <a:lnTo>
                  <a:pt x="3569" y="14353"/>
                </a:lnTo>
                <a:lnTo>
                  <a:pt x="3591" y="14475"/>
                </a:lnTo>
                <a:lnTo>
                  <a:pt x="3613" y="14531"/>
                </a:lnTo>
                <a:lnTo>
                  <a:pt x="3713" y="14619"/>
                </a:lnTo>
                <a:lnTo>
                  <a:pt x="3758" y="14642"/>
                </a:lnTo>
                <a:lnTo>
                  <a:pt x="3824" y="14653"/>
                </a:lnTo>
                <a:lnTo>
                  <a:pt x="3802" y="14697"/>
                </a:lnTo>
                <a:lnTo>
                  <a:pt x="3780" y="14708"/>
                </a:lnTo>
                <a:lnTo>
                  <a:pt x="3747" y="14720"/>
                </a:lnTo>
                <a:lnTo>
                  <a:pt x="3713" y="14720"/>
                </a:lnTo>
                <a:lnTo>
                  <a:pt x="3713" y="14753"/>
                </a:lnTo>
                <a:lnTo>
                  <a:pt x="3791" y="14820"/>
                </a:lnTo>
                <a:lnTo>
                  <a:pt x="4025" y="15198"/>
                </a:lnTo>
                <a:lnTo>
                  <a:pt x="4136" y="15309"/>
                </a:lnTo>
                <a:lnTo>
                  <a:pt x="4358" y="15476"/>
                </a:lnTo>
                <a:lnTo>
                  <a:pt x="4425" y="15542"/>
                </a:lnTo>
                <a:lnTo>
                  <a:pt x="4480" y="15676"/>
                </a:lnTo>
                <a:lnTo>
                  <a:pt x="4558" y="15709"/>
                </a:lnTo>
                <a:lnTo>
                  <a:pt x="4636" y="15731"/>
                </a:lnTo>
                <a:lnTo>
                  <a:pt x="4692" y="15765"/>
                </a:lnTo>
                <a:lnTo>
                  <a:pt x="4747" y="15809"/>
                </a:lnTo>
                <a:lnTo>
                  <a:pt x="5136" y="16054"/>
                </a:lnTo>
                <a:lnTo>
                  <a:pt x="5214" y="16065"/>
                </a:lnTo>
                <a:lnTo>
                  <a:pt x="5236" y="16054"/>
                </a:lnTo>
                <a:lnTo>
                  <a:pt x="5214" y="16031"/>
                </a:lnTo>
                <a:lnTo>
                  <a:pt x="5170" y="15998"/>
                </a:lnTo>
                <a:lnTo>
                  <a:pt x="5158" y="15998"/>
                </a:lnTo>
                <a:lnTo>
                  <a:pt x="5125" y="15965"/>
                </a:lnTo>
                <a:lnTo>
                  <a:pt x="5092" y="15942"/>
                </a:lnTo>
                <a:lnTo>
                  <a:pt x="5070" y="15909"/>
                </a:lnTo>
                <a:lnTo>
                  <a:pt x="5058" y="15853"/>
                </a:lnTo>
                <a:lnTo>
                  <a:pt x="5147" y="15898"/>
                </a:lnTo>
                <a:lnTo>
                  <a:pt x="5325" y="15998"/>
                </a:lnTo>
                <a:lnTo>
                  <a:pt x="5414" y="16031"/>
                </a:lnTo>
                <a:lnTo>
                  <a:pt x="5447" y="15998"/>
                </a:lnTo>
                <a:lnTo>
                  <a:pt x="5525" y="15976"/>
                </a:lnTo>
                <a:lnTo>
                  <a:pt x="5625" y="15954"/>
                </a:lnTo>
                <a:lnTo>
                  <a:pt x="5714" y="15954"/>
                </a:lnTo>
                <a:lnTo>
                  <a:pt x="5781" y="15987"/>
                </a:lnTo>
                <a:lnTo>
                  <a:pt x="5914" y="16098"/>
                </a:lnTo>
                <a:lnTo>
                  <a:pt x="5959" y="16131"/>
                </a:lnTo>
                <a:lnTo>
                  <a:pt x="5948" y="16143"/>
                </a:lnTo>
                <a:lnTo>
                  <a:pt x="5981" y="16187"/>
                </a:lnTo>
                <a:lnTo>
                  <a:pt x="6048" y="16243"/>
                </a:lnTo>
                <a:lnTo>
                  <a:pt x="6081" y="16298"/>
                </a:lnTo>
                <a:lnTo>
                  <a:pt x="6115" y="16320"/>
                </a:lnTo>
                <a:lnTo>
                  <a:pt x="6237" y="16343"/>
                </a:lnTo>
                <a:lnTo>
                  <a:pt x="6337" y="16365"/>
                </a:lnTo>
                <a:lnTo>
                  <a:pt x="6404" y="16420"/>
                </a:lnTo>
                <a:lnTo>
                  <a:pt x="6381" y="16476"/>
                </a:lnTo>
                <a:lnTo>
                  <a:pt x="6526" y="16643"/>
                </a:lnTo>
                <a:lnTo>
                  <a:pt x="6704" y="16787"/>
                </a:lnTo>
                <a:lnTo>
                  <a:pt x="6793" y="16832"/>
                </a:lnTo>
                <a:lnTo>
                  <a:pt x="6859" y="16854"/>
                </a:lnTo>
                <a:lnTo>
                  <a:pt x="6893" y="16865"/>
                </a:lnTo>
                <a:lnTo>
                  <a:pt x="6993" y="16887"/>
                </a:lnTo>
                <a:lnTo>
                  <a:pt x="7026" y="16898"/>
                </a:lnTo>
                <a:lnTo>
                  <a:pt x="7126" y="17043"/>
                </a:lnTo>
                <a:lnTo>
                  <a:pt x="7160" y="17065"/>
                </a:lnTo>
                <a:lnTo>
                  <a:pt x="7204" y="17076"/>
                </a:lnTo>
                <a:lnTo>
                  <a:pt x="7237" y="17132"/>
                </a:lnTo>
                <a:lnTo>
                  <a:pt x="7271" y="17154"/>
                </a:lnTo>
                <a:lnTo>
                  <a:pt x="7426" y="17243"/>
                </a:lnTo>
                <a:lnTo>
                  <a:pt x="7549" y="17299"/>
                </a:lnTo>
                <a:lnTo>
                  <a:pt x="7593" y="17343"/>
                </a:lnTo>
                <a:lnTo>
                  <a:pt x="7615" y="17421"/>
                </a:lnTo>
                <a:lnTo>
                  <a:pt x="7571" y="17532"/>
                </a:lnTo>
                <a:lnTo>
                  <a:pt x="7560" y="17554"/>
                </a:lnTo>
                <a:lnTo>
                  <a:pt x="7593" y="17588"/>
                </a:lnTo>
                <a:lnTo>
                  <a:pt x="7715" y="17666"/>
                </a:lnTo>
                <a:lnTo>
                  <a:pt x="7882" y="17910"/>
                </a:lnTo>
                <a:lnTo>
                  <a:pt x="7938" y="17943"/>
                </a:lnTo>
                <a:lnTo>
                  <a:pt x="7938" y="17977"/>
                </a:lnTo>
                <a:lnTo>
                  <a:pt x="7971" y="18066"/>
                </a:lnTo>
                <a:lnTo>
                  <a:pt x="8027" y="18155"/>
                </a:lnTo>
                <a:lnTo>
                  <a:pt x="8082" y="18199"/>
                </a:lnTo>
                <a:lnTo>
                  <a:pt x="8038" y="18099"/>
                </a:lnTo>
                <a:lnTo>
                  <a:pt x="8071" y="18055"/>
                </a:lnTo>
                <a:lnTo>
                  <a:pt x="8149" y="18055"/>
                </a:lnTo>
                <a:lnTo>
                  <a:pt x="8360" y="18077"/>
                </a:lnTo>
                <a:lnTo>
                  <a:pt x="8438" y="18132"/>
                </a:lnTo>
                <a:lnTo>
                  <a:pt x="8627" y="18399"/>
                </a:lnTo>
                <a:lnTo>
                  <a:pt x="8649" y="18488"/>
                </a:lnTo>
                <a:lnTo>
                  <a:pt x="8660" y="18699"/>
                </a:lnTo>
                <a:lnTo>
                  <a:pt x="8638" y="18877"/>
                </a:lnTo>
                <a:lnTo>
                  <a:pt x="8549" y="18822"/>
                </a:lnTo>
                <a:lnTo>
                  <a:pt x="8505" y="18822"/>
                </a:lnTo>
                <a:lnTo>
                  <a:pt x="8505" y="18844"/>
                </a:lnTo>
                <a:lnTo>
                  <a:pt x="8594" y="18900"/>
                </a:lnTo>
                <a:lnTo>
                  <a:pt x="8805" y="19111"/>
                </a:lnTo>
                <a:lnTo>
                  <a:pt x="8894" y="19166"/>
                </a:lnTo>
                <a:lnTo>
                  <a:pt x="9238" y="19289"/>
                </a:lnTo>
                <a:lnTo>
                  <a:pt x="9249" y="19333"/>
                </a:lnTo>
                <a:lnTo>
                  <a:pt x="9272" y="19378"/>
                </a:lnTo>
                <a:lnTo>
                  <a:pt x="9283" y="19422"/>
                </a:lnTo>
                <a:lnTo>
                  <a:pt x="9272" y="19466"/>
                </a:lnTo>
                <a:lnTo>
                  <a:pt x="9294" y="19500"/>
                </a:lnTo>
                <a:lnTo>
                  <a:pt x="9283" y="19533"/>
                </a:lnTo>
                <a:lnTo>
                  <a:pt x="9238" y="19567"/>
                </a:lnTo>
                <a:lnTo>
                  <a:pt x="9216" y="19600"/>
                </a:lnTo>
                <a:lnTo>
                  <a:pt x="9216" y="19655"/>
                </a:lnTo>
                <a:lnTo>
                  <a:pt x="9238" y="19722"/>
                </a:lnTo>
                <a:lnTo>
                  <a:pt x="9238" y="19767"/>
                </a:lnTo>
                <a:lnTo>
                  <a:pt x="9249" y="19800"/>
                </a:lnTo>
                <a:lnTo>
                  <a:pt x="9294" y="19867"/>
                </a:lnTo>
                <a:lnTo>
                  <a:pt x="9294" y="19911"/>
                </a:lnTo>
                <a:lnTo>
                  <a:pt x="9294" y="19967"/>
                </a:lnTo>
                <a:lnTo>
                  <a:pt x="9283" y="19978"/>
                </a:lnTo>
                <a:lnTo>
                  <a:pt x="9394" y="20067"/>
                </a:lnTo>
                <a:lnTo>
                  <a:pt x="9461" y="20100"/>
                </a:lnTo>
                <a:lnTo>
                  <a:pt x="9494" y="20145"/>
                </a:lnTo>
                <a:lnTo>
                  <a:pt x="9516" y="20234"/>
                </a:lnTo>
                <a:lnTo>
                  <a:pt x="9539" y="20267"/>
                </a:lnTo>
                <a:lnTo>
                  <a:pt x="9605" y="20311"/>
                </a:lnTo>
                <a:lnTo>
                  <a:pt x="9627" y="20345"/>
                </a:lnTo>
                <a:lnTo>
                  <a:pt x="9627" y="20389"/>
                </a:lnTo>
                <a:lnTo>
                  <a:pt x="9650" y="20467"/>
                </a:lnTo>
                <a:lnTo>
                  <a:pt x="9661" y="20511"/>
                </a:lnTo>
                <a:lnTo>
                  <a:pt x="9627" y="20612"/>
                </a:lnTo>
                <a:lnTo>
                  <a:pt x="9627" y="20656"/>
                </a:lnTo>
                <a:lnTo>
                  <a:pt x="9639" y="20700"/>
                </a:lnTo>
                <a:lnTo>
                  <a:pt x="9694" y="20789"/>
                </a:lnTo>
                <a:lnTo>
                  <a:pt x="9739" y="20901"/>
                </a:lnTo>
                <a:lnTo>
                  <a:pt x="9805" y="20956"/>
                </a:lnTo>
                <a:lnTo>
                  <a:pt x="9983" y="21001"/>
                </a:lnTo>
                <a:lnTo>
                  <a:pt x="10061" y="21034"/>
                </a:lnTo>
                <a:lnTo>
                  <a:pt x="10139" y="21090"/>
                </a:lnTo>
                <a:lnTo>
                  <a:pt x="10172" y="21145"/>
                </a:lnTo>
                <a:lnTo>
                  <a:pt x="10117" y="21256"/>
                </a:lnTo>
                <a:lnTo>
                  <a:pt x="10094" y="21345"/>
                </a:lnTo>
                <a:lnTo>
                  <a:pt x="10094" y="21423"/>
                </a:lnTo>
                <a:lnTo>
                  <a:pt x="10072" y="21456"/>
                </a:lnTo>
                <a:lnTo>
                  <a:pt x="10061" y="21479"/>
                </a:lnTo>
                <a:lnTo>
                  <a:pt x="10039" y="21534"/>
                </a:lnTo>
                <a:lnTo>
                  <a:pt x="10017" y="21612"/>
                </a:lnTo>
                <a:lnTo>
                  <a:pt x="10005" y="21657"/>
                </a:lnTo>
                <a:lnTo>
                  <a:pt x="10005" y="21701"/>
                </a:lnTo>
                <a:lnTo>
                  <a:pt x="10028" y="21723"/>
                </a:lnTo>
                <a:lnTo>
                  <a:pt x="10105" y="21823"/>
                </a:lnTo>
                <a:lnTo>
                  <a:pt x="10105" y="21846"/>
                </a:lnTo>
                <a:lnTo>
                  <a:pt x="10150" y="21979"/>
                </a:lnTo>
                <a:lnTo>
                  <a:pt x="10317" y="22023"/>
                </a:lnTo>
                <a:lnTo>
                  <a:pt x="10317" y="22023"/>
                </a:lnTo>
                <a:lnTo>
                  <a:pt x="10406" y="22079"/>
                </a:lnTo>
                <a:lnTo>
                  <a:pt x="10428" y="22079"/>
                </a:lnTo>
                <a:lnTo>
                  <a:pt x="10461" y="22135"/>
                </a:lnTo>
                <a:lnTo>
                  <a:pt x="10461" y="22168"/>
                </a:lnTo>
                <a:lnTo>
                  <a:pt x="10439" y="22179"/>
                </a:lnTo>
                <a:lnTo>
                  <a:pt x="10428" y="22212"/>
                </a:lnTo>
                <a:lnTo>
                  <a:pt x="10406" y="22301"/>
                </a:lnTo>
                <a:lnTo>
                  <a:pt x="10317" y="22579"/>
                </a:lnTo>
                <a:lnTo>
                  <a:pt x="10306" y="22657"/>
                </a:lnTo>
                <a:lnTo>
                  <a:pt x="10306" y="22713"/>
                </a:lnTo>
                <a:lnTo>
                  <a:pt x="10328" y="22768"/>
                </a:lnTo>
                <a:lnTo>
                  <a:pt x="10383" y="22824"/>
                </a:lnTo>
                <a:lnTo>
                  <a:pt x="10428" y="22891"/>
                </a:lnTo>
                <a:lnTo>
                  <a:pt x="10539" y="23124"/>
                </a:lnTo>
                <a:lnTo>
                  <a:pt x="10572" y="23168"/>
                </a:lnTo>
                <a:lnTo>
                  <a:pt x="10606" y="23202"/>
                </a:lnTo>
                <a:lnTo>
                  <a:pt x="10650" y="23224"/>
                </a:lnTo>
                <a:lnTo>
                  <a:pt x="10695" y="23246"/>
                </a:lnTo>
                <a:lnTo>
                  <a:pt x="10717" y="23235"/>
                </a:lnTo>
                <a:lnTo>
                  <a:pt x="10750" y="23191"/>
                </a:lnTo>
                <a:lnTo>
                  <a:pt x="10784" y="23180"/>
                </a:lnTo>
                <a:lnTo>
                  <a:pt x="10784" y="23191"/>
                </a:lnTo>
                <a:lnTo>
                  <a:pt x="10806" y="23213"/>
                </a:lnTo>
                <a:lnTo>
                  <a:pt x="10828" y="23235"/>
                </a:lnTo>
                <a:lnTo>
                  <a:pt x="10895" y="23257"/>
                </a:lnTo>
                <a:lnTo>
                  <a:pt x="10917" y="23302"/>
                </a:lnTo>
                <a:lnTo>
                  <a:pt x="10939" y="23357"/>
                </a:lnTo>
                <a:lnTo>
                  <a:pt x="10950" y="23402"/>
                </a:lnTo>
                <a:lnTo>
                  <a:pt x="10973" y="23435"/>
                </a:lnTo>
                <a:lnTo>
                  <a:pt x="11117" y="23535"/>
                </a:lnTo>
                <a:lnTo>
                  <a:pt x="11117" y="23558"/>
                </a:lnTo>
                <a:lnTo>
                  <a:pt x="11128" y="23602"/>
                </a:lnTo>
                <a:lnTo>
                  <a:pt x="11128" y="23635"/>
                </a:lnTo>
                <a:lnTo>
                  <a:pt x="11150" y="23646"/>
                </a:lnTo>
                <a:lnTo>
                  <a:pt x="11184" y="23658"/>
                </a:lnTo>
                <a:lnTo>
                  <a:pt x="11195" y="23669"/>
                </a:lnTo>
                <a:lnTo>
                  <a:pt x="11206" y="23680"/>
                </a:lnTo>
                <a:lnTo>
                  <a:pt x="11217" y="23702"/>
                </a:lnTo>
                <a:lnTo>
                  <a:pt x="11228" y="23935"/>
                </a:lnTo>
                <a:lnTo>
                  <a:pt x="11239" y="23969"/>
                </a:lnTo>
                <a:lnTo>
                  <a:pt x="11251" y="24002"/>
                </a:lnTo>
                <a:lnTo>
                  <a:pt x="11273" y="24169"/>
                </a:lnTo>
                <a:lnTo>
                  <a:pt x="11295" y="24213"/>
                </a:lnTo>
                <a:lnTo>
                  <a:pt x="11328" y="24269"/>
                </a:lnTo>
                <a:lnTo>
                  <a:pt x="11362" y="24347"/>
                </a:lnTo>
                <a:lnTo>
                  <a:pt x="11373" y="24436"/>
                </a:lnTo>
                <a:lnTo>
                  <a:pt x="11362" y="24491"/>
                </a:lnTo>
                <a:lnTo>
                  <a:pt x="11417" y="24480"/>
                </a:lnTo>
                <a:lnTo>
                  <a:pt x="11473" y="24491"/>
                </a:lnTo>
                <a:lnTo>
                  <a:pt x="11495" y="24514"/>
                </a:lnTo>
                <a:lnTo>
                  <a:pt x="11473" y="24580"/>
                </a:lnTo>
                <a:lnTo>
                  <a:pt x="11495" y="24603"/>
                </a:lnTo>
                <a:lnTo>
                  <a:pt x="11484" y="24647"/>
                </a:lnTo>
                <a:lnTo>
                  <a:pt x="11473" y="24680"/>
                </a:lnTo>
                <a:lnTo>
                  <a:pt x="11440" y="24725"/>
                </a:lnTo>
                <a:lnTo>
                  <a:pt x="11495" y="24703"/>
                </a:lnTo>
                <a:lnTo>
                  <a:pt x="11540" y="24703"/>
                </a:lnTo>
                <a:lnTo>
                  <a:pt x="11584" y="24725"/>
                </a:lnTo>
                <a:lnTo>
                  <a:pt x="11606" y="24780"/>
                </a:lnTo>
                <a:lnTo>
                  <a:pt x="11584" y="24792"/>
                </a:lnTo>
                <a:lnTo>
                  <a:pt x="11573" y="24803"/>
                </a:lnTo>
                <a:lnTo>
                  <a:pt x="11562" y="24814"/>
                </a:lnTo>
                <a:lnTo>
                  <a:pt x="11551" y="24836"/>
                </a:lnTo>
                <a:lnTo>
                  <a:pt x="11629" y="24858"/>
                </a:lnTo>
                <a:lnTo>
                  <a:pt x="11717" y="24869"/>
                </a:lnTo>
                <a:lnTo>
                  <a:pt x="11695" y="24936"/>
                </a:lnTo>
                <a:lnTo>
                  <a:pt x="11717" y="24958"/>
                </a:lnTo>
                <a:lnTo>
                  <a:pt x="11751" y="24969"/>
                </a:lnTo>
                <a:lnTo>
                  <a:pt x="11773" y="24992"/>
                </a:lnTo>
                <a:lnTo>
                  <a:pt x="11784" y="25047"/>
                </a:lnTo>
                <a:lnTo>
                  <a:pt x="11806" y="25092"/>
                </a:lnTo>
                <a:lnTo>
                  <a:pt x="11862" y="25158"/>
                </a:lnTo>
                <a:lnTo>
                  <a:pt x="11862" y="25158"/>
                </a:lnTo>
                <a:lnTo>
                  <a:pt x="11862" y="25158"/>
                </a:lnTo>
                <a:lnTo>
                  <a:pt x="11929" y="24980"/>
                </a:lnTo>
                <a:lnTo>
                  <a:pt x="11973" y="24903"/>
                </a:lnTo>
                <a:lnTo>
                  <a:pt x="12040" y="24836"/>
                </a:lnTo>
                <a:lnTo>
                  <a:pt x="12118" y="24780"/>
                </a:lnTo>
                <a:lnTo>
                  <a:pt x="12362" y="24647"/>
                </a:lnTo>
                <a:lnTo>
                  <a:pt x="12429" y="24569"/>
                </a:lnTo>
                <a:lnTo>
                  <a:pt x="12485" y="24502"/>
                </a:lnTo>
                <a:lnTo>
                  <a:pt x="12551" y="24347"/>
                </a:lnTo>
                <a:lnTo>
                  <a:pt x="12696" y="23802"/>
                </a:lnTo>
                <a:lnTo>
                  <a:pt x="12718" y="23691"/>
                </a:lnTo>
                <a:lnTo>
                  <a:pt x="12707" y="23580"/>
                </a:lnTo>
                <a:lnTo>
                  <a:pt x="12685" y="23446"/>
                </a:lnTo>
                <a:lnTo>
                  <a:pt x="12407" y="22613"/>
                </a:lnTo>
                <a:lnTo>
                  <a:pt x="12362" y="22524"/>
                </a:lnTo>
                <a:lnTo>
                  <a:pt x="12296" y="22457"/>
                </a:lnTo>
                <a:lnTo>
                  <a:pt x="12218" y="22412"/>
                </a:lnTo>
                <a:lnTo>
                  <a:pt x="12140" y="22379"/>
                </a:lnTo>
                <a:lnTo>
                  <a:pt x="11962" y="22357"/>
                </a:lnTo>
                <a:lnTo>
                  <a:pt x="11795" y="22335"/>
                </a:lnTo>
                <a:lnTo>
                  <a:pt x="11351" y="22346"/>
                </a:lnTo>
                <a:lnTo>
                  <a:pt x="11273" y="22324"/>
                </a:lnTo>
                <a:lnTo>
                  <a:pt x="11195" y="22279"/>
                </a:lnTo>
                <a:lnTo>
                  <a:pt x="11128" y="22212"/>
                </a:lnTo>
                <a:lnTo>
                  <a:pt x="11084" y="22123"/>
                </a:lnTo>
                <a:lnTo>
                  <a:pt x="11050" y="22034"/>
                </a:lnTo>
                <a:lnTo>
                  <a:pt x="11028" y="21946"/>
                </a:lnTo>
                <a:lnTo>
                  <a:pt x="11006" y="21768"/>
                </a:lnTo>
                <a:lnTo>
                  <a:pt x="11028" y="20778"/>
                </a:lnTo>
                <a:lnTo>
                  <a:pt x="11039" y="20712"/>
                </a:lnTo>
                <a:lnTo>
                  <a:pt x="11073" y="20667"/>
                </a:lnTo>
                <a:lnTo>
                  <a:pt x="11139" y="20700"/>
                </a:lnTo>
                <a:lnTo>
                  <a:pt x="11206" y="20756"/>
                </a:lnTo>
                <a:lnTo>
                  <a:pt x="11295" y="20789"/>
                </a:lnTo>
                <a:lnTo>
                  <a:pt x="11373" y="20789"/>
                </a:lnTo>
                <a:lnTo>
                  <a:pt x="11440" y="20756"/>
                </a:lnTo>
                <a:lnTo>
                  <a:pt x="11651" y="20600"/>
                </a:lnTo>
                <a:lnTo>
                  <a:pt x="11829" y="20500"/>
                </a:lnTo>
                <a:lnTo>
                  <a:pt x="11918" y="20467"/>
                </a:lnTo>
                <a:lnTo>
                  <a:pt x="11995" y="20456"/>
                </a:lnTo>
                <a:lnTo>
                  <a:pt x="12084" y="20445"/>
                </a:lnTo>
                <a:lnTo>
                  <a:pt x="12529" y="20500"/>
                </a:lnTo>
                <a:lnTo>
                  <a:pt x="12585" y="20500"/>
                </a:lnTo>
                <a:lnTo>
                  <a:pt x="12651" y="20478"/>
                </a:lnTo>
                <a:lnTo>
                  <a:pt x="12729" y="20445"/>
                </a:lnTo>
                <a:lnTo>
                  <a:pt x="12796" y="20400"/>
                </a:lnTo>
                <a:lnTo>
                  <a:pt x="12862" y="20322"/>
                </a:lnTo>
                <a:lnTo>
                  <a:pt x="12896" y="20234"/>
                </a:lnTo>
                <a:lnTo>
                  <a:pt x="13029" y="19811"/>
                </a:lnTo>
                <a:lnTo>
                  <a:pt x="13029" y="19700"/>
                </a:lnTo>
                <a:lnTo>
                  <a:pt x="13007" y="19600"/>
                </a:lnTo>
                <a:lnTo>
                  <a:pt x="12840" y="19311"/>
                </a:lnTo>
                <a:lnTo>
                  <a:pt x="12818" y="19222"/>
                </a:lnTo>
                <a:lnTo>
                  <a:pt x="12807" y="19111"/>
                </a:lnTo>
                <a:lnTo>
                  <a:pt x="12807" y="19011"/>
                </a:lnTo>
                <a:lnTo>
                  <a:pt x="12929" y="18455"/>
                </a:lnTo>
                <a:lnTo>
                  <a:pt x="12940" y="18366"/>
                </a:lnTo>
                <a:lnTo>
                  <a:pt x="12940" y="18288"/>
                </a:lnTo>
                <a:lnTo>
                  <a:pt x="12907" y="18188"/>
                </a:lnTo>
                <a:lnTo>
                  <a:pt x="12862" y="18110"/>
                </a:lnTo>
                <a:lnTo>
                  <a:pt x="12807" y="18032"/>
                </a:lnTo>
                <a:lnTo>
                  <a:pt x="12751" y="17999"/>
                </a:lnTo>
                <a:lnTo>
                  <a:pt x="12696" y="17977"/>
                </a:lnTo>
                <a:lnTo>
                  <a:pt x="12618" y="17966"/>
                </a:lnTo>
                <a:lnTo>
                  <a:pt x="12451" y="17966"/>
                </a:lnTo>
                <a:lnTo>
                  <a:pt x="12262" y="18044"/>
                </a:lnTo>
                <a:lnTo>
                  <a:pt x="12151" y="18099"/>
                </a:lnTo>
                <a:lnTo>
                  <a:pt x="12018" y="18121"/>
                </a:lnTo>
                <a:lnTo>
                  <a:pt x="11640" y="18121"/>
                </a:lnTo>
                <a:lnTo>
                  <a:pt x="11562" y="18132"/>
                </a:lnTo>
                <a:lnTo>
                  <a:pt x="11495" y="18166"/>
                </a:lnTo>
                <a:lnTo>
                  <a:pt x="11451" y="18199"/>
                </a:lnTo>
                <a:lnTo>
                  <a:pt x="11406" y="18255"/>
                </a:lnTo>
                <a:lnTo>
                  <a:pt x="11295" y="18444"/>
                </a:lnTo>
                <a:lnTo>
                  <a:pt x="11039" y="19122"/>
                </a:lnTo>
                <a:lnTo>
                  <a:pt x="10939" y="19578"/>
                </a:lnTo>
                <a:lnTo>
                  <a:pt x="10906" y="19667"/>
                </a:lnTo>
                <a:lnTo>
                  <a:pt x="10861" y="19744"/>
                </a:lnTo>
                <a:lnTo>
                  <a:pt x="10784" y="19800"/>
                </a:lnTo>
                <a:lnTo>
                  <a:pt x="10706" y="19844"/>
                </a:lnTo>
                <a:lnTo>
                  <a:pt x="10617" y="19867"/>
                </a:lnTo>
                <a:lnTo>
                  <a:pt x="10528" y="19889"/>
                </a:lnTo>
                <a:lnTo>
                  <a:pt x="10439" y="19889"/>
                </a:lnTo>
                <a:lnTo>
                  <a:pt x="10328" y="19867"/>
                </a:lnTo>
                <a:lnTo>
                  <a:pt x="10228" y="19822"/>
                </a:lnTo>
                <a:lnTo>
                  <a:pt x="10150" y="19744"/>
                </a:lnTo>
                <a:lnTo>
                  <a:pt x="9894" y="19411"/>
                </a:lnTo>
                <a:lnTo>
                  <a:pt x="9794" y="19322"/>
                </a:lnTo>
                <a:lnTo>
                  <a:pt x="9494" y="19155"/>
                </a:lnTo>
                <a:lnTo>
                  <a:pt x="9438" y="19122"/>
                </a:lnTo>
                <a:lnTo>
                  <a:pt x="9383" y="19055"/>
                </a:lnTo>
                <a:lnTo>
                  <a:pt x="9338" y="18966"/>
                </a:lnTo>
                <a:lnTo>
                  <a:pt x="9316" y="18888"/>
                </a:lnTo>
                <a:lnTo>
                  <a:pt x="9316" y="18799"/>
                </a:lnTo>
                <a:lnTo>
                  <a:pt x="9338" y="18444"/>
                </a:lnTo>
                <a:lnTo>
                  <a:pt x="9327" y="18355"/>
                </a:lnTo>
                <a:lnTo>
                  <a:pt x="9249" y="18088"/>
                </a:lnTo>
                <a:lnTo>
                  <a:pt x="9249" y="17988"/>
                </a:lnTo>
                <a:lnTo>
                  <a:pt x="9294" y="17554"/>
                </a:lnTo>
                <a:lnTo>
                  <a:pt x="9294" y="17465"/>
                </a:lnTo>
                <a:lnTo>
                  <a:pt x="9261" y="17377"/>
                </a:lnTo>
                <a:lnTo>
                  <a:pt x="9227" y="17288"/>
                </a:lnTo>
                <a:lnTo>
                  <a:pt x="9183" y="17221"/>
                </a:lnTo>
                <a:lnTo>
                  <a:pt x="9138" y="17188"/>
                </a:lnTo>
                <a:lnTo>
                  <a:pt x="9127" y="17176"/>
                </a:lnTo>
                <a:lnTo>
                  <a:pt x="8827" y="17087"/>
                </a:lnTo>
                <a:lnTo>
                  <a:pt x="8749" y="17043"/>
                </a:lnTo>
                <a:lnTo>
                  <a:pt x="8683" y="16976"/>
                </a:lnTo>
                <a:lnTo>
                  <a:pt x="8660" y="16898"/>
                </a:lnTo>
                <a:lnTo>
                  <a:pt x="8671" y="16821"/>
                </a:lnTo>
                <a:lnTo>
                  <a:pt x="8727" y="16732"/>
                </a:lnTo>
                <a:lnTo>
                  <a:pt x="9027" y="16420"/>
                </a:lnTo>
                <a:lnTo>
                  <a:pt x="9116" y="16354"/>
                </a:lnTo>
                <a:lnTo>
                  <a:pt x="9216" y="16298"/>
                </a:lnTo>
                <a:lnTo>
                  <a:pt x="9350" y="16265"/>
                </a:lnTo>
                <a:lnTo>
                  <a:pt x="9739" y="16198"/>
                </a:lnTo>
                <a:lnTo>
                  <a:pt x="9828" y="16176"/>
                </a:lnTo>
                <a:lnTo>
                  <a:pt x="9928" y="16131"/>
                </a:lnTo>
                <a:lnTo>
                  <a:pt x="10017" y="16042"/>
                </a:lnTo>
                <a:lnTo>
                  <a:pt x="10072" y="15954"/>
                </a:lnTo>
                <a:lnTo>
                  <a:pt x="10183" y="15676"/>
                </a:lnTo>
                <a:lnTo>
                  <a:pt x="10461" y="15164"/>
                </a:lnTo>
                <a:lnTo>
                  <a:pt x="10495" y="15053"/>
                </a:lnTo>
                <a:lnTo>
                  <a:pt x="10495" y="15009"/>
                </a:lnTo>
                <a:lnTo>
                  <a:pt x="10483" y="14886"/>
                </a:lnTo>
                <a:lnTo>
                  <a:pt x="10417" y="14631"/>
                </a:lnTo>
                <a:lnTo>
                  <a:pt x="10383" y="14453"/>
                </a:lnTo>
                <a:lnTo>
                  <a:pt x="10372" y="14353"/>
                </a:lnTo>
                <a:lnTo>
                  <a:pt x="10383" y="14275"/>
                </a:lnTo>
                <a:lnTo>
                  <a:pt x="10406" y="14208"/>
                </a:lnTo>
                <a:lnTo>
                  <a:pt x="10428" y="14153"/>
                </a:lnTo>
                <a:lnTo>
                  <a:pt x="10461" y="14086"/>
                </a:lnTo>
                <a:lnTo>
                  <a:pt x="10528" y="14019"/>
                </a:lnTo>
                <a:lnTo>
                  <a:pt x="10606" y="13952"/>
                </a:lnTo>
                <a:lnTo>
                  <a:pt x="10695" y="13919"/>
                </a:lnTo>
                <a:lnTo>
                  <a:pt x="10795" y="13908"/>
                </a:lnTo>
                <a:lnTo>
                  <a:pt x="10884" y="13930"/>
                </a:lnTo>
                <a:lnTo>
                  <a:pt x="11006" y="13986"/>
                </a:lnTo>
                <a:lnTo>
                  <a:pt x="11095" y="14053"/>
                </a:lnTo>
                <a:lnTo>
                  <a:pt x="11162" y="14141"/>
                </a:lnTo>
                <a:lnTo>
                  <a:pt x="11284" y="14497"/>
                </a:lnTo>
                <a:lnTo>
                  <a:pt x="11328" y="14586"/>
                </a:lnTo>
                <a:lnTo>
                  <a:pt x="11384" y="14653"/>
                </a:lnTo>
                <a:lnTo>
                  <a:pt x="11451" y="14708"/>
                </a:lnTo>
                <a:lnTo>
                  <a:pt x="11495" y="14720"/>
                </a:lnTo>
                <a:lnTo>
                  <a:pt x="11584" y="14731"/>
                </a:lnTo>
                <a:lnTo>
                  <a:pt x="11706" y="14697"/>
                </a:lnTo>
                <a:lnTo>
                  <a:pt x="11895" y="14608"/>
                </a:lnTo>
                <a:lnTo>
                  <a:pt x="12006" y="14586"/>
                </a:lnTo>
                <a:lnTo>
                  <a:pt x="12140" y="14564"/>
                </a:lnTo>
                <a:lnTo>
                  <a:pt x="12562" y="14564"/>
                </a:lnTo>
                <a:lnTo>
                  <a:pt x="12651" y="14531"/>
                </a:lnTo>
                <a:lnTo>
                  <a:pt x="12740" y="14497"/>
                </a:lnTo>
                <a:lnTo>
                  <a:pt x="13118" y="14286"/>
                </a:lnTo>
                <a:lnTo>
                  <a:pt x="13207" y="14264"/>
                </a:lnTo>
                <a:lnTo>
                  <a:pt x="13296" y="14275"/>
                </a:lnTo>
                <a:lnTo>
                  <a:pt x="13374" y="14308"/>
                </a:lnTo>
                <a:lnTo>
                  <a:pt x="13607" y="14497"/>
                </a:lnTo>
                <a:lnTo>
                  <a:pt x="13674" y="14619"/>
                </a:lnTo>
                <a:lnTo>
                  <a:pt x="14085" y="15476"/>
                </a:lnTo>
                <a:lnTo>
                  <a:pt x="14152" y="15553"/>
                </a:lnTo>
                <a:lnTo>
                  <a:pt x="14230" y="15631"/>
                </a:lnTo>
                <a:lnTo>
                  <a:pt x="14319" y="15676"/>
                </a:lnTo>
                <a:lnTo>
                  <a:pt x="14408" y="15698"/>
                </a:lnTo>
                <a:lnTo>
                  <a:pt x="14519" y="15698"/>
                </a:lnTo>
                <a:lnTo>
                  <a:pt x="14652" y="15653"/>
                </a:lnTo>
                <a:lnTo>
                  <a:pt x="14875" y="15531"/>
                </a:lnTo>
                <a:lnTo>
                  <a:pt x="15008" y="15431"/>
                </a:lnTo>
                <a:lnTo>
                  <a:pt x="16020" y="14508"/>
                </a:lnTo>
                <a:lnTo>
                  <a:pt x="16820" y="14075"/>
                </a:lnTo>
                <a:lnTo>
                  <a:pt x="16931" y="13975"/>
                </a:lnTo>
                <a:lnTo>
                  <a:pt x="17087" y="13819"/>
                </a:lnTo>
                <a:lnTo>
                  <a:pt x="17187" y="13752"/>
                </a:lnTo>
                <a:lnTo>
                  <a:pt x="17298" y="13708"/>
                </a:lnTo>
                <a:lnTo>
                  <a:pt x="17443" y="13675"/>
                </a:lnTo>
                <a:lnTo>
                  <a:pt x="17687" y="13675"/>
                </a:lnTo>
                <a:lnTo>
                  <a:pt x="17754" y="13663"/>
                </a:lnTo>
                <a:lnTo>
                  <a:pt x="17832" y="13641"/>
                </a:lnTo>
                <a:lnTo>
                  <a:pt x="18076" y="13530"/>
                </a:lnTo>
                <a:lnTo>
                  <a:pt x="18210" y="13497"/>
                </a:lnTo>
                <a:lnTo>
                  <a:pt x="18377" y="13474"/>
                </a:lnTo>
                <a:lnTo>
                  <a:pt x="18499" y="13474"/>
                </a:lnTo>
                <a:lnTo>
                  <a:pt x="18599" y="13497"/>
                </a:lnTo>
                <a:lnTo>
                  <a:pt x="18855" y="13586"/>
                </a:lnTo>
                <a:lnTo>
                  <a:pt x="18977" y="13575"/>
                </a:lnTo>
                <a:lnTo>
                  <a:pt x="19110" y="13530"/>
                </a:lnTo>
                <a:lnTo>
                  <a:pt x="19744" y="13163"/>
                </a:lnTo>
                <a:lnTo>
                  <a:pt x="20166" y="12996"/>
                </a:lnTo>
                <a:lnTo>
                  <a:pt x="19121" y="1141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45"/>
          <p:cNvSpPr/>
          <p:nvPr/>
        </p:nvSpPr>
        <p:spPr>
          <a:xfrm>
            <a:off x="2985959" y="2352334"/>
            <a:ext cx="1057588" cy="1075721"/>
          </a:xfrm>
          <a:custGeom>
            <a:rect b="b" l="l" r="r" t="t"/>
            <a:pathLst>
              <a:path extrusionOk="0" h="21712" w="21346">
                <a:moveTo>
                  <a:pt x="21345" y="12429"/>
                </a:moveTo>
                <a:lnTo>
                  <a:pt x="20989" y="12162"/>
                </a:lnTo>
                <a:lnTo>
                  <a:pt x="20923" y="12095"/>
                </a:lnTo>
                <a:lnTo>
                  <a:pt x="20878" y="12018"/>
                </a:lnTo>
                <a:lnTo>
                  <a:pt x="20800" y="11840"/>
                </a:lnTo>
                <a:lnTo>
                  <a:pt x="20589" y="11006"/>
                </a:lnTo>
                <a:lnTo>
                  <a:pt x="20522" y="10839"/>
                </a:lnTo>
                <a:lnTo>
                  <a:pt x="20456" y="10717"/>
                </a:lnTo>
                <a:lnTo>
                  <a:pt x="20445" y="10706"/>
                </a:lnTo>
                <a:lnTo>
                  <a:pt x="20400" y="10672"/>
                </a:lnTo>
                <a:lnTo>
                  <a:pt x="20333" y="10639"/>
                </a:lnTo>
                <a:lnTo>
                  <a:pt x="19811" y="10506"/>
                </a:lnTo>
                <a:lnTo>
                  <a:pt x="19722" y="10450"/>
                </a:lnTo>
                <a:lnTo>
                  <a:pt x="19633" y="10372"/>
                </a:lnTo>
                <a:lnTo>
                  <a:pt x="19555" y="10250"/>
                </a:lnTo>
                <a:lnTo>
                  <a:pt x="19522" y="10150"/>
                </a:lnTo>
                <a:lnTo>
                  <a:pt x="19500" y="10050"/>
                </a:lnTo>
                <a:lnTo>
                  <a:pt x="19577" y="8905"/>
                </a:lnTo>
                <a:lnTo>
                  <a:pt x="19566" y="8805"/>
                </a:lnTo>
                <a:lnTo>
                  <a:pt x="19533" y="8694"/>
                </a:lnTo>
                <a:lnTo>
                  <a:pt x="19466" y="8605"/>
                </a:lnTo>
                <a:lnTo>
                  <a:pt x="19388" y="8549"/>
                </a:lnTo>
                <a:lnTo>
                  <a:pt x="19211" y="8482"/>
                </a:lnTo>
                <a:lnTo>
                  <a:pt x="18688" y="8360"/>
                </a:lnTo>
                <a:lnTo>
                  <a:pt x="18588" y="8327"/>
                </a:lnTo>
                <a:lnTo>
                  <a:pt x="18243" y="8227"/>
                </a:lnTo>
                <a:lnTo>
                  <a:pt x="17121" y="8049"/>
                </a:lnTo>
                <a:lnTo>
                  <a:pt x="16431" y="8082"/>
                </a:lnTo>
                <a:lnTo>
                  <a:pt x="16309" y="8104"/>
                </a:lnTo>
                <a:lnTo>
                  <a:pt x="16176" y="8160"/>
                </a:lnTo>
                <a:lnTo>
                  <a:pt x="16064" y="8227"/>
                </a:lnTo>
                <a:lnTo>
                  <a:pt x="15976" y="8305"/>
                </a:lnTo>
                <a:lnTo>
                  <a:pt x="15686" y="8671"/>
                </a:lnTo>
                <a:lnTo>
                  <a:pt x="15598" y="8749"/>
                </a:lnTo>
                <a:lnTo>
                  <a:pt x="15520" y="8805"/>
                </a:lnTo>
                <a:lnTo>
                  <a:pt x="15453" y="8849"/>
                </a:lnTo>
                <a:lnTo>
                  <a:pt x="15397" y="8871"/>
                </a:lnTo>
                <a:lnTo>
                  <a:pt x="15320" y="8894"/>
                </a:lnTo>
                <a:lnTo>
                  <a:pt x="15242" y="8916"/>
                </a:lnTo>
                <a:lnTo>
                  <a:pt x="15064" y="8927"/>
                </a:lnTo>
                <a:lnTo>
                  <a:pt x="14586" y="8916"/>
                </a:lnTo>
                <a:lnTo>
                  <a:pt x="14386" y="8949"/>
                </a:lnTo>
                <a:lnTo>
                  <a:pt x="13385" y="9305"/>
                </a:lnTo>
                <a:lnTo>
                  <a:pt x="13296" y="9316"/>
                </a:lnTo>
                <a:lnTo>
                  <a:pt x="13196" y="9327"/>
                </a:lnTo>
                <a:lnTo>
                  <a:pt x="13107" y="9316"/>
                </a:lnTo>
                <a:lnTo>
                  <a:pt x="13030" y="9283"/>
                </a:lnTo>
                <a:lnTo>
                  <a:pt x="12952" y="9249"/>
                </a:lnTo>
                <a:lnTo>
                  <a:pt x="12907" y="9216"/>
                </a:lnTo>
                <a:lnTo>
                  <a:pt x="12841" y="9149"/>
                </a:lnTo>
                <a:lnTo>
                  <a:pt x="12785" y="9060"/>
                </a:lnTo>
                <a:lnTo>
                  <a:pt x="12741" y="8960"/>
                </a:lnTo>
                <a:lnTo>
                  <a:pt x="12718" y="8838"/>
                </a:lnTo>
                <a:lnTo>
                  <a:pt x="12752" y="7649"/>
                </a:lnTo>
                <a:lnTo>
                  <a:pt x="12685" y="7204"/>
                </a:lnTo>
                <a:lnTo>
                  <a:pt x="12563" y="6715"/>
                </a:lnTo>
                <a:lnTo>
                  <a:pt x="12540" y="6604"/>
                </a:lnTo>
                <a:lnTo>
                  <a:pt x="12540" y="6470"/>
                </a:lnTo>
                <a:lnTo>
                  <a:pt x="12774" y="4969"/>
                </a:lnTo>
                <a:lnTo>
                  <a:pt x="12752" y="4869"/>
                </a:lnTo>
                <a:lnTo>
                  <a:pt x="12718" y="4780"/>
                </a:lnTo>
                <a:lnTo>
                  <a:pt x="12629" y="4714"/>
                </a:lnTo>
                <a:lnTo>
                  <a:pt x="12540" y="4703"/>
                </a:lnTo>
                <a:lnTo>
                  <a:pt x="12340" y="4747"/>
                </a:lnTo>
                <a:lnTo>
                  <a:pt x="12251" y="4736"/>
                </a:lnTo>
                <a:lnTo>
                  <a:pt x="12162" y="4703"/>
                </a:lnTo>
                <a:lnTo>
                  <a:pt x="12096" y="4636"/>
                </a:lnTo>
                <a:lnTo>
                  <a:pt x="12051" y="4536"/>
                </a:lnTo>
                <a:lnTo>
                  <a:pt x="12040" y="4436"/>
                </a:lnTo>
                <a:lnTo>
                  <a:pt x="12096" y="4291"/>
                </a:lnTo>
                <a:lnTo>
                  <a:pt x="12240" y="4024"/>
                </a:lnTo>
                <a:lnTo>
                  <a:pt x="12251" y="3969"/>
                </a:lnTo>
                <a:lnTo>
                  <a:pt x="12285" y="3813"/>
                </a:lnTo>
                <a:lnTo>
                  <a:pt x="12296" y="3713"/>
                </a:lnTo>
                <a:lnTo>
                  <a:pt x="12285" y="3602"/>
                </a:lnTo>
                <a:lnTo>
                  <a:pt x="12262" y="3513"/>
                </a:lnTo>
                <a:lnTo>
                  <a:pt x="12196" y="3324"/>
                </a:lnTo>
                <a:lnTo>
                  <a:pt x="12051" y="3124"/>
                </a:lnTo>
                <a:lnTo>
                  <a:pt x="11985" y="3057"/>
                </a:lnTo>
                <a:lnTo>
                  <a:pt x="11896" y="3002"/>
                </a:lnTo>
                <a:lnTo>
                  <a:pt x="11807" y="2991"/>
                </a:lnTo>
                <a:lnTo>
                  <a:pt x="10139" y="3246"/>
                </a:lnTo>
                <a:lnTo>
                  <a:pt x="9739" y="3257"/>
                </a:lnTo>
                <a:lnTo>
                  <a:pt x="9539" y="3224"/>
                </a:lnTo>
                <a:lnTo>
                  <a:pt x="9383" y="3180"/>
                </a:lnTo>
                <a:lnTo>
                  <a:pt x="8894" y="2802"/>
                </a:lnTo>
                <a:lnTo>
                  <a:pt x="8394" y="2613"/>
                </a:lnTo>
                <a:lnTo>
                  <a:pt x="8249" y="2546"/>
                </a:lnTo>
                <a:lnTo>
                  <a:pt x="8160" y="2457"/>
                </a:lnTo>
                <a:lnTo>
                  <a:pt x="8094" y="2279"/>
                </a:lnTo>
                <a:lnTo>
                  <a:pt x="8049" y="2190"/>
                </a:lnTo>
                <a:lnTo>
                  <a:pt x="7949" y="2112"/>
                </a:lnTo>
                <a:lnTo>
                  <a:pt x="7871" y="2101"/>
                </a:lnTo>
                <a:lnTo>
                  <a:pt x="7827" y="2157"/>
                </a:lnTo>
                <a:lnTo>
                  <a:pt x="7827" y="2235"/>
                </a:lnTo>
                <a:lnTo>
                  <a:pt x="7838" y="2324"/>
                </a:lnTo>
                <a:lnTo>
                  <a:pt x="7849" y="2401"/>
                </a:lnTo>
                <a:lnTo>
                  <a:pt x="7838" y="2479"/>
                </a:lnTo>
                <a:lnTo>
                  <a:pt x="7727" y="2524"/>
                </a:lnTo>
                <a:lnTo>
                  <a:pt x="7638" y="2513"/>
                </a:lnTo>
                <a:lnTo>
                  <a:pt x="7538" y="2479"/>
                </a:lnTo>
                <a:lnTo>
                  <a:pt x="7249" y="2346"/>
                </a:lnTo>
                <a:lnTo>
                  <a:pt x="7115" y="2301"/>
                </a:lnTo>
                <a:lnTo>
                  <a:pt x="7015" y="2290"/>
                </a:lnTo>
                <a:lnTo>
                  <a:pt x="6926" y="2312"/>
                </a:lnTo>
                <a:lnTo>
                  <a:pt x="6871" y="2335"/>
                </a:lnTo>
                <a:lnTo>
                  <a:pt x="6515" y="2624"/>
                </a:lnTo>
                <a:lnTo>
                  <a:pt x="6404" y="2690"/>
                </a:lnTo>
                <a:lnTo>
                  <a:pt x="6282" y="2724"/>
                </a:lnTo>
                <a:lnTo>
                  <a:pt x="6204" y="2702"/>
                </a:lnTo>
                <a:lnTo>
                  <a:pt x="6159" y="2635"/>
                </a:lnTo>
                <a:lnTo>
                  <a:pt x="6159" y="2546"/>
                </a:lnTo>
                <a:lnTo>
                  <a:pt x="6170" y="2457"/>
                </a:lnTo>
                <a:lnTo>
                  <a:pt x="6170" y="2357"/>
                </a:lnTo>
                <a:lnTo>
                  <a:pt x="6148" y="2279"/>
                </a:lnTo>
                <a:lnTo>
                  <a:pt x="6081" y="2201"/>
                </a:lnTo>
                <a:lnTo>
                  <a:pt x="5826" y="2046"/>
                </a:lnTo>
                <a:lnTo>
                  <a:pt x="5770" y="1979"/>
                </a:lnTo>
                <a:lnTo>
                  <a:pt x="5737" y="1901"/>
                </a:lnTo>
                <a:lnTo>
                  <a:pt x="5726" y="1823"/>
                </a:lnTo>
                <a:lnTo>
                  <a:pt x="5726" y="1790"/>
                </a:lnTo>
                <a:lnTo>
                  <a:pt x="5737" y="1768"/>
                </a:lnTo>
                <a:lnTo>
                  <a:pt x="5737" y="1746"/>
                </a:lnTo>
                <a:lnTo>
                  <a:pt x="5726" y="1690"/>
                </a:lnTo>
                <a:lnTo>
                  <a:pt x="5692" y="1623"/>
                </a:lnTo>
                <a:lnTo>
                  <a:pt x="5626" y="1579"/>
                </a:lnTo>
                <a:lnTo>
                  <a:pt x="5537" y="1545"/>
                </a:lnTo>
                <a:lnTo>
                  <a:pt x="5448" y="1534"/>
                </a:lnTo>
                <a:lnTo>
                  <a:pt x="5048" y="1512"/>
                </a:lnTo>
                <a:lnTo>
                  <a:pt x="4870" y="1490"/>
                </a:lnTo>
                <a:lnTo>
                  <a:pt x="4759" y="1423"/>
                </a:lnTo>
                <a:lnTo>
                  <a:pt x="4658" y="1345"/>
                </a:lnTo>
                <a:lnTo>
                  <a:pt x="4436" y="1001"/>
                </a:lnTo>
                <a:lnTo>
                  <a:pt x="4358" y="845"/>
                </a:lnTo>
                <a:lnTo>
                  <a:pt x="4281" y="656"/>
                </a:lnTo>
                <a:lnTo>
                  <a:pt x="4169" y="245"/>
                </a:lnTo>
                <a:lnTo>
                  <a:pt x="4136" y="178"/>
                </a:lnTo>
                <a:lnTo>
                  <a:pt x="4080" y="100"/>
                </a:lnTo>
                <a:lnTo>
                  <a:pt x="3969" y="22"/>
                </a:lnTo>
                <a:lnTo>
                  <a:pt x="3903" y="0"/>
                </a:lnTo>
                <a:lnTo>
                  <a:pt x="3825" y="0"/>
                </a:lnTo>
                <a:lnTo>
                  <a:pt x="3080" y="411"/>
                </a:lnTo>
                <a:lnTo>
                  <a:pt x="2991" y="445"/>
                </a:lnTo>
                <a:lnTo>
                  <a:pt x="2891" y="456"/>
                </a:lnTo>
                <a:lnTo>
                  <a:pt x="2802" y="456"/>
                </a:lnTo>
                <a:lnTo>
                  <a:pt x="2635" y="423"/>
                </a:lnTo>
                <a:lnTo>
                  <a:pt x="2513" y="367"/>
                </a:lnTo>
                <a:lnTo>
                  <a:pt x="2179" y="156"/>
                </a:lnTo>
                <a:lnTo>
                  <a:pt x="2002" y="78"/>
                </a:lnTo>
                <a:lnTo>
                  <a:pt x="1879" y="56"/>
                </a:lnTo>
                <a:lnTo>
                  <a:pt x="1768" y="56"/>
                </a:lnTo>
                <a:lnTo>
                  <a:pt x="1679" y="89"/>
                </a:lnTo>
                <a:lnTo>
                  <a:pt x="645" y="578"/>
                </a:lnTo>
                <a:lnTo>
                  <a:pt x="178" y="689"/>
                </a:lnTo>
                <a:lnTo>
                  <a:pt x="101" y="734"/>
                </a:lnTo>
                <a:lnTo>
                  <a:pt x="23" y="801"/>
                </a:lnTo>
                <a:lnTo>
                  <a:pt x="0" y="878"/>
                </a:lnTo>
                <a:lnTo>
                  <a:pt x="23" y="956"/>
                </a:lnTo>
                <a:lnTo>
                  <a:pt x="89" y="1001"/>
                </a:lnTo>
                <a:lnTo>
                  <a:pt x="178" y="1001"/>
                </a:lnTo>
                <a:lnTo>
                  <a:pt x="434" y="956"/>
                </a:lnTo>
                <a:lnTo>
                  <a:pt x="512" y="956"/>
                </a:lnTo>
                <a:lnTo>
                  <a:pt x="556" y="956"/>
                </a:lnTo>
                <a:lnTo>
                  <a:pt x="634" y="990"/>
                </a:lnTo>
                <a:lnTo>
                  <a:pt x="701" y="1034"/>
                </a:lnTo>
                <a:lnTo>
                  <a:pt x="756" y="1101"/>
                </a:lnTo>
                <a:lnTo>
                  <a:pt x="790" y="1156"/>
                </a:lnTo>
                <a:lnTo>
                  <a:pt x="823" y="1234"/>
                </a:lnTo>
                <a:lnTo>
                  <a:pt x="890" y="1512"/>
                </a:lnTo>
                <a:lnTo>
                  <a:pt x="901" y="1623"/>
                </a:lnTo>
                <a:lnTo>
                  <a:pt x="890" y="1879"/>
                </a:lnTo>
                <a:lnTo>
                  <a:pt x="801" y="2490"/>
                </a:lnTo>
                <a:lnTo>
                  <a:pt x="812" y="2679"/>
                </a:lnTo>
                <a:lnTo>
                  <a:pt x="834" y="2779"/>
                </a:lnTo>
                <a:lnTo>
                  <a:pt x="856" y="2879"/>
                </a:lnTo>
                <a:lnTo>
                  <a:pt x="901" y="2980"/>
                </a:lnTo>
                <a:lnTo>
                  <a:pt x="945" y="3068"/>
                </a:lnTo>
                <a:lnTo>
                  <a:pt x="1023" y="3157"/>
                </a:lnTo>
                <a:lnTo>
                  <a:pt x="1101" y="3246"/>
                </a:lnTo>
                <a:lnTo>
                  <a:pt x="1190" y="3302"/>
                </a:lnTo>
                <a:lnTo>
                  <a:pt x="1290" y="3346"/>
                </a:lnTo>
                <a:lnTo>
                  <a:pt x="1746" y="3480"/>
                </a:lnTo>
                <a:lnTo>
                  <a:pt x="1835" y="3524"/>
                </a:lnTo>
                <a:lnTo>
                  <a:pt x="1913" y="3602"/>
                </a:lnTo>
                <a:lnTo>
                  <a:pt x="1946" y="3713"/>
                </a:lnTo>
                <a:lnTo>
                  <a:pt x="1957" y="3824"/>
                </a:lnTo>
                <a:lnTo>
                  <a:pt x="1935" y="3913"/>
                </a:lnTo>
                <a:lnTo>
                  <a:pt x="1901" y="3991"/>
                </a:lnTo>
                <a:lnTo>
                  <a:pt x="1657" y="4391"/>
                </a:lnTo>
                <a:lnTo>
                  <a:pt x="1579" y="4580"/>
                </a:lnTo>
                <a:lnTo>
                  <a:pt x="1568" y="4669"/>
                </a:lnTo>
                <a:lnTo>
                  <a:pt x="1557" y="4758"/>
                </a:lnTo>
                <a:lnTo>
                  <a:pt x="1568" y="4847"/>
                </a:lnTo>
                <a:lnTo>
                  <a:pt x="1590" y="4947"/>
                </a:lnTo>
                <a:lnTo>
                  <a:pt x="1824" y="5414"/>
                </a:lnTo>
                <a:lnTo>
                  <a:pt x="1890" y="5603"/>
                </a:lnTo>
                <a:lnTo>
                  <a:pt x="1924" y="5781"/>
                </a:lnTo>
                <a:lnTo>
                  <a:pt x="1946" y="5859"/>
                </a:lnTo>
                <a:lnTo>
                  <a:pt x="1979" y="5914"/>
                </a:lnTo>
                <a:lnTo>
                  <a:pt x="2046" y="5892"/>
                </a:lnTo>
                <a:lnTo>
                  <a:pt x="2191" y="5781"/>
                </a:lnTo>
                <a:lnTo>
                  <a:pt x="2279" y="5748"/>
                </a:lnTo>
                <a:lnTo>
                  <a:pt x="2368" y="5759"/>
                </a:lnTo>
                <a:lnTo>
                  <a:pt x="3080" y="6170"/>
                </a:lnTo>
                <a:lnTo>
                  <a:pt x="3147" y="6226"/>
                </a:lnTo>
                <a:lnTo>
                  <a:pt x="3169" y="6248"/>
                </a:lnTo>
                <a:lnTo>
                  <a:pt x="3180" y="6259"/>
                </a:lnTo>
                <a:lnTo>
                  <a:pt x="3247" y="6504"/>
                </a:lnTo>
                <a:lnTo>
                  <a:pt x="3280" y="6604"/>
                </a:lnTo>
                <a:lnTo>
                  <a:pt x="3324" y="6693"/>
                </a:lnTo>
                <a:lnTo>
                  <a:pt x="3391" y="6781"/>
                </a:lnTo>
                <a:lnTo>
                  <a:pt x="3914" y="7215"/>
                </a:lnTo>
                <a:lnTo>
                  <a:pt x="3991" y="7304"/>
                </a:lnTo>
                <a:lnTo>
                  <a:pt x="4047" y="7393"/>
                </a:lnTo>
                <a:lnTo>
                  <a:pt x="4114" y="7515"/>
                </a:lnTo>
                <a:lnTo>
                  <a:pt x="4236" y="7849"/>
                </a:lnTo>
                <a:lnTo>
                  <a:pt x="4381" y="8393"/>
                </a:lnTo>
                <a:lnTo>
                  <a:pt x="4414" y="8482"/>
                </a:lnTo>
                <a:lnTo>
                  <a:pt x="4425" y="8494"/>
                </a:lnTo>
                <a:lnTo>
                  <a:pt x="4447" y="8505"/>
                </a:lnTo>
                <a:lnTo>
                  <a:pt x="4514" y="8527"/>
                </a:lnTo>
                <a:lnTo>
                  <a:pt x="4770" y="8538"/>
                </a:lnTo>
                <a:lnTo>
                  <a:pt x="4847" y="8549"/>
                </a:lnTo>
                <a:lnTo>
                  <a:pt x="4903" y="8582"/>
                </a:lnTo>
                <a:lnTo>
                  <a:pt x="4959" y="8638"/>
                </a:lnTo>
                <a:lnTo>
                  <a:pt x="4992" y="8716"/>
                </a:lnTo>
                <a:lnTo>
                  <a:pt x="4992" y="8805"/>
                </a:lnTo>
                <a:lnTo>
                  <a:pt x="4859" y="9816"/>
                </a:lnTo>
                <a:lnTo>
                  <a:pt x="4903" y="11273"/>
                </a:lnTo>
                <a:lnTo>
                  <a:pt x="4892" y="11339"/>
                </a:lnTo>
                <a:lnTo>
                  <a:pt x="4847" y="11417"/>
                </a:lnTo>
                <a:lnTo>
                  <a:pt x="4770" y="11528"/>
                </a:lnTo>
                <a:lnTo>
                  <a:pt x="4681" y="11606"/>
                </a:lnTo>
                <a:lnTo>
                  <a:pt x="4581" y="11651"/>
                </a:lnTo>
                <a:lnTo>
                  <a:pt x="4481" y="11673"/>
                </a:lnTo>
                <a:lnTo>
                  <a:pt x="4281" y="11662"/>
                </a:lnTo>
                <a:lnTo>
                  <a:pt x="4103" y="11628"/>
                </a:lnTo>
                <a:lnTo>
                  <a:pt x="4014" y="11628"/>
                </a:lnTo>
                <a:lnTo>
                  <a:pt x="3925" y="11640"/>
                </a:lnTo>
                <a:lnTo>
                  <a:pt x="3836" y="11695"/>
                </a:lnTo>
                <a:lnTo>
                  <a:pt x="3747" y="11784"/>
                </a:lnTo>
                <a:lnTo>
                  <a:pt x="3647" y="11918"/>
                </a:lnTo>
                <a:lnTo>
                  <a:pt x="3547" y="12018"/>
                </a:lnTo>
                <a:lnTo>
                  <a:pt x="3447" y="12084"/>
                </a:lnTo>
                <a:lnTo>
                  <a:pt x="3358" y="12118"/>
                </a:lnTo>
                <a:lnTo>
                  <a:pt x="3269" y="12140"/>
                </a:lnTo>
                <a:lnTo>
                  <a:pt x="3113" y="12162"/>
                </a:lnTo>
                <a:lnTo>
                  <a:pt x="2780" y="12162"/>
                </a:lnTo>
                <a:lnTo>
                  <a:pt x="2702" y="12184"/>
                </a:lnTo>
                <a:lnTo>
                  <a:pt x="2624" y="12229"/>
                </a:lnTo>
                <a:lnTo>
                  <a:pt x="2557" y="12295"/>
                </a:lnTo>
                <a:lnTo>
                  <a:pt x="2513" y="12373"/>
                </a:lnTo>
                <a:lnTo>
                  <a:pt x="2480" y="12451"/>
                </a:lnTo>
                <a:lnTo>
                  <a:pt x="2435" y="12718"/>
                </a:lnTo>
                <a:lnTo>
                  <a:pt x="2424" y="12740"/>
                </a:lnTo>
                <a:lnTo>
                  <a:pt x="2724" y="13174"/>
                </a:lnTo>
                <a:lnTo>
                  <a:pt x="2746" y="13263"/>
                </a:lnTo>
                <a:lnTo>
                  <a:pt x="2713" y="13329"/>
                </a:lnTo>
                <a:lnTo>
                  <a:pt x="2635" y="13274"/>
                </a:lnTo>
                <a:lnTo>
                  <a:pt x="2602" y="13263"/>
                </a:lnTo>
                <a:lnTo>
                  <a:pt x="2568" y="13352"/>
                </a:lnTo>
                <a:lnTo>
                  <a:pt x="2613" y="13507"/>
                </a:lnTo>
                <a:lnTo>
                  <a:pt x="2757" y="13630"/>
                </a:lnTo>
                <a:lnTo>
                  <a:pt x="2846" y="13752"/>
                </a:lnTo>
                <a:lnTo>
                  <a:pt x="2902" y="13852"/>
                </a:lnTo>
                <a:lnTo>
                  <a:pt x="2991" y="13941"/>
                </a:lnTo>
                <a:lnTo>
                  <a:pt x="3080" y="13907"/>
                </a:lnTo>
                <a:lnTo>
                  <a:pt x="3202" y="13963"/>
                </a:lnTo>
                <a:lnTo>
                  <a:pt x="3236" y="14030"/>
                </a:lnTo>
                <a:lnTo>
                  <a:pt x="3413" y="14030"/>
                </a:lnTo>
                <a:lnTo>
                  <a:pt x="3391" y="13941"/>
                </a:lnTo>
                <a:lnTo>
                  <a:pt x="3402" y="13885"/>
                </a:lnTo>
                <a:lnTo>
                  <a:pt x="3458" y="13841"/>
                </a:lnTo>
                <a:lnTo>
                  <a:pt x="3502" y="13841"/>
                </a:lnTo>
                <a:lnTo>
                  <a:pt x="3602" y="13841"/>
                </a:lnTo>
                <a:lnTo>
                  <a:pt x="3680" y="13885"/>
                </a:lnTo>
                <a:lnTo>
                  <a:pt x="3736" y="13952"/>
                </a:lnTo>
                <a:lnTo>
                  <a:pt x="3814" y="13985"/>
                </a:lnTo>
                <a:lnTo>
                  <a:pt x="3880" y="14019"/>
                </a:lnTo>
                <a:lnTo>
                  <a:pt x="3936" y="14052"/>
                </a:lnTo>
                <a:lnTo>
                  <a:pt x="3969" y="14141"/>
                </a:lnTo>
                <a:lnTo>
                  <a:pt x="4125" y="14274"/>
                </a:lnTo>
                <a:lnTo>
                  <a:pt x="4180" y="14319"/>
                </a:lnTo>
                <a:lnTo>
                  <a:pt x="4358" y="14463"/>
                </a:lnTo>
                <a:lnTo>
                  <a:pt x="4481" y="14430"/>
                </a:lnTo>
                <a:lnTo>
                  <a:pt x="4570" y="14463"/>
                </a:lnTo>
                <a:lnTo>
                  <a:pt x="4592" y="14430"/>
                </a:lnTo>
                <a:lnTo>
                  <a:pt x="4592" y="14397"/>
                </a:lnTo>
                <a:lnTo>
                  <a:pt x="4592" y="14341"/>
                </a:lnTo>
                <a:lnTo>
                  <a:pt x="4570" y="14297"/>
                </a:lnTo>
                <a:lnTo>
                  <a:pt x="4547" y="14274"/>
                </a:lnTo>
                <a:lnTo>
                  <a:pt x="4570" y="14230"/>
                </a:lnTo>
                <a:lnTo>
                  <a:pt x="4625" y="14230"/>
                </a:lnTo>
                <a:lnTo>
                  <a:pt x="4647" y="14196"/>
                </a:lnTo>
                <a:lnTo>
                  <a:pt x="4692" y="14208"/>
                </a:lnTo>
                <a:lnTo>
                  <a:pt x="4681" y="14274"/>
                </a:lnTo>
                <a:lnTo>
                  <a:pt x="4625" y="14352"/>
                </a:lnTo>
                <a:lnTo>
                  <a:pt x="4658" y="14408"/>
                </a:lnTo>
                <a:lnTo>
                  <a:pt x="4736" y="14374"/>
                </a:lnTo>
                <a:lnTo>
                  <a:pt x="4792" y="14352"/>
                </a:lnTo>
                <a:lnTo>
                  <a:pt x="4836" y="14385"/>
                </a:lnTo>
                <a:lnTo>
                  <a:pt x="4736" y="14408"/>
                </a:lnTo>
                <a:lnTo>
                  <a:pt x="4670" y="14452"/>
                </a:lnTo>
                <a:lnTo>
                  <a:pt x="4647" y="14508"/>
                </a:lnTo>
                <a:lnTo>
                  <a:pt x="4770" y="14608"/>
                </a:lnTo>
                <a:lnTo>
                  <a:pt x="4936" y="14708"/>
                </a:lnTo>
                <a:lnTo>
                  <a:pt x="4992" y="14763"/>
                </a:lnTo>
                <a:lnTo>
                  <a:pt x="5081" y="14819"/>
                </a:lnTo>
                <a:lnTo>
                  <a:pt x="5114" y="14797"/>
                </a:lnTo>
                <a:lnTo>
                  <a:pt x="5159" y="14786"/>
                </a:lnTo>
                <a:lnTo>
                  <a:pt x="5192" y="14797"/>
                </a:lnTo>
                <a:lnTo>
                  <a:pt x="5225" y="14808"/>
                </a:lnTo>
                <a:lnTo>
                  <a:pt x="5337" y="14930"/>
                </a:lnTo>
                <a:lnTo>
                  <a:pt x="5414" y="14986"/>
                </a:lnTo>
                <a:lnTo>
                  <a:pt x="5492" y="15053"/>
                </a:lnTo>
                <a:lnTo>
                  <a:pt x="5570" y="15153"/>
                </a:lnTo>
                <a:lnTo>
                  <a:pt x="5648" y="15219"/>
                </a:lnTo>
                <a:lnTo>
                  <a:pt x="5703" y="15264"/>
                </a:lnTo>
                <a:lnTo>
                  <a:pt x="5792" y="15330"/>
                </a:lnTo>
                <a:lnTo>
                  <a:pt x="5859" y="15330"/>
                </a:lnTo>
                <a:lnTo>
                  <a:pt x="5937" y="15364"/>
                </a:lnTo>
                <a:lnTo>
                  <a:pt x="6004" y="15408"/>
                </a:lnTo>
                <a:lnTo>
                  <a:pt x="6037" y="15430"/>
                </a:lnTo>
                <a:lnTo>
                  <a:pt x="6104" y="15508"/>
                </a:lnTo>
                <a:lnTo>
                  <a:pt x="6148" y="15586"/>
                </a:lnTo>
                <a:lnTo>
                  <a:pt x="6182" y="15619"/>
                </a:lnTo>
                <a:lnTo>
                  <a:pt x="6237" y="15653"/>
                </a:lnTo>
                <a:lnTo>
                  <a:pt x="6304" y="15664"/>
                </a:lnTo>
                <a:lnTo>
                  <a:pt x="6370" y="15686"/>
                </a:lnTo>
                <a:lnTo>
                  <a:pt x="6415" y="15753"/>
                </a:lnTo>
                <a:lnTo>
                  <a:pt x="6448" y="15831"/>
                </a:lnTo>
                <a:lnTo>
                  <a:pt x="6471" y="15886"/>
                </a:lnTo>
                <a:lnTo>
                  <a:pt x="6504" y="15931"/>
                </a:lnTo>
                <a:lnTo>
                  <a:pt x="6571" y="15953"/>
                </a:lnTo>
                <a:lnTo>
                  <a:pt x="6615" y="15964"/>
                </a:lnTo>
                <a:lnTo>
                  <a:pt x="6660" y="15986"/>
                </a:lnTo>
                <a:lnTo>
                  <a:pt x="6715" y="16064"/>
                </a:lnTo>
                <a:lnTo>
                  <a:pt x="6748" y="16164"/>
                </a:lnTo>
                <a:lnTo>
                  <a:pt x="6771" y="16275"/>
                </a:lnTo>
                <a:lnTo>
                  <a:pt x="6793" y="16375"/>
                </a:lnTo>
                <a:lnTo>
                  <a:pt x="6893" y="16676"/>
                </a:lnTo>
                <a:lnTo>
                  <a:pt x="7071" y="16909"/>
                </a:lnTo>
                <a:lnTo>
                  <a:pt x="7071" y="17120"/>
                </a:lnTo>
                <a:lnTo>
                  <a:pt x="7160" y="17209"/>
                </a:lnTo>
                <a:lnTo>
                  <a:pt x="7293" y="17220"/>
                </a:lnTo>
                <a:lnTo>
                  <a:pt x="7293" y="17187"/>
                </a:lnTo>
                <a:lnTo>
                  <a:pt x="7193" y="17154"/>
                </a:lnTo>
                <a:lnTo>
                  <a:pt x="7149" y="17109"/>
                </a:lnTo>
                <a:lnTo>
                  <a:pt x="7149" y="17042"/>
                </a:lnTo>
                <a:lnTo>
                  <a:pt x="7182" y="17042"/>
                </a:lnTo>
                <a:lnTo>
                  <a:pt x="7226" y="17065"/>
                </a:lnTo>
                <a:lnTo>
                  <a:pt x="7315" y="17009"/>
                </a:lnTo>
                <a:lnTo>
                  <a:pt x="7315" y="17087"/>
                </a:lnTo>
                <a:lnTo>
                  <a:pt x="7327" y="17154"/>
                </a:lnTo>
                <a:lnTo>
                  <a:pt x="7360" y="17209"/>
                </a:lnTo>
                <a:lnTo>
                  <a:pt x="7427" y="17276"/>
                </a:lnTo>
                <a:lnTo>
                  <a:pt x="7438" y="17354"/>
                </a:lnTo>
                <a:lnTo>
                  <a:pt x="7460" y="17454"/>
                </a:lnTo>
                <a:lnTo>
                  <a:pt x="7471" y="17576"/>
                </a:lnTo>
                <a:lnTo>
                  <a:pt x="7482" y="17665"/>
                </a:lnTo>
                <a:lnTo>
                  <a:pt x="7616" y="17654"/>
                </a:lnTo>
                <a:lnTo>
                  <a:pt x="8105" y="17609"/>
                </a:lnTo>
                <a:lnTo>
                  <a:pt x="8394" y="17543"/>
                </a:lnTo>
                <a:lnTo>
                  <a:pt x="8516" y="17532"/>
                </a:lnTo>
                <a:lnTo>
                  <a:pt x="8616" y="17565"/>
                </a:lnTo>
                <a:lnTo>
                  <a:pt x="8705" y="17643"/>
                </a:lnTo>
                <a:lnTo>
                  <a:pt x="8872" y="17910"/>
                </a:lnTo>
                <a:lnTo>
                  <a:pt x="8927" y="17965"/>
                </a:lnTo>
                <a:lnTo>
                  <a:pt x="9250" y="18254"/>
                </a:lnTo>
                <a:lnTo>
                  <a:pt x="9561" y="18632"/>
                </a:lnTo>
                <a:lnTo>
                  <a:pt x="9650" y="18710"/>
                </a:lnTo>
                <a:lnTo>
                  <a:pt x="9750" y="18766"/>
                </a:lnTo>
                <a:lnTo>
                  <a:pt x="9883" y="18788"/>
                </a:lnTo>
                <a:lnTo>
                  <a:pt x="10039" y="18777"/>
                </a:lnTo>
                <a:lnTo>
                  <a:pt x="10462" y="18699"/>
                </a:lnTo>
                <a:lnTo>
                  <a:pt x="10584" y="18710"/>
                </a:lnTo>
                <a:lnTo>
                  <a:pt x="10662" y="18754"/>
                </a:lnTo>
                <a:lnTo>
                  <a:pt x="10706" y="18821"/>
                </a:lnTo>
                <a:lnTo>
                  <a:pt x="10717" y="18910"/>
                </a:lnTo>
                <a:lnTo>
                  <a:pt x="10739" y="19088"/>
                </a:lnTo>
                <a:lnTo>
                  <a:pt x="10773" y="19155"/>
                </a:lnTo>
                <a:lnTo>
                  <a:pt x="10873" y="19199"/>
                </a:lnTo>
                <a:lnTo>
                  <a:pt x="11173" y="19144"/>
                </a:lnTo>
                <a:lnTo>
                  <a:pt x="12029" y="18877"/>
                </a:lnTo>
                <a:lnTo>
                  <a:pt x="12407" y="18821"/>
                </a:lnTo>
                <a:lnTo>
                  <a:pt x="12496" y="18832"/>
                </a:lnTo>
                <a:lnTo>
                  <a:pt x="12585" y="18854"/>
                </a:lnTo>
                <a:lnTo>
                  <a:pt x="12652" y="18921"/>
                </a:lnTo>
                <a:lnTo>
                  <a:pt x="12696" y="18999"/>
                </a:lnTo>
                <a:lnTo>
                  <a:pt x="12729" y="19077"/>
                </a:lnTo>
                <a:lnTo>
                  <a:pt x="12741" y="19155"/>
                </a:lnTo>
                <a:lnTo>
                  <a:pt x="12752" y="19288"/>
                </a:lnTo>
                <a:lnTo>
                  <a:pt x="12718" y="19499"/>
                </a:lnTo>
                <a:lnTo>
                  <a:pt x="12696" y="19577"/>
                </a:lnTo>
                <a:lnTo>
                  <a:pt x="12474" y="20100"/>
                </a:lnTo>
                <a:lnTo>
                  <a:pt x="12451" y="20189"/>
                </a:lnTo>
                <a:lnTo>
                  <a:pt x="12474" y="20277"/>
                </a:lnTo>
                <a:lnTo>
                  <a:pt x="12518" y="20344"/>
                </a:lnTo>
                <a:lnTo>
                  <a:pt x="12596" y="20378"/>
                </a:lnTo>
                <a:lnTo>
                  <a:pt x="12863" y="20466"/>
                </a:lnTo>
                <a:lnTo>
                  <a:pt x="12985" y="20522"/>
                </a:lnTo>
                <a:lnTo>
                  <a:pt x="13063" y="20578"/>
                </a:lnTo>
                <a:lnTo>
                  <a:pt x="13141" y="20655"/>
                </a:lnTo>
                <a:lnTo>
                  <a:pt x="13196" y="20733"/>
                </a:lnTo>
                <a:lnTo>
                  <a:pt x="13241" y="20822"/>
                </a:lnTo>
                <a:lnTo>
                  <a:pt x="13263" y="20911"/>
                </a:lnTo>
                <a:lnTo>
                  <a:pt x="13263" y="21011"/>
                </a:lnTo>
                <a:lnTo>
                  <a:pt x="13241" y="21200"/>
                </a:lnTo>
                <a:lnTo>
                  <a:pt x="13196" y="21367"/>
                </a:lnTo>
                <a:lnTo>
                  <a:pt x="13185" y="21456"/>
                </a:lnTo>
                <a:lnTo>
                  <a:pt x="13207" y="21545"/>
                </a:lnTo>
                <a:lnTo>
                  <a:pt x="13252" y="21611"/>
                </a:lnTo>
                <a:lnTo>
                  <a:pt x="13330" y="21667"/>
                </a:lnTo>
                <a:lnTo>
                  <a:pt x="13352" y="21678"/>
                </a:lnTo>
                <a:lnTo>
                  <a:pt x="13608" y="21712"/>
                </a:lnTo>
                <a:lnTo>
                  <a:pt x="13708" y="21712"/>
                </a:lnTo>
                <a:lnTo>
                  <a:pt x="13797" y="21700"/>
                </a:lnTo>
                <a:lnTo>
                  <a:pt x="13897" y="21678"/>
                </a:lnTo>
                <a:lnTo>
                  <a:pt x="13919" y="21667"/>
                </a:lnTo>
                <a:lnTo>
                  <a:pt x="13997" y="21623"/>
                </a:lnTo>
                <a:lnTo>
                  <a:pt x="14408" y="21267"/>
                </a:lnTo>
                <a:lnTo>
                  <a:pt x="14575" y="21167"/>
                </a:lnTo>
                <a:lnTo>
                  <a:pt x="14697" y="21145"/>
                </a:lnTo>
                <a:lnTo>
                  <a:pt x="14786" y="21156"/>
                </a:lnTo>
                <a:lnTo>
                  <a:pt x="15409" y="21345"/>
                </a:lnTo>
                <a:lnTo>
                  <a:pt x="15509" y="21345"/>
                </a:lnTo>
                <a:lnTo>
                  <a:pt x="15598" y="21300"/>
                </a:lnTo>
                <a:lnTo>
                  <a:pt x="15698" y="21189"/>
                </a:lnTo>
                <a:lnTo>
                  <a:pt x="15987" y="20733"/>
                </a:lnTo>
                <a:lnTo>
                  <a:pt x="16153" y="20555"/>
                </a:lnTo>
                <a:lnTo>
                  <a:pt x="17298" y="19644"/>
                </a:lnTo>
                <a:lnTo>
                  <a:pt x="17854" y="19088"/>
                </a:lnTo>
                <a:lnTo>
                  <a:pt x="17977" y="18988"/>
                </a:lnTo>
                <a:lnTo>
                  <a:pt x="18088" y="18910"/>
                </a:lnTo>
                <a:lnTo>
                  <a:pt x="18555" y="18743"/>
                </a:lnTo>
                <a:lnTo>
                  <a:pt x="18644" y="18688"/>
                </a:lnTo>
                <a:lnTo>
                  <a:pt x="18721" y="18599"/>
                </a:lnTo>
                <a:lnTo>
                  <a:pt x="18766" y="18477"/>
                </a:lnTo>
                <a:lnTo>
                  <a:pt x="18733" y="18388"/>
                </a:lnTo>
                <a:lnTo>
                  <a:pt x="18666" y="18310"/>
                </a:lnTo>
                <a:lnTo>
                  <a:pt x="18232" y="18076"/>
                </a:lnTo>
                <a:lnTo>
                  <a:pt x="18143" y="18010"/>
                </a:lnTo>
                <a:lnTo>
                  <a:pt x="18077" y="17932"/>
                </a:lnTo>
                <a:lnTo>
                  <a:pt x="18054" y="17843"/>
                </a:lnTo>
                <a:lnTo>
                  <a:pt x="18088" y="17732"/>
                </a:lnTo>
                <a:lnTo>
                  <a:pt x="18221" y="17609"/>
                </a:lnTo>
                <a:lnTo>
                  <a:pt x="18399" y="17476"/>
                </a:lnTo>
                <a:lnTo>
                  <a:pt x="18910" y="17176"/>
                </a:lnTo>
                <a:lnTo>
                  <a:pt x="19633" y="16865"/>
                </a:lnTo>
                <a:lnTo>
                  <a:pt x="19722" y="16787"/>
                </a:lnTo>
                <a:lnTo>
                  <a:pt x="19822" y="16687"/>
                </a:lnTo>
                <a:lnTo>
                  <a:pt x="19933" y="16531"/>
                </a:lnTo>
                <a:lnTo>
                  <a:pt x="19989" y="16409"/>
                </a:lnTo>
                <a:lnTo>
                  <a:pt x="20011" y="16298"/>
                </a:lnTo>
                <a:lnTo>
                  <a:pt x="20022" y="16109"/>
                </a:lnTo>
                <a:lnTo>
                  <a:pt x="20011" y="16020"/>
                </a:lnTo>
                <a:lnTo>
                  <a:pt x="19989" y="15931"/>
                </a:lnTo>
                <a:lnTo>
                  <a:pt x="19889" y="15642"/>
                </a:lnTo>
                <a:lnTo>
                  <a:pt x="19878" y="15542"/>
                </a:lnTo>
                <a:lnTo>
                  <a:pt x="19900" y="15453"/>
                </a:lnTo>
                <a:lnTo>
                  <a:pt x="19955" y="15375"/>
                </a:lnTo>
                <a:lnTo>
                  <a:pt x="20033" y="15319"/>
                </a:lnTo>
                <a:lnTo>
                  <a:pt x="20122" y="15275"/>
                </a:lnTo>
                <a:lnTo>
                  <a:pt x="20378" y="15264"/>
                </a:lnTo>
                <a:lnTo>
                  <a:pt x="20900" y="15342"/>
                </a:lnTo>
                <a:lnTo>
                  <a:pt x="20889" y="14930"/>
                </a:lnTo>
                <a:lnTo>
                  <a:pt x="20945" y="14185"/>
                </a:lnTo>
                <a:lnTo>
                  <a:pt x="21012" y="13852"/>
                </a:lnTo>
                <a:lnTo>
                  <a:pt x="21023" y="13685"/>
                </a:lnTo>
                <a:lnTo>
                  <a:pt x="21023" y="13574"/>
                </a:lnTo>
                <a:lnTo>
                  <a:pt x="20967" y="13429"/>
                </a:lnTo>
                <a:lnTo>
                  <a:pt x="20956" y="13396"/>
                </a:lnTo>
                <a:lnTo>
                  <a:pt x="20967" y="13340"/>
                </a:lnTo>
                <a:lnTo>
                  <a:pt x="20989" y="13263"/>
                </a:lnTo>
                <a:lnTo>
                  <a:pt x="21045" y="13163"/>
                </a:lnTo>
                <a:lnTo>
                  <a:pt x="21234" y="12918"/>
                </a:lnTo>
                <a:lnTo>
                  <a:pt x="21245" y="12896"/>
                </a:lnTo>
                <a:lnTo>
                  <a:pt x="21301" y="12774"/>
                </a:lnTo>
                <a:lnTo>
                  <a:pt x="21345" y="12585"/>
                </a:lnTo>
                <a:lnTo>
                  <a:pt x="21345" y="1242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45"/>
          <p:cNvSpPr/>
          <p:nvPr/>
        </p:nvSpPr>
        <p:spPr>
          <a:xfrm>
            <a:off x="823545" y="2491722"/>
            <a:ext cx="1153408" cy="796485"/>
          </a:xfrm>
          <a:custGeom>
            <a:rect b="b" l="l" r="r" t="t"/>
            <a:pathLst>
              <a:path extrusionOk="0" h="16076" w="23280">
                <a:moveTo>
                  <a:pt x="23224" y="6037"/>
                </a:moveTo>
                <a:lnTo>
                  <a:pt x="23112" y="5914"/>
                </a:lnTo>
                <a:lnTo>
                  <a:pt x="22457" y="5314"/>
                </a:lnTo>
                <a:lnTo>
                  <a:pt x="22356" y="5258"/>
                </a:lnTo>
                <a:lnTo>
                  <a:pt x="22179" y="5158"/>
                </a:lnTo>
                <a:lnTo>
                  <a:pt x="22045" y="5103"/>
                </a:lnTo>
                <a:lnTo>
                  <a:pt x="20800" y="4914"/>
                </a:lnTo>
                <a:lnTo>
                  <a:pt x="20689" y="4869"/>
                </a:lnTo>
                <a:lnTo>
                  <a:pt x="20556" y="4803"/>
                </a:lnTo>
                <a:lnTo>
                  <a:pt x="20444" y="4725"/>
                </a:lnTo>
                <a:lnTo>
                  <a:pt x="20355" y="4636"/>
                </a:lnTo>
                <a:lnTo>
                  <a:pt x="20211" y="4436"/>
                </a:lnTo>
                <a:lnTo>
                  <a:pt x="19877" y="3535"/>
                </a:lnTo>
                <a:lnTo>
                  <a:pt x="19199" y="2313"/>
                </a:lnTo>
                <a:lnTo>
                  <a:pt x="19121" y="2224"/>
                </a:lnTo>
                <a:lnTo>
                  <a:pt x="19032" y="2146"/>
                </a:lnTo>
                <a:lnTo>
                  <a:pt x="18932" y="2101"/>
                </a:lnTo>
                <a:lnTo>
                  <a:pt x="18788" y="2112"/>
                </a:lnTo>
                <a:lnTo>
                  <a:pt x="18677" y="2168"/>
                </a:lnTo>
                <a:lnTo>
                  <a:pt x="18210" y="2468"/>
                </a:lnTo>
                <a:lnTo>
                  <a:pt x="18043" y="2546"/>
                </a:lnTo>
                <a:lnTo>
                  <a:pt x="17954" y="2557"/>
                </a:lnTo>
                <a:lnTo>
                  <a:pt x="17854" y="2546"/>
                </a:lnTo>
                <a:lnTo>
                  <a:pt x="17698" y="2501"/>
                </a:lnTo>
                <a:lnTo>
                  <a:pt x="17276" y="2268"/>
                </a:lnTo>
                <a:lnTo>
                  <a:pt x="17165" y="2235"/>
                </a:lnTo>
                <a:lnTo>
                  <a:pt x="17020" y="2224"/>
                </a:lnTo>
                <a:lnTo>
                  <a:pt x="16620" y="2268"/>
                </a:lnTo>
                <a:lnTo>
                  <a:pt x="16520" y="2257"/>
                </a:lnTo>
                <a:lnTo>
                  <a:pt x="16409" y="2224"/>
                </a:lnTo>
                <a:lnTo>
                  <a:pt x="16264" y="2135"/>
                </a:lnTo>
                <a:lnTo>
                  <a:pt x="16175" y="2035"/>
                </a:lnTo>
                <a:lnTo>
                  <a:pt x="16109" y="1890"/>
                </a:lnTo>
                <a:lnTo>
                  <a:pt x="16086" y="1790"/>
                </a:lnTo>
                <a:lnTo>
                  <a:pt x="16075" y="1734"/>
                </a:lnTo>
                <a:lnTo>
                  <a:pt x="16053" y="1390"/>
                </a:lnTo>
                <a:lnTo>
                  <a:pt x="16053" y="1356"/>
                </a:lnTo>
                <a:lnTo>
                  <a:pt x="16009" y="1312"/>
                </a:lnTo>
                <a:lnTo>
                  <a:pt x="15931" y="1268"/>
                </a:lnTo>
                <a:lnTo>
                  <a:pt x="15786" y="1268"/>
                </a:lnTo>
                <a:lnTo>
                  <a:pt x="15675" y="1290"/>
                </a:lnTo>
                <a:lnTo>
                  <a:pt x="15564" y="1345"/>
                </a:lnTo>
                <a:lnTo>
                  <a:pt x="15242" y="1523"/>
                </a:lnTo>
                <a:lnTo>
                  <a:pt x="15119" y="1568"/>
                </a:lnTo>
                <a:lnTo>
                  <a:pt x="15008" y="1601"/>
                </a:lnTo>
                <a:lnTo>
                  <a:pt x="14875" y="1601"/>
                </a:lnTo>
                <a:lnTo>
                  <a:pt x="14719" y="1579"/>
                </a:lnTo>
                <a:lnTo>
                  <a:pt x="14519" y="1512"/>
                </a:lnTo>
                <a:lnTo>
                  <a:pt x="14386" y="1423"/>
                </a:lnTo>
                <a:lnTo>
                  <a:pt x="14274" y="1323"/>
                </a:lnTo>
                <a:lnTo>
                  <a:pt x="13785" y="734"/>
                </a:lnTo>
                <a:lnTo>
                  <a:pt x="13696" y="656"/>
                </a:lnTo>
                <a:lnTo>
                  <a:pt x="13596" y="600"/>
                </a:lnTo>
                <a:lnTo>
                  <a:pt x="13418" y="523"/>
                </a:lnTo>
                <a:lnTo>
                  <a:pt x="12051" y="211"/>
                </a:lnTo>
                <a:lnTo>
                  <a:pt x="11940" y="200"/>
                </a:lnTo>
                <a:lnTo>
                  <a:pt x="11506" y="223"/>
                </a:lnTo>
                <a:lnTo>
                  <a:pt x="11028" y="356"/>
                </a:lnTo>
                <a:lnTo>
                  <a:pt x="10917" y="367"/>
                </a:lnTo>
                <a:lnTo>
                  <a:pt x="10817" y="367"/>
                </a:lnTo>
                <a:lnTo>
                  <a:pt x="10673" y="345"/>
                </a:lnTo>
                <a:lnTo>
                  <a:pt x="9705" y="22"/>
                </a:lnTo>
                <a:lnTo>
                  <a:pt x="9572" y="0"/>
                </a:lnTo>
                <a:lnTo>
                  <a:pt x="9405" y="0"/>
                </a:lnTo>
                <a:lnTo>
                  <a:pt x="9116" y="34"/>
                </a:lnTo>
                <a:lnTo>
                  <a:pt x="6982" y="534"/>
                </a:lnTo>
                <a:lnTo>
                  <a:pt x="6893" y="534"/>
                </a:lnTo>
                <a:lnTo>
                  <a:pt x="6659" y="467"/>
                </a:lnTo>
                <a:lnTo>
                  <a:pt x="6192" y="278"/>
                </a:lnTo>
                <a:lnTo>
                  <a:pt x="5948" y="211"/>
                </a:lnTo>
                <a:lnTo>
                  <a:pt x="5859" y="223"/>
                </a:lnTo>
                <a:lnTo>
                  <a:pt x="4336" y="845"/>
                </a:lnTo>
                <a:lnTo>
                  <a:pt x="2846" y="1701"/>
                </a:lnTo>
                <a:lnTo>
                  <a:pt x="2146" y="1901"/>
                </a:lnTo>
                <a:lnTo>
                  <a:pt x="623" y="2624"/>
                </a:lnTo>
                <a:lnTo>
                  <a:pt x="534" y="2679"/>
                </a:lnTo>
                <a:lnTo>
                  <a:pt x="445" y="2746"/>
                </a:lnTo>
                <a:lnTo>
                  <a:pt x="0" y="3235"/>
                </a:lnTo>
                <a:lnTo>
                  <a:pt x="67" y="3335"/>
                </a:lnTo>
                <a:lnTo>
                  <a:pt x="134" y="3369"/>
                </a:lnTo>
                <a:lnTo>
                  <a:pt x="234" y="3413"/>
                </a:lnTo>
                <a:lnTo>
                  <a:pt x="1523" y="3713"/>
                </a:lnTo>
                <a:lnTo>
                  <a:pt x="1746" y="3802"/>
                </a:lnTo>
                <a:lnTo>
                  <a:pt x="1890" y="3891"/>
                </a:lnTo>
                <a:lnTo>
                  <a:pt x="1979" y="3991"/>
                </a:lnTo>
                <a:lnTo>
                  <a:pt x="2001" y="4002"/>
                </a:lnTo>
                <a:lnTo>
                  <a:pt x="2090" y="4102"/>
                </a:lnTo>
                <a:lnTo>
                  <a:pt x="2213" y="4180"/>
                </a:lnTo>
                <a:lnTo>
                  <a:pt x="2457" y="4302"/>
                </a:lnTo>
                <a:lnTo>
                  <a:pt x="2924" y="4692"/>
                </a:lnTo>
                <a:lnTo>
                  <a:pt x="3157" y="4925"/>
                </a:lnTo>
                <a:lnTo>
                  <a:pt x="3213" y="5025"/>
                </a:lnTo>
                <a:lnTo>
                  <a:pt x="3258" y="5125"/>
                </a:lnTo>
                <a:lnTo>
                  <a:pt x="3691" y="6893"/>
                </a:lnTo>
                <a:lnTo>
                  <a:pt x="3736" y="6982"/>
                </a:lnTo>
                <a:lnTo>
                  <a:pt x="3802" y="7071"/>
                </a:lnTo>
                <a:lnTo>
                  <a:pt x="3858" y="7126"/>
                </a:lnTo>
                <a:lnTo>
                  <a:pt x="4013" y="7237"/>
                </a:lnTo>
                <a:lnTo>
                  <a:pt x="4503" y="7493"/>
                </a:lnTo>
                <a:lnTo>
                  <a:pt x="4592" y="7571"/>
                </a:lnTo>
                <a:lnTo>
                  <a:pt x="4681" y="7682"/>
                </a:lnTo>
                <a:lnTo>
                  <a:pt x="4692" y="7771"/>
                </a:lnTo>
                <a:lnTo>
                  <a:pt x="4681" y="7871"/>
                </a:lnTo>
                <a:lnTo>
                  <a:pt x="4647" y="7960"/>
                </a:lnTo>
                <a:lnTo>
                  <a:pt x="4580" y="8049"/>
                </a:lnTo>
                <a:lnTo>
                  <a:pt x="4503" y="8138"/>
                </a:lnTo>
                <a:lnTo>
                  <a:pt x="4013" y="8571"/>
                </a:lnTo>
                <a:lnTo>
                  <a:pt x="3836" y="8805"/>
                </a:lnTo>
                <a:lnTo>
                  <a:pt x="3713" y="9060"/>
                </a:lnTo>
                <a:lnTo>
                  <a:pt x="3480" y="9783"/>
                </a:lnTo>
                <a:lnTo>
                  <a:pt x="3402" y="9928"/>
                </a:lnTo>
                <a:lnTo>
                  <a:pt x="3335" y="10017"/>
                </a:lnTo>
                <a:lnTo>
                  <a:pt x="3280" y="10072"/>
                </a:lnTo>
                <a:lnTo>
                  <a:pt x="3346" y="10261"/>
                </a:lnTo>
                <a:lnTo>
                  <a:pt x="3369" y="10350"/>
                </a:lnTo>
                <a:lnTo>
                  <a:pt x="3380" y="10461"/>
                </a:lnTo>
                <a:lnTo>
                  <a:pt x="3369" y="10561"/>
                </a:lnTo>
                <a:lnTo>
                  <a:pt x="3335" y="10717"/>
                </a:lnTo>
                <a:lnTo>
                  <a:pt x="3324" y="10772"/>
                </a:lnTo>
                <a:lnTo>
                  <a:pt x="3180" y="11039"/>
                </a:lnTo>
                <a:lnTo>
                  <a:pt x="3124" y="11184"/>
                </a:lnTo>
                <a:lnTo>
                  <a:pt x="3135" y="11284"/>
                </a:lnTo>
                <a:lnTo>
                  <a:pt x="3180" y="11384"/>
                </a:lnTo>
                <a:lnTo>
                  <a:pt x="3246" y="11451"/>
                </a:lnTo>
                <a:lnTo>
                  <a:pt x="3335" y="11484"/>
                </a:lnTo>
                <a:lnTo>
                  <a:pt x="3424" y="11495"/>
                </a:lnTo>
                <a:lnTo>
                  <a:pt x="3624" y="11451"/>
                </a:lnTo>
                <a:lnTo>
                  <a:pt x="3713" y="11462"/>
                </a:lnTo>
                <a:lnTo>
                  <a:pt x="3802" y="11528"/>
                </a:lnTo>
                <a:lnTo>
                  <a:pt x="3836" y="11617"/>
                </a:lnTo>
                <a:lnTo>
                  <a:pt x="3858" y="11717"/>
                </a:lnTo>
                <a:lnTo>
                  <a:pt x="3624" y="13218"/>
                </a:lnTo>
                <a:lnTo>
                  <a:pt x="3624" y="13352"/>
                </a:lnTo>
                <a:lnTo>
                  <a:pt x="3647" y="13463"/>
                </a:lnTo>
                <a:lnTo>
                  <a:pt x="3769" y="13952"/>
                </a:lnTo>
                <a:lnTo>
                  <a:pt x="3836" y="14397"/>
                </a:lnTo>
                <a:lnTo>
                  <a:pt x="3802" y="15586"/>
                </a:lnTo>
                <a:lnTo>
                  <a:pt x="3825" y="15708"/>
                </a:lnTo>
                <a:lnTo>
                  <a:pt x="3869" y="15808"/>
                </a:lnTo>
                <a:lnTo>
                  <a:pt x="3925" y="15897"/>
                </a:lnTo>
                <a:lnTo>
                  <a:pt x="3991" y="15964"/>
                </a:lnTo>
                <a:lnTo>
                  <a:pt x="4036" y="15997"/>
                </a:lnTo>
                <a:lnTo>
                  <a:pt x="4114" y="16031"/>
                </a:lnTo>
                <a:lnTo>
                  <a:pt x="4191" y="16064"/>
                </a:lnTo>
                <a:lnTo>
                  <a:pt x="4280" y="16075"/>
                </a:lnTo>
                <a:lnTo>
                  <a:pt x="4380" y="16064"/>
                </a:lnTo>
                <a:lnTo>
                  <a:pt x="4469" y="16053"/>
                </a:lnTo>
                <a:lnTo>
                  <a:pt x="5470" y="15697"/>
                </a:lnTo>
                <a:lnTo>
                  <a:pt x="5670" y="15664"/>
                </a:lnTo>
                <a:lnTo>
                  <a:pt x="6148" y="15675"/>
                </a:lnTo>
                <a:lnTo>
                  <a:pt x="6326" y="15664"/>
                </a:lnTo>
                <a:lnTo>
                  <a:pt x="6404" y="15642"/>
                </a:lnTo>
                <a:lnTo>
                  <a:pt x="6481" y="15619"/>
                </a:lnTo>
                <a:lnTo>
                  <a:pt x="6537" y="15597"/>
                </a:lnTo>
                <a:lnTo>
                  <a:pt x="6604" y="15553"/>
                </a:lnTo>
                <a:lnTo>
                  <a:pt x="6682" y="15497"/>
                </a:lnTo>
                <a:lnTo>
                  <a:pt x="6770" y="15419"/>
                </a:lnTo>
                <a:lnTo>
                  <a:pt x="7060" y="15053"/>
                </a:lnTo>
                <a:lnTo>
                  <a:pt x="7148" y="14975"/>
                </a:lnTo>
                <a:lnTo>
                  <a:pt x="7260" y="14908"/>
                </a:lnTo>
                <a:lnTo>
                  <a:pt x="7393" y="14852"/>
                </a:lnTo>
                <a:lnTo>
                  <a:pt x="7515" y="14830"/>
                </a:lnTo>
                <a:lnTo>
                  <a:pt x="8205" y="14797"/>
                </a:lnTo>
                <a:lnTo>
                  <a:pt x="9327" y="14975"/>
                </a:lnTo>
                <a:lnTo>
                  <a:pt x="9672" y="15075"/>
                </a:lnTo>
                <a:lnTo>
                  <a:pt x="9828" y="14930"/>
                </a:lnTo>
                <a:lnTo>
                  <a:pt x="9994" y="14875"/>
                </a:lnTo>
                <a:lnTo>
                  <a:pt x="10228" y="14852"/>
                </a:lnTo>
                <a:lnTo>
                  <a:pt x="10372" y="14808"/>
                </a:lnTo>
                <a:lnTo>
                  <a:pt x="11017" y="14463"/>
                </a:lnTo>
                <a:lnTo>
                  <a:pt x="11162" y="14397"/>
                </a:lnTo>
                <a:lnTo>
                  <a:pt x="11295" y="14363"/>
                </a:lnTo>
                <a:lnTo>
                  <a:pt x="11673" y="14319"/>
                </a:lnTo>
                <a:lnTo>
                  <a:pt x="11773" y="14297"/>
                </a:lnTo>
                <a:lnTo>
                  <a:pt x="11840" y="14230"/>
                </a:lnTo>
                <a:lnTo>
                  <a:pt x="11862" y="14163"/>
                </a:lnTo>
                <a:lnTo>
                  <a:pt x="11851" y="14085"/>
                </a:lnTo>
                <a:lnTo>
                  <a:pt x="11829" y="14030"/>
                </a:lnTo>
                <a:lnTo>
                  <a:pt x="11640" y="13685"/>
                </a:lnTo>
                <a:lnTo>
                  <a:pt x="11617" y="13585"/>
                </a:lnTo>
                <a:lnTo>
                  <a:pt x="11606" y="13485"/>
                </a:lnTo>
                <a:lnTo>
                  <a:pt x="11629" y="13385"/>
                </a:lnTo>
                <a:lnTo>
                  <a:pt x="11673" y="13285"/>
                </a:lnTo>
                <a:lnTo>
                  <a:pt x="11784" y="13174"/>
                </a:lnTo>
                <a:lnTo>
                  <a:pt x="11873" y="13129"/>
                </a:lnTo>
                <a:lnTo>
                  <a:pt x="11962" y="13118"/>
                </a:lnTo>
                <a:lnTo>
                  <a:pt x="12029" y="13140"/>
                </a:lnTo>
                <a:lnTo>
                  <a:pt x="12340" y="13263"/>
                </a:lnTo>
                <a:lnTo>
                  <a:pt x="12440" y="13285"/>
                </a:lnTo>
                <a:lnTo>
                  <a:pt x="12529" y="13285"/>
                </a:lnTo>
                <a:lnTo>
                  <a:pt x="12607" y="13263"/>
                </a:lnTo>
                <a:lnTo>
                  <a:pt x="12662" y="13196"/>
                </a:lnTo>
                <a:lnTo>
                  <a:pt x="12674" y="13118"/>
                </a:lnTo>
                <a:lnTo>
                  <a:pt x="12674" y="13051"/>
                </a:lnTo>
                <a:lnTo>
                  <a:pt x="12662" y="13007"/>
                </a:lnTo>
                <a:lnTo>
                  <a:pt x="12596" y="12640"/>
                </a:lnTo>
                <a:lnTo>
                  <a:pt x="12585" y="12551"/>
                </a:lnTo>
                <a:lnTo>
                  <a:pt x="12596" y="12462"/>
                </a:lnTo>
                <a:lnTo>
                  <a:pt x="12607" y="12373"/>
                </a:lnTo>
                <a:lnTo>
                  <a:pt x="12674" y="12184"/>
                </a:lnTo>
                <a:lnTo>
                  <a:pt x="12763" y="11995"/>
                </a:lnTo>
                <a:lnTo>
                  <a:pt x="12829" y="11929"/>
                </a:lnTo>
                <a:lnTo>
                  <a:pt x="12907" y="11884"/>
                </a:lnTo>
                <a:lnTo>
                  <a:pt x="12996" y="11884"/>
                </a:lnTo>
                <a:lnTo>
                  <a:pt x="13085" y="11895"/>
                </a:lnTo>
                <a:lnTo>
                  <a:pt x="13185" y="11884"/>
                </a:lnTo>
                <a:lnTo>
                  <a:pt x="13374" y="11840"/>
                </a:lnTo>
                <a:lnTo>
                  <a:pt x="13452" y="11795"/>
                </a:lnTo>
                <a:lnTo>
                  <a:pt x="13507" y="11717"/>
                </a:lnTo>
                <a:lnTo>
                  <a:pt x="13541" y="11617"/>
                </a:lnTo>
                <a:lnTo>
                  <a:pt x="13607" y="11462"/>
                </a:lnTo>
                <a:lnTo>
                  <a:pt x="13719" y="11262"/>
                </a:lnTo>
                <a:lnTo>
                  <a:pt x="14185" y="10728"/>
                </a:lnTo>
                <a:lnTo>
                  <a:pt x="15242" y="9861"/>
                </a:lnTo>
                <a:lnTo>
                  <a:pt x="15731" y="9550"/>
                </a:lnTo>
                <a:lnTo>
                  <a:pt x="16642" y="9161"/>
                </a:lnTo>
                <a:lnTo>
                  <a:pt x="16787" y="9060"/>
                </a:lnTo>
                <a:lnTo>
                  <a:pt x="16865" y="8960"/>
                </a:lnTo>
                <a:lnTo>
                  <a:pt x="16931" y="8860"/>
                </a:lnTo>
                <a:lnTo>
                  <a:pt x="17098" y="8505"/>
                </a:lnTo>
                <a:lnTo>
                  <a:pt x="17232" y="8316"/>
                </a:lnTo>
                <a:lnTo>
                  <a:pt x="17432" y="8127"/>
                </a:lnTo>
                <a:lnTo>
                  <a:pt x="17732" y="7927"/>
                </a:lnTo>
                <a:lnTo>
                  <a:pt x="19255" y="7148"/>
                </a:lnTo>
                <a:lnTo>
                  <a:pt x="19455" y="7071"/>
                </a:lnTo>
                <a:lnTo>
                  <a:pt x="19544" y="7048"/>
                </a:lnTo>
                <a:lnTo>
                  <a:pt x="19644" y="7048"/>
                </a:lnTo>
                <a:lnTo>
                  <a:pt x="19733" y="7059"/>
                </a:lnTo>
                <a:lnTo>
                  <a:pt x="19822" y="7093"/>
                </a:lnTo>
                <a:lnTo>
                  <a:pt x="19911" y="7137"/>
                </a:lnTo>
                <a:lnTo>
                  <a:pt x="20055" y="7271"/>
                </a:lnTo>
                <a:lnTo>
                  <a:pt x="20344" y="7582"/>
                </a:lnTo>
                <a:lnTo>
                  <a:pt x="20856" y="7993"/>
                </a:lnTo>
                <a:lnTo>
                  <a:pt x="21034" y="8104"/>
                </a:lnTo>
                <a:lnTo>
                  <a:pt x="21134" y="8127"/>
                </a:lnTo>
                <a:lnTo>
                  <a:pt x="21545" y="8149"/>
                </a:lnTo>
                <a:lnTo>
                  <a:pt x="21823" y="8204"/>
                </a:lnTo>
                <a:lnTo>
                  <a:pt x="21912" y="8216"/>
                </a:lnTo>
                <a:lnTo>
                  <a:pt x="21990" y="8193"/>
                </a:lnTo>
                <a:lnTo>
                  <a:pt x="22056" y="8149"/>
                </a:lnTo>
                <a:lnTo>
                  <a:pt x="22112" y="8104"/>
                </a:lnTo>
                <a:lnTo>
                  <a:pt x="22423" y="7671"/>
                </a:lnTo>
                <a:lnTo>
                  <a:pt x="22590" y="7515"/>
                </a:lnTo>
                <a:lnTo>
                  <a:pt x="22568" y="7460"/>
                </a:lnTo>
                <a:lnTo>
                  <a:pt x="22523" y="7304"/>
                </a:lnTo>
                <a:lnTo>
                  <a:pt x="22512" y="7204"/>
                </a:lnTo>
                <a:lnTo>
                  <a:pt x="22523" y="7115"/>
                </a:lnTo>
                <a:lnTo>
                  <a:pt x="22534" y="7026"/>
                </a:lnTo>
                <a:lnTo>
                  <a:pt x="22579" y="6882"/>
                </a:lnTo>
                <a:lnTo>
                  <a:pt x="22645" y="6737"/>
                </a:lnTo>
                <a:lnTo>
                  <a:pt x="22746" y="6559"/>
                </a:lnTo>
                <a:lnTo>
                  <a:pt x="22857" y="6426"/>
                </a:lnTo>
                <a:lnTo>
                  <a:pt x="22979" y="6303"/>
                </a:lnTo>
                <a:lnTo>
                  <a:pt x="23035" y="6270"/>
                </a:lnTo>
                <a:lnTo>
                  <a:pt x="23046" y="6259"/>
                </a:lnTo>
                <a:lnTo>
                  <a:pt x="23279" y="6170"/>
                </a:lnTo>
                <a:lnTo>
                  <a:pt x="23224" y="60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45"/>
          <p:cNvSpPr/>
          <p:nvPr/>
        </p:nvSpPr>
        <p:spPr>
          <a:xfrm>
            <a:off x="7432242" y="2439727"/>
            <a:ext cx="623028" cy="745256"/>
          </a:xfrm>
          <a:custGeom>
            <a:rect b="b" l="l" r="r" t="t"/>
            <a:pathLst>
              <a:path extrusionOk="0" h="15042" w="12575">
                <a:moveTo>
                  <a:pt x="12574" y="6259"/>
                </a:moveTo>
                <a:lnTo>
                  <a:pt x="12508" y="6215"/>
                </a:lnTo>
                <a:lnTo>
                  <a:pt x="10929" y="4747"/>
                </a:lnTo>
                <a:lnTo>
                  <a:pt x="10540" y="4103"/>
                </a:lnTo>
                <a:lnTo>
                  <a:pt x="10306" y="3825"/>
                </a:lnTo>
                <a:lnTo>
                  <a:pt x="10240" y="3725"/>
                </a:lnTo>
                <a:lnTo>
                  <a:pt x="10217" y="3591"/>
                </a:lnTo>
                <a:lnTo>
                  <a:pt x="10217" y="3480"/>
                </a:lnTo>
                <a:lnTo>
                  <a:pt x="10373" y="2746"/>
                </a:lnTo>
                <a:lnTo>
                  <a:pt x="10451" y="2591"/>
                </a:lnTo>
                <a:lnTo>
                  <a:pt x="10684" y="2213"/>
                </a:lnTo>
                <a:lnTo>
                  <a:pt x="10718" y="2135"/>
                </a:lnTo>
                <a:lnTo>
                  <a:pt x="10751" y="2057"/>
                </a:lnTo>
                <a:lnTo>
                  <a:pt x="10751" y="2035"/>
                </a:lnTo>
                <a:lnTo>
                  <a:pt x="10751" y="1957"/>
                </a:lnTo>
                <a:lnTo>
                  <a:pt x="10751" y="1879"/>
                </a:lnTo>
                <a:lnTo>
                  <a:pt x="10729" y="1779"/>
                </a:lnTo>
                <a:lnTo>
                  <a:pt x="10673" y="1679"/>
                </a:lnTo>
                <a:lnTo>
                  <a:pt x="10340" y="1312"/>
                </a:lnTo>
                <a:lnTo>
                  <a:pt x="10095" y="990"/>
                </a:lnTo>
                <a:lnTo>
                  <a:pt x="9973" y="790"/>
                </a:lnTo>
                <a:lnTo>
                  <a:pt x="9751" y="523"/>
                </a:lnTo>
                <a:lnTo>
                  <a:pt x="9161" y="0"/>
                </a:lnTo>
                <a:lnTo>
                  <a:pt x="8739" y="167"/>
                </a:lnTo>
                <a:lnTo>
                  <a:pt x="8105" y="534"/>
                </a:lnTo>
                <a:lnTo>
                  <a:pt x="7972" y="579"/>
                </a:lnTo>
                <a:lnTo>
                  <a:pt x="7850" y="590"/>
                </a:lnTo>
                <a:lnTo>
                  <a:pt x="7594" y="501"/>
                </a:lnTo>
                <a:lnTo>
                  <a:pt x="7494" y="478"/>
                </a:lnTo>
                <a:lnTo>
                  <a:pt x="7372" y="478"/>
                </a:lnTo>
                <a:lnTo>
                  <a:pt x="7205" y="501"/>
                </a:lnTo>
                <a:lnTo>
                  <a:pt x="7071" y="534"/>
                </a:lnTo>
                <a:lnTo>
                  <a:pt x="6827" y="645"/>
                </a:lnTo>
                <a:lnTo>
                  <a:pt x="6749" y="667"/>
                </a:lnTo>
                <a:lnTo>
                  <a:pt x="6682" y="679"/>
                </a:lnTo>
                <a:lnTo>
                  <a:pt x="6438" y="679"/>
                </a:lnTo>
                <a:lnTo>
                  <a:pt x="6293" y="712"/>
                </a:lnTo>
                <a:lnTo>
                  <a:pt x="6182" y="756"/>
                </a:lnTo>
                <a:lnTo>
                  <a:pt x="6082" y="823"/>
                </a:lnTo>
                <a:lnTo>
                  <a:pt x="5926" y="979"/>
                </a:lnTo>
                <a:lnTo>
                  <a:pt x="5815" y="1079"/>
                </a:lnTo>
                <a:lnTo>
                  <a:pt x="5015" y="1512"/>
                </a:lnTo>
                <a:lnTo>
                  <a:pt x="4003" y="2435"/>
                </a:lnTo>
                <a:lnTo>
                  <a:pt x="3870" y="2535"/>
                </a:lnTo>
                <a:lnTo>
                  <a:pt x="3647" y="2657"/>
                </a:lnTo>
                <a:lnTo>
                  <a:pt x="3514" y="2702"/>
                </a:lnTo>
                <a:lnTo>
                  <a:pt x="3403" y="2702"/>
                </a:lnTo>
                <a:lnTo>
                  <a:pt x="3314" y="2680"/>
                </a:lnTo>
                <a:lnTo>
                  <a:pt x="3225" y="2635"/>
                </a:lnTo>
                <a:lnTo>
                  <a:pt x="3147" y="2557"/>
                </a:lnTo>
                <a:lnTo>
                  <a:pt x="3080" y="2480"/>
                </a:lnTo>
                <a:lnTo>
                  <a:pt x="2669" y="1623"/>
                </a:lnTo>
                <a:lnTo>
                  <a:pt x="2602" y="1501"/>
                </a:lnTo>
                <a:lnTo>
                  <a:pt x="2413" y="2168"/>
                </a:lnTo>
                <a:lnTo>
                  <a:pt x="2413" y="2279"/>
                </a:lnTo>
                <a:lnTo>
                  <a:pt x="2447" y="2402"/>
                </a:lnTo>
                <a:lnTo>
                  <a:pt x="2547" y="2513"/>
                </a:lnTo>
                <a:lnTo>
                  <a:pt x="2591" y="2591"/>
                </a:lnTo>
                <a:lnTo>
                  <a:pt x="2602" y="2680"/>
                </a:lnTo>
                <a:lnTo>
                  <a:pt x="2580" y="2791"/>
                </a:lnTo>
                <a:lnTo>
                  <a:pt x="2491" y="2924"/>
                </a:lnTo>
                <a:lnTo>
                  <a:pt x="2402" y="3002"/>
                </a:lnTo>
                <a:lnTo>
                  <a:pt x="1924" y="3336"/>
                </a:lnTo>
                <a:lnTo>
                  <a:pt x="1846" y="3413"/>
                </a:lnTo>
                <a:lnTo>
                  <a:pt x="1780" y="3536"/>
                </a:lnTo>
                <a:lnTo>
                  <a:pt x="1746" y="3647"/>
                </a:lnTo>
                <a:lnTo>
                  <a:pt x="1724" y="3958"/>
                </a:lnTo>
                <a:lnTo>
                  <a:pt x="1669" y="4169"/>
                </a:lnTo>
                <a:lnTo>
                  <a:pt x="1257" y="5048"/>
                </a:lnTo>
                <a:lnTo>
                  <a:pt x="1446" y="4970"/>
                </a:lnTo>
                <a:lnTo>
                  <a:pt x="1613" y="4970"/>
                </a:lnTo>
                <a:lnTo>
                  <a:pt x="1691" y="4981"/>
                </a:lnTo>
                <a:lnTo>
                  <a:pt x="1746" y="5003"/>
                </a:lnTo>
                <a:lnTo>
                  <a:pt x="1802" y="5036"/>
                </a:lnTo>
                <a:lnTo>
                  <a:pt x="1857" y="5114"/>
                </a:lnTo>
                <a:lnTo>
                  <a:pt x="1902" y="5192"/>
                </a:lnTo>
                <a:lnTo>
                  <a:pt x="1935" y="5292"/>
                </a:lnTo>
                <a:lnTo>
                  <a:pt x="1935" y="5370"/>
                </a:lnTo>
                <a:lnTo>
                  <a:pt x="1924" y="5459"/>
                </a:lnTo>
                <a:lnTo>
                  <a:pt x="1802" y="6015"/>
                </a:lnTo>
                <a:lnTo>
                  <a:pt x="1802" y="6115"/>
                </a:lnTo>
                <a:lnTo>
                  <a:pt x="1813" y="6226"/>
                </a:lnTo>
                <a:lnTo>
                  <a:pt x="1835" y="6315"/>
                </a:lnTo>
                <a:lnTo>
                  <a:pt x="2002" y="6604"/>
                </a:lnTo>
                <a:lnTo>
                  <a:pt x="2024" y="6704"/>
                </a:lnTo>
                <a:lnTo>
                  <a:pt x="2024" y="6815"/>
                </a:lnTo>
                <a:lnTo>
                  <a:pt x="1891" y="7238"/>
                </a:lnTo>
                <a:lnTo>
                  <a:pt x="1857" y="7326"/>
                </a:lnTo>
                <a:lnTo>
                  <a:pt x="1791" y="7404"/>
                </a:lnTo>
                <a:lnTo>
                  <a:pt x="1724" y="7449"/>
                </a:lnTo>
                <a:lnTo>
                  <a:pt x="1646" y="7482"/>
                </a:lnTo>
                <a:lnTo>
                  <a:pt x="1580" y="7504"/>
                </a:lnTo>
                <a:lnTo>
                  <a:pt x="1524" y="7504"/>
                </a:lnTo>
                <a:lnTo>
                  <a:pt x="1079" y="7449"/>
                </a:lnTo>
                <a:lnTo>
                  <a:pt x="990" y="7460"/>
                </a:lnTo>
                <a:lnTo>
                  <a:pt x="913" y="7471"/>
                </a:lnTo>
                <a:lnTo>
                  <a:pt x="824" y="7504"/>
                </a:lnTo>
                <a:lnTo>
                  <a:pt x="646" y="7604"/>
                </a:lnTo>
                <a:lnTo>
                  <a:pt x="435" y="7760"/>
                </a:lnTo>
                <a:lnTo>
                  <a:pt x="368" y="7793"/>
                </a:lnTo>
                <a:lnTo>
                  <a:pt x="290" y="7793"/>
                </a:lnTo>
                <a:lnTo>
                  <a:pt x="201" y="7760"/>
                </a:lnTo>
                <a:lnTo>
                  <a:pt x="134" y="7704"/>
                </a:lnTo>
                <a:lnTo>
                  <a:pt x="68" y="7671"/>
                </a:lnTo>
                <a:lnTo>
                  <a:pt x="34" y="7716"/>
                </a:lnTo>
                <a:lnTo>
                  <a:pt x="23" y="7782"/>
                </a:lnTo>
                <a:lnTo>
                  <a:pt x="1" y="8772"/>
                </a:lnTo>
                <a:lnTo>
                  <a:pt x="23" y="8950"/>
                </a:lnTo>
                <a:lnTo>
                  <a:pt x="45" y="9038"/>
                </a:lnTo>
                <a:lnTo>
                  <a:pt x="79" y="9127"/>
                </a:lnTo>
                <a:lnTo>
                  <a:pt x="123" y="9216"/>
                </a:lnTo>
                <a:lnTo>
                  <a:pt x="190" y="9283"/>
                </a:lnTo>
                <a:lnTo>
                  <a:pt x="268" y="9328"/>
                </a:lnTo>
                <a:lnTo>
                  <a:pt x="346" y="9350"/>
                </a:lnTo>
                <a:lnTo>
                  <a:pt x="790" y="9339"/>
                </a:lnTo>
                <a:lnTo>
                  <a:pt x="957" y="9361"/>
                </a:lnTo>
                <a:lnTo>
                  <a:pt x="1135" y="9383"/>
                </a:lnTo>
                <a:lnTo>
                  <a:pt x="1213" y="9416"/>
                </a:lnTo>
                <a:lnTo>
                  <a:pt x="1291" y="9461"/>
                </a:lnTo>
                <a:lnTo>
                  <a:pt x="1357" y="9528"/>
                </a:lnTo>
                <a:lnTo>
                  <a:pt x="1402" y="9617"/>
                </a:lnTo>
                <a:lnTo>
                  <a:pt x="1680" y="10450"/>
                </a:lnTo>
                <a:lnTo>
                  <a:pt x="1702" y="10584"/>
                </a:lnTo>
                <a:lnTo>
                  <a:pt x="1713" y="10695"/>
                </a:lnTo>
                <a:lnTo>
                  <a:pt x="1691" y="10806"/>
                </a:lnTo>
                <a:lnTo>
                  <a:pt x="1546" y="11351"/>
                </a:lnTo>
                <a:lnTo>
                  <a:pt x="2002" y="11306"/>
                </a:lnTo>
                <a:lnTo>
                  <a:pt x="2158" y="11351"/>
                </a:lnTo>
                <a:lnTo>
                  <a:pt x="2202" y="11418"/>
                </a:lnTo>
                <a:lnTo>
                  <a:pt x="2213" y="11495"/>
                </a:lnTo>
                <a:lnTo>
                  <a:pt x="2224" y="11584"/>
                </a:lnTo>
                <a:lnTo>
                  <a:pt x="2135" y="12085"/>
                </a:lnTo>
                <a:lnTo>
                  <a:pt x="2135" y="12185"/>
                </a:lnTo>
                <a:lnTo>
                  <a:pt x="2147" y="12285"/>
                </a:lnTo>
                <a:lnTo>
                  <a:pt x="2180" y="12396"/>
                </a:lnTo>
                <a:lnTo>
                  <a:pt x="2247" y="12463"/>
                </a:lnTo>
                <a:lnTo>
                  <a:pt x="2324" y="12485"/>
                </a:lnTo>
                <a:lnTo>
                  <a:pt x="2591" y="12440"/>
                </a:lnTo>
                <a:lnTo>
                  <a:pt x="2680" y="12451"/>
                </a:lnTo>
                <a:lnTo>
                  <a:pt x="2769" y="12474"/>
                </a:lnTo>
                <a:lnTo>
                  <a:pt x="2880" y="12540"/>
                </a:lnTo>
                <a:lnTo>
                  <a:pt x="2936" y="12607"/>
                </a:lnTo>
                <a:lnTo>
                  <a:pt x="2969" y="12652"/>
                </a:lnTo>
                <a:lnTo>
                  <a:pt x="3014" y="12807"/>
                </a:lnTo>
                <a:lnTo>
                  <a:pt x="3058" y="12885"/>
                </a:lnTo>
                <a:lnTo>
                  <a:pt x="3136" y="12996"/>
                </a:lnTo>
                <a:lnTo>
                  <a:pt x="3225" y="13041"/>
                </a:lnTo>
                <a:lnTo>
                  <a:pt x="3314" y="13063"/>
                </a:lnTo>
                <a:lnTo>
                  <a:pt x="3947" y="13074"/>
                </a:lnTo>
                <a:lnTo>
                  <a:pt x="4048" y="13096"/>
                </a:lnTo>
                <a:lnTo>
                  <a:pt x="4159" y="13152"/>
                </a:lnTo>
                <a:lnTo>
                  <a:pt x="4237" y="13241"/>
                </a:lnTo>
                <a:lnTo>
                  <a:pt x="4281" y="13330"/>
                </a:lnTo>
                <a:lnTo>
                  <a:pt x="4314" y="13407"/>
                </a:lnTo>
                <a:lnTo>
                  <a:pt x="4370" y="13508"/>
                </a:lnTo>
                <a:lnTo>
                  <a:pt x="4437" y="13619"/>
                </a:lnTo>
                <a:lnTo>
                  <a:pt x="4803" y="13997"/>
                </a:lnTo>
                <a:lnTo>
                  <a:pt x="4904" y="14063"/>
                </a:lnTo>
                <a:lnTo>
                  <a:pt x="4992" y="14097"/>
                </a:lnTo>
                <a:lnTo>
                  <a:pt x="5081" y="14108"/>
                </a:lnTo>
                <a:lnTo>
                  <a:pt x="5148" y="14074"/>
                </a:lnTo>
                <a:lnTo>
                  <a:pt x="5215" y="14008"/>
                </a:lnTo>
                <a:lnTo>
                  <a:pt x="5248" y="13930"/>
                </a:lnTo>
                <a:lnTo>
                  <a:pt x="5426" y="13230"/>
                </a:lnTo>
                <a:lnTo>
                  <a:pt x="5515" y="13063"/>
                </a:lnTo>
                <a:lnTo>
                  <a:pt x="5571" y="12985"/>
                </a:lnTo>
                <a:lnTo>
                  <a:pt x="5637" y="12907"/>
                </a:lnTo>
                <a:lnTo>
                  <a:pt x="5815" y="12785"/>
                </a:lnTo>
                <a:lnTo>
                  <a:pt x="5993" y="12674"/>
                </a:lnTo>
                <a:lnTo>
                  <a:pt x="6026" y="12674"/>
                </a:lnTo>
                <a:lnTo>
                  <a:pt x="6182" y="12707"/>
                </a:lnTo>
                <a:lnTo>
                  <a:pt x="6238" y="12763"/>
                </a:lnTo>
                <a:lnTo>
                  <a:pt x="6260" y="12852"/>
                </a:lnTo>
                <a:lnTo>
                  <a:pt x="6249" y="13018"/>
                </a:lnTo>
                <a:lnTo>
                  <a:pt x="6271" y="13118"/>
                </a:lnTo>
                <a:lnTo>
                  <a:pt x="6338" y="13230"/>
                </a:lnTo>
                <a:lnTo>
                  <a:pt x="6649" y="13485"/>
                </a:lnTo>
                <a:lnTo>
                  <a:pt x="6749" y="13585"/>
                </a:lnTo>
                <a:lnTo>
                  <a:pt x="6805" y="13674"/>
                </a:lnTo>
                <a:lnTo>
                  <a:pt x="6927" y="13941"/>
                </a:lnTo>
                <a:lnTo>
                  <a:pt x="6994" y="14019"/>
                </a:lnTo>
                <a:lnTo>
                  <a:pt x="7071" y="14086"/>
                </a:lnTo>
                <a:lnTo>
                  <a:pt x="7372" y="14186"/>
                </a:lnTo>
                <a:lnTo>
                  <a:pt x="7460" y="14263"/>
                </a:lnTo>
                <a:lnTo>
                  <a:pt x="7527" y="14352"/>
                </a:lnTo>
                <a:lnTo>
                  <a:pt x="7861" y="14853"/>
                </a:lnTo>
                <a:lnTo>
                  <a:pt x="8050" y="14730"/>
                </a:lnTo>
                <a:lnTo>
                  <a:pt x="8139" y="14697"/>
                </a:lnTo>
                <a:lnTo>
                  <a:pt x="8228" y="14686"/>
                </a:lnTo>
                <a:lnTo>
                  <a:pt x="8305" y="14697"/>
                </a:lnTo>
                <a:lnTo>
                  <a:pt x="8439" y="14708"/>
                </a:lnTo>
                <a:lnTo>
                  <a:pt x="8505" y="14719"/>
                </a:lnTo>
                <a:lnTo>
                  <a:pt x="8806" y="14853"/>
                </a:lnTo>
                <a:lnTo>
                  <a:pt x="8972" y="14953"/>
                </a:lnTo>
                <a:lnTo>
                  <a:pt x="9050" y="15042"/>
                </a:lnTo>
                <a:lnTo>
                  <a:pt x="9050" y="14908"/>
                </a:lnTo>
                <a:lnTo>
                  <a:pt x="9161" y="14486"/>
                </a:lnTo>
                <a:lnTo>
                  <a:pt x="9150" y="14263"/>
                </a:lnTo>
                <a:lnTo>
                  <a:pt x="9072" y="13997"/>
                </a:lnTo>
                <a:lnTo>
                  <a:pt x="9061" y="13897"/>
                </a:lnTo>
                <a:lnTo>
                  <a:pt x="9061" y="13785"/>
                </a:lnTo>
                <a:lnTo>
                  <a:pt x="9095" y="13619"/>
                </a:lnTo>
                <a:lnTo>
                  <a:pt x="9195" y="12685"/>
                </a:lnTo>
                <a:lnTo>
                  <a:pt x="9184" y="12507"/>
                </a:lnTo>
                <a:lnTo>
                  <a:pt x="9150" y="12329"/>
                </a:lnTo>
                <a:lnTo>
                  <a:pt x="9084" y="12140"/>
                </a:lnTo>
                <a:lnTo>
                  <a:pt x="9050" y="11962"/>
                </a:lnTo>
                <a:lnTo>
                  <a:pt x="9050" y="11851"/>
                </a:lnTo>
                <a:lnTo>
                  <a:pt x="9084" y="11729"/>
                </a:lnTo>
                <a:lnTo>
                  <a:pt x="9161" y="11584"/>
                </a:lnTo>
                <a:lnTo>
                  <a:pt x="9272" y="11440"/>
                </a:lnTo>
                <a:lnTo>
                  <a:pt x="9917" y="10751"/>
                </a:lnTo>
                <a:lnTo>
                  <a:pt x="10373" y="10373"/>
                </a:lnTo>
                <a:lnTo>
                  <a:pt x="10495" y="10239"/>
                </a:lnTo>
                <a:lnTo>
                  <a:pt x="10551" y="10161"/>
                </a:lnTo>
                <a:lnTo>
                  <a:pt x="10595" y="10083"/>
                </a:lnTo>
                <a:lnTo>
                  <a:pt x="10684" y="9850"/>
                </a:lnTo>
                <a:lnTo>
                  <a:pt x="10740" y="9750"/>
                </a:lnTo>
                <a:lnTo>
                  <a:pt x="10829" y="9650"/>
                </a:lnTo>
                <a:lnTo>
                  <a:pt x="10929" y="9583"/>
                </a:lnTo>
                <a:lnTo>
                  <a:pt x="11018" y="9550"/>
                </a:lnTo>
                <a:lnTo>
                  <a:pt x="11296" y="9494"/>
                </a:lnTo>
                <a:lnTo>
                  <a:pt x="11474" y="9428"/>
                </a:lnTo>
                <a:lnTo>
                  <a:pt x="11663" y="9339"/>
                </a:lnTo>
                <a:lnTo>
                  <a:pt x="11829" y="9216"/>
                </a:lnTo>
                <a:lnTo>
                  <a:pt x="11907" y="9139"/>
                </a:lnTo>
                <a:lnTo>
                  <a:pt x="11974" y="9061"/>
                </a:lnTo>
                <a:lnTo>
                  <a:pt x="12018" y="8983"/>
                </a:lnTo>
                <a:lnTo>
                  <a:pt x="12063" y="8872"/>
                </a:lnTo>
                <a:lnTo>
                  <a:pt x="12085" y="8761"/>
                </a:lnTo>
                <a:lnTo>
                  <a:pt x="12107" y="8605"/>
                </a:lnTo>
                <a:lnTo>
                  <a:pt x="12107" y="8449"/>
                </a:lnTo>
                <a:lnTo>
                  <a:pt x="12085" y="8260"/>
                </a:lnTo>
                <a:lnTo>
                  <a:pt x="11941" y="7727"/>
                </a:lnTo>
                <a:lnTo>
                  <a:pt x="11941" y="7616"/>
                </a:lnTo>
                <a:lnTo>
                  <a:pt x="11963" y="7504"/>
                </a:lnTo>
                <a:lnTo>
                  <a:pt x="12063" y="7360"/>
                </a:lnTo>
                <a:lnTo>
                  <a:pt x="12163" y="7271"/>
                </a:lnTo>
                <a:lnTo>
                  <a:pt x="12430" y="7138"/>
                </a:lnTo>
                <a:lnTo>
                  <a:pt x="12485" y="7082"/>
                </a:lnTo>
                <a:lnTo>
                  <a:pt x="12530" y="7026"/>
                </a:lnTo>
                <a:lnTo>
                  <a:pt x="12563" y="6937"/>
                </a:lnTo>
                <a:lnTo>
                  <a:pt x="12574" y="6793"/>
                </a:lnTo>
                <a:lnTo>
                  <a:pt x="12574" y="625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8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8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b="1"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8"/>
          <p:cNvSpPr txBox="1"/>
          <p:nvPr>
            <p:ph idx="4294967295" type="body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5" name="Google Shape;1035;p46"/>
          <p:cNvGrpSpPr/>
          <p:nvPr/>
        </p:nvGrpSpPr>
        <p:grpSpPr>
          <a:xfrm>
            <a:off x="2495012" y="1135862"/>
            <a:ext cx="4282182" cy="3501491"/>
            <a:chOff x="1135850" y="1313575"/>
            <a:chExt cx="1663500" cy="1360225"/>
          </a:xfrm>
        </p:grpSpPr>
        <p:sp>
          <p:nvSpPr>
            <p:cNvPr id="1036" name="Google Shape;1036;p46"/>
            <p:cNvSpPr/>
            <p:nvPr/>
          </p:nvSpPr>
          <p:spPr>
            <a:xfrm>
              <a:off x="1135850" y="1313575"/>
              <a:ext cx="1321400" cy="676450"/>
            </a:xfrm>
            <a:custGeom>
              <a:rect b="b" l="l" r="r" t="t"/>
              <a:pathLst>
                <a:path extrusionOk="0" h="27058" w="52856">
                  <a:moveTo>
                    <a:pt x="14752" y="0"/>
                  </a:moveTo>
                  <a:lnTo>
                    <a:pt x="14627" y="18"/>
                  </a:lnTo>
                  <a:lnTo>
                    <a:pt x="14512" y="36"/>
                  </a:lnTo>
                  <a:lnTo>
                    <a:pt x="14405" y="62"/>
                  </a:lnTo>
                  <a:lnTo>
                    <a:pt x="14308" y="98"/>
                  </a:lnTo>
                  <a:lnTo>
                    <a:pt x="14210" y="133"/>
                  </a:lnTo>
                  <a:lnTo>
                    <a:pt x="14005" y="222"/>
                  </a:lnTo>
                  <a:lnTo>
                    <a:pt x="13792" y="329"/>
                  </a:lnTo>
                  <a:lnTo>
                    <a:pt x="13552" y="435"/>
                  </a:lnTo>
                  <a:lnTo>
                    <a:pt x="13419" y="489"/>
                  </a:lnTo>
                  <a:lnTo>
                    <a:pt x="13268" y="542"/>
                  </a:lnTo>
                  <a:lnTo>
                    <a:pt x="12566" y="773"/>
                  </a:lnTo>
                  <a:lnTo>
                    <a:pt x="11846" y="995"/>
                  </a:lnTo>
                  <a:lnTo>
                    <a:pt x="11135" y="1209"/>
                  </a:lnTo>
                  <a:lnTo>
                    <a:pt x="10407" y="1413"/>
                  </a:lnTo>
                  <a:lnTo>
                    <a:pt x="8967" y="1822"/>
                  </a:lnTo>
                  <a:lnTo>
                    <a:pt x="8247" y="2026"/>
                  </a:lnTo>
                  <a:lnTo>
                    <a:pt x="7536" y="2230"/>
                  </a:lnTo>
                  <a:lnTo>
                    <a:pt x="7874" y="2586"/>
                  </a:lnTo>
                  <a:lnTo>
                    <a:pt x="8247" y="2959"/>
                  </a:lnTo>
                  <a:lnTo>
                    <a:pt x="8638" y="3341"/>
                  </a:lnTo>
                  <a:lnTo>
                    <a:pt x="9038" y="3732"/>
                  </a:lnTo>
                  <a:lnTo>
                    <a:pt x="9234" y="3928"/>
                  </a:lnTo>
                  <a:lnTo>
                    <a:pt x="9420" y="4132"/>
                  </a:lnTo>
                  <a:lnTo>
                    <a:pt x="9598" y="4336"/>
                  </a:lnTo>
                  <a:lnTo>
                    <a:pt x="9776" y="4541"/>
                  </a:lnTo>
                  <a:lnTo>
                    <a:pt x="9936" y="4754"/>
                  </a:lnTo>
                  <a:lnTo>
                    <a:pt x="10087" y="4958"/>
                  </a:lnTo>
                  <a:lnTo>
                    <a:pt x="10229" y="5172"/>
                  </a:lnTo>
                  <a:lnTo>
                    <a:pt x="10344" y="5385"/>
                  </a:lnTo>
                  <a:lnTo>
                    <a:pt x="10433" y="5536"/>
                  </a:lnTo>
                  <a:lnTo>
                    <a:pt x="10504" y="5652"/>
                  </a:lnTo>
                  <a:lnTo>
                    <a:pt x="10602" y="5803"/>
                  </a:lnTo>
                  <a:lnTo>
                    <a:pt x="10647" y="5883"/>
                  </a:lnTo>
                  <a:lnTo>
                    <a:pt x="10655" y="5900"/>
                  </a:lnTo>
                  <a:lnTo>
                    <a:pt x="10638" y="5918"/>
                  </a:lnTo>
                  <a:lnTo>
                    <a:pt x="10567" y="5945"/>
                  </a:lnTo>
                  <a:lnTo>
                    <a:pt x="10504" y="5963"/>
                  </a:lnTo>
                  <a:lnTo>
                    <a:pt x="10433" y="5998"/>
                  </a:lnTo>
                  <a:lnTo>
                    <a:pt x="10335" y="6042"/>
                  </a:lnTo>
                  <a:lnTo>
                    <a:pt x="10229" y="6114"/>
                  </a:lnTo>
                  <a:lnTo>
                    <a:pt x="10096" y="6202"/>
                  </a:lnTo>
                  <a:lnTo>
                    <a:pt x="9953" y="6327"/>
                  </a:lnTo>
                  <a:lnTo>
                    <a:pt x="9865" y="6407"/>
                  </a:lnTo>
                  <a:lnTo>
                    <a:pt x="9785" y="6505"/>
                  </a:lnTo>
                  <a:lnTo>
                    <a:pt x="9713" y="6593"/>
                  </a:lnTo>
                  <a:lnTo>
                    <a:pt x="9651" y="6691"/>
                  </a:lnTo>
                  <a:lnTo>
                    <a:pt x="9536" y="6896"/>
                  </a:lnTo>
                  <a:lnTo>
                    <a:pt x="9438" y="7091"/>
                  </a:lnTo>
                  <a:lnTo>
                    <a:pt x="9331" y="7287"/>
                  </a:lnTo>
                  <a:lnTo>
                    <a:pt x="9269" y="7384"/>
                  </a:lnTo>
                  <a:lnTo>
                    <a:pt x="9207" y="7473"/>
                  </a:lnTo>
                  <a:lnTo>
                    <a:pt x="9136" y="7553"/>
                  </a:lnTo>
                  <a:lnTo>
                    <a:pt x="9056" y="7633"/>
                  </a:lnTo>
                  <a:lnTo>
                    <a:pt x="8967" y="7704"/>
                  </a:lnTo>
                  <a:lnTo>
                    <a:pt x="8869" y="7766"/>
                  </a:lnTo>
                  <a:lnTo>
                    <a:pt x="8754" y="7811"/>
                  </a:lnTo>
                  <a:lnTo>
                    <a:pt x="8638" y="7855"/>
                  </a:lnTo>
                  <a:lnTo>
                    <a:pt x="8514" y="7882"/>
                  </a:lnTo>
                  <a:lnTo>
                    <a:pt x="8389" y="7909"/>
                  </a:lnTo>
                  <a:lnTo>
                    <a:pt x="8123" y="7935"/>
                  </a:lnTo>
                  <a:lnTo>
                    <a:pt x="7847" y="7953"/>
                  </a:lnTo>
                  <a:lnTo>
                    <a:pt x="7572" y="7980"/>
                  </a:lnTo>
                  <a:lnTo>
                    <a:pt x="7439" y="7997"/>
                  </a:lnTo>
                  <a:lnTo>
                    <a:pt x="7305" y="8015"/>
                  </a:lnTo>
                  <a:lnTo>
                    <a:pt x="7181" y="8042"/>
                  </a:lnTo>
                  <a:lnTo>
                    <a:pt x="7065" y="8086"/>
                  </a:lnTo>
                  <a:lnTo>
                    <a:pt x="6950" y="8131"/>
                  </a:lnTo>
                  <a:lnTo>
                    <a:pt x="6852" y="8193"/>
                  </a:lnTo>
                  <a:lnTo>
                    <a:pt x="6754" y="8264"/>
                  </a:lnTo>
                  <a:lnTo>
                    <a:pt x="6666" y="8344"/>
                  </a:lnTo>
                  <a:lnTo>
                    <a:pt x="6586" y="8442"/>
                  </a:lnTo>
                  <a:lnTo>
                    <a:pt x="6506" y="8539"/>
                  </a:lnTo>
                  <a:lnTo>
                    <a:pt x="6426" y="8646"/>
                  </a:lnTo>
                  <a:lnTo>
                    <a:pt x="6346" y="8762"/>
                  </a:lnTo>
                  <a:lnTo>
                    <a:pt x="6203" y="8993"/>
                  </a:lnTo>
                  <a:lnTo>
                    <a:pt x="6061" y="9233"/>
                  </a:lnTo>
                  <a:lnTo>
                    <a:pt x="5910" y="9464"/>
                  </a:lnTo>
                  <a:lnTo>
                    <a:pt x="5830" y="9579"/>
                  </a:lnTo>
                  <a:lnTo>
                    <a:pt x="5750" y="9686"/>
                  </a:lnTo>
                  <a:lnTo>
                    <a:pt x="5670" y="9775"/>
                  </a:lnTo>
                  <a:lnTo>
                    <a:pt x="5581" y="9863"/>
                  </a:lnTo>
                  <a:lnTo>
                    <a:pt x="5324" y="10103"/>
                  </a:lnTo>
                  <a:lnTo>
                    <a:pt x="5199" y="10192"/>
                  </a:lnTo>
                  <a:lnTo>
                    <a:pt x="5093" y="10272"/>
                  </a:lnTo>
                  <a:lnTo>
                    <a:pt x="4986" y="10343"/>
                  </a:lnTo>
                  <a:lnTo>
                    <a:pt x="4879" y="10406"/>
                  </a:lnTo>
                  <a:lnTo>
                    <a:pt x="4773" y="10450"/>
                  </a:lnTo>
                  <a:lnTo>
                    <a:pt x="4666" y="10485"/>
                  </a:lnTo>
                  <a:lnTo>
                    <a:pt x="4560" y="10503"/>
                  </a:lnTo>
                  <a:lnTo>
                    <a:pt x="4444" y="10521"/>
                  </a:lnTo>
                  <a:lnTo>
                    <a:pt x="4328" y="10530"/>
                  </a:lnTo>
                  <a:lnTo>
                    <a:pt x="4204" y="10521"/>
                  </a:lnTo>
                  <a:lnTo>
                    <a:pt x="4062" y="10512"/>
                  </a:lnTo>
                  <a:lnTo>
                    <a:pt x="3920" y="10494"/>
                  </a:lnTo>
                  <a:lnTo>
                    <a:pt x="3582" y="10450"/>
                  </a:lnTo>
                  <a:lnTo>
                    <a:pt x="1183" y="10032"/>
                  </a:lnTo>
                  <a:lnTo>
                    <a:pt x="1138" y="10450"/>
                  </a:lnTo>
                  <a:lnTo>
                    <a:pt x="1076" y="10921"/>
                  </a:lnTo>
                  <a:lnTo>
                    <a:pt x="987" y="11436"/>
                  </a:lnTo>
                  <a:lnTo>
                    <a:pt x="890" y="11969"/>
                  </a:lnTo>
                  <a:lnTo>
                    <a:pt x="783" y="12503"/>
                  </a:lnTo>
                  <a:lnTo>
                    <a:pt x="721" y="12760"/>
                  </a:lnTo>
                  <a:lnTo>
                    <a:pt x="650" y="13009"/>
                  </a:lnTo>
                  <a:lnTo>
                    <a:pt x="587" y="13249"/>
                  </a:lnTo>
                  <a:lnTo>
                    <a:pt x="516" y="13480"/>
                  </a:lnTo>
                  <a:lnTo>
                    <a:pt x="436" y="13693"/>
                  </a:lnTo>
                  <a:lnTo>
                    <a:pt x="365" y="13889"/>
                  </a:lnTo>
                  <a:lnTo>
                    <a:pt x="365" y="13933"/>
                  </a:lnTo>
                  <a:lnTo>
                    <a:pt x="303" y="14084"/>
                  </a:lnTo>
                  <a:lnTo>
                    <a:pt x="276" y="14173"/>
                  </a:lnTo>
                  <a:lnTo>
                    <a:pt x="268" y="14262"/>
                  </a:lnTo>
                  <a:lnTo>
                    <a:pt x="232" y="14271"/>
                  </a:lnTo>
                  <a:lnTo>
                    <a:pt x="205" y="14262"/>
                  </a:lnTo>
                  <a:lnTo>
                    <a:pt x="196" y="14253"/>
                  </a:lnTo>
                  <a:lnTo>
                    <a:pt x="205" y="14226"/>
                  </a:lnTo>
                  <a:lnTo>
                    <a:pt x="179" y="14262"/>
                  </a:lnTo>
                  <a:lnTo>
                    <a:pt x="143" y="14298"/>
                  </a:lnTo>
                  <a:lnTo>
                    <a:pt x="99" y="14378"/>
                  </a:lnTo>
                  <a:lnTo>
                    <a:pt x="54" y="14458"/>
                  </a:lnTo>
                  <a:lnTo>
                    <a:pt x="1" y="14538"/>
                  </a:lnTo>
                  <a:lnTo>
                    <a:pt x="54" y="14609"/>
                  </a:lnTo>
                  <a:lnTo>
                    <a:pt x="134" y="14742"/>
                  </a:lnTo>
                  <a:lnTo>
                    <a:pt x="196" y="14626"/>
                  </a:lnTo>
                  <a:lnTo>
                    <a:pt x="259" y="14546"/>
                  </a:lnTo>
                  <a:lnTo>
                    <a:pt x="285" y="14520"/>
                  </a:lnTo>
                  <a:lnTo>
                    <a:pt x="321" y="14493"/>
                  </a:lnTo>
                  <a:lnTo>
                    <a:pt x="356" y="14475"/>
                  </a:lnTo>
                  <a:lnTo>
                    <a:pt x="392" y="14466"/>
                  </a:lnTo>
                  <a:lnTo>
                    <a:pt x="472" y="14449"/>
                  </a:lnTo>
                  <a:lnTo>
                    <a:pt x="561" y="14449"/>
                  </a:lnTo>
                  <a:lnTo>
                    <a:pt x="774" y="14475"/>
                  </a:lnTo>
                  <a:lnTo>
                    <a:pt x="756" y="14511"/>
                  </a:lnTo>
                  <a:lnTo>
                    <a:pt x="730" y="14529"/>
                  </a:lnTo>
                  <a:lnTo>
                    <a:pt x="712" y="14555"/>
                  </a:lnTo>
                  <a:lnTo>
                    <a:pt x="685" y="14591"/>
                  </a:lnTo>
                  <a:lnTo>
                    <a:pt x="694" y="14591"/>
                  </a:lnTo>
                  <a:lnTo>
                    <a:pt x="712" y="14600"/>
                  </a:lnTo>
                  <a:lnTo>
                    <a:pt x="730" y="14617"/>
                  </a:lnTo>
                  <a:lnTo>
                    <a:pt x="756" y="14555"/>
                  </a:lnTo>
                  <a:lnTo>
                    <a:pt x="774" y="14529"/>
                  </a:lnTo>
                  <a:lnTo>
                    <a:pt x="783" y="14511"/>
                  </a:lnTo>
                  <a:lnTo>
                    <a:pt x="792" y="14475"/>
                  </a:lnTo>
                  <a:lnTo>
                    <a:pt x="792" y="14458"/>
                  </a:lnTo>
                  <a:lnTo>
                    <a:pt x="854" y="14458"/>
                  </a:lnTo>
                  <a:lnTo>
                    <a:pt x="925" y="14475"/>
                  </a:lnTo>
                  <a:lnTo>
                    <a:pt x="916" y="14493"/>
                  </a:lnTo>
                  <a:lnTo>
                    <a:pt x="898" y="14502"/>
                  </a:lnTo>
                  <a:lnTo>
                    <a:pt x="872" y="14529"/>
                  </a:lnTo>
                  <a:lnTo>
                    <a:pt x="845" y="14555"/>
                  </a:lnTo>
                  <a:lnTo>
                    <a:pt x="836" y="14573"/>
                  </a:lnTo>
                  <a:lnTo>
                    <a:pt x="836" y="14591"/>
                  </a:lnTo>
                  <a:lnTo>
                    <a:pt x="845" y="14600"/>
                  </a:lnTo>
                  <a:lnTo>
                    <a:pt x="854" y="14600"/>
                  </a:lnTo>
                  <a:lnTo>
                    <a:pt x="863" y="14617"/>
                  </a:lnTo>
                  <a:lnTo>
                    <a:pt x="1005" y="14591"/>
                  </a:lnTo>
                  <a:lnTo>
                    <a:pt x="1147" y="14564"/>
                  </a:lnTo>
                  <a:lnTo>
                    <a:pt x="1298" y="14546"/>
                  </a:lnTo>
                  <a:lnTo>
                    <a:pt x="1441" y="14520"/>
                  </a:lnTo>
                  <a:lnTo>
                    <a:pt x="1485" y="14529"/>
                  </a:lnTo>
                  <a:lnTo>
                    <a:pt x="1556" y="14538"/>
                  </a:lnTo>
                  <a:lnTo>
                    <a:pt x="1716" y="14591"/>
                  </a:lnTo>
                  <a:lnTo>
                    <a:pt x="1903" y="14671"/>
                  </a:lnTo>
                  <a:lnTo>
                    <a:pt x="1991" y="14706"/>
                  </a:lnTo>
                  <a:lnTo>
                    <a:pt x="2063" y="14751"/>
                  </a:lnTo>
                  <a:lnTo>
                    <a:pt x="1965" y="14786"/>
                  </a:lnTo>
                  <a:lnTo>
                    <a:pt x="1911" y="14813"/>
                  </a:lnTo>
                  <a:lnTo>
                    <a:pt x="1858" y="14840"/>
                  </a:lnTo>
                  <a:lnTo>
                    <a:pt x="1965" y="14893"/>
                  </a:lnTo>
                  <a:lnTo>
                    <a:pt x="2054" y="14964"/>
                  </a:lnTo>
                  <a:lnTo>
                    <a:pt x="2143" y="15044"/>
                  </a:lnTo>
                  <a:lnTo>
                    <a:pt x="2231" y="15133"/>
                  </a:lnTo>
                  <a:lnTo>
                    <a:pt x="2302" y="15231"/>
                  </a:lnTo>
                  <a:lnTo>
                    <a:pt x="2382" y="15337"/>
                  </a:lnTo>
                  <a:lnTo>
                    <a:pt x="2445" y="15453"/>
                  </a:lnTo>
                  <a:lnTo>
                    <a:pt x="2516" y="15568"/>
                  </a:lnTo>
                  <a:lnTo>
                    <a:pt x="2631" y="15799"/>
                  </a:lnTo>
                  <a:lnTo>
                    <a:pt x="2747" y="16048"/>
                  </a:lnTo>
                  <a:lnTo>
                    <a:pt x="2853" y="16279"/>
                  </a:lnTo>
                  <a:lnTo>
                    <a:pt x="2960" y="16492"/>
                  </a:lnTo>
                  <a:lnTo>
                    <a:pt x="3129" y="16786"/>
                  </a:lnTo>
                  <a:lnTo>
                    <a:pt x="3307" y="17079"/>
                  </a:lnTo>
                  <a:lnTo>
                    <a:pt x="3493" y="17354"/>
                  </a:lnTo>
                  <a:lnTo>
                    <a:pt x="3689" y="17621"/>
                  </a:lnTo>
                  <a:lnTo>
                    <a:pt x="4089" y="18145"/>
                  </a:lnTo>
                  <a:lnTo>
                    <a:pt x="4284" y="18412"/>
                  </a:lnTo>
                  <a:lnTo>
                    <a:pt x="4488" y="18687"/>
                  </a:lnTo>
                  <a:lnTo>
                    <a:pt x="4595" y="18847"/>
                  </a:lnTo>
                  <a:lnTo>
                    <a:pt x="4702" y="19016"/>
                  </a:lnTo>
                  <a:lnTo>
                    <a:pt x="4906" y="19371"/>
                  </a:lnTo>
                  <a:lnTo>
                    <a:pt x="5102" y="19754"/>
                  </a:lnTo>
                  <a:lnTo>
                    <a:pt x="5306" y="20136"/>
                  </a:lnTo>
                  <a:lnTo>
                    <a:pt x="5510" y="20527"/>
                  </a:lnTo>
                  <a:lnTo>
                    <a:pt x="5724" y="20909"/>
                  </a:lnTo>
                  <a:lnTo>
                    <a:pt x="5830" y="21086"/>
                  </a:lnTo>
                  <a:lnTo>
                    <a:pt x="5946" y="21273"/>
                  </a:lnTo>
                  <a:lnTo>
                    <a:pt x="6061" y="21442"/>
                  </a:lnTo>
                  <a:lnTo>
                    <a:pt x="6177" y="21611"/>
                  </a:lnTo>
                  <a:lnTo>
                    <a:pt x="6195" y="21629"/>
                  </a:lnTo>
                  <a:lnTo>
                    <a:pt x="6221" y="21646"/>
                  </a:lnTo>
                  <a:lnTo>
                    <a:pt x="6275" y="21664"/>
                  </a:lnTo>
                  <a:lnTo>
                    <a:pt x="6346" y="21682"/>
                  </a:lnTo>
                  <a:lnTo>
                    <a:pt x="6417" y="21682"/>
                  </a:lnTo>
                  <a:lnTo>
                    <a:pt x="6479" y="21691"/>
                  </a:lnTo>
                  <a:lnTo>
                    <a:pt x="6541" y="21700"/>
                  </a:lnTo>
                  <a:lnTo>
                    <a:pt x="6594" y="21726"/>
                  </a:lnTo>
                  <a:lnTo>
                    <a:pt x="6612" y="21744"/>
                  </a:lnTo>
                  <a:lnTo>
                    <a:pt x="6630" y="21771"/>
                  </a:lnTo>
                  <a:lnTo>
                    <a:pt x="6639" y="21806"/>
                  </a:lnTo>
                  <a:lnTo>
                    <a:pt x="6648" y="21851"/>
                  </a:lnTo>
                  <a:lnTo>
                    <a:pt x="6657" y="21931"/>
                  </a:lnTo>
                  <a:lnTo>
                    <a:pt x="6648" y="22020"/>
                  </a:lnTo>
                  <a:lnTo>
                    <a:pt x="6630" y="22108"/>
                  </a:lnTo>
                  <a:lnTo>
                    <a:pt x="6603" y="22259"/>
                  </a:lnTo>
                  <a:lnTo>
                    <a:pt x="6594" y="22313"/>
                  </a:lnTo>
                  <a:lnTo>
                    <a:pt x="6594" y="22348"/>
                  </a:lnTo>
                  <a:lnTo>
                    <a:pt x="6666" y="22517"/>
                  </a:lnTo>
                  <a:lnTo>
                    <a:pt x="6701" y="22597"/>
                  </a:lnTo>
                  <a:lnTo>
                    <a:pt x="6737" y="22659"/>
                  </a:lnTo>
                  <a:lnTo>
                    <a:pt x="6781" y="22730"/>
                  </a:lnTo>
                  <a:lnTo>
                    <a:pt x="6834" y="22793"/>
                  </a:lnTo>
                  <a:lnTo>
                    <a:pt x="6914" y="22846"/>
                  </a:lnTo>
                  <a:lnTo>
                    <a:pt x="7003" y="22899"/>
                  </a:lnTo>
                  <a:lnTo>
                    <a:pt x="7012" y="22873"/>
                  </a:lnTo>
                  <a:lnTo>
                    <a:pt x="7012" y="22828"/>
                  </a:lnTo>
                  <a:lnTo>
                    <a:pt x="7012" y="22793"/>
                  </a:lnTo>
                  <a:lnTo>
                    <a:pt x="7012" y="22775"/>
                  </a:lnTo>
                  <a:lnTo>
                    <a:pt x="7021" y="22766"/>
                  </a:lnTo>
                  <a:lnTo>
                    <a:pt x="7065" y="22801"/>
                  </a:lnTo>
                  <a:lnTo>
                    <a:pt x="7119" y="22855"/>
                  </a:lnTo>
                  <a:lnTo>
                    <a:pt x="7234" y="23006"/>
                  </a:lnTo>
                  <a:lnTo>
                    <a:pt x="7376" y="23192"/>
                  </a:lnTo>
                  <a:lnTo>
                    <a:pt x="7536" y="23415"/>
                  </a:lnTo>
                  <a:lnTo>
                    <a:pt x="7687" y="23663"/>
                  </a:lnTo>
                  <a:lnTo>
                    <a:pt x="7847" y="23939"/>
                  </a:lnTo>
                  <a:lnTo>
                    <a:pt x="8007" y="24214"/>
                  </a:lnTo>
                  <a:lnTo>
                    <a:pt x="8150" y="24499"/>
                  </a:lnTo>
                  <a:lnTo>
                    <a:pt x="8274" y="24783"/>
                  </a:lnTo>
                  <a:lnTo>
                    <a:pt x="8372" y="25050"/>
                  </a:lnTo>
                  <a:lnTo>
                    <a:pt x="8407" y="25174"/>
                  </a:lnTo>
                  <a:lnTo>
                    <a:pt x="8443" y="25298"/>
                  </a:lnTo>
                  <a:lnTo>
                    <a:pt x="8461" y="25405"/>
                  </a:lnTo>
                  <a:lnTo>
                    <a:pt x="8478" y="25512"/>
                  </a:lnTo>
                  <a:lnTo>
                    <a:pt x="8478" y="25609"/>
                  </a:lnTo>
                  <a:lnTo>
                    <a:pt x="8469" y="25689"/>
                  </a:lnTo>
                  <a:lnTo>
                    <a:pt x="8443" y="25761"/>
                  </a:lnTo>
                  <a:lnTo>
                    <a:pt x="8416" y="25823"/>
                  </a:lnTo>
                  <a:lnTo>
                    <a:pt x="8363" y="25876"/>
                  </a:lnTo>
                  <a:lnTo>
                    <a:pt x="8301" y="25903"/>
                  </a:lnTo>
                  <a:lnTo>
                    <a:pt x="8221" y="25920"/>
                  </a:lnTo>
                  <a:lnTo>
                    <a:pt x="8132" y="25920"/>
                  </a:lnTo>
                  <a:lnTo>
                    <a:pt x="8238" y="26027"/>
                  </a:lnTo>
                  <a:lnTo>
                    <a:pt x="8336" y="26143"/>
                  </a:lnTo>
                  <a:lnTo>
                    <a:pt x="8434" y="26276"/>
                  </a:lnTo>
                  <a:lnTo>
                    <a:pt x="8540" y="26418"/>
                  </a:lnTo>
                  <a:lnTo>
                    <a:pt x="8736" y="26729"/>
                  </a:lnTo>
                  <a:lnTo>
                    <a:pt x="8931" y="27058"/>
                  </a:lnTo>
                  <a:lnTo>
                    <a:pt x="52847" y="27058"/>
                  </a:lnTo>
                  <a:lnTo>
                    <a:pt x="52847" y="26978"/>
                  </a:lnTo>
                  <a:lnTo>
                    <a:pt x="52847" y="26907"/>
                  </a:lnTo>
                  <a:lnTo>
                    <a:pt x="52847" y="26836"/>
                  </a:lnTo>
                  <a:lnTo>
                    <a:pt x="52855" y="26756"/>
                  </a:lnTo>
                  <a:lnTo>
                    <a:pt x="52775" y="26738"/>
                  </a:lnTo>
                  <a:lnTo>
                    <a:pt x="52633" y="26738"/>
                  </a:lnTo>
                  <a:lnTo>
                    <a:pt x="52562" y="26747"/>
                  </a:lnTo>
                  <a:lnTo>
                    <a:pt x="52411" y="26782"/>
                  </a:lnTo>
                  <a:lnTo>
                    <a:pt x="52269" y="26818"/>
                  </a:lnTo>
                  <a:lnTo>
                    <a:pt x="52118" y="26845"/>
                  </a:lnTo>
                  <a:lnTo>
                    <a:pt x="52038" y="26854"/>
                  </a:lnTo>
                  <a:lnTo>
                    <a:pt x="51958" y="26854"/>
                  </a:lnTo>
                  <a:lnTo>
                    <a:pt x="51869" y="26845"/>
                  </a:lnTo>
                  <a:lnTo>
                    <a:pt x="51780" y="26827"/>
                  </a:lnTo>
                  <a:lnTo>
                    <a:pt x="51691" y="26791"/>
                  </a:lnTo>
                  <a:lnTo>
                    <a:pt x="51585" y="26747"/>
                  </a:lnTo>
                  <a:lnTo>
                    <a:pt x="51514" y="26702"/>
                  </a:lnTo>
                  <a:lnTo>
                    <a:pt x="51443" y="26649"/>
                  </a:lnTo>
                  <a:lnTo>
                    <a:pt x="51371" y="26587"/>
                  </a:lnTo>
                  <a:lnTo>
                    <a:pt x="51309" y="26516"/>
                  </a:lnTo>
                  <a:lnTo>
                    <a:pt x="51247" y="26436"/>
                  </a:lnTo>
                  <a:lnTo>
                    <a:pt x="51194" y="26356"/>
                  </a:lnTo>
                  <a:lnTo>
                    <a:pt x="51087" y="26169"/>
                  </a:lnTo>
                  <a:lnTo>
                    <a:pt x="50998" y="25983"/>
                  </a:lnTo>
                  <a:lnTo>
                    <a:pt x="50909" y="25778"/>
                  </a:lnTo>
                  <a:lnTo>
                    <a:pt x="50749" y="25396"/>
                  </a:lnTo>
                  <a:lnTo>
                    <a:pt x="50687" y="25227"/>
                  </a:lnTo>
                  <a:lnTo>
                    <a:pt x="50607" y="25005"/>
                  </a:lnTo>
                  <a:lnTo>
                    <a:pt x="50527" y="24765"/>
                  </a:lnTo>
                  <a:lnTo>
                    <a:pt x="50438" y="24508"/>
                  </a:lnTo>
                  <a:lnTo>
                    <a:pt x="50332" y="24250"/>
                  </a:lnTo>
                  <a:lnTo>
                    <a:pt x="50278" y="24126"/>
                  </a:lnTo>
                  <a:lnTo>
                    <a:pt x="50216" y="24010"/>
                  </a:lnTo>
                  <a:lnTo>
                    <a:pt x="50154" y="23894"/>
                  </a:lnTo>
                  <a:lnTo>
                    <a:pt x="50083" y="23797"/>
                  </a:lnTo>
                  <a:lnTo>
                    <a:pt x="50012" y="23708"/>
                  </a:lnTo>
                  <a:lnTo>
                    <a:pt x="49932" y="23628"/>
                  </a:lnTo>
                  <a:lnTo>
                    <a:pt x="49923" y="23672"/>
                  </a:lnTo>
                  <a:lnTo>
                    <a:pt x="49914" y="23708"/>
                  </a:lnTo>
                  <a:lnTo>
                    <a:pt x="49914" y="23743"/>
                  </a:lnTo>
                  <a:lnTo>
                    <a:pt x="49914" y="23806"/>
                  </a:lnTo>
                  <a:lnTo>
                    <a:pt x="49834" y="23717"/>
                  </a:lnTo>
                  <a:lnTo>
                    <a:pt x="49745" y="23619"/>
                  </a:lnTo>
                  <a:lnTo>
                    <a:pt x="49568" y="23388"/>
                  </a:lnTo>
                  <a:lnTo>
                    <a:pt x="49417" y="23184"/>
                  </a:lnTo>
                  <a:lnTo>
                    <a:pt x="49354" y="23112"/>
                  </a:lnTo>
                  <a:lnTo>
                    <a:pt x="49310" y="23068"/>
                  </a:lnTo>
                  <a:lnTo>
                    <a:pt x="49185" y="22855"/>
                  </a:lnTo>
                  <a:lnTo>
                    <a:pt x="49185" y="22855"/>
                  </a:lnTo>
                  <a:lnTo>
                    <a:pt x="49381" y="23024"/>
                  </a:lnTo>
                  <a:lnTo>
                    <a:pt x="49461" y="23112"/>
                  </a:lnTo>
                  <a:lnTo>
                    <a:pt x="49541" y="23210"/>
                  </a:lnTo>
                  <a:lnTo>
                    <a:pt x="49470" y="23024"/>
                  </a:lnTo>
                  <a:lnTo>
                    <a:pt x="49399" y="22828"/>
                  </a:lnTo>
                  <a:lnTo>
                    <a:pt x="49328" y="22615"/>
                  </a:lnTo>
                  <a:lnTo>
                    <a:pt x="49239" y="22411"/>
                  </a:lnTo>
                  <a:lnTo>
                    <a:pt x="49150" y="22215"/>
                  </a:lnTo>
                  <a:lnTo>
                    <a:pt x="49097" y="22126"/>
                  </a:lnTo>
                  <a:lnTo>
                    <a:pt x="49052" y="22046"/>
                  </a:lnTo>
                  <a:lnTo>
                    <a:pt x="48990" y="21966"/>
                  </a:lnTo>
                  <a:lnTo>
                    <a:pt x="48937" y="21904"/>
                  </a:lnTo>
                  <a:lnTo>
                    <a:pt x="48874" y="21851"/>
                  </a:lnTo>
                  <a:lnTo>
                    <a:pt x="48803" y="21797"/>
                  </a:lnTo>
                  <a:lnTo>
                    <a:pt x="48777" y="21833"/>
                  </a:lnTo>
                  <a:lnTo>
                    <a:pt x="48768" y="21860"/>
                  </a:lnTo>
                  <a:lnTo>
                    <a:pt x="48741" y="21886"/>
                  </a:lnTo>
                  <a:lnTo>
                    <a:pt x="48697" y="21922"/>
                  </a:lnTo>
                  <a:lnTo>
                    <a:pt x="48697" y="21806"/>
                  </a:lnTo>
                  <a:lnTo>
                    <a:pt x="48697" y="21709"/>
                  </a:lnTo>
                  <a:lnTo>
                    <a:pt x="48706" y="21620"/>
                  </a:lnTo>
                  <a:lnTo>
                    <a:pt x="48723" y="21540"/>
                  </a:lnTo>
                  <a:lnTo>
                    <a:pt x="48741" y="21477"/>
                  </a:lnTo>
                  <a:lnTo>
                    <a:pt x="48768" y="21424"/>
                  </a:lnTo>
                  <a:lnTo>
                    <a:pt x="48803" y="21380"/>
                  </a:lnTo>
                  <a:lnTo>
                    <a:pt x="48839" y="21362"/>
                  </a:lnTo>
                  <a:lnTo>
                    <a:pt x="48874" y="21353"/>
                  </a:lnTo>
                  <a:lnTo>
                    <a:pt x="48919" y="21362"/>
                  </a:lnTo>
                  <a:lnTo>
                    <a:pt x="48954" y="21380"/>
                  </a:lnTo>
                  <a:lnTo>
                    <a:pt x="48999" y="21424"/>
                  </a:lnTo>
                  <a:lnTo>
                    <a:pt x="49043" y="21486"/>
                  </a:lnTo>
                  <a:lnTo>
                    <a:pt x="49088" y="21575"/>
                  </a:lnTo>
                  <a:lnTo>
                    <a:pt x="49132" y="21673"/>
                  </a:lnTo>
                  <a:lnTo>
                    <a:pt x="49177" y="21797"/>
                  </a:lnTo>
                  <a:lnTo>
                    <a:pt x="49185" y="21700"/>
                  </a:lnTo>
                  <a:lnTo>
                    <a:pt x="49203" y="21611"/>
                  </a:lnTo>
                  <a:lnTo>
                    <a:pt x="49221" y="21531"/>
                  </a:lnTo>
                  <a:lnTo>
                    <a:pt x="49248" y="21451"/>
                  </a:lnTo>
                  <a:lnTo>
                    <a:pt x="49310" y="21309"/>
                  </a:lnTo>
                  <a:lnTo>
                    <a:pt x="49363" y="21175"/>
                  </a:lnTo>
                  <a:lnTo>
                    <a:pt x="49390" y="21104"/>
                  </a:lnTo>
                  <a:lnTo>
                    <a:pt x="49408" y="21033"/>
                  </a:lnTo>
                  <a:lnTo>
                    <a:pt x="49417" y="20962"/>
                  </a:lnTo>
                  <a:lnTo>
                    <a:pt x="49417" y="20882"/>
                  </a:lnTo>
                  <a:lnTo>
                    <a:pt x="49399" y="20793"/>
                  </a:lnTo>
                  <a:lnTo>
                    <a:pt x="49381" y="20696"/>
                  </a:lnTo>
                  <a:lnTo>
                    <a:pt x="49345" y="20589"/>
                  </a:lnTo>
                  <a:lnTo>
                    <a:pt x="49292" y="20473"/>
                  </a:lnTo>
                  <a:lnTo>
                    <a:pt x="49248" y="20393"/>
                  </a:lnTo>
                  <a:lnTo>
                    <a:pt x="49194" y="20322"/>
                  </a:lnTo>
                  <a:lnTo>
                    <a:pt x="49141" y="20260"/>
                  </a:lnTo>
                  <a:lnTo>
                    <a:pt x="49088" y="20198"/>
                  </a:lnTo>
                  <a:lnTo>
                    <a:pt x="48972" y="20091"/>
                  </a:lnTo>
                  <a:lnTo>
                    <a:pt x="48866" y="19976"/>
                  </a:lnTo>
                  <a:lnTo>
                    <a:pt x="48821" y="19914"/>
                  </a:lnTo>
                  <a:lnTo>
                    <a:pt x="48786" y="19851"/>
                  </a:lnTo>
                  <a:lnTo>
                    <a:pt x="48750" y="19780"/>
                  </a:lnTo>
                  <a:lnTo>
                    <a:pt x="48723" y="19709"/>
                  </a:lnTo>
                  <a:lnTo>
                    <a:pt x="48715" y="19620"/>
                  </a:lnTo>
                  <a:lnTo>
                    <a:pt x="48706" y="19523"/>
                  </a:lnTo>
                  <a:lnTo>
                    <a:pt x="48723" y="19425"/>
                  </a:lnTo>
                  <a:lnTo>
                    <a:pt x="48750" y="19309"/>
                  </a:lnTo>
                  <a:lnTo>
                    <a:pt x="48803" y="19363"/>
                  </a:lnTo>
                  <a:lnTo>
                    <a:pt x="48857" y="19416"/>
                  </a:lnTo>
                  <a:lnTo>
                    <a:pt x="48910" y="19460"/>
                  </a:lnTo>
                  <a:lnTo>
                    <a:pt x="48972" y="19505"/>
                  </a:lnTo>
                  <a:lnTo>
                    <a:pt x="49097" y="19585"/>
                  </a:lnTo>
                  <a:lnTo>
                    <a:pt x="49239" y="19683"/>
                  </a:lnTo>
                  <a:lnTo>
                    <a:pt x="49239" y="19683"/>
                  </a:lnTo>
                  <a:lnTo>
                    <a:pt x="49150" y="19585"/>
                  </a:lnTo>
                  <a:lnTo>
                    <a:pt x="49034" y="19478"/>
                  </a:lnTo>
                  <a:lnTo>
                    <a:pt x="48901" y="19380"/>
                  </a:lnTo>
                  <a:lnTo>
                    <a:pt x="48750" y="19265"/>
                  </a:lnTo>
                  <a:lnTo>
                    <a:pt x="48430" y="19043"/>
                  </a:lnTo>
                  <a:lnTo>
                    <a:pt x="48101" y="18803"/>
                  </a:lnTo>
                  <a:lnTo>
                    <a:pt x="47950" y="18678"/>
                  </a:lnTo>
                  <a:lnTo>
                    <a:pt x="47799" y="18554"/>
                  </a:lnTo>
                  <a:lnTo>
                    <a:pt x="47675" y="18421"/>
                  </a:lnTo>
                  <a:lnTo>
                    <a:pt x="47559" y="18287"/>
                  </a:lnTo>
                  <a:lnTo>
                    <a:pt x="47515" y="18225"/>
                  </a:lnTo>
                  <a:lnTo>
                    <a:pt x="47470" y="18154"/>
                  </a:lnTo>
                  <a:lnTo>
                    <a:pt x="47435" y="18083"/>
                  </a:lnTo>
                  <a:lnTo>
                    <a:pt x="47408" y="18021"/>
                  </a:lnTo>
                  <a:lnTo>
                    <a:pt x="47390" y="17950"/>
                  </a:lnTo>
                  <a:lnTo>
                    <a:pt x="47373" y="17879"/>
                  </a:lnTo>
                  <a:lnTo>
                    <a:pt x="47373" y="17799"/>
                  </a:lnTo>
                  <a:lnTo>
                    <a:pt x="47382" y="17728"/>
                  </a:lnTo>
                  <a:lnTo>
                    <a:pt x="47346" y="17754"/>
                  </a:lnTo>
                  <a:lnTo>
                    <a:pt x="47311" y="17772"/>
                  </a:lnTo>
                  <a:lnTo>
                    <a:pt x="47284" y="17781"/>
                  </a:lnTo>
                  <a:lnTo>
                    <a:pt x="47248" y="17790"/>
                  </a:lnTo>
                  <a:lnTo>
                    <a:pt x="47159" y="17790"/>
                  </a:lnTo>
                  <a:lnTo>
                    <a:pt x="47115" y="17799"/>
                  </a:lnTo>
                  <a:lnTo>
                    <a:pt x="47124" y="17816"/>
                  </a:lnTo>
                  <a:lnTo>
                    <a:pt x="47133" y="17834"/>
                  </a:lnTo>
                  <a:lnTo>
                    <a:pt x="47177" y="17879"/>
                  </a:lnTo>
                  <a:lnTo>
                    <a:pt x="47213" y="17914"/>
                  </a:lnTo>
                  <a:lnTo>
                    <a:pt x="47222" y="17932"/>
                  </a:lnTo>
                  <a:lnTo>
                    <a:pt x="47231" y="17950"/>
                  </a:lnTo>
                  <a:lnTo>
                    <a:pt x="47106" y="17914"/>
                  </a:lnTo>
                  <a:lnTo>
                    <a:pt x="47035" y="17896"/>
                  </a:lnTo>
                  <a:lnTo>
                    <a:pt x="46991" y="17870"/>
                  </a:lnTo>
                  <a:lnTo>
                    <a:pt x="46946" y="17825"/>
                  </a:lnTo>
                  <a:lnTo>
                    <a:pt x="46893" y="17861"/>
                  </a:lnTo>
                  <a:lnTo>
                    <a:pt x="46866" y="17888"/>
                  </a:lnTo>
                  <a:lnTo>
                    <a:pt x="46857" y="17905"/>
                  </a:lnTo>
                  <a:lnTo>
                    <a:pt x="46840" y="17888"/>
                  </a:lnTo>
                  <a:lnTo>
                    <a:pt x="46804" y="17870"/>
                  </a:lnTo>
                  <a:lnTo>
                    <a:pt x="46733" y="17852"/>
                  </a:lnTo>
                  <a:lnTo>
                    <a:pt x="46786" y="17808"/>
                  </a:lnTo>
                  <a:lnTo>
                    <a:pt x="46813" y="17772"/>
                  </a:lnTo>
                  <a:lnTo>
                    <a:pt x="46831" y="17736"/>
                  </a:lnTo>
                  <a:lnTo>
                    <a:pt x="46857" y="17656"/>
                  </a:lnTo>
                  <a:lnTo>
                    <a:pt x="46822" y="17683"/>
                  </a:lnTo>
                  <a:lnTo>
                    <a:pt x="46768" y="17701"/>
                  </a:lnTo>
                  <a:lnTo>
                    <a:pt x="46715" y="17736"/>
                  </a:lnTo>
                  <a:lnTo>
                    <a:pt x="46662" y="17772"/>
                  </a:lnTo>
                  <a:lnTo>
                    <a:pt x="46635" y="17559"/>
                  </a:lnTo>
                  <a:lnTo>
                    <a:pt x="46617" y="17452"/>
                  </a:lnTo>
                  <a:lnTo>
                    <a:pt x="46582" y="17354"/>
                  </a:lnTo>
                  <a:lnTo>
                    <a:pt x="46564" y="17310"/>
                  </a:lnTo>
                  <a:lnTo>
                    <a:pt x="46537" y="17274"/>
                  </a:lnTo>
                  <a:lnTo>
                    <a:pt x="46511" y="17248"/>
                  </a:lnTo>
                  <a:lnTo>
                    <a:pt x="46475" y="17221"/>
                  </a:lnTo>
                  <a:lnTo>
                    <a:pt x="46440" y="17212"/>
                  </a:lnTo>
                  <a:lnTo>
                    <a:pt x="46395" y="17212"/>
                  </a:lnTo>
                  <a:lnTo>
                    <a:pt x="46342" y="17221"/>
                  </a:lnTo>
                  <a:lnTo>
                    <a:pt x="46280" y="17248"/>
                  </a:lnTo>
                  <a:lnTo>
                    <a:pt x="46280" y="17248"/>
                  </a:lnTo>
                  <a:lnTo>
                    <a:pt x="46315" y="17177"/>
                  </a:lnTo>
                  <a:lnTo>
                    <a:pt x="46342" y="17106"/>
                  </a:lnTo>
                  <a:lnTo>
                    <a:pt x="46369" y="17026"/>
                  </a:lnTo>
                  <a:lnTo>
                    <a:pt x="46404" y="16954"/>
                  </a:lnTo>
                  <a:lnTo>
                    <a:pt x="46333" y="16910"/>
                  </a:lnTo>
                  <a:lnTo>
                    <a:pt x="46271" y="16910"/>
                  </a:lnTo>
                  <a:lnTo>
                    <a:pt x="46226" y="16919"/>
                  </a:lnTo>
                  <a:lnTo>
                    <a:pt x="46191" y="16910"/>
                  </a:lnTo>
                  <a:lnTo>
                    <a:pt x="46164" y="16901"/>
                  </a:lnTo>
                  <a:lnTo>
                    <a:pt x="46093" y="16875"/>
                  </a:lnTo>
                  <a:lnTo>
                    <a:pt x="46031" y="16866"/>
                  </a:lnTo>
                  <a:lnTo>
                    <a:pt x="45951" y="16857"/>
                  </a:lnTo>
                  <a:lnTo>
                    <a:pt x="46120" y="16821"/>
                  </a:lnTo>
                  <a:lnTo>
                    <a:pt x="46280" y="16803"/>
                  </a:lnTo>
                  <a:lnTo>
                    <a:pt x="46431" y="16803"/>
                  </a:lnTo>
                  <a:lnTo>
                    <a:pt x="46502" y="16812"/>
                  </a:lnTo>
                  <a:lnTo>
                    <a:pt x="46555" y="16830"/>
                  </a:lnTo>
                  <a:lnTo>
                    <a:pt x="46529" y="16759"/>
                  </a:lnTo>
                  <a:lnTo>
                    <a:pt x="46493" y="16697"/>
                  </a:lnTo>
                  <a:lnTo>
                    <a:pt x="46457" y="16643"/>
                  </a:lnTo>
                  <a:lnTo>
                    <a:pt x="46404" y="16590"/>
                  </a:lnTo>
                  <a:lnTo>
                    <a:pt x="46360" y="16555"/>
                  </a:lnTo>
                  <a:lnTo>
                    <a:pt x="46298" y="16519"/>
                  </a:lnTo>
                  <a:lnTo>
                    <a:pt x="46244" y="16492"/>
                  </a:lnTo>
                  <a:lnTo>
                    <a:pt x="46182" y="16475"/>
                  </a:lnTo>
                  <a:lnTo>
                    <a:pt x="46120" y="16466"/>
                  </a:lnTo>
                  <a:lnTo>
                    <a:pt x="46058" y="16457"/>
                  </a:lnTo>
                  <a:lnTo>
                    <a:pt x="45933" y="16457"/>
                  </a:lnTo>
                  <a:lnTo>
                    <a:pt x="45818" y="16466"/>
                  </a:lnTo>
                  <a:lnTo>
                    <a:pt x="45711" y="16492"/>
                  </a:lnTo>
                  <a:lnTo>
                    <a:pt x="45667" y="16412"/>
                  </a:lnTo>
                  <a:lnTo>
                    <a:pt x="45613" y="16350"/>
                  </a:lnTo>
                  <a:lnTo>
                    <a:pt x="45551" y="16306"/>
                  </a:lnTo>
                  <a:lnTo>
                    <a:pt x="45498" y="16279"/>
                  </a:lnTo>
                  <a:lnTo>
                    <a:pt x="45436" y="16279"/>
                  </a:lnTo>
                  <a:lnTo>
                    <a:pt x="45373" y="16297"/>
                  </a:lnTo>
                  <a:lnTo>
                    <a:pt x="45311" y="16332"/>
                  </a:lnTo>
                  <a:lnTo>
                    <a:pt x="45249" y="16395"/>
                  </a:lnTo>
                  <a:lnTo>
                    <a:pt x="45240" y="16368"/>
                  </a:lnTo>
                  <a:lnTo>
                    <a:pt x="45231" y="16341"/>
                  </a:lnTo>
                  <a:lnTo>
                    <a:pt x="45240" y="16279"/>
                  </a:lnTo>
                  <a:lnTo>
                    <a:pt x="45249" y="16217"/>
                  </a:lnTo>
                  <a:lnTo>
                    <a:pt x="45258" y="16181"/>
                  </a:lnTo>
                  <a:lnTo>
                    <a:pt x="45222" y="16199"/>
                  </a:lnTo>
                  <a:lnTo>
                    <a:pt x="45205" y="16217"/>
                  </a:lnTo>
                  <a:lnTo>
                    <a:pt x="45169" y="16253"/>
                  </a:lnTo>
                  <a:lnTo>
                    <a:pt x="45151" y="16270"/>
                  </a:lnTo>
                  <a:lnTo>
                    <a:pt x="45125" y="16270"/>
                  </a:lnTo>
                  <a:lnTo>
                    <a:pt x="45089" y="16261"/>
                  </a:lnTo>
                  <a:lnTo>
                    <a:pt x="45036" y="16253"/>
                  </a:lnTo>
                  <a:lnTo>
                    <a:pt x="45062" y="16226"/>
                  </a:lnTo>
                  <a:lnTo>
                    <a:pt x="45098" y="16199"/>
                  </a:lnTo>
                  <a:lnTo>
                    <a:pt x="45116" y="16190"/>
                  </a:lnTo>
                  <a:lnTo>
                    <a:pt x="45133" y="16199"/>
                  </a:lnTo>
                  <a:lnTo>
                    <a:pt x="45151" y="16217"/>
                  </a:lnTo>
                  <a:lnTo>
                    <a:pt x="45169" y="16253"/>
                  </a:lnTo>
                  <a:lnTo>
                    <a:pt x="45169" y="16190"/>
                  </a:lnTo>
                  <a:lnTo>
                    <a:pt x="45169" y="16128"/>
                  </a:lnTo>
                  <a:lnTo>
                    <a:pt x="45169" y="16057"/>
                  </a:lnTo>
                  <a:lnTo>
                    <a:pt x="45178" y="16021"/>
                  </a:lnTo>
                  <a:lnTo>
                    <a:pt x="45196" y="15986"/>
                  </a:lnTo>
                  <a:lnTo>
                    <a:pt x="45151" y="15986"/>
                  </a:lnTo>
                  <a:lnTo>
                    <a:pt x="45125" y="15995"/>
                  </a:lnTo>
                  <a:lnTo>
                    <a:pt x="45133" y="16021"/>
                  </a:lnTo>
                  <a:lnTo>
                    <a:pt x="45125" y="16021"/>
                  </a:lnTo>
                  <a:lnTo>
                    <a:pt x="45116" y="16013"/>
                  </a:lnTo>
                  <a:lnTo>
                    <a:pt x="45116" y="16004"/>
                  </a:lnTo>
                  <a:lnTo>
                    <a:pt x="45125" y="15995"/>
                  </a:lnTo>
                  <a:lnTo>
                    <a:pt x="45107" y="15959"/>
                  </a:lnTo>
                  <a:lnTo>
                    <a:pt x="45062" y="15915"/>
                  </a:lnTo>
                  <a:lnTo>
                    <a:pt x="45053" y="15915"/>
                  </a:lnTo>
                  <a:lnTo>
                    <a:pt x="45045" y="15933"/>
                  </a:lnTo>
                  <a:lnTo>
                    <a:pt x="45036" y="15959"/>
                  </a:lnTo>
                  <a:lnTo>
                    <a:pt x="45018" y="15977"/>
                  </a:lnTo>
                  <a:lnTo>
                    <a:pt x="45009" y="15986"/>
                  </a:lnTo>
                  <a:lnTo>
                    <a:pt x="44991" y="15986"/>
                  </a:lnTo>
                  <a:lnTo>
                    <a:pt x="44973" y="15959"/>
                  </a:lnTo>
                  <a:lnTo>
                    <a:pt x="44973" y="15941"/>
                  </a:lnTo>
                  <a:lnTo>
                    <a:pt x="44973" y="15888"/>
                  </a:lnTo>
                  <a:lnTo>
                    <a:pt x="44982" y="15835"/>
                  </a:lnTo>
                  <a:lnTo>
                    <a:pt x="44982" y="15808"/>
                  </a:lnTo>
                  <a:lnTo>
                    <a:pt x="44973" y="15790"/>
                  </a:lnTo>
                  <a:lnTo>
                    <a:pt x="44965" y="15808"/>
                  </a:lnTo>
                  <a:lnTo>
                    <a:pt x="44947" y="15853"/>
                  </a:lnTo>
                  <a:lnTo>
                    <a:pt x="44911" y="15879"/>
                  </a:lnTo>
                  <a:lnTo>
                    <a:pt x="44894" y="15888"/>
                  </a:lnTo>
                  <a:lnTo>
                    <a:pt x="44876" y="15888"/>
                  </a:lnTo>
                  <a:lnTo>
                    <a:pt x="44929" y="15675"/>
                  </a:lnTo>
                  <a:lnTo>
                    <a:pt x="44965" y="15568"/>
                  </a:lnTo>
                  <a:lnTo>
                    <a:pt x="45000" y="15479"/>
                  </a:lnTo>
                  <a:lnTo>
                    <a:pt x="45018" y="15515"/>
                  </a:lnTo>
                  <a:lnTo>
                    <a:pt x="45018" y="15551"/>
                  </a:lnTo>
                  <a:lnTo>
                    <a:pt x="45009" y="15586"/>
                  </a:lnTo>
                  <a:lnTo>
                    <a:pt x="44991" y="15613"/>
                  </a:lnTo>
                  <a:lnTo>
                    <a:pt x="44965" y="15675"/>
                  </a:lnTo>
                  <a:lnTo>
                    <a:pt x="44956" y="15702"/>
                  </a:lnTo>
                  <a:lnTo>
                    <a:pt x="44956" y="15737"/>
                  </a:lnTo>
                  <a:lnTo>
                    <a:pt x="44973" y="15719"/>
                  </a:lnTo>
                  <a:lnTo>
                    <a:pt x="44991" y="15693"/>
                  </a:lnTo>
                  <a:lnTo>
                    <a:pt x="45027" y="15622"/>
                  </a:lnTo>
                  <a:lnTo>
                    <a:pt x="45071" y="15551"/>
                  </a:lnTo>
                  <a:lnTo>
                    <a:pt x="45089" y="15533"/>
                  </a:lnTo>
                  <a:lnTo>
                    <a:pt x="45107" y="15524"/>
                  </a:lnTo>
                  <a:lnTo>
                    <a:pt x="45107" y="15595"/>
                  </a:lnTo>
                  <a:lnTo>
                    <a:pt x="45089" y="15675"/>
                  </a:lnTo>
                  <a:lnTo>
                    <a:pt x="45071" y="15764"/>
                  </a:lnTo>
                  <a:lnTo>
                    <a:pt x="45062" y="15835"/>
                  </a:lnTo>
                  <a:lnTo>
                    <a:pt x="45125" y="15746"/>
                  </a:lnTo>
                  <a:lnTo>
                    <a:pt x="45160" y="15666"/>
                  </a:lnTo>
                  <a:lnTo>
                    <a:pt x="45169" y="15595"/>
                  </a:lnTo>
                  <a:lnTo>
                    <a:pt x="45160" y="15524"/>
                  </a:lnTo>
                  <a:lnTo>
                    <a:pt x="45133" y="15462"/>
                  </a:lnTo>
                  <a:lnTo>
                    <a:pt x="45107" y="15399"/>
                  </a:lnTo>
                  <a:lnTo>
                    <a:pt x="45062" y="15337"/>
                  </a:lnTo>
                  <a:lnTo>
                    <a:pt x="45018" y="15284"/>
                  </a:lnTo>
                  <a:lnTo>
                    <a:pt x="44929" y="15186"/>
                  </a:lnTo>
                  <a:lnTo>
                    <a:pt x="44885" y="15133"/>
                  </a:lnTo>
                  <a:lnTo>
                    <a:pt x="44858" y="15080"/>
                  </a:lnTo>
                  <a:lnTo>
                    <a:pt x="44840" y="15026"/>
                  </a:lnTo>
                  <a:lnTo>
                    <a:pt x="44849" y="14973"/>
                  </a:lnTo>
                  <a:lnTo>
                    <a:pt x="44867" y="14911"/>
                  </a:lnTo>
                  <a:lnTo>
                    <a:pt x="44911" y="14849"/>
                  </a:lnTo>
                  <a:lnTo>
                    <a:pt x="44867" y="14840"/>
                  </a:lnTo>
                  <a:lnTo>
                    <a:pt x="44814" y="14831"/>
                  </a:lnTo>
                  <a:lnTo>
                    <a:pt x="44716" y="14795"/>
                  </a:lnTo>
                  <a:lnTo>
                    <a:pt x="44627" y="14742"/>
                  </a:lnTo>
                  <a:lnTo>
                    <a:pt x="44538" y="14671"/>
                  </a:lnTo>
                  <a:lnTo>
                    <a:pt x="44458" y="14591"/>
                  </a:lnTo>
                  <a:lnTo>
                    <a:pt x="44387" y="14493"/>
                  </a:lnTo>
                  <a:lnTo>
                    <a:pt x="44316" y="14395"/>
                  </a:lnTo>
                  <a:lnTo>
                    <a:pt x="44254" y="14280"/>
                  </a:lnTo>
                  <a:lnTo>
                    <a:pt x="44200" y="14164"/>
                  </a:lnTo>
                  <a:lnTo>
                    <a:pt x="44156" y="14049"/>
                  </a:lnTo>
                  <a:lnTo>
                    <a:pt x="44120" y="13933"/>
                  </a:lnTo>
                  <a:lnTo>
                    <a:pt x="44103" y="13818"/>
                  </a:lnTo>
                  <a:lnTo>
                    <a:pt x="44085" y="13702"/>
                  </a:lnTo>
                  <a:lnTo>
                    <a:pt x="44076" y="13604"/>
                  </a:lnTo>
                  <a:lnTo>
                    <a:pt x="44085" y="13507"/>
                  </a:lnTo>
                  <a:lnTo>
                    <a:pt x="44103" y="13418"/>
                  </a:lnTo>
                  <a:lnTo>
                    <a:pt x="44067" y="13436"/>
                  </a:lnTo>
                  <a:lnTo>
                    <a:pt x="44014" y="13453"/>
                  </a:lnTo>
                  <a:lnTo>
                    <a:pt x="43952" y="13471"/>
                  </a:lnTo>
                  <a:lnTo>
                    <a:pt x="43889" y="13489"/>
                  </a:lnTo>
                  <a:lnTo>
                    <a:pt x="43889" y="13489"/>
                  </a:lnTo>
                  <a:lnTo>
                    <a:pt x="43960" y="13418"/>
                  </a:lnTo>
                  <a:lnTo>
                    <a:pt x="44005" y="13356"/>
                  </a:lnTo>
                  <a:lnTo>
                    <a:pt x="44023" y="13293"/>
                  </a:lnTo>
                  <a:lnTo>
                    <a:pt x="44032" y="13240"/>
                  </a:lnTo>
                  <a:lnTo>
                    <a:pt x="44014" y="13187"/>
                  </a:lnTo>
                  <a:lnTo>
                    <a:pt x="43987" y="13151"/>
                  </a:lnTo>
                  <a:lnTo>
                    <a:pt x="43943" y="13116"/>
                  </a:lnTo>
                  <a:lnTo>
                    <a:pt x="43880" y="13080"/>
                  </a:lnTo>
                  <a:lnTo>
                    <a:pt x="43809" y="13054"/>
                  </a:lnTo>
                  <a:lnTo>
                    <a:pt x="43721" y="13036"/>
                  </a:lnTo>
                  <a:lnTo>
                    <a:pt x="43525" y="13000"/>
                  </a:lnTo>
                  <a:lnTo>
                    <a:pt x="43285" y="12982"/>
                  </a:lnTo>
                  <a:lnTo>
                    <a:pt x="42494" y="12982"/>
                  </a:lnTo>
                  <a:lnTo>
                    <a:pt x="41988" y="13000"/>
                  </a:lnTo>
                  <a:lnTo>
                    <a:pt x="41766" y="13009"/>
                  </a:lnTo>
                  <a:lnTo>
                    <a:pt x="41579" y="13000"/>
                  </a:lnTo>
                  <a:lnTo>
                    <a:pt x="41446" y="12991"/>
                  </a:lnTo>
                  <a:lnTo>
                    <a:pt x="41392" y="12982"/>
                  </a:lnTo>
                  <a:lnTo>
                    <a:pt x="41366" y="12965"/>
                  </a:lnTo>
                  <a:lnTo>
                    <a:pt x="41304" y="12929"/>
                  </a:lnTo>
                  <a:lnTo>
                    <a:pt x="41250" y="12876"/>
                  </a:lnTo>
                  <a:lnTo>
                    <a:pt x="41206" y="12831"/>
                  </a:lnTo>
                  <a:lnTo>
                    <a:pt x="41170" y="12769"/>
                  </a:lnTo>
                  <a:lnTo>
                    <a:pt x="41144" y="12716"/>
                  </a:lnTo>
                  <a:lnTo>
                    <a:pt x="41117" y="12654"/>
                  </a:lnTo>
                  <a:lnTo>
                    <a:pt x="41081" y="12520"/>
                  </a:lnTo>
                  <a:lnTo>
                    <a:pt x="41019" y="12254"/>
                  </a:lnTo>
                  <a:lnTo>
                    <a:pt x="40993" y="12121"/>
                  </a:lnTo>
                  <a:lnTo>
                    <a:pt x="40948" y="11996"/>
                  </a:lnTo>
                  <a:lnTo>
                    <a:pt x="40877" y="11854"/>
                  </a:lnTo>
                  <a:lnTo>
                    <a:pt x="40806" y="11730"/>
                  </a:lnTo>
                  <a:lnTo>
                    <a:pt x="40735" y="11623"/>
                  </a:lnTo>
                  <a:lnTo>
                    <a:pt x="40673" y="11534"/>
                  </a:lnTo>
                  <a:lnTo>
                    <a:pt x="40602" y="11454"/>
                  </a:lnTo>
                  <a:lnTo>
                    <a:pt x="40530" y="11401"/>
                  </a:lnTo>
                  <a:lnTo>
                    <a:pt x="40459" y="11347"/>
                  </a:lnTo>
                  <a:lnTo>
                    <a:pt x="40379" y="11312"/>
                  </a:lnTo>
                  <a:lnTo>
                    <a:pt x="40291" y="11276"/>
                  </a:lnTo>
                  <a:lnTo>
                    <a:pt x="40193" y="11259"/>
                  </a:lnTo>
                  <a:lnTo>
                    <a:pt x="39979" y="11223"/>
                  </a:lnTo>
                  <a:lnTo>
                    <a:pt x="39420" y="11161"/>
                  </a:lnTo>
                  <a:lnTo>
                    <a:pt x="38984" y="11108"/>
                  </a:lnTo>
                  <a:lnTo>
                    <a:pt x="38558" y="11081"/>
                  </a:lnTo>
                  <a:lnTo>
                    <a:pt x="38131" y="11054"/>
                  </a:lnTo>
                  <a:lnTo>
                    <a:pt x="37705" y="11036"/>
                  </a:lnTo>
                  <a:lnTo>
                    <a:pt x="36852" y="11010"/>
                  </a:lnTo>
                  <a:lnTo>
                    <a:pt x="36425" y="10992"/>
                  </a:lnTo>
                  <a:lnTo>
                    <a:pt x="35990" y="10956"/>
                  </a:lnTo>
                  <a:lnTo>
                    <a:pt x="35759" y="10939"/>
                  </a:lnTo>
                  <a:lnTo>
                    <a:pt x="35528" y="10930"/>
                  </a:lnTo>
                  <a:lnTo>
                    <a:pt x="35030" y="10921"/>
                  </a:lnTo>
                  <a:lnTo>
                    <a:pt x="34515" y="10912"/>
                  </a:lnTo>
                  <a:lnTo>
                    <a:pt x="33990" y="10894"/>
                  </a:lnTo>
                  <a:lnTo>
                    <a:pt x="33724" y="10885"/>
                  </a:lnTo>
                  <a:lnTo>
                    <a:pt x="33466" y="10868"/>
                  </a:lnTo>
                  <a:lnTo>
                    <a:pt x="33208" y="10850"/>
                  </a:lnTo>
                  <a:lnTo>
                    <a:pt x="32951" y="10814"/>
                  </a:lnTo>
                  <a:lnTo>
                    <a:pt x="32711" y="10779"/>
                  </a:lnTo>
                  <a:lnTo>
                    <a:pt x="32480" y="10734"/>
                  </a:lnTo>
                  <a:lnTo>
                    <a:pt x="32249" y="10672"/>
                  </a:lnTo>
                  <a:lnTo>
                    <a:pt x="32044" y="10601"/>
                  </a:lnTo>
                  <a:lnTo>
                    <a:pt x="31840" y="10512"/>
                  </a:lnTo>
                  <a:lnTo>
                    <a:pt x="31644" y="10414"/>
                  </a:lnTo>
                  <a:lnTo>
                    <a:pt x="31440" y="10290"/>
                  </a:lnTo>
                  <a:lnTo>
                    <a:pt x="31244" y="10148"/>
                  </a:lnTo>
                  <a:lnTo>
                    <a:pt x="31040" y="10006"/>
                  </a:lnTo>
                  <a:lnTo>
                    <a:pt x="30845" y="9846"/>
                  </a:lnTo>
                  <a:lnTo>
                    <a:pt x="30640" y="9677"/>
                  </a:lnTo>
                  <a:lnTo>
                    <a:pt x="30445" y="9499"/>
                  </a:lnTo>
                  <a:lnTo>
                    <a:pt x="30054" y="9144"/>
                  </a:lnTo>
                  <a:lnTo>
                    <a:pt x="29681" y="8788"/>
                  </a:lnTo>
                  <a:lnTo>
                    <a:pt x="29316" y="8459"/>
                  </a:lnTo>
                  <a:lnTo>
                    <a:pt x="29138" y="8300"/>
                  </a:lnTo>
                  <a:lnTo>
                    <a:pt x="28970" y="8157"/>
                  </a:lnTo>
                  <a:lnTo>
                    <a:pt x="27184" y="6709"/>
                  </a:lnTo>
                  <a:lnTo>
                    <a:pt x="26295" y="5980"/>
                  </a:lnTo>
                  <a:lnTo>
                    <a:pt x="25859" y="5607"/>
                  </a:lnTo>
                  <a:lnTo>
                    <a:pt x="25424" y="5234"/>
                  </a:lnTo>
                  <a:lnTo>
                    <a:pt x="24989" y="4870"/>
                  </a:lnTo>
                  <a:lnTo>
                    <a:pt x="24553" y="4514"/>
                  </a:lnTo>
                  <a:lnTo>
                    <a:pt x="24118" y="4176"/>
                  </a:lnTo>
                  <a:lnTo>
                    <a:pt x="23682" y="3848"/>
                  </a:lnTo>
                  <a:lnTo>
                    <a:pt x="23229" y="3537"/>
                  </a:lnTo>
                  <a:lnTo>
                    <a:pt x="22776" y="3226"/>
                  </a:lnTo>
                  <a:lnTo>
                    <a:pt x="22305" y="2923"/>
                  </a:lnTo>
                  <a:lnTo>
                    <a:pt x="21816" y="2630"/>
                  </a:lnTo>
                  <a:lnTo>
                    <a:pt x="21372" y="2355"/>
                  </a:lnTo>
                  <a:lnTo>
                    <a:pt x="20919" y="2062"/>
                  </a:lnTo>
                  <a:lnTo>
                    <a:pt x="20457" y="1759"/>
                  </a:lnTo>
                  <a:lnTo>
                    <a:pt x="19995" y="1466"/>
                  </a:lnTo>
                  <a:lnTo>
                    <a:pt x="19755" y="1324"/>
                  </a:lnTo>
                  <a:lnTo>
                    <a:pt x="19515" y="1182"/>
                  </a:lnTo>
                  <a:lnTo>
                    <a:pt x="19284" y="1049"/>
                  </a:lnTo>
                  <a:lnTo>
                    <a:pt x="19044" y="924"/>
                  </a:lnTo>
                  <a:lnTo>
                    <a:pt x="18795" y="809"/>
                  </a:lnTo>
                  <a:lnTo>
                    <a:pt x="18555" y="702"/>
                  </a:lnTo>
                  <a:lnTo>
                    <a:pt x="18306" y="613"/>
                  </a:lnTo>
                  <a:lnTo>
                    <a:pt x="18066" y="533"/>
                  </a:lnTo>
                  <a:lnTo>
                    <a:pt x="17720" y="435"/>
                  </a:lnTo>
                  <a:lnTo>
                    <a:pt x="17364" y="355"/>
                  </a:lnTo>
                  <a:lnTo>
                    <a:pt x="17000" y="284"/>
                  </a:lnTo>
                  <a:lnTo>
                    <a:pt x="16636" y="222"/>
                  </a:lnTo>
                  <a:lnTo>
                    <a:pt x="16263" y="160"/>
                  </a:lnTo>
                  <a:lnTo>
                    <a:pt x="15898" y="116"/>
                  </a:lnTo>
                  <a:lnTo>
                    <a:pt x="15187" y="18"/>
                  </a:lnTo>
                  <a:lnTo>
                    <a:pt x="150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6"/>
            <p:cNvSpPr/>
            <p:nvPr/>
          </p:nvSpPr>
          <p:spPr>
            <a:xfrm>
              <a:off x="1359125" y="1990000"/>
              <a:ext cx="1440225" cy="683800"/>
            </a:xfrm>
            <a:custGeom>
              <a:rect b="b" l="l" r="r" t="t"/>
              <a:pathLst>
                <a:path extrusionOk="0" h="27352" w="57609">
                  <a:moveTo>
                    <a:pt x="0" y="1"/>
                  </a:moveTo>
                  <a:lnTo>
                    <a:pt x="240" y="401"/>
                  </a:lnTo>
                  <a:lnTo>
                    <a:pt x="232" y="436"/>
                  </a:lnTo>
                  <a:lnTo>
                    <a:pt x="223" y="472"/>
                  </a:lnTo>
                  <a:lnTo>
                    <a:pt x="223" y="516"/>
                  </a:lnTo>
                  <a:lnTo>
                    <a:pt x="232" y="552"/>
                  </a:lnTo>
                  <a:lnTo>
                    <a:pt x="267" y="632"/>
                  </a:lnTo>
                  <a:lnTo>
                    <a:pt x="320" y="712"/>
                  </a:lnTo>
                  <a:lnTo>
                    <a:pt x="391" y="783"/>
                  </a:lnTo>
                  <a:lnTo>
                    <a:pt x="489" y="845"/>
                  </a:lnTo>
                  <a:lnTo>
                    <a:pt x="543" y="863"/>
                  </a:lnTo>
                  <a:lnTo>
                    <a:pt x="596" y="889"/>
                  </a:lnTo>
                  <a:lnTo>
                    <a:pt x="658" y="907"/>
                  </a:lnTo>
                  <a:lnTo>
                    <a:pt x="729" y="916"/>
                  </a:lnTo>
                  <a:lnTo>
                    <a:pt x="756" y="889"/>
                  </a:lnTo>
                  <a:lnTo>
                    <a:pt x="782" y="863"/>
                  </a:lnTo>
                  <a:lnTo>
                    <a:pt x="818" y="845"/>
                  </a:lnTo>
                  <a:lnTo>
                    <a:pt x="845" y="836"/>
                  </a:lnTo>
                  <a:lnTo>
                    <a:pt x="871" y="827"/>
                  </a:lnTo>
                  <a:lnTo>
                    <a:pt x="907" y="827"/>
                  </a:lnTo>
                  <a:lnTo>
                    <a:pt x="960" y="845"/>
                  </a:lnTo>
                  <a:lnTo>
                    <a:pt x="1022" y="872"/>
                  </a:lnTo>
                  <a:lnTo>
                    <a:pt x="1076" y="916"/>
                  </a:lnTo>
                  <a:lnTo>
                    <a:pt x="1191" y="1014"/>
                  </a:lnTo>
                  <a:lnTo>
                    <a:pt x="1253" y="1067"/>
                  </a:lnTo>
                  <a:lnTo>
                    <a:pt x="1316" y="1112"/>
                  </a:lnTo>
                  <a:lnTo>
                    <a:pt x="1369" y="1147"/>
                  </a:lnTo>
                  <a:lnTo>
                    <a:pt x="1431" y="1165"/>
                  </a:lnTo>
                  <a:lnTo>
                    <a:pt x="1493" y="1165"/>
                  </a:lnTo>
                  <a:lnTo>
                    <a:pt x="1520" y="1156"/>
                  </a:lnTo>
                  <a:lnTo>
                    <a:pt x="1547" y="1147"/>
                  </a:lnTo>
                  <a:lnTo>
                    <a:pt x="1582" y="1129"/>
                  </a:lnTo>
                  <a:lnTo>
                    <a:pt x="1609" y="1103"/>
                  </a:lnTo>
                  <a:lnTo>
                    <a:pt x="1671" y="1023"/>
                  </a:lnTo>
                  <a:lnTo>
                    <a:pt x="1653" y="1094"/>
                  </a:lnTo>
                  <a:lnTo>
                    <a:pt x="1644" y="1138"/>
                  </a:lnTo>
                  <a:lnTo>
                    <a:pt x="1627" y="1174"/>
                  </a:lnTo>
                  <a:lnTo>
                    <a:pt x="1653" y="1165"/>
                  </a:lnTo>
                  <a:lnTo>
                    <a:pt x="1716" y="1165"/>
                  </a:lnTo>
                  <a:lnTo>
                    <a:pt x="1733" y="1183"/>
                  </a:lnTo>
                  <a:lnTo>
                    <a:pt x="1680" y="1218"/>
                  </a:lnTo>
                  <a:lnTo>
                    <a:pt x="1627" y="1236"/>
                  </a:lnTo>
                  <a:lnTo>
                    <a:pt x="1778" y="1352"/>
                  </a:lnTo>
                  <a:lnTo>
                    <a:pt x="1929" y="1458"/>
                  </a:lnTo>
                  <a:lnTo>
                    <a:pt x="2231" y="1663"/>
                  </a:lnTo>
                  <a:lnTo>
                    <a:pt x="2373" y="1769"/>
                  </a:lnTo>
                  <a:lnTo>
                    <a:pt x="2524" y="1876"/>
                  </a:lnTo>
                  <a:lnTo>
                    <a:pt x="2666" y="2000"/>
                  </a:lnTo>
                  <a:lnTo>
                    <a:pt x="2817" y="2125"/>
                  </a:lnTo>
                  <a:lnTo>
                    <a:pt x="2888" y="2196"/>
                  </a:lnTo>
                  <a:lnTo>
                    <a:pt x="2960" y="2276"/>
                  </a:lnTo>
                  <a:lnTo>
                    <a:pt x="3075" y="2445"/>
                  </a:lnTo>
                  <a:lnTo>
                    <a:pt x="3191" y="2622"/>
                  </a:lnTo>
                  <a:lnTo>
                    <a:pt x="3297" y="2809"/>
                  </a:lnTo>
                  <a:lnTo>
                    <a:pt x="3404" y="2987"/>
                  </a:lnTo>
                  <a:lnTo>
                    <a:pt x="3519" y="3155"/>
                  </a:lnTo>
                  <a:lnTo>
                    <a:pt x="3573" y="3235"/>
                  </a:lnTo>
                  <a:lnTo>
                    <a:pt x="3635" y="3315"/>
                  </a:lnTo>
                  <a:lnTo>
                    <a:pt x="3706" y="3386"/>
                  </a:lnTo>
                  <a:lnTo>
                    <a:pt x="3768" y="3449"/>
                  </a:lnTo>
                  <a:lnTo>
                    <a:pt x="3768" y="3422"/>
                  </a:lnTo>
                  <a:lnTo>
                    <a:pt x="3750" y="3413"/>
                  </a:lnTo>
                  <a:lnTo>
                    <a:pt x="3724" y="3386"/>
                  </a:lnTo>
                  <a:lnTo>
                    <a:pt x="3688" y="3351"/>
                  </a:lnTo>
                  <a:lnTo>
                    <a:pt x="3670" y="3333"/>
                  </a:lnTo>
                  <a:lnTo>
                    <a:pt x="3662" y="3306"/>
                  </a:lnTo>
                  <a:lnTo>
                    <a:pt x="3724" y="3351"/>
                  </a:lnTo>
                  <a:lnTo>
                    <a:pt x="3768" y="3404"/>
                  </a:lnTo>
                  <a:lnTo>
                    <a:pt x="3813" y="3449"/>
                  </a:lnTo>
                  <a:lnTo>
                    <a:pt x="3839" y="3502"/>
                  </a:lnTo>
                  <a:lnTo>
                    <a:pt x="3901" y="3626"/>
                  </a:lnTo>
                  <a:lnTo>
                    <a:pt x="3964" y="3795"/>
                  </a:lnTo>
                  <a:lnTo>
                    <a:pt x="3973" y="3786"/>
                  </a:lnTo>
                  <a:lnTo>
                    <a:pt x="3981" y="3777"/>
                  </a:lnTo>
                  <a:lnTo>
                    <a:pt x="3999" y="3760"/>
                  </a:lnTo>
                  <a:lnTo>
                    <a:pt x="4008" y="3751"/>
                  </a:lnTo>
                  <a:lnTo>
                    <a:pt x="4035" y="3920"/>
                  </a:lnTo>
                  <a:lnTo>
                    <a:pt x="4070" y="4071"/>
                  </a:lnTo>
                  <a:lnTo>
                    <a:pt x="4115" y="4213"/>
                  </a:lnTo>
                  <a:lnTo>
                    <a:pt x="4168" y="4346"/>
                  </a:lnTo>
                  <a:lnTo>
                    <a:pt x="4221" y="4471"/>
                  </a:lnTo>
                  <a:lnTo>
                    <a:pt x="4275" y="4586"/>
                  </a:lnTo>
                  <a:lnTo>
                    <a:pt x="4381" y="4782"/>
                  </a:lnTo>
                  <a:lnTo>
                    <a:pt x="4532" y="5075"/>
                  </a:lnTo>
                  <a:lnTo>
                    <a:pt x="4648" y="5324"/>
                  </a:lnTo>
                  <a:lnTo>
                    <a:pt x="4675" y="5377"/>
                  </a:lnTo>
                  <a:lnTo>
                    <a:pt x="4710" y="5430"/>
                  </a:lnTo>
                  <a:lnTo>
                    <a:pt x="4790" y="5528"/>
                  </a:lnTo>
                  <a:lnTo>
                    <a:pt x="4826" y="5572"/>
                  </a:lnTo>
                  <a:lnTo>
                    <a:pt x="4852" y="5617"/>
                  </a:lnTo>
                  <a:lnTo>
                    <a:pt x="4879" y="5670"/>
                  </a:lnTo>
                  <a:lnTo>
                    <a:pt x="4897" y="5732"/>
                  </a:lnTo>
                  <a:lnTo>
                    <a:pt x="4817" y="5670"/>
                  </a:lnTo>
                  <a:lnTo>
                    <a:pt x="4728" y="5608"/>
                  </a:lnTo>
                  <a:lnTo>
                    <a:pt x="4639" y="5546"/>
                  </a:lnTo>
                  <a:lnTo>
                    <a:pt x="4568" y="5484"/>
                  </a:lnTo>
                  <a:lnTo>
                    <a:pt x="4755" y="5795"/>
                  </a:lnTo>
                  <a:lnTo>
                    <a:pt x="4852" y="5946"/>
                  </a:lnTo>
                  <a:lnTo>
                    <a:pt x="4959" y="6088"/>
                  </a:lnTo>
                  <a:lnTo>
                    <a:pt x="4950" y="6017"/>
                  </a:lnTo>
                  <a:lnTo>
                    <a:pt x="4923" y="5955"/>
                  </a:lnTo>
                  <a:lnTo>
                    <a:pt x="4852" y="5821"/>
                  </a:lnTo>
                  <a:lnTo>
                    <a:pt x="4906" y="5883"/>
                  </a:lnTo>
                  <a:lnTo>
                    <a:pt x="4959" y="5955"/>
                  </a:lnTo>
                  <a:lnTo>
                    <a:pt x="5003" y="6026"/>
                  </a:lnTo>
                  <a:lnTo>
                    <a:pt x="5048" y="6114"/>
                  </a:lnTo>
                  <a:lnTo>
                    <a:pt x="5119" y="6301"/>
                  </a:lnTo>
                  <a:lnTo>
                    <a:pt x="5181" y="6497"/>
                  </a:lnTo>
                  <a:lnTo>
                    <a:pt x="5234" y="6710"/>
                  </a:lnTo>
                  <a:lnTo>
                    <a:pt x="5279" y="6932"/>
                  </a:lnTo>
                  <a:lnTo>
                    <a:pt x="5350" y="7376"/>
                  </a:lnTo>
                  <a:lnTo>
                    <a:pt x="5377" y="7323"/>
                  </a:lnTo>
                  <a:lnTo>
                    <a:pt x="5403" y="7279"/>
                  </a:lnTo>
                  <a:lnTo>
                    <a:pt x="5421" y="7243"/>
                  </a:lnTo>
                  <a:lnTo>
                    <a:pt x="5457" y="7199"/>
                  </a:lnTo>
                  <a:lnTo>
                    <a:pt x="5430" y="7314"/>
                  </a:lnTo>
                  <a:lnTo>
                    <a:pt x="5385" y="7438"/>
                  </a:lnTo>
                  <a:lnTo>
                    <a:pt x="5279" y="7687"/>
                  </a:lnTo>
                  <a:lnTo>
                    <a:pt x="5226" y="7821"/>
                  </a:lnTo>
                  <a:lnTo>
                    <a:pt x="5181" y="7954"/>
                  </a:lnTo>
                  <a:lnTo>
                    <a:pt x="5146" y="8096"/>
                  </a:lnTo>
                  <a:lnTo>
                    <a:pt x="5137" y="8158"/>
                  </a:lnTo>
                  <a:lnTo>
                    <a:pt x="5137" y="8229"/>
                  </a:lnTo>
                  <a:lnTo>
                    <a:pt x="5146" y="8220"/>
                  </a:lnTo>
                  <a:lnTo>
                    <a:pt x="5154" y="8203"/>
                  </a:lnTo>
                  <a:lnTo>
                    <a:pt x="5163" y="8167"/>
                  </a:lnTo>
                  <a:lnTo>
                    <a:pt x="5172" y="8132"/>
                  </a:lnTo>
                  <a:lnTo>
                    <a:pt x="5181" y="8123"/>
                  </a:lnTo>
                  <a:lnTo>
                    <a:pt x="5199" y="8114"/>
                  </a:lnTo>
                  <a:lnTo>
                    <a:pt x="5154" y="8247"/>
                  </a:lnTo>
                  <a:lnTo>
                    <a:pt x="5119" y="8380"/>
                  </a:lnTo>
                  <a:lnTo>
                    <a:pt x="5092" y="8514"/>
                  </a:lnTo>
                  <a:lnTo>
                    <a:pt x="5083" y="8656"/>
                  </a:lnTo>
                  <a:lnTo>
                    <a:pt x="5074" y="8789"/>
                  </a:lnTo>
                  <a:lnTo>
                    <a:pt x="5083" y="8931"/>
                  </a:lnTo>
                  <a:lnTo>
                    <a:pt x="5110" y="9065"/>
                  </a:lnTo>
                  <a:lnTo>
                    <a:pt x="5146" y="9198"/>
                  </a:lnTo>
                  <a:lnTo>
                    <a:pt x="5146" y="9198"/>
                  </a:lnTo>
                  <a:lnTo>
                    <a:pt x="5083" y="9127"/>
                  </a:lnTo>
                  <a:lnTo>
                    <a:pt x="5003" y="9047"/>
                  </a:lnTo>
                  <a:lnTo>
                    <a:pt x="4932" y="8967"/>
                  </a:lnTo>
                  <a:lnTo>
                    <a:pt x="4870" y="8905"/>
                  </a:lnTo>
                  <a:lnTo>
                    <a:pt x="4870" y="8905"/>
                  </a:lnTo>
                  <a:lnTo>
                    <a:pt x="5003" y="9136"/>
                  </a:lnTo>
                  <a:lnTo>
                    <a:pt x="5057" y="9233"/>
                  </a:lnTo>
                  <a:lnTo>
                    <a:pt x="5119" y="9322"/>
                  </a:lnTo>
                  <a:lnTo>
                    <a:pt x="5172" y="9393"/>
                  </a:lnTo>
                  <a:lnTo>
                    <a:pt x="5199" y="9420"/>
                  </a:lnTo>
                  <a:lnTo>
                    <a:pt x="5234" y="9438"/>
                  </a:lnTo>
                  <a:lnTo>
                    <a:pt x="5261" y="9447"/>
                  </a:lnTo>
                  <a:lnTo>
                    <a:pt x="5297" y="9456"/>
                  </a:lnTo>
                  <a:lnTo>
                    <a:pt x="5332" y="9447"/>
                  </a:lnTo>
                  <a:lnTo>
                    <a:pt x="5368" y="9438"/>
                  </a:lnTo>
                  <a:lnTo>
                    <a:pt x="5341" y="9553"/>
                  </a:lnTo>
                  <a:lnTo>
                    <a:pt x="5332" y="9669"/>
                  </a:lnTo>
                  <a:lnTo>
                    <a:pt x="5323" y="9793"/>
                  </a:lnTo>
                  <a:lnTo>
                    <a:pt x="5332" y="9909"/>
                  </a:lnTo>
                  <a:lnTo>
                    <a:pt x="5350" y="10007"/>
                  </a:lnTo>
                  <a:lnTo>
                    <a:pt x="5359" y="10051"/>
                  </a:lnTo>
                  <a:lnTo>
                    <a:pt x="5385" y="10095"/>
                  </a:lnTo>
                  <a:lnTo>
                    <a:pt x="5403" y="10122"/>
                  </a:lnTo>
                  <a:lnTo>
                    <a:pt x="5430" y="10149"/>
                  </a:lnTo>
                  <a:lnTo>
                    <a:pt x="5465" y="10166"/>
                  </a:lnTo>
                  <a:lnTo>
                    <a:pt x="5501" y="10184"/>
                  </a:lnTo>
                  <a:lnTo>
                    <a:pt x="5528" y="10246"/>
                  </a:lnTo>
                  <a:lnTo>
                    <a:pt x="5545" y="10309"/>
                  </a:lnTo>
                  <a:lnTo>
                    <a:pt x="5554" y="10371"/>
                  </a:lnTo>
                  <a:lnTo>
                    <a:pt x="5554" y="10433"/>
                  </a:lnTo>
                  <a:lnTo>
                    <a:pt x="5545" y="10486"/>
                  </a:lnTo>
                  <a:lnTo>
                    <a:pt x="5528" y="10540"/>
                  </a:lnTo>
                  <a:lnTo>
                    <a:pt x="5483" y="10646"/>
                  </a:lnTo>
                  <a:lnTo>
                    <a:pt x="5439" y="10735"/>
                  </a:lnTo>
                  <a:lnTo>
                    <a:pt x="5394" y="10833"/>
                  </a:lnTo>
                  <a:lnTo>
                    <a:pt x="5359" y="10931"/>
                  </a:lnTo>
                  <a:lnTo>
                    <a:pt x="5350" y="10975"/>
                  </a:lnTo>
                  <a:lnTo>
                    <a:pt x="5350" y="11020"/>
                  </a:lnTo>
                  <a:lnTo>
                    <a:pt x="5394" y="11135"/>
                  </a:lnTo>
                  <a:lnTo>
                    <a:pt x="5474" y="11331"/>
                  </a:lnTo>
                  <a:lnTo>
                    <a:pt x="5563" y="11535"/>
                  </a:lnTo>
                  <a:lnTo>
                    <a:pt x="5616" y="11659"/>
                  </a:lnTo>
                  <a:lnTo>
                    <a:pt x="5732" y="11846"/>
                  </a:lnTo>
                  <a:lnTo>
                    <a:pt x="5874" y="12041"/>
                  </a:lnTo>
                  <a:lnTo>
                    <a:pt x="5945" y="12130"/>
                  </a:lnTo>
                  <a:lnTo>
                    <a:pt x="6016" y="12210"/>
                  </a:lnTo>
                  <a:lnTo>
                    <a:pt x="6087" y="12281"/>
                  </a:lnTo>
                  <a:lnTo>
                    <a:pt x="6159" y="12335"/>
                  </a:lnTo>
                  <a:lnTo>
                    <a:pt x="6150" y="12326"/>
                  </a:lnTo>
                  <a:lnTo>
                    <a:pt x="6176" y="12344"/>
                  </a:lnTo>
                  <a:lnTo>
                    <a:pt x="6159" y="12335"/>
                  </a:lnTo>
                  <a:lnTo>
                    <a:pt x="6256" y="12432"/>
                  </a:lnTo>
                  <a:lnTo>
                    <a:pt x="6327" y="12521"/>
                  </a:lnTo>
                  <a:lnTo>
                    <a:pt x="6398" y="12610"/>
                  </a:lnTo>
                  <a:lnTo>
                    <a:pt x="6443" y="12655"/>
                  </a:lnTo>
                  <a:lnTo>
                    <a:pt x="6496" y="12699"/>
                  </a:lnTo>
                  <a:lnTo>
                    <a:pt x="6461" y="12699"/>
                  </a:lnTo>
                  <a:lnTo>
                    <a:pt x="6434" y="12672"/>
                  </a:lnTo>
                  <a:lnTo>
                    <a:pt x="6407" y="12646"/>
                  </a:lnTo>
                  <a:lnTo>
                    <a:pt x="6390" y="12628"/>
                  </a:lnTo>
                  <a:lnTo>
                    <a:pt x="6390" y="12628"/>
                  </a:lnTo>
                  <a:lnTo>
                    <a:pt x="6523" y="12823"/>
                  </a:lnTo>
                  <a:lnTo>
                    <a:pt x="6647" y="12859"/>
                  </a:lnTo>
                  <a:lnTo>
                    <a:pt x="6692" y="13010"/>
                  </a:lnTo>
                  <a:lnTo>
                    <a:pt x="6745" y="13126"/>
                  </a:lnTo>
                  <a:lnTo>
                    <a:pt x="6781" y="13188"/>
                  </a:lnTo>
                  <a:lnTo>
                    <a:pt x="6816" y="13250"/>
                  </a:lnTo>
                  <a:lnTo>
                    <a:pt x="6932" y="13383"/>
                  </a:lnTo>
                  <a:lnTo>
                    <a:pt x="6923" y="13419"/>
                  </a:lnTo>
                  <a:lnTo>
                    <a:pt x="6923" y="13454"/>
                  </a:lnTo>
                  <a:lnTo>
                    <a:pt x="6932" y="13534"/>
                  </a:lnTo>
                  <a:lnTo>
                    <a:pt x="6958" y="13605"/>
                  </a:lnTo>
                  <a:lnTo>
                    <a:pt x="7003" y="13694"/>
                  </a:lnTo>
                  <a:lnTo>
                    <a:pt x="7056" y="13774"/>
                  </a:lnTo>
                  <a:lnTo>
                    <a:pt x="7127" y="13854"/>
                  </a:lnTo>
                  <a:lnTo>
                    <a:pt x="7207" y="13943"/>
                  </a:lnTo>
                  <a:lnTo>
                    <a:pt x="7296" y="14023"/>
                  </a:lnTo>
                  <a:lnTo>
                    <a:pt x="7385" y="14103"/>
                  </a:lnTo>
                  <a:lnTo>
                    <a:pt x="7483" y="14174"/>
                  </a:lnTo>
                  <a:lnTo>
                    <a:pt x="7678" y="14307"/>
                  </a:lnTo>
                  <a:lnTo>
                    <a:pt x="7776" y="14361"/>
                  </a:lnTo>
                  <a:lnTo>
                    <a:pt x="7874" y="14414"/>
                  </a:lnTo>
                  <a:lnTo>
                    <a:pt x="7962" y="14450"/>
                  </a:lnTo>
                  <a:lnTo>
                    <a:pt x="8042" y="14476"/>
                  </a:lnTo>
                  <a:lnTo>
                    <a:pt x="7998" y="14441"/>
                  </a:lnTo>
                  <a:lnTo>
                    <a:pt x="7962" y="14405"/>
                  </a:lnTo>
                  <a:lnTo>
                    <a:pt x="7900" y="14325"/>
                  </a:lnTo>
                  <a:lnTo>
                    <a:pt x="7900" y="14325"/>
                  </a:lnTo>
                  <a:lnTo>
                    <a:pt x="8105" y="14378"/>
                  </a:lnTo>
                  <a:lnTo>
                    <a:pt x="8300" y="14441"/>
                  </a:lnTo>
                  <a:lnTo>
                    <a:pt x="8478" y="14512"/>
                  </a:lnTo>
                  <a:lnTo>
                    <a:pt x="8647" y="14601"/>
                  </a:lnTo>
                  <a:lnTo>
                    <a:pt x="8807" y="14698"/>
                  </a:lnTo>
                  <a:lnTo>
                    <a:pt x="8958" y="14805"/>
                  </a:lnTo>
                  <a:lnTo>
                    <a:pt x="9100" y="14920"/>
                  </a:lnTo>
                  <a:lnTo>
                    <a:pt x="9233" y="15045"/>
                  </a:lnTo>
                  <a:lnTo>
                    <a:pt x="9366" y="15169"/>
                  </a:lnTo>
                  <a:lnTo>
                    <a:pt x="9500" y="15303"/>
                  </a:lnTo>
                  <a:lnTo>
                    <a:pt x="9749" y="15587"/>
                  </a:lnTo>
                  <a:lnTo>
                    <a:pt x="10006" y="15871"/>
                  </a:lnTo>
                  <a:lnTo>
                    <a:pt x="10282" y="16156"/>
                  </a:lnTo>
                  <a:lnTo>
                    <a:pt x="10326" y="16120"/>
                  </a:lnTo>
                  <a:lnTo>
                    <a:pt x="10371" y="16093"/>
                  </a:lnTo>
                  <a:lnTo>
                    <a:pt x="10406" y="16085"/>
                  </a:lnTo>
                  <a:lnTo>
                    <a:pt x="10451" y="16085"/>
                  </a:lnTo>
                  <a:lnTo>
                    <a:pt x="10495" y="16093"/>
                  </a:lnTo>
                  <a:lnTo>
                    <a:pt x="10539" y="16111"/>
                  </a:lnTo>
                  <a:lnTo>
                    <a:pt x="10575" y="16147"/>
                  </a:lnTo>
                  <a:lnTo>
                    <a:pt x="10610" y="16182"/>
                  </a:lnTo>
                  <a:lnTo>
                    <a:pt x="10646" y="16227"/>
                  </a:lnTo>
                  <a:lnTo>
                    <a:pt x="10673" y="16280"/>
                  </a:lnTo>
                  <a:lnTo>
                    <a:pt x="10699" y="16342"/>
                  </a:lnTo>
                  <a:lnTo>
                    <a:pt x="10717" y="16404"/>
                  </a:lnTo>
                  <a:lnTo>
                    <a:pt x="10726" y="16467"/>
                  </a:lnTo>
                  <a:lnTo>
                    <a:pt x="10735" y="16538"/>
                  </a:lnTo>
                  <a:lnTo>
                    <a:pt x="10726" y="16618"/>
                  </a:lnTo>
                  <a:lnTo>
                    <a:pt x="10717" y="16689"/>
                  </a:lnTo>
                  <a:lnTo>
                    <a:pt x="10664" y="16653"/>
                  </a:lnTo>
                  <a:lnTo>
                    <a:pt x="10610" y="16644"/>
                  </a:lnTo>
                  <a:lnTo>
                    <a:pt x="10735" y="16751"/>
                  </a:lnTo>
                  <a:lnTo>
                    <a:pt x="10859" y="16875"/>
                  </a:lnTo>
                  <a:lnTo>
                    <a:pt x="10975" y="17009"/>
                  </a:lnTo>
                  <a:lnTo>
                    <a:pt x="11099" y="17160"/>
                  </a:lnTo>
                  <a:lnTo>
                    <a:pt x="11215" y="17311"/>
                  </a:lnTo>
                  <a:lnTo>
                    <a:pt x="11321" y="17480"/>
                  </a:lnTo>
                  <a:lnTo>
                    <a:pt x="11428" y="17648"/>
                  </a:lnTo>
                  <a:lnTo>
                    <a:pt x="11526" y="17817"/>
                  </a:lnTo>
                  <a:lnTo>
                    <a:pt x="11623" y="17995"/>
                  </a:lnTo>
                  <a:lnTo>
                    <a:pt x="11712" y="18173"/>
                  </a:lnTo>
                  <a:lnTo>
                    <a:pt x="11792" y="18350"/>
                  </a:lnTo>
                  <a:lnTo>
                    <a:pt x="11863" y="18519"/>
                  </a:lnTo>
                  <a:lnTo>
                    <a:pt x="11926" y="18688"/>
                  </a:lnTo>
                  <a:lnTo>
                    <a:pt x="11970" y="18857"/>
                  </a:lnTo>
                  <a:lnTo>
                    <a:pt x="12014" y="19008"/>
                  </a:lnTo>
                  <a:lnTo>
                    <a:pt x="12041" y="19150"/>
                  </a:lnTo>
                  <a:lnTo>
                    <a:pt x="12068" y="19292"/>
                  </a:lnTo>
                  <a:lnTo>
                    <a:pt x="12112" y="19435"/>
                  </a:lnTo>
                  <a:lnTo>
                    <a:pt x="12157" y="19568"/>
                  </a:lnTo>
                  <a:lnTo>
                    <a:pt x="12210" y="19692"/>
                  </a:lnTo>
                  <a:lnTo>
                    <a:pt x="12334" y="19950"/>
                  </a:lnTo>
                  <a:lnTo>
                    <a:pt x="12477" y="20190"/>
                  </a:lnTo>
                  <a:lnTo>
                    <a:pt x="12610" y="20439"/>
                  </a:lnTo>
                  <a:lnTo>
                    <a:pt x="12743" y="20696"/>
                  </a:lnTo>
                  <a:lnTo>
                    <a:pt x="12796" y="20830"/>
                  </a:lnTo>
                  <a:lnTo>
                    <a:pt x="12850" y="20972"/>
                  </a:lnTo>
                  <a:lnTo>
                    <a:pt x="12894" y="21114"/>
                  </a:lnTo>
                  <a:lnTo>
                    <a:pt x="12930" y="21256"/>
                  </a:lnTo>
                  <a:lnTo>
                    <a:pt x="13001" y="21301"/>
                  </a:lnTo>
                  <a:lnTo>
                    <a:pt x="13072" y="21363"/>
                  </a:lnTo>
                  <a:lnTo>
                    <a:pt x="13152" y="21434"/>
                  </a:lnTo>
                  <a:lnTo>
                    <a:pt x="13241" y="21523"/>
                  </a:lnTo>
                  <a:lnTo>
                    <a:pt x="13410" y="21727"/>
                  </a:lnTo>
                  <a:lnTo>
                    <a:pt x="13596" y="21958"/>
                  </a:lnTo>
                  <a:lnTo>
                    <a:pt x="13783" y="22198"/>
                  </a:lnTo>
                  <a:lnTo>
                    <a:pt x="13978" y="22438"/>
                  </a:lnTo>
                  <a:lnTo>
                    <a:pt x="14174" y="22651"/>
                  </a:lnTo>
                  <a:lnTo>
                    <a:pt x="14263" y="22740"/>
                  </a:lnTo>
                  <a:lnTo>
                    <a:pt x="14360" y="22820"/>
                  </a:lnTo>
                  <a:lnTo>
                    <a:pt x="15658" y="24695"/>
                  </a:lnTo>
                  <a:lnTo>
                    <a:pt x="15764" y="24864"/>
                  </a:lnTo>
                  <a:lnTo>
                    <a:pt x="15871" y="25024"/>
                  </a:lnTo>
                  <a:lnTo>
                    <a:pt x="16093" y="25335"/>
                  </a:lnTo>
                  <a:lnTo>
                    <a:pt x="16306" y="25628"/>
                  </a:lnTo>
                  <a:lnTo>
                    <a:pt x="16502" y="25921"/>
                  </a:lnTo>
                  <a:lnTo>
                    <a:pt x="16591" y="26064"/>
                  </a:lnTo>
                  <a:lnTo>
                    <a:pt x="16671" y="26223"/>
                  </a:lnTo>
                  <a:lnTo>
                    <a:pt x="16751" y="26383"/>
                  </a:lnTo>
                  <a:lnTo>
                    <a:pt x="16822" y="26552"/>
                  </a:lnTo>
                  <a:lnTo>
                    <a:pt x="16884" y="26730"/>
                  </a:lnTo>
                  <a:lnTo>
                    <a:pt x="16937" y="26925"/>
                  </a:lnTo>
                  <a:lnTo>
                    <a:pt x="16982" y="27130"/>
                  </a:lnTo>
                  <a:lnTo>
                    <a:pt x="17017" y="27352"/>
                  </a:lnTo>
                  <a:lnTo>
                    <a:pt x="17213" y="27228"/>
                  </a:lnTo>
                  <a:lnTo>
                    <a:pt x="17417" y="27077"/>
                  </a:lnTo>
                  <a:lnTo>
                    <a:pt x="17630" y="26908"/>
                  </a:lnTo>
                  <a:lnTo>
                    <a:pt x="17835" y="26730"/>
                  </a:lnTo>
                  <a:lnTo>
                    <a:pt x="18021" y="26543"/>
                  </a:lnTo>
                  <a:lnTo>
                    <a:pt x="18101" y="26455"/>
                  </a:lnTo>
                  <a:lnTo>
                    <a:pt x="18181" y="26366"/>
                  </a:lnTo>
                  <a:lnTo>
                    <a:pt x="18244" y="26277"/>
                  </a:lnTo>
                  <a:lnTo>
                    <a:pt x="18288" y="26188"/>
                  </a:lnTo>
                  <a:lnTo>
                    <a:pt x="18324" y="26108"/>
                  </a:lnTo>
                  <a:lnTo>
                    <a:pt x="18341" y="26037"/>
                  </a:lnTo>
                  <a:lnTo>
                    <a:pt x="18341" y="26001"/>
                  </a:lnTo>
                  <a:lnTo>
                    <a:pt x="18341" y="25966"/>
                  </a:lnTo>
                  <a:lnTo>
                    <a:pt x="18315" y="25886"/>
                  </a:lnTo>
                  <a:lnTo>
                    <a:pt x="18226" y="25681"/>
                  </a:lnTo>
                  <a:lnTo>
                    <a:pt x="18181" y="25557"/>
                  </a:lnTo>
                  <a:lnTo>
                    <a:pt x="18146" y="25442"/>
                  </a:lnTo>
                  <a:lnTo>
                    <a:pt x="18119" y="25308"/>
                  </a:lnTo>
                  <a:lnTo>
                    <a:pt x="18110" y="25246"/>
                  </a:lnTo>
                  <a:lnTo>
                    <a:pt x="18110" y="25184"/>
                  </a:lnTo>
                  <a:lnTo>
                    <a:pt x="18128" y="25104"/>
                  </a:lnTo>
                  <a:lnTo>
                    <a:pt x="18146" y="25024"/>
                  </a:lnTo>
                  <a:lnTo>
                    <a:pt x="18164" y="24944"/>
                  </a:lnTo>
                  <a:lnTo>
                    <a:pt x="18199" y="24864"/>
                  </a:lnTo>
                  <a:lnTo>
                    <a:pt x="18315" y="24597"/>
                  </a:lnTo>
                  <a:lnTo>
                    <a:pt x="18341" y="24535"/>
                  </a:lnTo>
                  <a:lnTo>
                    <a:pt x="18350" y="24482"/>
                  </a:lnTo>
                  <a:lnTo>
                    <a:pt x="18359" y="24429"/>
                  </a:lnTo>
                  <a:lnTo>
                    <a:pt x="18359" y="24375"/>
                  </a:lnTo>
                  <a:lnTo>
                    <a:pt x="18341" y="24331"/>
                  </a:lnTo>
                  <a:lnTo>
                    <a:pt x="18315" y="24286"/>
                  </a:lnTo>
                  <a:lnTo>
                    <a:pt x="18270" y="24251"/>
                  </a:lnTo>
                  <a:lnTo>
                    <a:pt x="18208" y="24224"/>
                  </a:lnTo>
                  <a:lnTo>
                    <a:pt x="18288" y="24109"/>
                  </a:lnTo>
                  <a:lnTo>
                    <a:pt x="18377" y="24020"/>
                  </a:lnTo>
                  <a:lnTo>
                    <a:pt x="18457" y="23940"/>
                  </a:lnTo>
                  <a:lnTo>
                    <a:pt x="18537" y="23869"/>
                  </a:lnTo>
                  <a:lnTo>
                    <a:pt x="18608" y="23806"/>
                  </a:lnTo>
                  <a:lnTo>
                    <a:pt x="18688" y="23762"/>
                  </a:lnTo>
                  <a:lnTo>
                    <a:pt x="18759" y="23727"/>
                  </a:lnTo>
                  <a:lnTo>
                    <a:pt x="18830" y="23700"/>
                  </a:lnTo>
                  <a:lnTo>
                    <a:pt x="18901" y="23673"/>
                  </a:lnTo>
                  <a:lnTo>
                    <a:pt x="18972" y="23664"/>
                  </a:lnTo>
                  <a:lnTo>
                    <a:pt x="19114" y="23664"/>
                  </a:lnTo>
                  <a:lnTo>
                    <a:pt x="19186" y="23673"/>
                  </a:lnTo>
                  <a:lnTo>
                    <a:pt x="19248" y="23691"/>
                  </a:lnTo>
                  <a:lnTo>
                    <a:pt x="19381" y="23735"/>
                  </a:lnTo>
                  <a:lnTo>
                    <a:pt x="19514" y="23798"/>
                  </a:lnTo>
                  <a:lnTo>
                    <a:pt x="19648" y="23869"/>
                  </a:lnTo>
                  <a:lnTo>
                    <a:pt x="19914" y="24029"/>
                  </a:lnTo>
                  <a:lnTo>
                    <a:pt x="20056" y="24100"/>
                  </a:lnTo>
                  <a:lnTo>
                    <a:pt x="20199" y="24162"/>
                  </a:lnTo>
                  <a:lnTo>
                    <a:pt x="20341" y="24206"/>
                  </a:lnTo>
                  <a:lnTo>
                    <a:pt x="20421" y="24224"/>
                  </a:lnTo>
                  <a:lnTo>
                    <a:pt x="20492" y="24242"/>
                  </a:lnTo>
                  <a:lnTo>
                    <a:pt x="20705" y="24242"/>
                  </a:lnTo>
                  <a:lnTo>
                    <a:pt x="20821" y="24233"/>
                  </a:lnTo>
                  <a:lnTo>
                    <a:pt x="20954" y="24215"/>
                  </a:lnTo>
                  <a:lnTo>
                    <a:pt x="21220" y="24171"/>
                  </a:lnTo>
                  <a:lnTo>
                    <a:pt x="21514" y="24109"/>
                  </a:lnTo>
                  <a:lnTo>
                    <a:pt x="21816" y="24046"/>
                  </a:lnTo>
                  <a:lnTo>
                    <a:pt x="22127" y="23993"/>
                  </a:lnTo>
                  <a:lnTo>
                    <a:pt x="22429" y="23949"/>
                  </a:lnTo>
                  <a:lnTo>
                    <a:pt x="22571" y="23931"/>
                  </a:lnTo>
                  <a:lnTo>
                    <a:pt x="22722" y="23922"/>
                  </a:lnTo>
                  <a:lnTo>
                    <a:pt x="23060" y="23922"/>
                  </a:lnTo>
                  <a:lnTo>
                    <a:pt x="23389" y="23931"/>
                  </a:lnTo>
                  <a:lnTo>
                    <a:pt x="23717" y="23949"/>
                  </a:lnTo>
                  <a:lnTo>
                    <a:pt x="24037" y="23984"/>
                  </a:lnTo>
                  <a:lnTo>
                    <a:pt x="24357" y="24029"/>
                  </a:lnTo>
                  <a:lnTo>
                    <a:pt x="24677" y="24082"/>
                  </a:lnTo>
                  <a:lnTo>
                    <a:pt x="25317" y="24189"/>
                  </a:lnTo>
                  <a:lnTo>
                    <a:pt x="25948" y="24304"/>
                  </a:lnTo>
                  <a:lnTo>
                    <a:pt x="26268" y="24366"/>
                  </a:lnTo>
                  <a:lnTo>
                    <a:pt x="26588" y="24411"/>
                  </a:lnTo>
                  <a:lnTo>
                    <a:pt x="26916" y="24455"/>
                  </a:lnTo>
                  <a:lnTo>
                    <a:pt x="27254" y="24491"/>
                  </a:lnTo>
                  <a:lnTo>
                    <a:pt x="27583" y="24517"/>
                  </a:lnTo>
                  <a:lnTo>
                    <a:pt x="27929" y="24526"/>
                  </a:lnTo>
                  <a:lnTo>
                    <a:pt x="28081" y="24517"/>
                  </a:lnTo>
                  <a:lnTo>
                    <a:pt x="28249" y="24500"/>
                  </a:lnTo>
                  <a:lnTo>
                    <a:pt x="28623" y="24429"/>
                  </a:lnTo>
                  <a:lnTo>
                    <a:pt x="28818" y="24402"/>
                  </a:lnTo>
                  <a:lnTo>
                    <a:pt x="28996" y="24384"/>
                  </a:lnTo>
                  <a:lnTo>
                    <a:pt x="29076" y="24375"/>
                  </a:lnTo>
                  <a:lnTo>
                    <a:pt x="29156" y="24375"/>
                  </a:lnTo>
                  <a:lnTo>
                    <a:pt x="29227" y="24384"/>
                  </a:lnTo>
                  <a:lnTo>
                    <a:pt x="29298" y="24402"/>
                  </a:lnTo>
                  <a:lnTo>
                    <a:pt x="29360" y="24429"/>
                  </a:lnTo>
                  <a:lnTo>
                    <a:pt x="29422" y="24455"/>
                  </a:lnTo>
                  <a:lnTo>
                    <a:pt x="29485" y="24491"/>
                  </a:lnTo>
                  <a:lnTo>
                    <a:pt x="29529" y="24535"/>
                  </a:lnTo>
                  <a:lnTo>
                    <a:pt x="29573" y="24580"/>
                  </a:lnTo>
                  <a:lnTo>
                    <a:pt x="29618" y="24624"/>
                  </a:lnTo>
                  <a:lnTo>
                    <a:pt x="29689" y="24722"/>
                  </a:lnTo>
                  <a:lnTo>
                    <a:pt x="29840" y="24944"/>
                  </a:lnTo>
                  <a:lnTo>
                    <a:pt x="29920" y="25059"/>
                  </a:lnTo>
                  <a:lnTo>
                    <a:pt x="29973" y="25113"/>
                  </a:lnTo>
                  <a:lnTo>
                    <a:pt x="30027" y="25157"/>
                  </a:lnTo>
                  <a:lnTo>
                    <a:pt x="30160" y="25255"/>
                  </a:lnTo>
                  <a:lnTo>
                    <a:pt x="30293" y="25335"/>
                  </a:lnTo>
                  <a:lnTo>
                    <a:pt x="30418" y="25388"/>
                  </a:lnTo>
                  <a:lnTo>
                    <a:pt x="30551" y="25415"/>
                  </a:lnTo>
                  <a:lnTo>
                    <a:pt x="30675" y="25433"/>
                  </a:lnTo>
                  <a:lnTo>
                    <a:pt x="30800" y="25424"/>
                  </a:lnTo>
                  <a:lnTo>
                    <a:pt x="30924" y="25406"/>
                  </a:lnTo>
                  <a:lnTo>
                    <a:pt x="31048" y="25362"/>
                  </a:lnTo>
                  <a:lnTo>
                    <a:pt x="31164" y="25308"/>
                  </a:lnTo>
                  <a:lnTo>
                    <a:pt x="31280" y="25237"/>
                  </a:lnTo>
                  <a:lnTo>
                    <a:pt x="31386" y="25157"/>
                  </a:lnTo>
                  <a:lnTo>
                    <a:pt x="31493" y="25059"/>
                  </a:lnTo>
                  <a:lnTo>
                    <a:pt x="31599" y="24953"/>
                  </a:lnTo>
                  <a:lnTo>
                    <a:pt x="31697" y="24837"/>
                  </a:lnTo>
                  <a:lnTo>
                    <a:pt x="31786" y="24704"/>
                  </a:lnTo>
                  <a:lnTo>
                    <a:pt x="31875" y="24571"/>
                  </a:lnTo>
                  <a:lnTo>
                    <a:pt x="32230" y="23984"/>
                  </a:lnTo>
                  <a:lnTo>
                    <a:pt x="32577" y="23433"/>
                  </a:lnTo>
                  <a:lnTo>
                    <a:pt x="32746" y="23167"/>
                  </a:lnTo>
                  <a:lnTo>
                    <a:pt x="32932" y="22909"/>
                  </a:lnTo>
                  <a:lnTo>
                    <a:pt x="33110" y="22660"/>
                  </a:lnTo>
                  <a:lnTo>
                    <a:pt x="33306" y="22420"/>
                  </a:lnTo>
                  <a:lnTo>
                    <a:pt x="33510" y="22189"/>
                  </a:lnTo>
                  <a:lnTo>
                    <a:pt x="33723" y="21967"/>
                  </a:lnTo>
                  <a:lnTo>
                    <a:pt x="33945" y="21754"/>
                  </a:lnTo>
                  <a:lnTo>
                    <a:pt x="34185" y="21549"/>
                  </a:lnTo>
                  <a:lnTo>
                    <a:pt x="34434" y="21354"/>
                  </a:lnTo>
                  <a:lnTo>
                    <a:pt x="34710" y="21167"/>
                  </a:lnTo>
                  <a:lnTo>
                    <a:pt x="35003" y="20990"/>
                  </a:lnTo>
                  <a:lnTo>
                    <a:pt x="35314" y="20821"/>
                  </a:lnTo>
                  <a:lnTo>
                    <a:pt x="35625" y="20670"/>
                  </a:lnTo>
                  <a:lnTo>
                    <a:pt x="35936" y="20528"/>
                  </a:lnTo>
                  <a:lnTo>
                    <a:pt x="36238" y="20403"/>
                  </a:lnTo>
                  <a:lnTo>
                    <a:pt x="36549" y="20288"/>
                  </a:lnTo>
                  <a:lnTo>
                    <a:pt x="36851" y="20190"/>
                  </a:lnTo>
                  <a:lnTo>
                    <a:pt x="37153" y="20101"/>
                  </a:lnTo>
                  <a:lnTo>
                    <a:pt x="37464" y="20012"/>
                  </a:lnTo>
                  <a:lnTo>
                    <a:pt x="37766" y="19941"/>
                  </a:lnTo>
                  <a:lnTo>
                    <a:pt x="38077" y="19870"/>
                  </a:lnTo>
                  <a:lnTo>
                    <a:pt x="38388" y="19808"/>
                  </a:lnTo>
                  <a:lnTo>
                    <a:pt x="39028" y="19701"/>
                  </a:lnTo>
                  <a:lnTo>
                    <a:pt x="39677" y="19603"/>
                  </a:lnTo>
                  <a:lnTo>
                    <a:pt x="40361" y="19506"/>
                  </a:lnTo>
                  <a:lnTo>
                    <a:pt x="41658" y="19337"/>
                  </a:lnTo>
                  <a:lnTo>
                    <a:pt x="42956" y="19168"/>
                  </a:lnTo>
                  <a:lnTo>
                    <a:pt x="43605" y="19079"/>
                  </a:lnTo>
                  <a:lnTo>
                    <a:pt x="44262" y="18981"/>
                  </a:lnTo>
                  <a:lnTo>
                    <a:pt x="44902" y="18884"/>
                  </a:lnTo>
                  <a:lnTo>
                    <a:pt x="45551" y="18768"/>
                  </a:lnTo>
                  <a:lnTo>
                    <a:pt x="45897" y="18706"/>
                  </a:lnTo>
                  <a:lnTo>
                    <a:pt x="46244" y="18626"/>
                  </a:lnTo>
                  <a:lnTo>
                    <a:pt x="46581" y="18537"/>
                  </a:lnTo>
                  <a:lnTo>
                    <a:pt x="46928" y="18439"/>
                  </a:lnTo>
                  <a:lnTo>
                    <a:pt x="47274" y="18333"/>
                  </a:lnTo>
                  <a:lnTo>
                    <a:pt x="47612" y="18217"/>
                  </a:lnTo>
                  <a:lnTo>
                    <a:pt x="48296" y="17977"/>
                  </a:lnTo>
                  <a:lnTo>
                    <a:pt x="48981" y="17720"/>
                  </a:lnTo>
                  <a:lnTo>
                    <a:pt x="49656" y="17462"/>
                  </a:lnTo>
                  <a:lnTo>
                    <a:pt x="50331" y="17204"/>
                  </a:lnTo>
                  <a:lnTo>
                    <a:pt x="50998" y="16964"/>
                  </a:lnTo>
                  <a:lnTo>
                    <a:pt x="54108" y="15871"/>
                  </a:lnTo>
                  <a:lnTo>
                    <a:pt x="54277" y="15818"/>
                  </a:lnTo>
                  <a:lnTo>
                    <a:pt x="54472" y="15765"/>
                  </a:lnTo>
                  <a:lnTo>
                    <a:pt x="54677" y="15702"/>
                  </a:lnTo>
                  <a:lnTo>
                    <a:pt x="54881" y="15640"/>
                  </a:lnTo>
                  <a:lnTo>
                    <a:pt x="55085" y="15569"/>
                  </a:lnTo>
                  <a:lnTo>
                    <a:pt x="55272" y="15489"/>
                  </a:lnTo>
                  <a:lnTo>
                    <a:pt x="55352" y="15445"/>
                  </a:lnTo>
                  <a:lnTo>
                    <a:pt x="55432" y="15400"/>
                  </a:lnTo>
                  <a:lnTo>
                    <a:pt x="55494" y="15347"/>
                  </a:lnTo>
                  <a:lnTo>
                    <a:pt x="55547" y="15294"/>
                  </a:lnTo>
                  <a:lnTo>
                    <a:pt x="55583" y="15240"/>
                  </a:lnTo>
                  <a:lnTo>
                    <a:pt x="55619" y="15187"/>
                  </a:lnTo>
                  <a:lnTo>
                    <a:pt x="55681" y="15054"/>
                  </a:lnTo>
                  <a:lnTo>
                    <a:pt x="55725" y="14894"/>
                  </a:lnTo>
                  <a:lnTo>
                    <a:pt x="55770" y="14725"/>
                  </a:lnTo>
                  <a:lnTo>
                    <a:pt x="55850" y="14396"/>
                  </a:lnTo>
                  <a:lnTo>
                    <a:pt x="55885" y="14245"/>
                  </a:lnTo>
                  <a:lnTo>
                    <a:pt x="55912" y="14130"/>
                  </a:lnTo>
                  <a:lnTo>
                    <a:pt x="56134" y="13445"/>
                  </a:lnTo>
                  <a:lnTo>
                    <a:pt x="56365" y="12761"/>
                  </a:lnTo>
                  <a:lnTo>
                    <a:pt x="56818" y="11393"/>
                  </a:lnTo>
                  <a:lnTo>
                    <a:pt x="57040" y="10700"/>
                  </a:lnTo>
                  <a:lnTo>
                    <a:pt x="57245" y="10007"/>
                  </a:lnTo>
                  <a:lnTo>
                    <a:pt x="57440" y="9313"/>
                  </a:lnTo>
                  <a:lnTo>
                    <a:pt x="57529" y="8967"/>
                  </a:lnTo>
                  <a:lnTo>
                    <a:pt x="57609" y="8620"/>
                  </a:lnTo>
                  <a:lnTo>
                    <a:pt x="57440" y="8318"/>
                  </a:lnTo>
                  <a:lnTo>
                    <a:pt x="57262" y="8016"/>
                  </a:lnTo>
                  <a:lnTo>
                    <a:pt x="56907" y="7421"/>
                  </a:lnTo>
                  <a:lnTo>
                    <a:pt x="56187" y="6239"/>
                  </a:lnTo>
                  <a:lnTo>
                    <a:pt x="56161" y="6274"/>
                  </a:lnTo>
                  <a:lnTo>
                    <a:pt x="56134" y="6301"/>
                  </a:lnTo>
                  <a:lnTo>
                    <a:pt x="56098" y="6337"/>
                  </a:lnTo>
                  <a:lnTo>
                    <a:pt x="56054" y="6363"/>
                  </a:lnTo>
                  <a:lnTo>
                    <a:pt x="55956" y="6408"/>
                  </a:lnTo>
                  <a:lnTo>
                    <a:pt x="55832" y="6443"/>
                  </a:lnTo>
                  <a:lnTo>
                    <a:pt x="55681" y="6470"/>
                  </a:lnTo>
                  <a:lnTo>
                    <a:pt x="55512" y="6488"/>
                  </a:lnTo>
                  <a:lnTo>
                    <a:pt x="55325" y="6497"/>
                  </a:lnTo>
                  <a:lnTo>
                    <a:pt x="55121" y="6497"/>
                  </a:lnTo>
                  <a:lnTo>
                    <a:pt x="54908" y="6488"/>
                  </a:lnTo>
                  <a:lnTo>
                    <a:pt x="54668" y="6479"/>
                  </a:lnTo>
                  <a:lnTo>
                    <a:pt x="54170" y="6434"/>
                  </a:lnTo>
                  <a:lnTo>
                    <a:pt x="53637" y="6372"/>
                  </a:lnTo>
                  <a:lnTo>
                    <a:pt x="53086" y="6292"/>
                  </a:lnTo>
                  <a:lnTo>
                    <a:pt x="52526" y="6203"/>
                  </a:lnTo>
                  <a:lnTo>
                    <a:pt x="51975" y="6114"/>
                  </a:lnTo>
                  <a:lnTo>
                    <a:pt x="50944" y="5928"/>
                  </a:lnTo>
                  <a:lnTo>
                    <a:pt x="50109" y="5768"/>
                  </a:lnTo>
                  <a:lnTo>
                    <a:pt x="49789" y="5715"/>
                  </a:lnTo>
                  <a:lnTo>
                    <a:pt x="49567" y="5679"/>
                  </a:lnTo>
                  <a:lnTo>
                    <a:pt x="48856" y="5590"/>
                  </a:lnTo>
                  <a:lnTo>
                    <a:pt x="48554" y="5537"/>
                  </a:lnTo>
                  <a:lnTo>
                    <a:pt x="48421" y="5510"/>
                  </a:lnTo>
                  <a:lnTo>
                    <a:pt x="48288" y="5475"/>
                  </a:lnTo>
                  <a:lnTo>
                    <a:pt x="48163" y="5430"/>
                  </a:lnTo>
                  <a:lnTo>
                    <a:pt x="48039" y="5368"/>
                  </a:lnTo>
                  <a:lnTo>
                    <a:pt x="47923" y="5306"/>
                  </a:lnTo>
                  <a:lnTo>
                    <a:pt x="47799" y="5226"/>
                  </a:lnTo>
                  <a:lnTo>
                    <a:pt x="47683" y="5128"/>
                  </a:lnTo>
                  <a:lnTo>
                    <a:pt x="47559" y="5021"/>
                  </a:lnTo>
                  <a:lnTo>
                    <a:pt x="47443" y="4888"/>
                  </a:lnTo>
                  <a:lnTo>
                    <a:pt x="47319" y="4746"/>
                  </a:lnTo>
                  <a:lnTo>
                    <a:pt x="46679" y="3920"/>
                  </a:lnTo>
                  <a:lnTo>
                    <a:pt x="46039" y="3093"/>
                  </a:lnTo>
                  <a:lnTo>
                    <a:pt x="45879" y="2898"/>
                  </a:lnTo>
                  <a:lnTo>
                    <a:pt x="45719" y="2693"/>
                  </a:lnTo>
                  <a:lnTo>
                    <a:pt x="45382" y="2293"/>
                  </a:lnTo>
                  <a:lnTo>
                    <a:pt x="45222" y="2089"/>
                  </a:lnTo>
                  <a:lnTo>
                    <a:pt x="45062" y="1885"/>
                  </a:lnTo>
                  <a:lnTo>
                    <a:pt x="44920" y="1671"/>
                  </a:lnTo>
                  <a:lnTo>
                    <a:pt x="44786" y="1449"/>
                  </a:lnTo>
                  <a:lnTo>
                    <a:pt x="44760" y="1405"/>
                  </a:lnTo>
                  <a:lnTo>
                    <a:pt x="44742" y="1360"/>
                  </a:lnTo>
                  <a:lnTo>
                    <a:pt x="44733" y="1280"/>
                  </a:lnTo>
                  <a:lnTo>
                    <a:pt x="44733" y="1209"/>
                  </a:lnTo>
                  <a:lnTo>
                    <a:pt x="44742" y="1138"/>
                  </a:lnTo>
                  <a:lnTo>
                    <a:pt x="44742" y="1076"/>
                  </a:lnTo>
                  <a:lnTo>
                    <a:pt x="44733" y="1014"/>
                  </a:lnTo>
                  <a:lnTo>
                    <a:pt x="44715" y="978"/>
                  </a:lnTo>
                  <a:lnTo>
                    <a:pt x="44689" y="952"/>
                  </a:lnTo>
                  <a:lnTo>
                    <a:pt x="44662" y="916"/>
                  </a:lnTo>
                  <a:lnTo>
                    <a:pt x="44618" y="881"/>
                  </a:lnTo>
                  <a:lnTo>
                    <a:pt x="44573" y="854"/>
                  </a:lnTo>
                  <a:lnTo>
                    <a:pt x="44502" y="827"/>
                  </a:lnTo>
                  <a:lnTo>
                    <a:pt x="44351" y="783"/>
                  </a:lnTo>
                  <a:lnTo>
                    <a:pt x="44155" y="738"/>
                  </a:lnTo>
                  <a:lnTo>
                    <a:pt x="44120" y="703"/>
                  </a:lnTo>
                  <a:lnTo>
                    <a:pt x="44076" y="676"/>
                  </a:lnTo>
                  <a:lnTo>
                    <a:pt x="44040" y="667"/>
                  </a:lnTo>
                  <a:lnTo>
                    <a:pt x="44004" y="658"/>
                  </a:lnTo>
                  <a:lnTo>
                    <a:pt x="43951" y="658"/>
                  </a:lnTo>
                  <a:lnTo>
                    <a:pt x="43916" y="667"/>
                  </a:lnTo>
                  <a:lnTo>
                    <a:pt x="43889" y="667"/>
                  </a:lnTo>
                  <a:lnTo>
                    <a:pt x="43889" y="658"/>
                  </a:lnTo>
                  <a:lnTo>
                    <a:pt x="43889" y="641"/>
                  </a:lnTo>
                  <a:lnTo>
                    <a:pt x="43898" y="570"/>
                  </a:lnTo>
                  <a:lnTo>
                    <a:pt x="43916" y="436"/>
                  </a:lnTo>
                  <a:lnTo>
                    <a:pt x="43942" y="383"/>
                  </a:lnTo>
                  <a:lnTo>
                    <a:pt x="43969" y="321"/>
                  </a:lnTo>
                  <a:lnTo>
                    <a:pt x="44004" y="267"/>
                  </a:lnTo>
                  <a:lnTo>
                    <a:pt x="44049" y="214"/>
                  </a:lnTo>
                  <a:lnTo>
                    <a:pt x="44155" y="99"/>
                  </a:lnTo>
                  <a:lnTo>
                    <a:pt x="44271" y="1"/>
                  </a:lnTo>
                  <a:lnTo>
                    <a:pt x="43924" y="1"/>
                  </a:lnTo>
                  <a:lnTo>
                    <a:pt x="43916" y="19"/>
                  </a:lnTo>
                  <a:lnTo>
                    <a:pt x="4391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" name="Google Shape;1038;p46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039" name="Google Shape;1039;p46"/>
          <p:cNvSpPr/>
          <p:nvPr/>
        </p:nvSpPr>
        <p:spPr>
          <a:xfrm rot="-5066262">
            <a:off x="614442" y="1168797"/>
            <a:ext cx="1095659" cy="1095659"/>
          </a:xfrm>
          <a:prstGeom prst="blockArc">
            <a:avLst>
              <a:gd fmla="val 20164173" name="adj1"/>
              <a:gd fmla="val 20042181" name="adj2"/>
              <a:gd fmla="val 17448" name="adj3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46"/>
          <p:cNvSpPr/>
          <p:nvPr/>
        </p:nvSpPr>
        <p:spPr>
          <a:xfrm>
            <a:off x="614446" y="1168698"/>
            <a:ext cx="1095900" cy="1095900"/>
          </a:xfrm>
          <a:prstGeom prst="blockArc">
            <a:avLst>
              <a:gd fmla="val 5344536" name="adj1"/>
              <a:gd fmla="val 16871683" name="adj2"/>
              <a:gd fmla="val 17038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46"/>
          <p:cNvSpPr/>
          <p:nvPr/>
        </p:nvSpPr>
        <p:spPr>
          <a:xfrm rot="-5400000">
            <a:off x="7390807" y="3636055"/>
            <a:ext cx="1095900" cy="1095900"/>
          </a:xfrm>
          <a:prstGeom prst="blockArc">
            <a:avLst>
              <a:gd fmla="val 20164173" name="adj1"/>
              <a:gd fmla="val 20042181" name="adj2"/>
              <a:gd fmla="val 17448" name="adj3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42" name="Google Shape;1042;p46"/>
          <p:cNvSpPr/>
          <p:nvPr/>
        </p:nvSpPr>
        <p:spPr>
          <a:xfrm>
            <a:off x="7390796" y="3636180"/>
            <a:ext cx="1095900" cy="1095900"/>
          </a:xfrm>
          <a:prstGeom prst="blockArc">
            <a:avLst>
              <a:gd fmla="val 5376784" name="adj1"/>
              <a:gd fmla="val 15311102" name="adj2"/>
              <a:gd fmla="val 18035" name="adj3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46"/>
          <p:cNvSpPr txBox="1"/>
          <p:nvPr/>
        </p:nvSpPr>
        <p:spPr>
          <a:xfrm>
            <a:off x="6517449" y="2703575"/>
            <a:ext cx="20121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rings. It is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4" name="Google Shape;1044;p46"/>
          <p:cNvSpPr txBox="1"/>
          <p:nvPr/>
        </p:nvSpPr>
        <p:spPr>
          <a:xfrm>
            <a:off x="6712525" y="2342800"/>
            <a:ext cx="18165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Female population</a:t>
            </a:r>
            <a:endParaRPr b="1"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5" name="Google Shape;1045;p46"/>
          <p:cNvSpPr txBox="1"/>
          <p:nvPr/>
        </p:nvSpPr>
        <p:spPr>
          <a:xfrm>
            <a:off x="614900" y="2703549"/>
            <a:ext cx="20121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smallest one in the entire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46"/>
          <p:cNvSpPr txBox="1"/>
          <p:nvPr/>
        </p:nvSpPr>
        <p:spPr>
          <a:xfrm>
            <a:off x="614450" y="2342775"/>
            <a:ext cx="18165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Male population</a:t>
            </a:r>
            <a:endParaRPr b="1" sz="18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47" name="Google Shape;1047;p46"/>
          <p:cNvGrpSpPr/>
          <p:nvPr/>
        </p:nvGrpSpPr>
        <p:grpSpPr>
          <a:xfrm>
            <a:off x="7780105" y="4003456"/>
            <a:ext cx="317290" cy="361090"/>
            <a:chOff x="-57558525" y="2294725"/>
            <a:chExt cx="279625" cy="318225"/>
          </a:xfrm>
        </p:grpSpPr>
        <p:sp>
          <p:nvSpPr>
            <p:cNvPr id="1048" name="Google Shape;1048;p46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6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6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6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6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" name="Google Shape;1053;p46"/>
          <p:cNvGrpSpPr/>
          <p:nvPr/>
        </p:nvGrpSpPr>
        <p:grpSpPr>
          <a:xfrm>
            <a:off x="993036" y="1536968"/>
            <a:ext cx="338736" cy="359303"/>
            <a:chOff x="-55217700" y="2296300"/>
            <a:chExt cx="298525" cy="316650"/>
          </a:xfrm>
        </p:grpSpPr>
        <p:sp>
          <p:nvSpPr>
            <p:cNvPr id="1054" name="Google Shape;1054;p46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6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6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6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" name="Google Shape;1058;p46"/>
          <p:cNvSpPr txBox="1"/>
          <p:nvPr/>
        </p:nvSpPr>
        <p:spPr>
          <a:xfrm>
            <a:off x="1710348" y="1503325"/>
            <a:ext cx="9378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53%</a:t>
            </a:r>
            <a:endParaRPr b="1" sz="28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59" name="Google Shape;1059;p46"/>
          <p:cNvSpPr txBox="1"/>
          <p:nvPr/>
        </p:nvSpPr>
        <p:spPr>
          <a:xfrm>
            <a:off x="6453010" y="3970825"/>
            <a:ext cx="9378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47</a:t>
            </a:r>
            <a:r>
              <a:rPr b="1" lang="en" sz="2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b="1" sz="2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47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065" name="Google Shape;1065;p47"/>
          <p:cNvSpPr/>
          <p:nvPr/>
        </p:nvSpPr>
        <p:spPr>
          <a:xfrm>
            <a:off x="2974750" y="951200"/>
            <a:ext cx="3030344" cy="3780454"/>
          </a:xfrm>
          <a:custGeom>
            <a:rect b="b" l="l" r="r" t="t"/>
            <a:pathLst>
              <a:path extrusionOk="0" h="25159" w="20167">
                <a:moveTo>
                  <a:pt x="19121" y="11418"/>
                </a:moveTo>
                <a:lnTo>
                  <a:pt x="19077" y="11329"/>
                </a:lnTo>
                <a:lnTo>
                  <a:pt x="19055" y="11251"/>
                </a:lnTo>
                <a:lnTo>
                  <a:pt x="19044" y="11151"/>
                </a:lnTo>
                <a:lnTo>
                  <a:pt x="19055" y="11073"/>
                </a:lnTo>
                <a:lnTo>
                  <a:pt x="19210" y="10440"/>
                </a:lnTo>
                <a:lnTo>
                  <a:pt x="19244" y="10262"/>
                </a:lnTo>
                <a:lnTo>
                  <a:pt x="19188" y="9539"/>
                </a:lnTo>
                <a:lnTo>
                  <a:pt x="19199" y="9450"/>
                </a:lnTo>
                <a:lnTo>
                  <a:pt x="19233" y="9361"/>
                </a:lnTo>
                <a:lnTo>
                  <a:pt x="19277" y="9283"/>
                </a:lnTo>
                <a:lnTo>
                  <a:pt x="19399" y="9117"/>
                </a:lnTo>
                <a:lnTo>
                  <a:pt x="19455" y="9039"/>
                </a:lnTo>
                <a:lnTo>
                  <a:pt x="19488" y="8950"/>
                </a:lnTo>
                <a:lnTo>
                  <a:pt x="19510" y="8861"/>
                </a:lnTo>
                <a:lnTo>
                  <a:pt x="19533" y="8772"/>
                </a:lnTo>
                <a:lnTo>
                  <a:pt x="19533" y="8683"/>
                </a:lnTo>
                <a:lnTo>
                  <a:pt x="19333" y="7238"/>
                </a:lnTo>
                <a:lnTo>
                  <a:pt x="19333" y="7060"/>
                </a:lnTo>
                <a:lnTo>
                  <a:pt x="19444" y="6415"/>
                </a:lnTo>
                <a:lnTo>
                  <a:pt x="19433" y="6404"/>
                </a:lnTo>
                <a:lnTo>
                  <a:pt x="19377" y="6337"/>
                </a:lnTo>
                <a:lnTo>
                  <a:pt x="19299" y="6293"/>
                </a:lnTo>
                <a:lnTo>
                  <a:pt x="19210" y="6271"/>
                </a:lnTo>
                <a:lnTo>
                  <a:pt x="18743" y="6171"/>
                </a:lnTo>
                <a:lnTo>
                  <a:pt x="18643" y="6171"/>
                </a:lnTo>
                <a:lnTo>
                  <a:pt x="18565" y="6182"/>
                </a:lnTo>
                <a:lnTo>
                  <a:pt x="18087" y="6315"/>
                </a:lnTo>
                <a:lnTo>
                  <a:pt x="17987" y="6326"/>
                </a:lnTo>
                <a:lnTo>
                  <a:pt x="17898" y="6315"/>
                </a:lnTo>
                <a:lnTo>
                  <a:pt x="17721" y="6248"/>
                </a:lnTo>
                <a:lnTo>
                  <a:pt x="17632" y="6193"/>
                </a:lnTo>
                <a:lnTo>
                  <a:pt x="17554" y="6115"/>
                </a:lnTo>
                <a:lnTo>
                  <a:pt x="17465" y="5959"/>
                </a:lnTo>
                <a:lnTo>
                  <a:pt x="17432" y="5848"/>
                </a:lnTo>
                <a:lnTo>
                  <a:pt x="17432" y="5737"/>
                </a:lnTo>
                <a:lnTo>
                  <a:pt x="17454" y="5292"/>
                </a:lnTo>
                <a:lnTo>
                  <a:pt x="17520" y="5103"/>
                </a:lnTo>
                <a:lnTo>
                  <a:pt x="17532" y="5026"/>
                </a:lnTo>
                <a:lnTo>
                  <a:pt x="17509" y="4937"/>
                </a:lnTo>
                <a:lnTo>
                  <a:pt x="17454" y="4848"/>
                </a:lnTo>
                <a:lnTo>
                  <a:pt x="17354" y="4759"/>
                </a:lnTo>
                <a:lnTo>
                  <a:pt x="17254" y="4703"/>
                </a:lnTo>
                <a:lnTo>
                  <a:pt x="17154" y="4670"/>
                </a:lnTo>
                <a:lnTo>
                  <a:pt x="16976" y="4625"/>
                </a:lnTo>
                <a:lnTo>
                  <a:pt x="16098" y="4559"/>
                </a:lnTo>
                <a:lnTo>
                  <a:pt x="15475" y="4570"/>
                </a:lnTo>
                <a:lnTo>
                  <a:pt x="15330" y="4548"/>
                </a:lnTo>
                <a:lnTo>
                  <a:pt x="15242" y="4514"/>
                </a:lnTo>
                <a:lnTo>
                  <a:pt x="15153" y="4470"/>
                </a:lnTo>
                <a:lnTo>
                  <a:pt x="15064" y="4425"/>
                </a:lnTo>
                <a:lnTo>
                  <a:pt x="14986" y="4359"/>
                </a:lnTo>
                <a:lnTo>
                  <a:pt x="14930" y="4292"/>
                </a:lnTo>
                <a:lnTo>
                  <a:pt x="14897" y="4225"/>
                </a:lnTo>
                <a:lnTo>
                  <a:pt x="14374" y="2991"/>
                </a:lnTo>
                <a:lnTo>
                  <a:pt x="14263" y="2369"/>
                </a:lnTo>
                <a:lnTo>
                  <a:pt x="14219" y="2257"/>
                </a:lnTo>
                <a:lnTo>
                  <a:pt x="14119" y="2035"/>
                </a:lnTo>
                <a:lnTo>
                  <a:pt x="13907" y="1335"/>
                </a:lnTo>
                <a:lnTo>
                  <a:pt x="13830" y="1201"/>
                </a:lnTo>
                <a:lnTo>
                  <a:pt x="13752" y="1112"/>
                </a:lnTo>
                <a:lnTo>
                  <a:pt x="13663" y="1046"/>
                </a:lnTo>
                <a:lnTo>
                  <a:pt x="13518" y="957"/>
                </a:lnTo>
                <a:lnTo>
                  <a:pt x="13474" y="923"/>
                </a:lnTo>
                <a:lnTo>
                  <a:pt x="13418" y="857"/>
                </a:lnTo>
                <a:lnTo>
                  <a:pt x="13396" y="768"/>
                </a:lnTo>
                <a:lnTo>
                  <a:pt x="13385" y="490"/>
                </a:lnTo>
                <a:lnTo>
                  <a:pt x="13418" y="79"/>
                </a:lnTo>
                <a:lnTo>
                  <a:pt x="12896" y="1"/>
                </a:lnTo>
                <a:lnTo>
                  <a:pt x="12640" y="12"/>
                </a:lnTo>
                <a:lnTo>
                  <a:pt x="12551" y="56"/>
                </a:lnTo>
                <a:lnTo>
                  <a:pt x="12473" y="112"/>
                </a:lnTo>
                <a:lnTo>
                  <a:pt x="12418" y="190"/>
                </a:lnTo>
                <a:lnTo>
                  <a:pt x="12396" y="279"/>
                </a:lnTo>
                <a:lnTo>
                  <a:pt x="12407" y="379"/>
                </a:lnTo>
                <a:lnTo>
                  <a:pt x="12507" y="668"/>
                </a:lnTo>
                <a:lnTo>
                  <a:pt x="12529" y="757"/>
                </a:lnTo>
                <a:lnTo>
                  <a:pt x="12540" y="846"/>
                </a:lnTo>
                <a:lnTo>
                  <a:pt x="12529" y="1035"/>
                </a:lnTo>
                <a:lnTo>
                  <a:pt x="12507" y="1146"/>
                </a:lnTo>
                <a:lnTo>
                  <a:pt x="12451" y="1268"/>
                </a:lnTo>
                <a:lnTo>
                  <a:pt x="12340" y="1424"/>
                </a:lnTo>
                <a:lnTo>
                  <a:pt x="12240" y="1524"/>
                </a:lnTo>
                <a:lnTo>
                  <a:pt x="12151" y="1602"/>
                </a:lnTo>
                <a:lnTo>
                  <a:pt x="11428" y="1913"/>
                </a:lnTo>
                <a:lnTo>
                  <a:pt x="10917" y="2213"/>
                </a:lnTo>
                <a:lnTo>
                  <a:pt x="10739" y="2346"/>
                </a:lnTo>
                <a:lnTo>
                  <a:pt x="10606" y="2469"/>
                </a:lnTo>
                <a:lnTo>
                  <a:pt x="10572" y="2580"/>
                </a:lnTo>
                <a:lnTo>
                  <a:pt x="10595" y="2669"/>
                </a:lnTo>
                <a:lnTo>
                  <a:pt x="10661" y="2747"/>
                </a:lnTo>
                <a:lnTo>
                  <a:pt x="10750" y="2813"/>
                </a:lnTo>
                <a:lnTo>
                  <a:pt x="11184" y="3047"/>
                </a:lnTo>
                <a:lnTo>
                  <a:pt x="11251" y="3125"/>
                </a:lnTo>
                <a:lnTo>
                  <a:pt x="11284" y="3214"/>
                </a:lnTo>
                <a:lnTo>
                  <a:pt x="11239" y="3336"/>
                </a:lnTo>
                <a:lnTo>
                  <a:pt x="11162" y="3425"/>
                </a:lnTo>
                <a:lnTo>
                  <a:pt x="11073" y="3480"/>
                </a:lnTo>
                <a:lnTo>
                  <a:pt x="10606" y="3647"/>
                </a:lnTo>
                <a:lnTo>
                  <a:pt x="10495" y="3725"/>
                </a:lnTo>
                <a:lnTo>
                  <a:pt x="10372" y="3825"/>
                </a:lnTo>
                <a:lnTo>
                  <a:pt x="9816" y="4381"/>
                </a:lnTo>
                <a:lnTo>
                  <a:pt x="8671" y="5292"/>
                </a:lnTo>
                <a:lnTo>
                  <a:pt x="8505" y="5470"/>
                </a:lnTo>
                <a:lnTo>
                  <a:pt x="8216" y="5926"/>
                </a:lnTo>
                <a:lnTo>
                  <a:pt x="8116" y="6037"/>
                </a:lnTo>
                <a:lnTo>
                  <a:pt x="8027" y="6082"/>
                </a:lnTo>
                <a:lnTo>
                  <a:pt x="7927" y="6082"/>
                </a:lnTo>
                <a:lnTo>
                  <a:pt x="7304" y="5893"/>
                </a:lnTo>
                <a:lnTo>
                  <a:pt x="7215" y="5882"/>
                </a:lnTo>
                <a:lnTo>
                  <a:pt x="7093" y="5904"/>
                </a:lnTo>
                <a:lnTo>
                  <a:pt x="6926" y="6004"/>
                </a:lnTo>
                <a:lnTo>
                  <a:pt x="6515" y="6360"/>
                </a:lnTo>
                <a:lnTo>
                  <a:pt x="6437" y="6404"/>
                </a:lnTo>
                <a:lnTo>
                  <a:pt x="6415" y="6415"/>
                </a:lnTo>
                <a:lnTo>
                  <a:pt x="6315" y="6437"/>
                </a:lnTo>
                <a:lnTo>
                  <a:pt x="6226" y="6449"/>
                </a:lnTo>
                <a:lnTo>
                  <a:pt x="6126" y="6449"/>
                </a:lnTo>
                <a:lnTo>
                  <a:pt x="5870" y="6415"/>
                </a:lnTo>
                <a:lnTo>
                  <a:pt x="5848" y="6404"/>
                </a:lnTo>
                <a:lnTo>
                  <a:pt x="5770" y="6348"/>
                </a:lnTo>
                <a:lnTo>
                  <a:pt x="5725" y="6282"/>
                </a:lnTo>
                <a:lnTo>
                  <a:pt x="5703" y="6193"/>
                </a:lnTo>
                <a:lnTo>
                  <a:pt x="5714" y="6104"/>
                </a:lnTo>
                <a:lnTo>
                  <a:pt x="5759" y="5937"/>
                </a:lnTo>
                <a:lnTo>
                  <a:pt x="5781" y="5748"/>
                </a:lnTo>
                <a:lnTo>
                  <a:pt x="5781" y="5648"/>
                </a:lnTo>
                <a:lnTo>
                  <a:pt x="5759" y="5559"/>
                </a:lnTo>
                <a:lnTo>
                  <a:pt x="5714" y="5470"/>
                </a:lnTo>
                <a:lnTo>
                  <a:pt x="5659" y="5392"/>
                </a:lnTo>
                <a:lnTo>
                  <a:pt x="5581" y="5315"/>
                </a:lnTo>
                <a:lnTo>
                  <a:pt x="5503" y="5259"/>
                </a:lnTo>
                <a:lnTo>
                  <a:pt x="5381" y="5203"/>
                </a:lnTo>
                <a:lnTo>
                  <a:pt x="5114" y="5115"/>
                </a:lnTo>
                <a:lnTo>
                  <a:pt x="5036" y="5081"/>
                </a:lnTo>
                <a:lnTo>
                  <a:pt x="4992" y="5014"/>
                </a:lnTo>
                <a:lnTo>
                  <a:pt x="4969" y="4926"/>
                </a:lnTo>
                <a:lnTo>
                  <a:pt x="4992" y="4837"/>
                </a:lnTo>
                <a:lnTo>
                  <a:pt x="5214" y="4314"/>
                </a:lnTo>
                <a:lnTo>
                  <a:pt x="5236" y="4236"/>
                </a:lnTo>
                <a:lnTo>
                  <a:pt x="5270" y="4025"/>
                </a:lnTo>
                <a:lnTo>
                  <a:pt x="5259" y="3892"/>
                </a:lnTo>
                <a:lnTo>
                  <a:pt x="5247" y="3814"/>
                </a:lnTo>
                <a:lnTo>
                  <a:pt x="5214" y="3736"/>
                </a:lnTo>
                <a:lnTo>
                  <a:pt x="5170" y="3658"/>
                </a:lnTo>
                <a:lnTo>
                  <a:pt x="5103" y="3591"/>
                </a:lnTo>
                <a:lnTo>
                  <a:pt x="5014" y="3569"/>
                </a:lnTo>
                <a:lnTo>
                  <a:pt x="4925" y="3558"/>
                </a:lnTo>
                <a:lnTo>
                  <a:pt x="4547" y="3614"/>
                </a:lnTo>
                <a:lnTo>
                  <a:pt x="3691" y="3881"/>
                </a:lnTo>
                <a:lnTo>
                  <a:pt x="3391" y="3936"/>
                </a:lnTo>
                <a:lnTo>
                  <a:pt x="3291" y="3892"/>
                </a:lnTo>
                <a:lnTo>
                  <a:pt x="3257" y="3825"/>
                </a:lnTo>
                <a:lnTo>
                  <a:pt x="3235" y="3647"/>
                </a:lnTo>
                <a:lnTo>
                  <a:pt x="3224" y="3558"/>
                </a:lnTo>
                <a:lnTo>
                  <a:pt x="3180" y="3491"/>
                </a:lnTo>
                <a:lnTo>
                  <a:pt x="3102" y="3447"/>
                </a:lnTo>
                <a:lnTo>
                  <a:pt x="2980" y="3436"/>
                </a:lnTo>
                <a:lnTo>
                  <a:pt x="2557" y="3514"/>
                </a:lnTo>
                <a:lnTo>
                  <a:pt x="2401" y="3525"/>
                </a:lnTo>
                <a:lnTo>
                  <a:pt x="2268" y="3503"/>
                </a:lnTo>
                <a:lnTo>
                  <a:pt x="2168" y="3447"/>
                </a:lnTo>
                <a:lnTo>
                  <a:pt x="2079" y="3369"/>
                </a:lnTo>
                <a:lnTo>
                  <a:pt x="1768" y="2991"/>
                </a:lnTo>
                <a:lnTo>
                  <a:pt x="1445" y="2702"/>
                </a:lnTo>
                <a:lnTo>
                  <a:pt x="1390" y="2647"/>
                </a:lnTo>
                <a:lnTo>
                  <a:pt x="1223" y="2380"/>
                </a:lnTo>
                <a:lnTo>
                  <a:pt x="1134" y="2302"/>
                </a:lnTo>
                <a:lnTo>
                  <a:pt x="1034" y="2269"/>
                </a:lnTo>
                <a:lnTo>
                  <a:pt x="912" y="2280"/>
                </a:lnTo>
                <a:lnTo>
                  <a:pt x="623" y="2346"/>
                </a:lnTo>
                <a:lnTo>
                  <a:pt x="134" y="2391"/>
                </a:lnTo>
                <a:lnTo>
                  <a:pt x="0" y="2402"/>
                </a:lnTo>
                <a:lnTo>
                  <a:pt x="11" y="2480"/>
                </a:lnTo>
                <a:lnTo>
                  <a:pt x="67" y="2613"/>
                </a:lnTo>
                <a:lnTo>
                  <a:pt x="122" y="2713"/>
                </a:lnTo>
                <a:lnTo>
                  <a:pt x="156" y="2847"/>
                </a:lnTo>
                <a:lnTo>
                  <a:pt x="156" y="2902"/>
                </a:lnTo>
                <a:lnTo>
                  <a:pt x="189" y="2980"/>
                </a:lnTo>
                <a:lnTo>
                  <a:pt x="200" y="3047"/>
                </a:lnTo>
                <a:lnTo>
                  <a:pt x="245" y="3102"/>
                </a:lnTo>
                <a:lnTo>
                  <a:pt x="278" y="3202"/>
                </a:lnTo>
                <a:lnTo>
                  <a:pt x="345" y="3291"/>
                </a:lnTo>
                <a:lnTo>
                  <a:pt x="423" y="3436"/>
                </a:lnTo>
                <a:lnTo>
                  <a:pt x="489" y="3525"/>
                </a:lnTo>
                <a:lnTo>
                  <a:pt x="545" y="3625"/>
                </a:lnTo>
                <a:lnTo>
                  <a:pt x="578" y="3558"/>
                </a:lnTo>
                <a:lnTo>
                  <a:pt x="623" y="3580"/>
                </a:lnTo>
                <a:lnTo>
                  <a:pt x="634" y="3636"/>
                </a:lnTo>
                <a:lnTo>
                  <a:pt x="645" y="3703"/>
                </a:lnTo>
                <a:lnTo>
                  <a:pt x="656" y="3825"/>
                </a:lnTo>
                <a:lnTo>
                  <a:pt x="645" y="3892"/>
                </a:lnTo>
                <a:lnTo>
                  <a:pt x="623" y="3947"/>
                </a:lnTo>
                <a:lnTo>
                  <a:pt x="589" y="4014"/>
                </a:lnTo>
                <a:lnTo>
                  <a:pt x="545" y="4058"/>
                </a:lnTo>
                <a:lnTo>
                  <a:pt x="634" y="4236"/>
                </a:lnTo>
                <a:lnTo>
                  <a:pt x="689" y="4303"/>
                </a:lnTo>
                <a:lnTo>
                  <a:pt x="767" y="4292"/>
                </a:lnTo>
                <a:lnTo>
                  <a:pt x="834" y="4325"/>
                </a:lnTo>
                <a:lnTo>
                  <a:pt x="923" y="4347"/>
                </a:lnTo>
                <a:lnTo>
                  <a:pt x="1012" y="4381"/>
                </a:lnTo>
                <a:lnTo>
                  <a:pt x="1045" y="4459"/>
                </a:lnTo>
                <a:lnTo>
                  <a:pt x="1056" y="4503"/>
                </a:lnTo>
                <a:lnTo>
                  <a:pt x="1079" y="4548"/>
                </a:lnTo>
                <a:lnTo>
                  <a:pt x="1112" y="4581"/>
                </a:lnTo>
                <a:lnTo>
                  <a:pt x="1145" y="4592"/>
                </a:lnTo>
                <a:lnTo>
                  <a:pt x="1179" y="4614"/>
                </a:lnTo>
                <a:lnTo>
                  <a:pt x="1256" y="4748"/>
                </a:lnTo>
                <a:lnTo>
                  <a:pt x="1290" y="4792"/>
                </a:lnTo>
                <a:lnTo>
                  <a:pt x="1268" y="4848"/>
                </a:lnTo>
                <a:lnTo>
                  <a:pt x="1234" y="4881"/>
                </a:lnTo>
                <a:lnTo>
                  <a:pt x="1201" y="4881"/>
                </a:lnTo>
                <a:lnTo>
                  <a:pt x="1156" y="4859"/>
                </a:lnTo>
                <a:lnTo>
                  <a:pt x="1090" y="4837"/>
                </a:lnTo>
                <a:lnTo>
                  <a:pt x="956" y="4548"/>
                </a:lnTo>
                <a:lnTo>
                  <a:pt x="834" y="4481"/>
                </a:lnTo>
                <a:lnTo>
                  <a:pt x="834" y="4536"/>
                </a:lnTo>
                <a:lnTo>
                  <a:pt x="1045" y="4914"/>
                </a:lnTo>
                <a:lnTo>
                  <a:pt x="1156" y="5037"/>
                </a:lnTo>
                <a:lnTo>
                  <a:pt x="1268" y="5215"/>
                </a:lnTo>
                <a:lnTo>
                  <a:pt x="1312" y="5337"/>
                </a:lnTo>
                <a:lnTo>
                  <a:pt x="1345" y="5304"/>
                </a:lnTo>
                <a:lnTo>
                  <a:pt x="1323" y="5259"/>
                </a:lnTo>
                <a:lnTo>
                  <a:pt x="1312" y="5215"/>
                </a:lnTo>
                <a:lnTo>
                  <a:pt x="1301" y="5170"/>
                </a:lnTo>
                <a:lnTo>
                  <a:pt x="1290" y="5126"/>
                </a:lnTo>
                <a:lnTo>
                  <a:pt x="1268" y="5092"/>
                </a:lnTo>
                <a:lnTo>
                  <a:pt x="1201" y="5014"/>
                </a:lnTo>
                <a:lnTo>
                  <a:pt x="1179" y="4992"/>
                </a:lnTo>
                <a:lnTo>
                  <a:pt x="1212" y="4970"/>
                </a:lnTo>
                <a:lnTo>
                  <a:pt x="1290" y="5037"/>
                </a:lnTo>
                <a:lnTo>
                  <a:pt x="1490" y="5248"/>
                </a:lnTo>
                <a:lnTo>
                  <a:pt x="1490" y="5281"/>
                </a:lnTo>
                <a:lnTo>
                  <a:pt x="1390" y="5381"/>
                </a:lnTo>
                <a:lnTo>
                  <a:pt x="1379" y="5437"/>
                </a:lnTo>
                <a:lnTo>
                  <a:pt x="1401" y="5504"/>
                </a:lnTo>
                <a:lnTo>
                  <a:pt x="1490" y="5637"/>
                </a:lnTo>
                <a:lnTo>
                  <a:pt x="1590" y="5870"/>
                </a:lnTo>
                <a:lnTo>
                  <a:pt x="1701" y="6026"/>
                </a:lnTo>
                <a:lnTo>
                  <a:pt x="1734" y="6082"/>
                </a:lnTo>
                <a:lnTo>
                  <a:pt x="1757" y="6204"/>
                </a:lnTo>
                <a:lnTo>
                  <a:pt x="1734" y="6449"/>
                </a:lnTo>
                <a:lnTo>
                  <a:pt x="1768" y="6682"/>
                </a:lnTo>
                <a:lnTo>
                  <a:pt x="1712" y="6871"/>
                </a:lnTo>
                <a:lnTo>
                  <a:pt x="1712" y="6993"/>
                </a:lnTo>
                <a:lnTo>
                  <a:pt x="1812" y="6971"/>
                </a:lnTo>
                <a:lnTo>
                  <a:pt x="1846" y="6927"/>
                </a:lnTo>
                <a:lnTo>
                  <a:pt x="1868" y="6804"/>
                </a:lnTo>
                <a:lnTo>
                  <a:pt x="1901" y="6760"/>
                </a:lnTo>
                <a:lnTo>
                  <a:pt x="1946" y="6749"/>
                </a:lnTo>
                <a:lnTo>
                  <a:pt x="1990" y="6782"/>
                </a:lnTo>
                <a:lnTo>
                  <a:pt x="2012" y="6827"/>
                </a:lnTo>
                <a:lnTo>
                  <a:pt x="2012" y="6882"/>
                </a:lnTo>
                <a:lnTo>
                  <a:pt x="1990" y="6904"/>
                </a:lnTo>
                <a:lnTo>
                  <a:pt x="1923" y="6971"/>
                </a:lnTo>
                <a:lnTo>
                  <a:pt x="1868" y="7093"/>
                </a:lnTo>
                <a:lnTo>
                  <a:pt x="1834" y="7138"/>
                </a:lnTo>
                <a:lnTo>
                  <a:pt x="1801" y="7171"/>
                </a:lnTo>
                <a:lnTo>
                  <a:pt x="1768" y="7216"/>
                </a:lnTo>
                <a:lnTo>
                  <a:pt x="1723" y="7405"/>
                </a:lnTo>
                <a:lnTo>
                  <a:pt x="1601" y="7560"/>
                </a:lnTo>
                <a:lnTo>
                  <a:pt x="1568" y="7671"/>
                </a:lnTo>
                <a:lnTo>
                  <a:pt x="1568" y="7849"/>
                </a:lnTo>
                <a:lnTo>
                  <a:pt x="1557" y="7916"/>
                </a:lnTo>
                <a:lnTo>
                  <a:pt x="1523" y="7960"/>
                </a:lnTo>
                <a:lnTo>
                  <a:pt x="1512" y="8005"/>
                </a:lnTo>
                <a:lnTo>
                  <a:pt x="1534" y="8072"/>
                </a:lnTo>
                <a:lnTo>
                  <a:pt x="1601" y="7927"/>
                </a:lnTo>
                <a:lnTo>
                  <a:pt x="1623" y="7927"/>
                </a:lnTo>
                <a:lnTo>
                  <a:pt x="1612" y="8016"/>
                </a:lnTo>
                <a:lnTo>
                  <a:pt x="1579" y="8183"/>
                </a:lnTo>
                <a:lnTo>
                  <a:pt x="1568" y="8261"/>
                </a:lnTo>
                <a:lnTo>
                  <a:pt x="1557" y="8283"/>
                </a:lnTo>
                <a:lnTo>
                  <a:pt x="1501" y="8327"/>
                </a:lnTo>
                <a:lnTo>
                  <a:pt x="1490" y="8338"/>
                </a:lnTo>
                <a:lnTo>
                  <a:pt x="1479" y="8394"/>
                </a:lnTo>
                <a:lnTo>
                  <a:pt x="1479" y="8472"/>
                </a:lnTo>
                <a:lnTo>
                  <a:pt x="1457" y="8572"/>
                </a:lnTo>
                <a:lnTo>
                  <a:pt x="1379" y="8572"/>
                </a:lnTo>
                <a:lnTo>
                  <a:pt x="1268" y="8427"/>
                </a:lnTo>
                <a:lnTo>
                  <a:pt x="1167" y="8472"/>
                </a:lnTo>
                <a:lnTo>
                  <a:pt x="1156" y="8550"/>
                </a:lnTo>
                <a:lnTo>
                  <a:pt x="1234" y="8917"/>
                </a:lnTo>
                <a:lnTo>
                  <a:pt x="1345" y="9172"/>
                </a:lnTo>
                <a:lnTo>
                  <a:pt x="1490" y="9350"/>
                </a:lnTo>
                <a:lnTo>
                  <a:pt x="1490" y="9361"/>
                </a:lnTo>
                <a:lnTo>
                  <a:pt x="1501" y="9395"/>
                </a:lnTo>
                <a:lnTo>
                  <a:pt x="1512" y="9406"/>
                </a:lnTo>
                <a:lnTo>
                  <a:pt x="1557" y="9439"/>
                </a:lnTo>
                <a:lnTo>
                  <a:pt x="1568" y="9439"/>
                </a:lnTo>
                <a:lnTo>
                  <a:pt x="1579" y="9472"/>
                </a:lnTo>
                <a:lnTo>
                  <a:pt x="1590" y="9550"/>
                </a:lnTo>
                <a:lnTo>
                  <a:pt x="1601" y="9584"/>
                </a:lnTo>
                <a:lnTo>
                  <a:pt x="1612" y="9617"/>
                </a:lnTo>
                <a:lnTo>
                  <a:pt x="1634" y="9639"/>
                </a:lnTo>
                <a:lnTo>
                  <a:pt x="1645" y="9650"/>
                </a:lnTo>
                <a:lnTo>
                  <a:pt x="1679" y="9672"/>
                </a:lnTo>
                <a:lnTo>
                  <a:pt x="1690" y="9706"/>
                </a:lnTo>
                <a:lnTo>
                  <a:pt x="1690" y="9750"/>
                </a:lnTo>
                <a:lnTo>
                  <a:pt x="1701" y="9761"/>
                </a:lnTo>
                <a:lnTo>
                  <a:pt x="1757" y="9761"/>
                </a:lnTo>
                <a:lnTo>
                  <a:pt x="1790" y="9739"/>
                </a:lnTo>
                <a:lnTo>
                  <a:pt x="1812" y="9706"/>
                </a:lnTo>
                <a:lnTo>
                  <a:pt x="1846" y="9617"/>
                </a:lnTo>
                <a:lnTo>
                  <a:pt x="1868" y="9672"/>
                </a:lnTo>
                <a:lnTo>
                  <a:pt x="1868" y="9739"/>
                </a:lnTo>
                <a:lnTo>
                  <a:pt x="1846" y="9795"/>
                </a:lnTo>
                <a:lnTo>
                  <a:pt x="1823" y="9817"/>
                </a:lnTo>
                <a:lnTo>
                  <a:pt x="1757" y="9850"/>
                </a:lnTo>
                <a:lnTo>
                  <a:pt x="1746" y="9906"/>
                </a:lnTo>
                <a:lnTo>
                  <a:pt x="1790" y="10028"/>
                </a:lnTo>
                <a:lnTo>
                  <a:pt x="1801" y="10150"/>
                </a:lnTo>
                <a:lnTo>
                  <a:pt x="1790" y="10284"/>
                </a:lnTo>
                <a:lnTo>
                  <a:pt x="1801" y="10406"/>
                </a:lnTo>
                <a:lnTo>
                  <a:pt x="1868" y="10506"/>
                </a:lnTo>
                <a:lnTo>
                  <a:pt x="1846" y="10528"/>
                </a:lnTo>
                <a:lnTo>
                  <a:pt x="1879" y="10617"/>
                </a:lnTo>
                <a:lnTo>
                  <a:pt x="1912" y="10662"/>
                </a:lnTo>
                <a:lnTo>
                  <a:pt x="1957" y="10651"/>
                </a:lnTo>
                <a:lnTo>
                  <a:pt x="2012" y="10562"/>
                </a:lnTo>
                <a:lnTo>
                  <a:pt x="2068" y="10706"/>
                </a:lnTo>
                <a:lnTo>
                  <a:pt x="2079" y="10762"/>
                </a:lnTo>
                <a:lnTo>
                  <a:pt x="2035" y="10795"/>
                </a:lnTo>
                <a:lnTo>
                  <a:pt x="2035" y="10829"/>
                </a:lnTo>
                <a:lnTo>
                  <a:pt x="2090" y="10884"/>
                </a:lnTo>
                <a:lnTo>
                  <a:pt x="2124" y="11018"/>
                </a:lnTo>
                <a:lnTo>
                  <a:pt x="2124" y="11151"/>
                </a:lnTo>
                <a:lnTo>
                  <a:pt x="2079" y="11251"/>
                </a:lnTo>
                <a:lnTo>
                  <a:pt x="1757" y="11540"/>
                </a:lnTo>
                <a:lnTo>
                  <a:pt x="1879" y="11740"/>
                </a:lnTo>
                <a:lnTo>
                  <a:pt x="1935" y="11774"/>
                </a:lnTo>
                <a:lnTo>
                  <a:pt x="2090" y="12007"/>
                </a:lnTo>
                <a:lnTo>
                  <a:pt x="2112" y="12063"/>
                </a:lnTo>
                <a:lnTo>
                  <a:pt x="2112" y="12096"/>
                </a:lnTo>
                <a:lnTo>
                  <a:pt x="2068" y="12152"/>
                </a:lnTo>
                <a:lnTo>
                  <a:pt x="2068" y="12174"/>
                </a:lnTo>
                <a:lnTo>
                  <a:pt x="2068" y="12218"/>
                </a:lnTo>
                <a:lnTo>
                  <a:pt x="2112" y="12307"/>
                </a:lnTo>
                <a:lnTo>
                  <a:pt x="2135" y="12418"/>
                </a:lnTo>
                <a:lnTo>
                  <a:pt x="2179" y="12474"/>
                </a:lnTo>
                <a:lnTo>
                  <a:pt x="2346" y="12596"/>
                </a:lnTo>
                <a:lnTo>
                  <a:pt x="2379" y="12607"/>
                </a:lnTo>
                <a:lnTo>
                  <a:pt x="2390" y="12618"/>
                </a:lnTo>
                <a:lnTo>
                  <a:pt x="2390" y="12674"/>
                </a:lnTo>
                <a:lnTo>
                  <a:pt x="2401" y="12707"/>
                </a:lnTo>
                <a:lnTo>
                  <a:pt x="2457" y="12752"/>
                </a:lnTo>
                <a:lnTo>
                  <a:pt x="2479" y="12785"/>
                </a:lnTo>
                <a:lnTo>
                  <a:pt x="2479" y="12896"/>
                </a:lnTo>
                <a:lnTo>
                  <a:pt x="2490" y="12963"/>
                </a:lnTo>
                <a:lnTo>
                  <a:pt x="2513" y="13030"/>
                </a:lnTo>
                <a:lnTo>
                  <a:pt x="2624" y="13197"/>
                </a:lnTo>
                <a:lnTo>
                  <a:pt x="2624" y="13219"/>
                </a:lnTo>
                <a:lnTo>
                  <a:pt x="2668" y="13208"/>
                </a:lnTo>
                <a:lnTo>
                  <a:pt x="2713" y="13197"/>
                </a:lnTo>
                <a:lnTo>
                  <a:pt x="2746" y="13185"/>
                </a:lnTo>
                <a:lnTo>
                  <a:pt x="2791" y="13208"/>
                </a:lnTo>
                <a:lnTo>
                  <a:pt x="2824" y="13230"/>
                </a:lnTo>
                <a:lnTo>
                  <a:pt x="2846" y="13241"/>
                </a:lnTo>
                <a:lnTo>
                  <a:pt x="2868" y="13252"/>
                </a:lnTo>
                <a:lnTo>
                  <a:pt x="2891" y="13308"/>
                </a:lnTo>
                <a:lnTo>
                  <a:pt x="2879" y="13341"/>
                </a:lnTo>
                <a:lnTo>
                  <a:pt x="2846" y="13330"/>
                </a:lnTo>
                <a:lnTo>
                  <a:pt x="2824" y="13297"/>
                </a:lnTo>
                <a:lnTo>
                  <a:pt x="2802" y="13274"/>
                </a:lnTo>
                <a:lnTo>
                  <a:pt x="2791" y="13374"/>
                </a:lnTo>
                <a:lnTo>
                  <a:pt x="2879" y="13486"/>
                </a:lnTo>
                <a:lnTo>
                  <a:pt x="2991" y="13575"/>
                </a:lnTo>
                <a:lnTo>
                  <a:pt x="3080" y="13630"/>
                </a:lnTo>
                <a:lnTo>
                  <a:pt x="3091" y="13552"/>
                </a:lnTo>
                <a:lnTo>
                  <a:pt x="3102" y="13552"/>
                </a:lnTo>
                <a:lnTo>
                  <a:pt x="3157" y="13630"/>
                </a:lnTo>
                <a:lnTo>
                  <a:pt x="3191" y="13641"/>
                </a:lnTo>
                <a:lnTo>
                  <a:pt x="3213" y="13630"/>
                </a:lnTo>
                <a:lnTo>
                  <a:pt x="3235" y="13630"/>
                </a:lnTo>
                <a:lnTo>
                  <a:pt x="3246" y="13675"/>
                </a:lnTo>
                <a:lnTo>
                  <a:pt x="3246" y="13697"/>
                </a:lnTo>
                <a:lnTo>
                  <a:pt x="3246" y="13719"/>
                </a:lnTo>
                <a:lnTo>
                  <a:pt x="3269" y="13775"/>
                </a:lnTo>
                <a:lnTo>
                  <a:pt x="3224" y="13763"/>
                </a:lnTo>
                <a:lnTo>
                  <a:pt x="3180" y="13752"/>
                </a:lnTo>
                <a:lnTo>
                  <a:pt x="3146" y="13719"/>
                </a:lnTo>
                <a:lnTo>
                  <a:pt x="3135" y="13686"/>
                </a:lnTo>
                <a:lnTo>
                  <a:pt x="3113" y="13730"/>
                </a:lnTo>
                <a:lnTo>
                  <a:pt x="3102" y="13763"/>
                </a:lnTo>
                <a:lnTo>
                  <a:pt x="3124" y="13786"/>
                </a:lnTo>
                <a:lnTo>
                  <a:pt x="3157" y="13808"/>
                </a:lnTo>
                <a:lnTo>
                  <a:pt x="3135" y="13875"/>
                </a:lnTo>
                <a:lnTo>
                  <a:pt x="3191" y="13941"/>
                </a:lnTo>
                <a:lnTo>
                  <a:pt x="3269" y="13986"/>
                </a:lnTo>
                <a:lnTo>
                  <a:pt x="3358" y="14008"/>
                </a:lnTo>
                <a:lnTo>
                  <a:pt x="3324" y="13997"/>
                </a:lnTo>
                <a:lnTo>
                  <a:pt x="3302" y="13986"/>
                </a:lnTo>
                <a:lnTo>
                  <a:pt x="3280" y="13964"/>
                </a:lnTo>
                <a:lnTo>
                  <a:pt x="3269" y="13930"/>
                </a:lnTo>
                <a:lnTo>
                  <a:pt x="3324" y="13930"/>
                </a:lnTo>
                <a:lnTo>
                  <a:pt x="3469" y="13986"/>
                </a:lnTo>
                <a:lnTo>
                  <a:pt x="3402" y="14086"/>
                </a:lnTo>
                <a:lnTo>
                  <a:pt x="3413" y="14153"/>
                </a:lnTo>
                <a:lnTo>
                  <a:pt x="3546" y="14308"/>
                </a:lnTo>
                <a:lnTo>
                  <a:pt x="3569" y="14353"/>
                </a:lnTo>
                <a:lnTo>
                  <a:pt x="3591" y="14475"/>
                </a:lnTo>
                <a:lnTo>
                  <a:pt x="3613" y="14531"/>
                </a:lnTo>
                <a:lnTo>
                  <a:pt x="3713" y="14619"/>
                </a:lnTo>
                <a:lnTo>
                  <a:pt x="3758" y="14642"/>
                </a:lnTo>
                <a:lnTo>
                  <a:pt x="3824" y="14653"/>
                </a:lnTo>
                <a:lnTo>
                  <a:pt x="3802" y="14697"/>
                </a:lnTo>
                <a:lnTo>
                  <a:pt x="3780" y="14708"/>
                </a:lnTo>
                <a:lnTo>
                  <a:pt x="3747" y="14720"/>
                </a:lnTo>
                <a:lnTo>
                  <a:pt x="3713" y="14720"/>
                </a:lnTo>
                <a:lnTo>
                  <a:pt x="3713" y="14753"/>
                </a:lnTo>
                <a:lnTo>
                  <a:pt x="3791" y="14820"/>
                </a:lnTo>
                <a:lnTo>
                  <a:pt x="4025" y="15198"/>
                </a:lnTo>
                <a:lnTo>
                  <a:pt x="4136" y="15309"/>
                </a:lnTo>
                <a:lnTo>
                  <a:pt x="4358" y="15476"/>
                </a:lnTo>
                <a:lnTo>
                  <a:pt x="4425" y="15542"/>
                </a:lnTo>
                <a:lnTo>
                  <a:pt x="4480" y="15676"/>
                </a:lnTo>
                <a:lnTo>
                  <a:pt x="4558" y="15709"/>
                </a:lnTo>
                <a:lnTo>
                  <a:pt x="4636" y="15731"/>
                </a:lnTo>
                <a:lnTo>
                  <a:pt x="4692" y="15765"/>
                </a:lnTo>
                <a:lnTo>
                  <a:pt x="4747" y="15809"/>
                </a:lnTo>
                <a:lnTo>
                  <a:pt x="5136" y="16054"/>
                </a:lnTo>
                <a:lnTo>
                  <a:pt x="5214" y="16065"/>
                </a:lnTo>
                <a:lnTo>
                  <a:pt x="5236" y="16054"/>
                </a:lnTo>
                <a:lnTo>
                  <a:pt x="5214" y="16031"/>
                </a:lnTo>
                <a:lnTo>
                  <a:pt x="5170" y="15998"/>
                </a:lnTo>
                <a:lnTo>
                  <a:pt x="5158" y="15998"/>
                </a:lnTo>
                <a:lnTo>
                  <a:pt x="5125" y="15965"/>
                </a:lnTo>
                <a:lnTo>
                  <a:pt x="5092" y="15942"/>
                </a:lnTo>
                <a:lnTo>
                  <a:pt x="5070" y="15909"/>
                </a:lnTo>
                <a:lnTo>
                  <a:pt x="5058" y="15853"/>
                </a:lnTo>
                <a:lnTo>
                  <a:pt x="5147" y="15898"/>
                </a:lnTo>
                <a:lnTo>
                  <a:pt x="5325" y="15998"/>
                </a:lnTo>
                <a:lnTo>
                  <a:pt x="5414" y="16031"/>
                </a:lnTo>
                <a:lnTo>
                  <a:pt x="5447" y="15998"/>
                </a:lnTo>
                <a:lnTo>
                  <a:pt x="5525" y="15976"/>
                </a:lnTo>
                <a:lnTo>
                  <a:pt x="5625" y="15954"/>
                </a:lnTo>
                <a:lnTo>
                  <a:pt x="5714" y="15954"/>
                </a:lnTo>
                <a:lnTo>
                  <a:pt x="5781" y="15987"/>
                </a:lnTo>
                <a:lnTo>
                  <a:pt x="5914" y="16098"/>
                </a:lnTo>
                <a:lnTo>
                  <a:pt x="5959" y="16131"/>
                </a:lnTo>
                <a:lnTo>
                  <a:pt x="5948" y="16143"/>
                </a:lnTo>
                <a:lnTo>
                  <a:pt x="5981" y="16187"/>
                </a:lnTo>
                <a:lnTo>
                  <a:pt x="6048" y="16243"/>
                </a:lnTo>
                <a:lnTo>
                  <a:pt x="6081" y="16298"/>
                </a:lnTo>
                <a:lnTo>
                  <a:pt x="6115" y="16320"/>
                </a:lnTo>
                <a:lnTo>
                  <a:pt x="6237" y="16343"/>
                </a:lnTo>
                <a:lnTo>
                  <a:pt x="6337" y="16365"/>
                </a:lnTo>
                <a:lnTo>
                  <a:pt x="6404" y="16420"/>
                </a:lnTo>
                <a:lnTo>
                  <a:pt x="6381" y="16476"/>
                </a:lnTo>
                <a:lnTo>
                  <a:pt x="6526" y="16643"/>
                </a:lnTo>
                <a:lnTo>
                  <a:pt x="6704" y="16787"/>
                </a:lnTo>
                <a:lnTo>
                  <a:pt x="6793" y="16832"/>
                </a:lnTo>
                <a:lnTo>
                  <a:pt x="6859" y="16854"/>
                </a:lnTo>
                <a:lnTo>
                  <a:pt x="6893" y="16865"/>
                </a:lnTo>
                <a:lnTo>
                  <a:pt x="6993" y="16887"/>
                </a:lnTo>
                <a:lnTo>
                  <a:pt x="7026" y="16898"/>
                </a:lnTo>
                <a:lnTo>
                  <a:pt x="7126" y="17043"/>
                </a:lnTo>
                <a:lnTo>
                  <a:pt x="7160" y="17065"/>
                </a:lnTo>
                <a:lnTo>
                  <a:pt x="7204" y="17076"/>
                </a:lnTo>
                <a:lnTo>
                  <a:pt x="7237" y="17132"/>
                </a:lnTo>
                <a:lnTo>
                  <a:pt x="7271" y="17154"/>
                </a:lnTo>
                <a:lnTo>
                  <a:pt x="7426" y="17243"/>
                </a:lnTo>
                <a:lnTo>
                  <a:pt x="7549" y="17299"/>
                </a:lnTo>
                <a:lnTo>
                  <a:pt x="7593" y="17343"/>
                </a:lnTo>
                <a:lnTo>
                  <a:pt x="7615" y="17421"/>
                </a:lnTo>
                <a:lnTo>
                  <a:pt x="7571" y="17532"/>
                </a:lnTo>
                <a:lnTo>
                  <a:pt x="7560" y="17554"/>
                </a:lnTo>
                <a:lnTo>
                  <a:pt x="7593" y="17588"/>
                </a:lnTo>
                <a:lnTo>
                  <a:pt x="7715" y="17666"/>
                </a:lnTo>
                <a:lnTo>
                  <a:pt x="7882" y="17910"/>
                </a:lnTo>
                <a:lnTo>
                  <a:pt x="7938" y="17943"/>
                </a:lnTo>
                <a:lnTo>
                  <a:pt x="7938" y="17977"/>
                </a:lnTo>
                <a:lnTo>
                  <a:pt x="7971" y="18066"/>
                </a:lnTo>
                <a:lnTo>
                  <a:pt x="8027" y="18155"/>
                </a:lnTo>
                <a:lnTo>
                  <a:pt x="8082" y="18199"/>
                </a:lnTo>
                <a:lnTo>
                  <a:pt x="8038" y="18099"/>
                </a:lnTo>
                <a:lnTo>
                  <a:pt x="8071" y="18055"/>
                </a:lnTo>
                <a:lnTo>
                  <a:pt x="8149" y="18055"/>
                </a:lnTo>
                <a:lnTo>
                  <a:pt x="8360" y="18077"/>
                </a:lnTo>
                <a:lnTo>
                  <a:pt x="8438" y="18132"/>
                </a:lnTo>
                <a:lnTo>
                  <a:pt x="8627" y="18399"/>
                </a:lnTo>
                <a:lnTo>
                  <a:pt x="8649" y="18488"/>
                </a:lnTo>
                <a:lnTo>
                  <a:pt x="8660" y="18699"/>
                </a:lnTo>
                <a:lnTo>
                  <a:pt x="8638" y="18877"/>
                </a:lnTo>
                <a:lnTo>
                  <a:pt x="8549" y="18822"/>
                </a:lnTo>
                <a:lnTo>
                  <a:pt x="8505" y="18822"/>
                </a:lnTo>
                <a:lnTo>
                  <a:pt x="8505" y="18844"/>
                </a:lnTo>
                <a:lnTo>
                  <a:pt x="8594" y="18900"/>
                </a:lnTo>
                <a:lnTo>
                  <a:pt x="8805" y="19111"/>
                </a:lnTo>
                <a:lnTo>
                  <a:pt x="8894" y="19166"/>
                </a:lnTo>
                <a:lnTo>
                  <a:pt x="9238" y="19289"/>
                </a:lnTo>
                <a:lnTo>
                  <a:pt x="9249" y="19333"/>
                </a:lnTo>
                <a:lnTo>
                  <a:pt x="9272" y="19378"/>
                </a:lnTo>
                <a:lnTo>
                  <a:pt x="9283" y="19422"/>
                </a:lnTo>
                <a:lnTo>
                  <a:pt x="9272" y="19466"/>
                </a:lnTo>
                <a:lnTo>
                  <a:pt x="9294" y="19500"/>
                </a:lnTo>
                <a:lnTo>
                  <a:pt x="9283" y="19533"/>
                </a:lnTo>
                <a:lnTo>
                  <a:pt x="9238" y="19567"/>
                </a:lnTo>
                <a:lnTo>
                  <a:pt x="9216" y="19600"/>
                </a:lnTo>
                <a:lnTo>
                  <a:pt x="9216" y="19655"/>
                </a:lnTo>
                <a:lnTo>
                  <a:pt x="9238" y="19722"/>
                </a:lnTo>
                <a:lnTo>
                  <a:pt x="9238" y="19767"/>
                </a:lnTo>
                <a:lnTo>
                  <a:pt x="9249" y="19800"/>
                </a:lnTo>
                <a:lnTo>
                  <a:pt x="9294" y="19867"/>
                </a:lnTo>
                <a:lnTo>
                  <a:pt x="9294" y="19911"/>
                </a:lnTo>
                <a:lnTo>
                  <a:pt x="9294" y="19967"/>
                </a:lnTo>
                <a:lnTo>
                  <a:pt x="9283" y="19978"/>
                </a:lnTo>
                <a:lnTo>
                  <a:pt x="9394" y="20067"/>
                </a:lnTo>
                <a:lnTo>
                  <a:pt x="9461" y="20100"/>
                </a:lnTo>
                <a:lnTo>
                  <a:pt x="9494" y="20145"/>
                </a:lnTo>
                <a:lnTo>
                  <a:pt x="9516" y="20234"/>
                </a:lnTo>
                <a:lnTo>
                  <a:pt x="9539" y="20267"/>
                </a:lnTo>
                <a:lnTo>
                  <a:pt x="9605" y="20311"/>
                </a:lnTo>
                <a:lnTo>
                  <a:pt x="9627" y="20345"/>
                </a:lnTo>
                <a:lnTo>
                  <a:pt x="9627" y="20389"/>
                </a:lnTo>
                <a:lnTo>
                  <a:pt x="9650" y="20467"/>
                </a:lnTo>
                <a:lnTo>
                  <a:pt x="9661" y="20511"/>
                </a:lnTo>
                <a:lnTo>
                  <a:pt x="9627" y="20612"/>
                </a:lnTo>
                <a:lnTo>
                  <a:pt x="9627" y="20656"/>
                </a:lnTo>
                <a:lnTo>
                  <a:pt x="9639" y="20700"/>
                </a:lnTo>
                <a:lnTo>
                  <a:pt x="9694" y="20789"/>
                </a:lnTo>
                <a:lnTo>
                  <a:pt x="9739" y="20901"/>
                </a:lnTo>
                <a:lnTo>
                  <a:pt x="9805" y="20956"/>
                </a:lnTo>
                <a:lnTo>
                  <a:pt x="9983" y="21001"/>
                </a:lnTo>
                <a:lnTo>
                  <a:pt x="10061" y="21034"/>
                </a:lnTo>
                <a:lnTo>
                  <a:pt x="10139" y="21090"/>
                </a:lnTo>
                <a:lnTo>
                  <a:pt x="10172" y="21145"/>
                </a:lnTo>
                <a:lnTo>
                  <a:pt x="10117" y="21256"/>
                </a:lnTo>
                <a:lnTo>
                  <a:pt x="10094" y="21345"/>
                </a:lnTo>
                <a:lnTo>
                  <a:pt x="10094" y="21423"/>
                </a:lnTo>
                <a:lnTo>
                  <a:pt x="10072" y="21456"/>
                </a:lnTo>
                <a:lnTo>
                  <a:pt x="10061" y="21479"/>
                </a:lnTo>
                <a:lnTo>
                  <a:pt x="10039" y="21534"/>
                </a:lnTo>
                <a:lnTo>
                  <a:pt x="10017" y="21612"/>
                </a:lnTo>
                <a:lnTo>
                  <a:pt x="10005" y="21657"/>
                </a:lnTo>
                <a:lnTo>
                  <a:pt x="10005" y="21701"/>
                </a:lnTo>
                <a:lnTo>
                  <a:pt x="10028" y="21723"/>
                </a:lnTo>
                <a:lnTo>
                  <a:pt x="10105" y="21823"/>
                </a:lnTo>
                <a:lnTo>
                  <a:pt x="10105" y="21846"/>
                </a:lnTo>
                <a:lnTo>
                  <a:pt x="10150" y="21979"/>
                </a:lnTo>
                <a:lnTo>
                  <a:pt x="10317" y="22023"/>
                </a:lnTo>
                <a:lnTo>
                  <a:pt x="10317" y="22023"/>
                </a:lnTo>
                <a:lnTo>
                  <a:pt x="10406" y="22079"/>
                </a:lnTo>
                <a:lnTo>
                  <a:pt x="10428" y="22079"/>
                </a:lnTo>
                <a:lnTo>
                  <a:pt x="10461" y="22135"/>
                </a:lnTo>
                <a:lnTo>
                  <a:pt x="10461" y="22168"/>
                </a:lnTo>
                <a:lnTo>
                  <a:pt x="10439" y="22179"/>
                </a:lnTo>
                <a:lnTo>
                  <a:pt x="10428" y="22212"/>
                </a:lnTo>
                <a:lnTo>
                  <a:pt x="10406" y="22301"/>
                </a:lnTo>
                <a:lnTo>
                  <a:pt x="10317" y="22579"/>
                </a:lnTo>
                <a:lnTo>
                  <a:pt x="10306" y="22657"/>
                </a:lnTo>
                <a:lnTo>
                  <a:pt x="10306" y="22713"/>
                </a:lnTo>
                <a:lnTo>
                  <a:pt x="10328" y="22768"/>
                </a:lnTo>
                <a:lnTo>
                  <a:pt x="10383" y="22824"/>
                </a:lnTo>
                <a:lnTo>
                  <a:pt x="10428" y="22891"/>
                </a:lnTo>
                <a:lnTo>
                  <a:pt x="10539" y="23124"/>
                </a:lnTo>
                <a:lnTo>
                  <a:pt x="10572" y="23168"/>
                </a:lnTo>
                <a:lnTo>
                  <a:pt x="10606" y="23202"/>
                </a:lnTo>
                <a:lnTo>
                  <a:pt x="10650" y="23224"/>
                </a:lnTo>
                <a:lnTo>
                  <a:pt x="10695" y="23246"/>
                </a:lnTo>
                <a:lnTo>
                  <a:pt x="10717" y="23235"/>
                </a:lnTo>
                <a:lnTo>
                  <a:pt x="10750" y="23191"/>
                </a:lnTo>
                <a:lnTo>
                  <a:pt x="10784" y="23180"/>
                </a:lnTo>
                <a:lnTo>
                  <a:pt x="10784" y="23191"/>
                </a:lnTo>
                <a:lnTo>
                  <a:pt x="10806" y="23213"/>
                </a:lnTo>
                <a:lnTo>
                  <a:pt x="10828" y="23235"/>
                </a:lnTo>
                <a:lnTo>
                  <a:pt x="10895" y="23257"/>
                </a:lnTo>
                <a:lnTo>
                  <a:pt x="10917" y="23302"/>
                </a:lnTo>
                <a:lnTo>
                  <a:pt x="10939" y="23357"/>
                </a:lnTo>
                <a:lnTo>
                  <a:pt x="10950" y="23402"/>
                </a:lnTo>
                <a:lnTo>
                  <a:pt x="10973" y="23435"/>
                </a:lnTo>
                <a:lnTo>
                  <a:pt x="11117" y="23535"/>
                </a:lnTo>
                <a:lnTo>
                  <a:pt x="11117" y="23558"/>
                </a:lnTo>
                <a:lnTo>
                  <a:pt x="11128" y="23602"/>
                </a:lnTo>
                <a:lnTo>
                  <a:pt x="11128" y="23635"/>
                </a:lnTo>
                <a:lnTo>
                  <a:pt x="11150" y="23646"/>
                </a:lnTo>
                <a:lnTo>
                  <a:pt x="11184" y="23658"/>
                </a:lnTo>
                <a:lnTo>
                  <a:pt x="11195" y="23669"/>
                </a:lnTo>
                <a:lnTo>
                  <a:pt x="11206" y="23680"/>
                </a:lnTo>
                <a:lnTo>
                  <a:pt x="11217" y="23702"/>
                </a:lnTo>
                <a:lnTo>
                  <a:pt x="11228" y="23935"/>
                </a:lnTo>
                <a:lnTo>
                  <a:pt x="11239" y="23969"/>
                </a:lnTo>
                <a:lnTo>
                  <a:pt x="11251" y="24002"/>
                </a:lnTo>
                <a:lnTo>
                  <a:pt x="11273" y="24169"/>
                </a:lnTo>
                <a:lnTo>
                  <a:pt x="11295" y="24213"/>
                </a:lnTo>
                <a:lnTo>
                  <a:pt x="11328" y="24269"/>
                </a:lnTo>
                <a:lnTo>
                  <a:pt x="11362" y="24347"/>
                </a:lnTo>
                <a:lnTo>
                  <a:pt x="11373" y="24436"/>
                </a:lnTo>
                <a:lnTo>
                  <a:pt x="11362" y="24491"/>
                </a:lnTo>
                <a:lnTo>
                  <a:pt x="11417" y="24480"/>
                </a:lnTo>
                <a:lnTo>
                  <a:pt x="11473" y="24491"/>
                </a:lnTo>
                <a:lnTo>
                  <a:pt x="11495" y="24514"/>
                </a:lnTo>
                <a:lnTo>
                  <a:pt x="11473" y="24580"/>
                </a:lnTo>
                <a:lnTo>
                  <a:pt x="11495" y="24603"/>
                </a:lnTo>
                <a:lnTo>
                  <a:pt x="11484" y="24647"/>
                </a:lnTo>
                <a:lnTo>
                  <a:pt x="11473" y="24680"/>
                </a:lnTo>
                <a:lnTo>
                  <a:pt x="11440" y="24725"/>
                </a:lnTo>
                <a:lnTo>
                  <a:pt x="11495" y="24703"/>
                </a:lnTo>
                <a:lnTo>
                  <a:pt x="11540" y="24703"/>
                </a:lnTo>
                <a:lnTo>
                  <a:pt x="11584" y="24725"/>
                </a:lnTo>
                <a:lnTo>
                  <a:pt x="11606" y="24780"/>
                </a:lnTo>
                <a:lnTo>
                  <a:pt x="11584" y="24792"/>
                </a:lnTo>
                <a:lnTo>
                  <a:pt x="11573" y="24803"/>
                </a:lnTo>
                <a:lnTo>
                  <a:pt x="11562" y="24814"/>
                </a:lnTo>
                <a:lnTo>
                  <a:pt x="11551" y="24836"/>
                </a:lnTo>
                <a:lnTo>
                  <a:pt x="11629" y="24858"/>
                </a:lnTo>
                <a:lnTo>
                  <a:pt x="11717" y="24869"/>
                </a:lnTo>
                <a:lnTo>
                  <a:pt x="11695" y="24936"/>
                </a:lnTo>
                <a:lnTo>
                  <a:pt x="11717" y="24958"/>
                </a:lnTo>
                <a:lnTo>
                  <a:pt x="11751" y="24969"/>
                </a:lnTo>
                <a:lnTo>
                  <a:pt x="11773" y="24992"/>
                </a:lnTo>
                <a:lnTo>
                  <a:pt x="11784" y="25047"/>
                </a:lnTo>
                <a:lnTo>
                  <a:pt x="11806" y="25092"/>
                </a:lnTo>
                <a:lnTo>
                  <a:pt x="11862" y="25158"/>
                </a:lnTo>
                <a:lnTo>
                  <a:pt x="11862" y="25158"/>
                </a:lnTo>
                <a:lnTo>
                  <a:pt x="11862" y="25158"/>
                </a:lnTo>
                <a:lnTo>
                  <a:pt x="11929" y="24980"/>
                </a:lnTo>
                <a:lnTo>
                  <a:pt x="11973" y="24903"/>
                </a:lnTo>
                <a:lnTo>
                  <a:pt x="12040" y="24836"/>
                </a:lnTo>
                <a:lnTo>
                  <a:pt x="12118" y="24780"/>
                </a:lnTo>
                <a:lnTo>
                  <a:pt x="12362" y="24647"/>
                </a:lnTo>
                <a:lnTo>
                  <a:pt x="12429" y="24569"/>
                </a:lnTo>
                <a:lnTo>
                  <a:pt x="12485" y="24502"/>
                </a:lnTo>
                <a:lnTo>
                  <a:pt x="12551" y="24347"/>
                </a:lnTo>
                <a:lnTo>
                  <a:pt x="12696" y="23802"/>
                </a:lnTo>
                <a:lnTo>
                  <a:pt x="12718" y="23691"/>
                </a:lnTo>
                <a:lnTo>
                  <a:pt x="12707" y="23580"/>
                </a:lnTo>
                <a:lnTo>
                  <a:pt x="12685" y="23446"/>
                </a:lnTo>
                <a:lnTo>
                  <a:pt x="12407" y="22613"/>
                </a:lnTo>
                <a:lnTo>
                  <a:pt x="12362" y="22524"/>
                </a:lnTo>
                <a:lnTo>
                  <a:pt x="12296" y="22457"/>
                </a:lnTo>
                <a:lnTo>
                  <a:pt x="12218" y="22412"/>
                </a:lnTo>
                <a:lnTo>
                  <a:pt x="12140" y="22379"/>
                </a:lnTo>
                <a:lnTo>
                  <a:pt x="11962" y="22357"/>
                </a:lnTo>
                <a:lnTo>
                  <a:pt x="11795" y="22335"/>
                </a:lnTo>
                <a:lnTo>
                  <a:pt x="11351" y="22346"/>
                </a:lnTo>
                <a:lnTo>
                  <a:pt x="11273" y="22324"/>
                </a:lnTo>
                <a:lnTo>
                  <a:pt x="11195" y="22279"/>
                </a:lnTo>
                <a:lnTo>
                  <a:pt x="11128" y="22212"/>
                </a:lnTo>
                <a:lnTo>
                  <a:pt x="11084" y="22123"/>
                </a:lnTo>
                <a:lnTo>
                  <a:pt x="11050" y="22034"/>
                </a:lnTo>
                <a:lnTo>
                  <a:pt x="11028" y="21946"/>
                </a:lnTo>
                <a:lnTo>
                  <a:pt x="11006" y="21768"/>
                </a:lnTo>
                <a:lnTo>
                  <a:pt x="11028" y="20778"/>
                </a:lnTo>
                <a:lnTo>
                  <a:pt x="11039" y="20712"/>
                </a:lnTo>
                <a:lnTo>
                  <a:pt x="11073" y="20667"/>
                </a:lnTo>
                <a:lnTo>
                  <a:pt x="11139" y="20700"/>
                </a:lnTo>
                <a:lnTo>
                  <a:pt x="11206" y="20756"/>
                </a:lnTo>
                <a:lnTo>
                  <a:pt x="11295" y="20789"/>
                </a:lnTo>
                <a:lnTo>
                  <a:pt x="11373" y="20789"/>
                </a:lnTo>
                <a:lnTo>
                  <a:pt x="11440" y="20756"/>
                </a:lnTo>
                <a:lnTo>
                  <a:pt x="11651" y="20600"/>
                </a:lnTo>
                <a:lnTo>
                  <a:pt x="11829" y="20500"/>
                </a:lnTo>
                <a:lnTo>
                  <a:pt x="11918" y="20467"/>
                </a:lnTo>
                <a:lnTo>
                  <a:pt x="11995" y="20456"/>
                </a:lnTo>
                <a:lnTo>
                  <a:pt x="12084" y="20445"/>
                </a:lnTo>
                <a:lnTo>
                  <a:pt x="12529" y="20500"/>
                </a:lnTo>
                <a:lnTo>
                  <a:pt x="12585" y="20500"/>
                </a:lnTo>
                <a:lnTo>
                  <a:pt x="12651" y="20478"/>
                </a:lnTo>
                <a:lnTo>
                  <a:pt x="12729" y="20445"/>
                </a:lnTo>
                <a:lnTo>
                  <a:pt x="12796" y="20400"/>
                </a:lnTo>
                <a:lnTo>
                  <a:pt x="12862" y="20322"/>
                </a:lnTo>
                <a:lnTo>
                  <a:pt x="12896" y="20234"/>
                </a:lnTo>
                <a:lnTo>
                  <a:pt x="13029" y="19811"/>
                </a:lnTo>
                <a:lnTo>
                  <a:pt x="13029" y="19700"/>
                </a:lnTo>
                <a:lnTo>
                  <a:pt x="13007" y="19600"/>
                </a:lnTo>
                <a:lnTo>
                  <a:pt x="12840" y="19311"/>
                </a:lnTo>
                <a:lnTo>
                  <a:pt x="12818" y="19222"/>
                </a:lnTo>
                <a:lnTo>
                  <a:pt x="12807" y="19111"/>
                </a:lnTo>
                <a:lnTo>
                  <a:pt x="12807" y="19011"/>
                </a:lnTo>
                <a:lnTo>
                  <a:pt x="12929" y="18455"/>
                </a:lnTo>
                <a:lnTo>
                  <a:pt x="12940" y="18366"/>
                </a:lnTo>
                <a:lnTo>
                  <a:pt x="12940" y="18288"/>
                </a:lnTo>
                <a:lnTo>
                  <a:pt x="12907" y="18188"/>
                </a:lnTo>
                <a:lnTo>
                  <a:pt x="12862" y="18110"/>
                </a:lnTo>
                <a:lnTo>
                  <a:pt x="12807" y="18032"/>
                </a:lnTo>
                <a:lnTo>
                  <a:pt x="12751" y="17999"/>
                </a:lnTo>
                <a:lnTo>
                  <a:pt x="12696" y="17977"/>
                </a:lnTo>
                <a:lnTo>
                  <a:pt x="12618" y="17966"/>
                </a:lnTo>
                <a:lnTo>
                  <a:pt x="12451" y="17966"/>
                </a:lnTo>
                <a:lnTo>
                  <a:pt x="12262" y="18044"/>
                </a:lnTo>
                <a:lnTo>
                  <a:pt x="12151" y="18099"/>
                </a:lnTo>
                <a:lnTo>
                  <a:pt x="12018" y="18121"/>
                </a:lnTo>
                <a:lnTo>
                  <a:pt x="11640" y="18121"/>
                </a:lnTo>
                <a:lnTo>
                  <a:pt x="11562" y="18132"/>
                </a:lnTo>
                <a:lnTo>
                  <a:pt x="11495" y="18166"/>
                </a:lnTo>
                <a:lnTo>
                  <a:pt x="11451" y="18199"/>
                </a:lnTo>
                <a:lnTo>
                  <a:pt x="11406" y="18255"/>
                </a:lnTo>
                <a:lnTo>
                  <a:pt x="11295" y="18444"/>
                </a:lnTo>
                <a:lnTo>
                  <a:pt x="11039" y="19122"/>
                </a:lnTo>
                <a:lnTo>
                  <a:pt x="10939" y="19578"/>
                </a:lnTo>
                <a:lnTo>
                  <a:pt x="10906" y="19667"/>
                </a:lnTo>
                <a:lnTo>
                  <a:pt x="10861" y="19744"/>
                </a:lnTo>
                <a:lnTo>
                  <a:pt x="10784" y="19800"/>
                </a:lnTo>
                <a:lnTo>
                  <a:pt x="10706" y="19844"/>
                </a:lnTo>
                <a:lnTo>
                  <a:pt x="10617" y="19867"/>
                </a:lnTo>
                <a:lnTo>
                  <a:pt x="10528" y="19889"/>
                </a:lnTo>
                <a:lnTo>
                  <a:pt x="10439" y="19889"/>
                </a:lnTo>
                <a:lnTo>
                  <a:pt x="10328" y="19867"/>
                </a:lnTo>
                <a:lnTo>
                  <a:pt x="10228" y="19822"/>
                </a:lnTo>
                <a:lnTo>
                  <a:pt x="10150" y="19744"/>
                </a:lnTo>
                <a:lnTo>
                  <a:pt x="9894" y="19411"/>
                </a:lnTo>
                <a:lnTo>
                  <a:pt x="9794" y="19322"/>
                </a:lnTo>
                <a:lnTo>
                  <a:pt x="9494" y="19155"/>
                </a:lnTo>
                <a:lnTo>
                  <a:pt x="9438" y="19122"/>
                </a:lnTo>
                <a:lnTo>
                  <a:pt x="9383" y="19055"/>
                </a:lnTo>
                <a:lnTo>
                  <a:pt x="9338" y="18966"/>
                </a:lnTo>
                <a:lnTo>
                  <a:pt x="9316" y="18888"/>
                </a:lnTo>
                <a:lnTo>
                  <a:pt x="9316" y="18799"/>
                </a:lnTo>
                <a:lnTo>
                  <a:pt x="9338" y="18444"/>
                </a:lnTo>
                <a:lnTo>
                  <a:pt x="9327" y="18355"/>
                </a:lnTo>
                <a:lnTo>
                  <a:pt x="9249" y="18088"/>
                </a:lnTo>
                <a:lnTo>
                  <a:pt x="9249" y="17988"/>
                </a:lnTo>
                <a:lnTo>
                  <a:pt x="9294" y="17554"/>
                </a:lnTo>
                <a:lnTo>
                  <a:pt x="9294" y="17465"/>
                </a:lnTo>
                <a:lnTo>
                  <a:pt x="9261" y="17377"/>
                </a:lnTo>
                <a:lnTo>
                  <a:pt x="9227" y="17288"/>
                </a:lnTo>
                <a:lnTo>
                  <a:pt x="9183" y="17221"/>
                </a:lnTo>
                <a:lnTo>
                  <a:pt x="9138" y="17188"/>
                </a:lnTo>
                <a:lnTo>
                  <a:pt x="9127" y="17176"/>
                </a:lnTo>
                <a:lnTo>
                  <a:pt x="8827" y="17087"/>
                </a:lnTo>
                <a:lnTo>
                  <a:pt x="8749" y="17043"/>
                </a:lnTo>
                <a:lnTo>
                  <a:pt x="8683" y="16976"/>
                </a:lnTo>
                <a:lnTo>
                  <a:pt x="8660" y="16898"/>
                </a:lnTo>
                <a:lnTo>
                  <a:pt x="8671" y="16821"/>
                </a:lnTo>
                <a:lnTo>
                  <a:pt x="8727" y="16732"/>
                </a:lnTo>
                <a:lnTo>
                  <a:pt x="9027" y="16420"/>
                </a:lnTo>
                <a:lnTo>
                  <a:pt x="9116" y="16354"/>
                </a:lnTo>
                <a:lnTo>
                  <a:pt x="9216" y="16298"/>
                </a:lnTo>
                <a:lnTo>
                  <a:pt x="9350" y="16265"/>
                </a:lnTo>
                <a:lnTo>
                  <a:pt x="9739" y="16198"/>
                </a:lnTo>
                <a:lnTo>
                  <a:pt x="9828" y="16176"/>
                </a:lnTo>
                <a:lnTo>
                  <a:pt x="9928" y="16131"/>
                </a:lnTo>
                <a:lnTo>
                  <a:pt x="10017" y="16042"/>
                </a:lnTo>
                <a:lnTo>
                  <a:pt x="10072" y="15954"/>
                </a:lnTo>
                <a:lnTo>
                  <a:pt x="10183" y="15676"/>
                </a:lnTo>
                <a:lnTo>
                  <a:pt x="10461" y="15164"/>
                </a:lnTo>
                <a:lnTo>
                  <a:pt x="10495" y="15053"/>
                </a:lnTo>
                <a:lnTo>
                  <a:pt x="10495" y="15009"/>
                </a:lnTo>
                <a:lnTo>
                  <a:pt x="10483" y="14886"/>
                </a:lnTo>
                <a:lnTo>
                  <a:pt x="10417" y="14631"/>
                </a:lnTo>
                <a:lnTo>
                  <a:pt x="10383" y="14453"/>
                </a:lnTo>
                <a:lnTo>
                  <a:pt x="10372" y="14353"/>
                </a:lnTo>
                <a:lnTo>
                  <a:pt x="10383" y="14275"/>
                </a:lnTo>
                <a:lnTo>
                  <a:pt x="10406" y="14208"/>
                </a:lnTo>
                <a:lnTo>
                  <a:pt x="10428" y="14153"/>
                </a:lnTo>
                <a:lnTo>
                  <a:pt x="10461" y="14086"/>
                </a:lnTo>
                <a:lnTo>
                  <a:pt x="10528" y="14019"/>
                </a:lnTo>
                <a:lnTo>
                  <a:pt x="10606" y="13952"/>
                </a:lnTo>
                <a:lnTo>
                  <a:pt x="10695" y="13919"/>
                </a:lnTo>
                <a:lnTo>
                  <a:pt x="10795" y="13908"/>
                </a:lnTo>
                <a:lnTo>
                  <a:pt x="10884" y="13930"/>
                </a:lnTo>
                <a:lnTo>
                  <a:pt x="11006" y="13986"/>
                </a:lnTo>
                <a:lnTo>
                  <a:pt x="11095" y="14053"/>
                </a:lnTo>
                <a:lnTo>
                  <a:pt x="11162" y="14141"/>
                </a:lnTo>
                <a:lnTo>
                  <a:pt x="11284" y="14497"/>
                </a:lnTo>
                <a:lnTo>
                  <a:pt x="11328" y="14586"/>
                </a:lnTo>
                <a:lnTo>
                  <a:pt x="11384" y="14653"/>
                </a:lnTo>
                <a:lnTo>
                  <a:pt x="11451" y="14708"/>
                </a:lnTo>
                <a:lnTo>
                  <a:pt x="11495" y="14720"/>
                </a:lnTo>
                <a:lnTo>
                  <a:pt x="11584" y="14731"/>
                </a:lnTo>
                <a:lnTo>
                  <a:pt x="11706" y="14697"/>
                </a:lnTo>
                <a:lnTo>
                  <a:pt x="11895" y="14608"/>
                </a:lnTo>
                <a:lnTo>
                  <a:pt x="12006" y="14586"/>
                </a:lnTo>
                <a:lnTo>
                  <a:pt x="12140" y="14564"/>
                </a:lnTo>
                <a:lnTo>
                  <a:pt x="12562" y="14564"/>
                </a:lnTo>
                <a:lnTo>
                  <a:pt x="12651" y="14531"/>
                </a:lnTo>
                <a:lnTo>
                  <a:pt x="12740" y="14497"/>
                </a:lnTo>
                <a:lnTo>
                  <a:pt x="13118" y="14286"/>
                </a:lnTo>
                <a:lnTo>
                  <a:pt x="13207" y="14264"/>
                </a:lnTo>
                <a:lnTo>
                  <a:pt x="13296" y="14275"/>
                </a:lnTo>
                <a:lnTo>
                  <a:pt x="13374" y="14308"/>
                </a:lnTo>
                <a:lnTo>
                  <a:pt x="13607" y="14497"/>
                </a:lnTo>
                <a:lnTo>
                  <a:pt x="13674" y="14619"/>
                </a:lnTo>
                <a:lnTo>
                  <a:pt x="14085" y="15476"/>
                </a:lnTo>
                <a:lnTo>
                  <a:pt x="14152" y="15553"/>
                </a:lnTo>
                <a:lnTo>
                  <a:pt x="14230" y="15631"/>
                </a:lnTo>
                <a:lnTo>
                  <a:pt x="14319" y="15676"/>
                </a:lnTo>
                <a:lnTo>
                  <a:pt x="14408" y="15698"/>
                </a:lnTo>
                <a:lnTo>
                  <a:pt x="14519" y="15698"/>
                </a:lnTo>
                <a:lnTo>
                  <a:pt x="14652" y="15653"/>
                </a:lnTo>
                <a:lnTo>
                  <a:pt x="14875" y="15531"/>
                </a:lnTo>
                <a:lnTo>
                  <a:pt x="15008" y="15431"/>
                </a:lnTo>
                <a:lnTo>
                  <a:pt x="16020" y="14508"/>
                </a:lnTo>
                <a:lnTo>
                  <a:pt x="16820" y="14075"/>
                </a:lnTo>
                <a:lnTo>
                  <a:pt x="16931" y="13975"/>
                </a:lnTo>
                <a:lnTo>
                  <a:pt x="17087" y="13819"/>
                </a:lnTo>
                <a:lnTo>
                  <a:pt x="17187" y="13752"/>
                </a:lnTo>
                <a:lnTo>
                  <a:pt x="17298" y="13708"/>
                </a:lnTo>
                <a:lnTo>
                  <a:pt x="17443" y="13675"/>
                </a:lnTo>
                <a:lnTo>
                  <a:pt x="17687" y="13675"/>
                </a:lnTo>
                <a:lnTo>
                  <a:pt x="17754" y="13663"/>
                </a:lnTo>
                <a:lnTo>
                  <a:pt x="17832" y="13641"/>
                </a:lnTo>
                <a:lnTo>
                  <a:pt x="18076" y="13530"/>
                </a:lnTo>
                <a:lnTo>
                  <a:pt x="18210" y="13497"/>
                </a:lnTo>
                <a:lnTo>
                  <a:pt x="18377" y="13474"/>
                </a:lnTo>
                <a:lnTo>
                  <a:pt x="18499" y="13474"/>
                </a:lnTo>
                <a:lnTo>
                  <a:pt x="18599" y="13497"/>
                </a:lnTo>
                <a:lnTo>
                  <a:pt x="18855" y="13586"/>
                </a:lnTo>
                <a:lnTo>
                  <a:pt x="18977" y="13575"/>
                </a:lnTo>
                <a:lnTo>
                  <a:pt x="19110" y="13530"/>
                </a:lnTo>
                <a:lnTo>
                  <a:pt x="19744" y="13163"/>
                </a:lnTo>
                <a:lnTo>
                  <a:pt x="20166" y="12996"/>
                </a:lnTo>
                <a:lnTo>
                  <a:pt x="19121" y="11418"/>
                </a:lnTo>
                <a:close/>
              </a:path>
            </a:pathLst>
          </a:custGeom>
          <a:solidFill>
            <a:schemeClr val="lt2"/>
          </a:solidFill>
          <a:ln cap="rnd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6" name="Google Shape;1066;p47"/>
          <p:cNvGrpSpPr/>
          <p:nvPr/>
        </p:nvGrpSpPr>
        <p:grpSpPr>
          <a:xfrm>
            <a:off x="6907788" y="2987813"/>
            <a:ext cx="786425" cy="1504975"/>
            <a:chOff x="12433425" y="2062613"/>
            <a:chExt cx="786425" cy="1504975"/>
          </a:xfrm>
        </p:grpSpPr>
        <p:sp>
          <p:nvSpPr>
            <p:cNvPr id="1067" name="Google Shape;1067;p47"/>
            <p:cNvSpPr/>
            <p:nvPr/>
          </p:nvSpPr>
          <p:spPr>
            <a:xfrm>
              <a:off x="12618200" y="3137463"/>
              <a:ext cx="417100" cy="425275"/>
            </a:xfrm>
            <a:custGeom>
              <a:rect b="b" l="l" r="r" t="t"/>
              <a:pathLst>
                <a:path extrusionOk="0" h="17011" w="16684">
                  <a:moveTo>
                    <a:pt x="1" y="0"/>
                  </a:moveTo>
                  <a:lnTo>
                    <a:pt x="1" y="17011"/>
                  </a:lnTo>
                  <a:lnTo>
                    <a:pt x="16684" y="17011"/>
                  </a:lnTo>
                  <a:lnTo>
                    <a:pt x="1668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7"/>
            <p:cNvSpPr/>
            <p:nvPr/>
          </p:nvSpPr>
          <p:spPr>
            <a:xfrm>
              <a:off x="12613350" y="3132588"/>
              <a:ext cx="426825" cy="435000"/>
            </a:xfrm>
            <a:custGeom>
              <a:rect b="b" l="l" r="r" t="t"/>
              <a:pathLst>
                <a:path extrusionOk="0" h="17400" w="17073">
                  <a:moveTo>
                    <a:pt x="16683" y="390"/>
                  </a:moveTo>
                  <a:lnTo>
                    <a:pt x="16683" y="17011"/>
                  </a:lnTo>
                  <a:lnTo>
                    <a:pt x="389" y="17011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17400"/>
                  </a:lnTo>
                  <a:lnTo>
                    <a:pt x="17072" y="17400"/>
                  </a:lnTo>
                  <a:lnTo>
                    <a:pt x="170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7"/>
            <p:cNvSpPr/>
            <p:nvPr/>
          </p:nvSpPr>
          <p:spPr>
            <a:xfrm>
              <a:off x="12613350" y="3069838"/>
              <a:ext cx="32950" cy="72500"/>
            </a:xfrm>
            <a:custGeom>
              <a:rect b="b" l="l" r="r" t="t"/>
              <a:pathLst>
                <a:path extrusionOk="0" h="2900" w="1318">
                  <a:moveTo>
                    <a:pt x="929" y="389"/>
                  </a:moveTo>
                  <a:lnTo>
                    <a:pt x="929" y="2511"/>
                  </a:lnTo>
                  <a:lnTo>
                    <a:pt x="389" y="2511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12657100" y="3069838"/>
              <a:ext cx="32975" cy="72500"/>
            </a:xfrm>
            <a:custGeom>
              <a:rect b="b" l="l" r="r" t="t"/>
              <a:pathLst>
                <a:path extrusionOk="0" h="2900" w="1319">
                  <a:moveTo>
                    <a:pt x="929" y="389"/>
                  </a:moveTo>
                  <a:lnTo>
                    <a:pt x="929" y="2511"/>
                  </a:lnTo>
                  <a:lnTo>
                    <a:pt x="390" y="2511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12700875" y="3069838"/>
              <a:ext cx="32950" cy="72500"/>
            </a:xfrm>
            <a:custGeom>
              <a:rect b="b" l="l" r="r" t="t"/>
              <a:pathLst>
                <a:path extrusionOk="0" h="2900" w="1318">
                  <a:moveTo>
                    <a:pt x="929" y="389"/>
                  </a:moveTo>
                  <a:lnTo>
                    <a:pt x="929" y="2511"/>
                  </a:lnTo>
                  <a:lnTo>
                    <a:pt x="389" y="2511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12744625" y="3069838"/>
              <a:ext cx="32975" cy="72500"/>
            </a:xfrm>
            <a:custGeom>
              <a:rect b="b" l="l" r="r" t="t"/>
              <a:pathLst>
                <a:path extrusionOk="0" h="2900" w="1319">
                  <a:moveTo>
                    <a:pt x="929" y="389"/>
                  </a:moveTo>
                  <a:lnTo>
                    <a:pt x="929" y="2511"/>
                  </a:lnTo>
                  <a:lnTo>
                    <a:pt x="390" y="2511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12788400" y="3069838"/>
              <a:ext cx="32950" cy="72500"/>
            </a:xfrm>
            <a:custGeom>
              <a:rect b="b" l="l" r="r" t="t"/>
              <a:pathLst>
                <a:path extrusionOk="0" h="2900" w="1318">
                  <a:moveTo>
                    <a:pt x="929" y="389"/>
                  </a:moveTo>
                  <a:lnTo>
                    <a:pt x="929" y="2511"/>
                  </a:lnTo>
                  <a:lnTo>
                    <a:pt x="389" y="2511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12832150" y="3069838"/>
              <a:ext cx="32975" cy="72500"/>
            </a:xfrm>
            <a:custGeom>
              <a:rect b="b" l="l" r="r" t="t"/>
              <a:pathLst>
                <a:path extrusionOk="0" h="2900" w="1319">
                  <a:moveTo>
                    <a:pt x="929" y="389"/>
                  </a:moveTo>
                  <a:lnTo>
                    <a:pt x="929" y="2511"/>
                  </a:lnTo>
                  <a:lnTo>
                    <a:pt x="390" y="2511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12875925" y="3069838"/>
              <a:ext cx="32950" cy="72500"/>
            </a:xfrm>
            <a:custGeom>
              <a:rect b="b" l="l" r="r" t="t"/>
              <a:pathLst>
                <a:path extrusionOk="0" h="2900" w="1318">
                  <a:moveTo>
                    <a:pt x="929" y="389"/>
                  </a:moveTo>
                  <a:lnTo>
                    <a:pt x="929" y="2511"/>
                  </a:lnTo>
                  <a:lnTo>
                    <a:pt x="389" y="2511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12919675" y="3069838"/>
              <a:ext cx="32975" cy="72500"/>
            </a:xfrm>
            <a:custGeom>
              <a:rect b="b" l="l" r="r" t="t"/>
              <a:pathLst>
                <a:path extrusionOk="0" h="2900" w="1319">
                  <a:moveTo>
                    <a:pt x="929" y="389"/>
                  </a:moveTo>
                  <a:lnTo>
                    <a:pt x="929" y="2511"/>
                  </a:lnTo>
                  <a:lnTo>
                    <a:pt x="390" y="2511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12963450" y="3069838"/>
              <a:ext cx="32950" cy="72500"/>
            </a:xfrm>
            <a:custGeom>
              <a:rect b="b" l="l" r="r" t="t"/>
              <a:pathLst>
                <a:path extrusionOk="0" h="2900" w="1318">
                  <a:moveTo>
                    <a:pt x="929" y="389"/>
                  </a:moveTo>
                  <a:lnTo>
                    <a:pt x="929" y="2511"/>
                  </a:lnTo>
                  <a:lnTo>
                    <a:pt x="389" y="2511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13007200" y="3069838"/>
              <a:ext cx="32975" cy="72500"/>
            </a:xfrm>
            <a:custGeom>
              <a:rect b="b" l="l" r="r" t="t"/>
              <a:pathLst>
                <a:path extrusionOk="0" h="2900" w="1319">
                  <a:moveTo>
                    <a:pt x="929" y="389"/>
                  </a:moveTo>
                  <a:lnTo>
                    <a:pt x="929" y="2511"/>
                  </a:lnTo>
                  <a:lnTo>
                    <a:pt x="390" y="2511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900"/>
                  </a:lnTo>
                  <a:lnTo>
                    <a:pt x="1318" y="2900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12505700" y="3013238"/>
              <a:ext cx="112525" cy="549500"/>
            </a:xfrm>
            <a:custGeom>
              <a:rect b="b" l="l" r="r" t="t"/>
              <a:pathLst>
                <a:path extrusionOk="0" h="21980" w="4501">
                  <a:moveTo>
                    <a:pt x="1" y="1"/>
                  </a:moveTo>
                  <a:lnTo>
                    <a:pt x="1" y="21980"/>
                  </a:lnTo>
                  <a:lnTo>
                    <a:pt x="4501" y="21980"/>
                  </a:lnTo>
                  <a:lnTo>
                    <a:pt x="4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12500850" y="3008388"/>
              <a:ext cx="122250" cy="559200"/>
            </a:xfrm>
            <a:custGeom>
              <a:rect b="b" l="l" r="r" t="t"/>
              <a:pathLst>
                <a:path extrusionOk="0" h="22368" w="4890">
                  <a:moveTo>
                    <a:pt x="4500" y="389"/>
                  </a:moveTo>
                  <a:lnTo>
                    <a:pt x="4500" y="21979"/>
                  </a:lnTo>
                  <a:lnTo>
                    <a:pt x="389" y="21979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2368"/>
                  </a:lnTo>
                  <a:lnTo>
                    <a:pt x="4889" y="22368"/>
                  </a:lnTo>
                  <a:lnTo>
                    <a:pt x="48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12478950" y="2988713"/>
              <a:ext cx="166025" cy="24550"/>
            </a:xfrm>
            <a:custGeom>
              <a:rect b="b" l="l" r="r" t="t"/>
              <a:pathLst>
                <a:path extrusionOk="0" h="982" w="6641">
                  <a:moveTo>
                    <a:pt x="1" y="0"/>
                  </a:moveTo>
                  <a:lnTo>
                    <a:pt x="1" y="982"/>
                  </a:lnTo>
                  <a:lnTo>
                    <a:pt x="6641" y="982"/>
                  </a:lnTo>
                  <a:lnTo>
                    <a:pt x="66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12474100" y="2983638"/>
              <a:ext cx="175750" cy="34500"/>
            </a:xfrm>
            <a:custGeom>
              <a:rect b="b" l="l" r="r" t="t"/>
              <a:pathLst>
                <a:path extrusionOk="0" h="1380" w="7030">
                  <a:moveTo>
                    <a:pt x="6631" y="398"/>
                  </a:moveTo>
                  <a:lnTo>
                    <a:pt x="6631" y="990"/>
                  </a:lnTo>
                  <a:lnTo>
                    <a:pt x="398" y="990"/>
                  </a:lnTo>
                  <a:lnTo>
                    <a:pt x="398" y="398"/>
                  </a:lnTo>
                  <a:close/>
                  <a:moveTo>
                    <a:pt x="0" y="0"/>
                  </a:moveTo>
                  <a:lnTo>
                    <a:pt x="0" y="1379"/>
                  </a:lnTo>
                  <a:lnTo>
                    <a:pt x="7029" y="1379"/>
                  </a:lnTo>
                  <a:lnTo>
                    <a:pt x="70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13008550" y="2988713"/>
              <a:ext cx="165775" cy="24550"/>
            </a:xfrm>
            <a:custGeom>
              <a:rect b="b" l="l" r="r" t="t"/>
              <a:pathLst>
                <a:path extrusionOk="0" h="982" w="6631">
                  <a:moveTo>
                    <a:pt x="0" y="0"/>
                  </a:moveTo>
                  <a:lnTo>
                    <a:pt x="0" y="982"/>
                  </a:lnTo>
                  <a:lnTo>
                    <a:pt x="6631" y="982"/>
                  </a:lnTo>
                  <a:lnTo>
                    <a:pt x="66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7"/>
            <p:cNvSpPr/>
            <p:nvPr/>
          </p:nvSpPr>
          <p:spPr>
            <a:xfrm>
              <a:off x="13003675" y="2983638"/>
              <a:ext cx="175525" cy="34500"/>
            </a:xfrm>
            <a:custGeom>
              <a:rect b="b" l="l" r="r" t="t"/>
              <a:pathLst>
                <a:path extrusionOk="0" h="1380" w="7021">
                  <a:moveTo>
                    <a:pt x="6631" y="398"/>
                  </a:moveTo>
                  <a:lnTo>
                    <a:pt x="6631" y="990"/>
                  </a:lnTo>
                  <a:lnTo>
                    <a:pt x="390" y="990"/>
                  </a:lnTo>
                  <a:lnTo>
                    <a:pt x="390" y="398"/>
                  </a:lnTo>
                  <a:close/>
                  <a:moveTo>
                    <a:pt x="1" y="0"/>
                  </a:moveTo>
                  <a:lnTo>
                    <a:pt x="1" y="1379"/>
                  </a:lnTo>
                  <a:lnTo>
                    <a:pt x="7020" y="1379"/>
                  </a:lnTo>
                  <a:lnTo>
                    <a:pt x="702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7"/>
            <p:cNvSpPr/>
            <p:nvPr/>
          </p:nvSpPr>
          <p:spPr>
            <a:xfrm>
              <a:off x="12478950" y="2807263"/>
              <a:ext cx="166025" cy="24775"/>
            </a:xfrm>
            <a:custGeom>
              <a:rect b="b" l="l" r="r" t="t"/>
              <a:pathLst>
                <a:path extrusionOk="0" h="991" w="6641">
                  <a:moveTo>
                    <a:pt x="1" y="0"/>
                  </a:moveTo>
                  <a:lnTo>
                    <a:pt x="1" y="990"/>
                  </a:lnTo>
                  <a:lnTo>
                    <a:pt x="6641" y="990"/>
                  </a:lnTo>
                  <a:lnTo>
                    <a:pt x="66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12474100" y="2802388"/>
              <a:ext cx="175750" cy="34500"/>
            </a:xfrm>
            <a:custGeom>
              <a:rect b="b" l="l" r="r" t="t"/>
              <a:pathLst>
                <a:path extrusionOk="0" h="1380" w="7030">
                  <a:moveTo>
                    <a:pt x="6631" y="398"/>
                  </a:moveTo>
                  <a:lnTo>
                    <a:pt x="6631" y="991"/>
                  </a:lnTo>
                  <a:lnTo>
                    <a:pt x="398" y="991"/>
                  </a:lnTo>
                  <a:lnTo>
                    <a:pt x="398" y="398"/>
                  </a:lnTo>
                  <a:close/>
                  <a:moveTo>
                    <a:pt x="0" y="1"/>
                  </a:moveTo>
                  <a:lnTo>
                    <a:pt x="0" y="1380"/>
                  </a:lnTo>
                  <a:lnTo>
                    <a:pt x="7029" y="1380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12487800" y="2448088"/>
              <a:ext cx="148325" cy="24550"/>
            </a:xfrm>
            <a:custGeom>
              <a:rect b="b" l="l" r="r" t="t"/>
              <a:pathLst>
                <a:path extrusionOk="0" h="982" w="5933">
                  <a:moveTo>
                    <a:pt x="1" y="0"/>
                  </a:moveTo>
                  <a:lnTo>
                    <a:pt x="1" y="982"/>
                  </a:lnTo>
                  <a:lnTo>
                    <a:pt x="5933" y="982"/>
                  </a:lnTo>
                  <a:lnTo>
                    <a:pt x="59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12482950" y="2443213"/>
              <a:ext cx="158050" cy="34525"/>
            </a:xfrm>
            <a:custGeom>
              <a:rect b="b" l="l" r="r" t="t"/>
              <a:pathLst>
                <a:path extrusionOk="0" h="1381" w="6322">
                  <a:moveTo>
                    <a:pt x="5932" y="390"/>
                  </a:moveTo>
                  <a:lnTo>
                    <a:pt x="5932" y="982"/>
                  </a:lnTo>
                  <a:lnTo>
                    <a:pt x="389" y="982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1380"/>
                  </a:lnTo>
                  <a:lnTo>
                    <a:pt x="6321" y="1380"/>
                  </a:lnTo>
                  <a:lnTo>
                    <a:pt x="632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12487800" y="2296463"/>
              <a:ext cx="148325" cy="24775"/>
            </a:xfrm>
            <a:custGeom>
              <a:rect b="b" l="l" r="r" t="t"/>
              <a:pathLst>
                <a:path extrusionOk="0" h="991" w="5933">
                  <a:moveTo>
                    <a:pt x="1" y="1"/>
                  </a:moveTo>
                  <a:lnTo>
                    <a:pt x="1" y="991"/>
                  </a:lnTo>
                  <a:lnTo>
                    <a:pt x="5933" y="991"/>
                  </a:lnTo>
                  <a:lnTo>
                    <a:pt x="59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12482950" y="2291613"/>
              <a:ext cx="158050" cy="34500"/>
            </a:xfrm>
            <a:custGeom>
              <a:rect b="b" l="l" r="r" t="t"/>
              <a:pathLst>
                <a:path extrusionOk="0" h="1380" w="6322">
                  <a:moveTo>
                    <a:pt x="5932" y="389"/>
                  </a:moveTo>
                  <a:lnTo>
                    <a:pt x="5932" y="990"/>
                  </a:lnTo>
                  <a:lnTo>
                    <a:pt x="389" y="990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379"/>
                  </a:lnTo>
                  <a:lnTo>
                    <a:pt x="6321" y="1379"/>
                  </a:lnTo>
                  <a:lnTo>
                    <a:pt x="63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12508350" y="2267063"/>
              <a:ext cx="107225" cy="34300"/>
            </a:xfrm>
            <a:custGeom>
              <a:rect b="b" l="l" r="r" t="t"/>
              <a:pathLst>
                <a:path extrusionOk="0" h="1372" w="4289">
                  <a:moveTo>
                    <a:pt x="3900" y="390"/>
                  </a:moveTo>
                  <a:lnTo>
                    <a:pt x="3900" y="982"/>
                  </a:lnTo>
                  <a:lnTo>
                    <a:pt x="390" y="982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1371"/>
                  </a:lnTo>
                  <a:lnTo>
                    <a:pt x="4289" y="1371"/>
                  </a:lnTo>
                  <a:lnTo>
                    <a:pt x="42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12551900" y="2121863"/>
              <a:ext cx="20150" cy="47525"/>
            </a:xfrm>
            <a:custGeom>
              <a:rect b="b" l="l" r="r" t="t"/>
              <a:pathLst>
                <a:path extrusionOk="0" h="1901" w="806">
                  <a:moveTo>
                    <a:pt x="1" y="0"/>
                  </a:moveTo>
                  <a:lnTo>
                    <a:pt x="1" y="1901"/>
                  </a:lnTo>
                  <a:lnTo>
                    <a:pt x="805" y="1901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7"/>
            <p:cNvSpPr/>
            <p:nvPr/>
          </p:nvSpPr>
          <p:spPr>
            <a:xfrm>
              <a:off x="12547050" y="2116988"/>
              <a:ext cx="29850" cy="57275"/>
            </a:xfrm>
            <a:custGeom>
              <a:rect b="b" l="l" r="r" t="t"/>
              <a:pathLst>
                <a:path extrusionOk="0" h="2291" w="1194">
                  <a:moveTo>
                    <a:pt x="805" y="390"/>
                  </a:moveTo>
                  <a:lnTo>
                    <a:pt x="805" y="1901"/>
                  </a:lnTo>
                  <a:lnTo>
                    <a:pt x="389" y="1901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2291"/>
                  </a:lnTo>
                  <a:lnTo>
                    <a:pt x="1194" y="2291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7"/>
            <p:cNvSpPr/>
            <p:nvPr/>
          </p:nvSpPr>
          <p:spPr>
            <a:xfrm>
              <a:off x="12537100" y="2169388"/>
              <a:ext cx="49750" cy="102575"/>
            </a:xfrm>
            <a:custGeom>
              <a:rect b="b" l="l" r="r" t="t"/>
              <a:pathLst>
                <a:path extrusionOk="0" h="4103" w="1990">
                  <a:moveTo>
                    <a:pt x="893" y="0"/>
                  </a:moveTo>
                  <a:lnTo>
                    <a:pt x="796" y="18"/>
                  </a:lnTo>
                  <a:lnTo>
                    <a:pt x="699" y="44"/>
                  </a:lnTo>
                  <a:lnTo>
                    <a:pt x="610" y="71"/>
                  </a:lnTo>
                  <a:lnTo>
                    <a:pt x="522" y="115"/>
                  </a:lnTo>
                  <a:lnTo>
                    <a:pt x="442" y="168"/>
                  </a:lnTo>
                  <a:lnTo>
                    <a:pt x="363" y="221"/>
                  </a:lnTo>
                  <a:lnTo>
                    <a:pt x="292" y="283"/>
                  </a:lnTo>
                  <a:lnTo>
                    <a:pt x="230" y="354"/>
                  </a:lnTo>
                  <a:lnTo>
                    <a:pt x="177" y="433"/>
                  </a:lnTo>
                  <a:lnTo>
                    <a:pt x="124" y="513"/>
                  </a:lnTo>
                  <a:lnTo>
                    <a:pt x="80" y="601"/>
                  </a:lnTo>
                  <a:lnTo>
                    <a:pt x="53" y="690"/>
                  </a:lnTo>
                  <a:lnTo>
                    <a:pt x="27" y="787"/>
                  </a:lnTo>
                  <a:lnTo>
                    <a:pt x="9" y="884"/>
                  </a:lnTo>
                  <a:lnTo>
                    <a:pt x="0" y="990"/>
                  </a:lnTo>
                  <a:lnTo>
                    <a:pt x="0" y="4102"/>
                  </a:lnTo>
                  <a:lnTo>
                    <a:pt x="1989" y="4102"/>
                  </a:lnTo>
                  <a:lnTo>
                    <a:pt x="1989" y="990"/>
                  </a:lnTo>
                  <a:lnTo>
                    <a:pt x="1981" y="884"/>
                  </a:lnTo>
                  <a:lnTo>
                    <a:pt x="1963" y="787"/>
                  </a:lnTo>
                  <a:lnTo>
                    <a:pt x="1945" y="690"/>
                  </a:lnTo>
                  <a:lnTo>
                    <a:pt x="1910" y="601"/>
                  </a:lnTo>
                  <a:lnTo>
                    <a:pt x="1866" y="513"/>
                  </a:lnTo>
                  <a:lnTo>
                    <a:pt x="1813" y="433"/>
                  </a:lnTo>
                  <a:lnTo>
                    <a:pt x="1760" y="354"/>
                  </a:lnTo>
                  <a:lnTo>
                    <a:pt x="1698" y="283"/>
                  </a:lnTo>
                  <a:lnTo>
                    <a:pt x="1627" y="221"/>
                  </a:lnTo>
                  <a:lnTo>
                    <a:pt x="1547" y="168"/>
                  </a:lnTo>
                  <a:lnTo>
                    <a:pt x="1468" y="115"/>
                  </a:lnTo>
                  <a:lnTo>
                    <a:pt x="1379" y="71"/>
                  </a:lnTo>
                  <a:lnTo>
                    <a:pt x="1291" y="44"/>
                  </a:lnTo>
                  <a:lnTo>
                    <a:pt x="1194" y="18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7"/>
            <p:cNvSpPr/>
            <p:nvPr/>
          </p:nvSpPr>
          <p:spPr>
            <a:xfrm>
              <a:off x="12532225" y="2164513"/>
              <a:ext cx="59475" cy="112300"/>
            </a:xfrm>
            <a:custGeom>
              <a:rect b="b" l="l" r="r" t="t"/>
              <a:pathLst>
                <a:path extrusionOk="0" h="4492" w="2379">
                  <a:moveTo>
                    <a:pt x="1274" y="390"/>
                  </a:moveTo>
                  <a:lnTo>
                    <a:pt x="1353" y="407"/>
                  </a:lnTo>
                  <a:lnTo>
                    <a:pt x="1424" y="425"/>
                  </a:lnTo>
                  <a:lnTo>
                    <a:pt x="1504" y="451"/>
                  </a:lnTo>
                  <a:lnTo>
                    <a:pt x="1566" y="487"/>
                  </a:lnTo>
                  <a:lnTo>
                    <a:pt x="1636" y="522"/>
                  </a:lnTo>
                  <a:lnTo>
                    <a:pt x="1698" y="566"/>
                  </a:lnTo>
                  <a:lnTo>
                    <a:pt x="1751" y="619"/>
                  </a:lnTo>
                  <a:lnTo>
                    <a:pt x="1804" y="681"/>
                  </a:lnTo>
                  <a:lnTo>
                    <a:pt x="1848" y="734"/>
                  </a:lnTo>
                  <a:lnTo>
                    <a:pt x="1893" y="805"/>
                  </a:lnTo>
                  <a:lnTo>
                    <a:pt x="1919" y="876"/>
                  </a:lnTo>
                  <a:lnTo>
                    <a:pt x="1946" y="946"/>
                  </a:lnTo>
                  <a:lnTo>
                    <a:pt x="1972" y="1026"/>
                  </a:lnTo>
                  <a:lnTo>
                    <a:pt x="1981" y="1106"/>
                  </a:lnTo>
                  <a:lnTo>
                    <a:pt x="1981" y="1185"/>
                  </a:lnTo>
                  <a:lnTo>
                    <a:pt x="1981" y="4103"/>
                  </a:lnTo>
                  <a:lnTo>
                    <a:pt x="399" y="4103"/>
                  </a:lnTo>
                  <a:lnTo>
                    <a:pt x="399" y="1185"/>
                  </a:lnTo>
                  <a:lnTo>
                    <a:pt x="399" y="1106"/>
                  </a:lnTo>
                  <a:lnTo>
                    <a:pt x="407" y="1026"/>
                  </a:lnTo>
                  <a:lnTo>
                    <a:pt x="434" y="946"/>
                  </a:lnTo>
                  <a:lnTo>
                    <a:pt x="460" y="876"/>
                  </a:lnTo>
                  <a:lnTo>
                    <a:pt x="487" y="805"/>
                  </a:lnTo>
                  <a:lnTo>
                    <a:pt x="531" y="734"/>
                  </a:lnTo>
                  <a:lnTo>
                    <a:pt x="575" y="681"/>
                  </a:lnTo>
                  <a:lnTo>
                    <a:pt x="628" y="619"/>
                  </a:lnTo>
                  <a:lnTo>
                    <a:pt x="681" y="566"/>
                  </a:lnTo>
                  <a:lnTo>
                    <a:pt x="743" y="522"/>
                  </a:lnTo>
                  <a:lnTo>
                    <a:pt x="814" y="487"/>
                  </a:lnTo>
                  <a:lnTo>
                    <a:pt x="885" y="451"/>
                  </a:lnTo>
                  <a:lnTo>
                    <a:pt x="955" y="425"/>
                  </a:lnTo>
                  <a:lnTo>
                    <a:pt x="1026" y="407"/>
                  </a:lnTo>
                  <a:lnTo>
                    <a:pt x="1106" y="390"/>
                  </a:lnTo>
                  <a:close/>
                  <a:moveTo>
                    <a:pt x="1070" y="0"/>
                  </a:moveTo>
                  <a:lnTo>
                    <a:pt x="955" y="18"/>
                  </a:lnTo>
                  <a:lnTo>
                    <a:pt x="841" y="54"/>
                  </a:lnTo>
                  <a:lnTo>
                    <a:pt x="726" y="89"/>
                  </a:lnTo>
                  <a:lnTo>
                    <a:pt x="628" y="142"/>
                  </a:lnTo>
                  <a:lnTo>
                    <a:pt x="531" y="204"/>
                  </a:lnTo>
                  <a:lnTo>
                    <a:pt x="434" y="266"/>
                  </a:lnTo>
                  <a:lnTo>
                    <a:pt x="354" y="345"/>
                  </a:lnTo>
                  <a:lnTo>
                    <a:pt x="275" y="425"/>
                  </a:lnTo>
                  <a:lnTo>
                    <a:pt x="204" y="522"/>
                  </a:lnTo>
                  <a:lnTo>
                    <a:pt x="151" y="619"/>
                  </a:lnTo>
                  <a:lnTo>
                    <a:pt x="98" y="725"/>
                  </a:lnTo>
                  <a:lnTo>
                    <a:pt x="54" y="832"/>
                  </a:lnTo>
                  <a:lnTo>
                    <a:pt x="27" y="946"/>
                  </a:lnTo>
                  <a:lnTo>
                    <a:pt x="10" y="1061"/>
                  </a:lnTo>
                  <a:lnTo>
                    <a:pt x="1" y="1185"/>
                  </a:lnTo>
                  <a:lnTo>
                    <a:pt x="1" y="4492"/>
                  </a:lnTo>
                  <a:lnTo>
                    <a:pt x="2379" y="4492"/>
                  </a:lnTo>
                  <a:lnTo>
                    <a:pt x="2379" y="1185"/>
                  </a:lnTo>
                  <a:lnTo>
                    <a:pt x="2370" y="1061"/>
                  </a:lnTo>
                  <a:lnTo>
                    <a:pt x="2352" y="946"/>
                  </a:lnTo>
                  <a:lnTo>
                    <a:pt x="2326" y="832"/>
                  </a:lnTo>
                  <a:lnTo>
                    <a:pt x="2282" y="725"/>
                  </a:lnTo>
                  <a:lnTo>
                    <a:pt x="2229" y="619"/>
                  </a:lnTo>
                  <a:lnTo>
                    <a:pt x="2176" y="522"/>
                  </a:lnTo>
                  <a:lnTo>
                    <a:pt x="2105" y="425"/>
                  </a:lnTo>
                  <a:lnTo>
                    <a:pt x="2025" y="345"/>
                  </a:lnTo>
                  <a:lnTo>
                    <a:pt x="1946" y="266"/>
                  </a:lnTo>
                  <a:lnTo>
                    <a:pt x="1848" y="204"/>
                  </a:lnTo>
                  <a:lnTo>
                    <a:pt x="1751" y="142"/>
                  </a:lnTo>
                  <a:lnTo>
                    <a:pt x="1654" y="89"/>
                  </a:lnTo>
                  <a:lnTo>
                    <a:pt x="1539" y="54"/>
                  </a:lnTo>
                  <a:lnTo>
                    <a:pt x="1433" y="18"/>
                  </a:lnTo>
                  <a:lnTo>
                    <a:pt x="13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7"/>
            <p:cNvSpPr/>
            <p:nvPr/>
          </p:nvSpPr>
          <p:spPr>
            <a:xfrm>
              <a:off x="13037725" y="2267063"/>
              <a:ext cx="107200" cy="34300"/>
            </a:xfrm>
            <a:custGeom>
              <a:rect b="b" l="l" r="r" t="t"/>
              <a:pathLst>
                <a:path extrusionOk="0" h="1372" w="4288">
                  <a:moveTo>
                    <a:pt x="3899" y="390"/>
                  </a:moveTo>
                  <a:lnTo>
                    <a:pt x="3899" y="982"/>
                  </a:lnTo>
                  <a:lnTo>
                    <a:pt x="398" y="982"/>
                  </a:lnTo>
                  <a:lnTo>
                    <a:pt x="398" y="390"/>
                  </a:lnTo>
                  <a:close/>
                  <a:moveTo>
                    <a:pt x="0" y="1"/>
                  </a:moveTo>
                  <a:lnTo>
                    <a:pt x="0" y="1371"/>
                  </a:lnTo>
                  <a:lnTo>
                    <a:pt x="4288" y="1371"/>
                  </a:lnTo>
                  <a:lnTo>
                    <a:pt x="42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7"/>
            <p:cNvSpPr/>
            <p:nvPr/>
          </p:nvSpPr>
          <p:spPr>
            <a:xfrm>
              <a:off x="13066675" y="2169388"/>
              <a:ext cx="49525" cy="102575"/>
            </a:xfrm>
            <a:custGeom>
              <a:rect b="b" l="l" r="r" t="t"/>
              <a:pathLst>
                <a:path extrusionOk="0" h="4103" w="1981">
                  <a:moveTo>
                    <a:pt x="884" y="0"/>
                  </a:moveTo>
                  <a:lnTo>
                    <a:pt x="787" y="18"/>
                  </a:lnTo>
                  <a:lnTo>
                    <a:pt x="699" y="44"/>
                  </a:lnTo>
                  <a:lnTo>
                    <a:pt x="601" y="71"/>
                  </a:lnTo>
                  <a:lnTo>
                    <a:pt x="522" y="115"/>
                  </a:lnTo>
                  <a:lnTo>
                    <a:pt x="433" y="168"/>
                  </a:lnTo>
                  <a:lnTo>
                    <a:pt x="363" y="221"/>
                  </a:lnTo>
                  <a:lnTo>
                    <a:pt x="292" y="283"/>
                  </a:lnTo>
                  <a:lnTo>
                    <a:pt x="221" y="354"/>
                  </a:lnTo>
                  <a:lnTo>
                    <a:pt x="168" y="433"/>
                  </a:lnTo>
                  <a:lnTo>
                    <a:pt x="115" y="513"/>
                  </a:lnTo>
                  <a:lnTo>
                    <a:pt x="80" y="601"/>
                  </a:lnTo>
                  <a:lnTo>
                    <a:pt x="44" y="690"/>
                  </a:lnTo>
                  <a:lnTo>
                    <a:pt x="18" y="787"/>
                  </a:lnTo>
                  <a:lnTo>
                    <a:pt x="0" y="884"/>
                  </a:lnTo>
                  <a:lnTo>
                    <a:pt x="0" y="990"/>
                  </a:lnTo>
                  <a:lnTo>
                    <a:pt x="0" y="4102"/>
                  </a:lnTo>
                  <a:lnTo>
                    <a:pt x="1981" y="4102"/>
                  </a:lnTo>
                  <a:lnTo>
                    <a:pt x="1981" y="990"/>
                  </a:lnTo>
                  <a:lnTo>
                    <a:pt x="1972" y="884"/>
                  </a:lnTo>
                  <a:lnTo>
                    <a:pt x="1963" y="787"/>
                  </a:lnTo>
                  <a:lnTo>
                    <a:pt x="1936" y="690"/>
                  </a:lnTo>
                  <a:lnTo>
                    <a:pt x="1901" y="601"/>
                  </a:lnTo>
                  <a:lnTo>
                    <a:pt x="1857" y="513"/>
                  </a:lnTo>
                  <a:lnTo>
                    <a:pt x="1813" y="433"/>
                  </a:lnTo>
                  <a:lnTo>
                    <a:pt x="1751" y="354"/>
                  </a:lnTo>
                  <a:lnTo>
                    <a:pt x="1689" y="283"/>
                  </a:lnTo>
                  <a:lnTo>
                    <a:pt x="1618" y="221"/>
                  </a:lnTo>
                  <a:lnTo>
                    <a:pt x="1547" y="168"/>
                  </a:lnTo>
                  <a:lnTo>
                    <a:pt x="1459" y="115"/>
                  </a:lnTo>
                  <a:lnTo>
                    <a:pt x="1379" y="71"/>
                  </a:lnTo>
                  <a:lnTo>
                    <a:pt x="1282" y="44"/>
                  </a:lnTo>
                  <a:lnTo>
                    <a:pt x="1185" y="1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7"/>
            <p:cNvSpPr/>
            <p:nvPr/>
          </p:nvSpPr>
          <p:spPr>
            <a:xfrm>
              <a:off x="13061800" y="2164513"/>
              <a:ext cx="59275" cy="112300"/>
            </a:xfrm>
            <a:custGeom>
              <a:rect b="b" l="l" r="r" t="t"/>
              <a:pathLst>
                <a:path extrusionOk="0" h="4492" w="2371">
                  <a:moveTo>
                    <a:pt x="1265" y="390"/>
                  </a:moveTo>
                  <a:lnTo>
                    <a:pt x="1345" y="407"/>
                  </a:lnTo>
                  <a:lnTo>
                    <a:pt x="1424" y="425"/>
                  </a:lnTo>
                  <a:lnTo>
                    <a:pt x="1495" y="451"/>
                  </a:lnTo>
                  <a:lnTo>
                    <a:pt x="1566" y="487"/>
                  </a:lnTo>
                  <a:lnTo>
                    <a:pt x="1627" y="522"/>
                  </a:lnTo>
                  <a:lnTo>
                    <a:pt x="1689" y="566"/>
                  </a:lnTo>
                  <a:lnTo>
                    <a:pt x="1742" y="619"/>
                  </a:lnTo>
                  <a:lnTo>
                    <a:pt x="1795" y="681"/>
                  </a:lnTo>
                  <a:lnTo>
                    <a:pt x="1840" y="734"/>
                  </a:lnTo>
                  <a:lnTo>
                    <a:pt x="1884" y="805"/>
                  </a:lnTo>
                  <a:lnTo>
                    <a:pt x="1919" y="876"/>
                  </a:lnTo>
                  <a:lnTo>
                    <a:pt x="1946" y="946"/>
                  </a:lnTo>
                  <a:lnTo>
                    <a:pt x="1963" y="1026"/>
                  </a:lnTo>
                  <a:lnTo>
                    <a:pt x="1972" y="1106"/>
                  </a:lnTo>
                  <a:lnTo>
                    <a:pt x="1981" y="1185"/>
                  </a:lnTo>
                  <a:lnTo>
                    <a:pt x="1981" y="4103"/>
                  </a:lnTo>
                  <a:lnTo>
                    <a:pt x="390" y="4103"/>
                  </a:lnTo>
                  <a:lnTo>
                    <a:pt x="390" y="1185"/>
                  </a:lnTo>
                  <a:lnTo>
                    <a:pt x="390" y="1106"/>
                  </a:lnTo>
                  <a:lnTo>
                    <a:pt x="407" y="1026"/>
                  </a:lnTo>
                  <a:lnTo>
                    <a:pt x="425" y="946"/>
                  </a:lnTo>
                  <a:lnTo>
                    <a:pt x="452" y="876"/>
                  </a:lnTo>
                  <a:lnTo>
                    <a:pt x="487" y="805"/>
                  </a:lnTo>
                  <a:lnTo>
                    <a:pt x="522" y="734"/>
                  </a:lnTo>
                  <a:lnTo>
                    <a:pt x="575" y="681"/>
                  </a:lnTo>
                  <a:lnTo>
                    <a:pt x="620" y="619"/>
                  </a:lnTo>
                  <a:lnTo>
                    <a:pt x="681" y="566"/>
                  </a:lnTo>
                  <a:lnTo>
                    <a:pt x="743" y="522"/>
                  </a:lnTo>
                  <a:lnTo>
                    <a:pt x="805" y="487"/>
                  </a:lnTo>
                  <a:lnTo>
                    <a:pt x="876" y="451"/>
                  </a:lnTo>
                  <a:lnTo>
                    <a:pt x="947" y="425"/>
                  </a:lnTo>
                  <a:lnTo>
                    <a:pt x="1026" y="407"/>
                  </a:lnTo>
                  <a:lnTo>
                    <a:pt x="1106" y="390"/>
                  </a:lnTo>
                  <a:close/>
                  <a:moveTo>
                    <a:pt x="1062" y="0"/>
                  </a:moveTo>
                  <a:lnTo>
                    <a:pt x="947" y="18"/>
                  </a:lnTo>
                  <a:lnTo>
                    <a:pt x="832" y="54"/>
                  </a:lnTo>
                  <a:lnTo>
                    <a:pt x="726" y="89"/>
                  </a:lnTo>
                  <a:lnTo>
                    <a:pt x="620" y="142"/>
                  </a:lnTo>
                  <a:lnTo>
                    <a:pt x="522" y="204"/>
                  </a:lnTo>
                  <a:lnTo>
                    <a:pt x="434" y="266"/>
                  </a:lnTo>
                  <a:lnTo>
                    <a:pt x="345" y="345"/>
                  </a:lnTo>
                  <a:lnTo>
                    <a:pt x="266" y="425"/>
                  </a:lnTo>
                  <a:lnTo>
                    <a:pt x="204" y="522"/>
                  </a:lnTo>
                  <a:lnTo>
                    <a:pt x="142" y="619"/>
                  </a:lnTo>
                  <a:lnTo>
                    <a:pt x="89" y="725"/>
                  </a:lnTo>
                  <a:lnTo>
                    <a:pt x="54" y="832"/>
                  </a:lnTo>
                  <a:lnTo>
                    <a:pt x="27" y="946"/>
                  </a:lnTo>
                  <a:lnTo>
                    <a:pt x="1" y="1061"/>
                  </a:lnTo>
                  <a:lnTo>
                    <a:pt x="1" y="1185"/>
                  </a:lnTo>
                  <a:lnTo>
                    <a:pt x="1" y="4492"/>
                  </a:lnTo>
                  <a:lnTo>
                    <a:pt x="2370" y="4492"/>
                  </a:lnTo>
                  <a:lnTo>
                    <a:pt x="2370" y="1185"/>
                  </a:lnTo>
                  <a:lnTo>
                    <a:pt x="2361" y="1061"/>
                  </a:lnTo>
                  <a:lnTo>
                    <a:pt x="2344" y="946"/>
                  </a:lnTo>
                  <a:lnTo>
                    <a:pt x="2317" y="832"/>
                  </a:lnTo>
                  <a:lnTo>
                    <a:pt x="2273" y="725"/>
                  </a:lnTo>
                  <a:lnTo>
                    <a:pt x="2229" y="619"/>
                  </a:lnTo>
                  <a:lnTo>
                    <a:pt x="2167" y="522"/>
                  </a:lnTo>
                  <a:lnTo>
                    <a:pt x="2096" y="425"/>
                  </a:lnTo>
                  <a:lnTo>
                    <a:pt x="2025" y="345"/>
                  </a:lnTo>
                  <a:lnTo>
                    <a:pt x="1937" y="266"/>
                  </a:lnTo>
                  <a:lnTo>
                    <a:pt x="1848" y="204"/>
                  </a:lnTo>
                  <a:lnTo>
                    <a:pt x="1751" y="142"/>
                  </a:lnTo>
                  <a:lnTo>
                    <a:pt x="1645" y="89"/>
                  </a:lnTo>
                  <a:lnTo>
                    <a:pt x="1539" y="54"/>
                  </a:lnTo>
                  <a:lnTo>
                    <a:pt x="1424" y="18"/>
                  </a:lnTo>
                  <a:lnTo>
                    <a:pt x="13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7"/>
            <p:cNvSpPr/>
            <p:nvPr/>
          </p:nvSpPr>
          <p:spPr>
            <a:xfrm>
              <a:off x="13008550" y="2807263"/>
              <a:ext cx="165775" cy="24775"/>
            </a:xfrm>
            <a:custGeom>
              <a:rect b="b" l="l" r="r" t="t"/>
              <a:pathLst>
                <a:path extrusionOk="0" h="991" w="6631">
                  <a:moveTo>
                    <a:pt x="0" y="0"/>
                  </a:moveTo>
                  <a:lnTo>
                    <a:pt x="0" y="990"/>
                  </a:lnTo>
                  <a:lnTo>
                    <a:pt x="6631" y="990"/>
                  </a:lnTo>
                  <a:lnTo>
                    <a:pt x="66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7"/>
            <p:cNvSpPr/>
            <p:nvPr/>
          </p:nvSpPr>
          <p:spPr>
            <a:xfrm>
              <a:off x="13003675" y="2802388"/>
              <a:ext cx="175525" cy="34500"/>
            </a:xfrm>
            <a:custGeom>
              <a:rect b="b" l="l" r="r" t="t"/>
              <a:pathLst>
                <a:path extrusionOk="0" h="1380" w="7021">
                  <a:moveTo>
                    <a:pt x="6631" y="398"/>
                  </a:moveTo>
                  <a:lnTo>
                    <a:pt x="6631" y="991"/>
                  </a:lnTo>
                  <a:lnTo>
                    <a:pt x="390" y="991"/>
                  </a:lnTo>
                  <a:lnTo>
                    <a:pt x="390" y="398"/>
                  </a:lnTo>
                  <a:close/>
                  <a:moveTo>
                    <a:pt x="1" y="1"/>
                  </a:moveTo>
                  <a:lnTo>
                    <a:pt x="1" y="1380"/>
                  </a:lnTo>
                  <a:lnTo>
                    <a:pt x="7020" y="1380"/>
                  </a:lnTo>
                  <a:lnTo>
                    <a:pt x="702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7"/>
            <p:cNvSpPr/>
            <p:nvPr/>
          </p:nvSpPr>
          <p:spPr>
            <a:xfrm>
              <a:off x="12501725" y="2321213"/>
              <a:ext cx="120475" cy="126900"/>
            </a:xfrm>
            <a:custGeom>
              <a:rect b="b" l="l" r="r" t="t"/>
              <a:pathLst>
                <a:path extrusionOk="0" h="5076" w="4819">
                  <a:moveTo>
                    <a:pt x="1" y="1"/>
                  </a:moveTo>
                  <a:lnTo>
                    <a:pt x="1" y="5075"/>
                  </a:lnTo>
                  <a:lnTo>
                    <a:pt x="4819" y="5075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7"/>
            <p:cNvSpPr/>
            <p:nvPr/>
          </p:nvSpPr>
          <p:spPr>
            <a:xfrm>
              <a:off x="12496875" y="2316363"/>
              <a:ext cx="130200" cy="136600"/>
            </a:xfrm>
            <a:custGeom>
              <a:rect b="b" l="l" r="r" t="t"/>
              <a:pathLst>
                <a:path extrusionOk="0" h="5464" w="5208">
                  <a:moveTo>
                    <a:pt x="4818" y="389"/>
                  </a:moveTo>
                  <a:lnTo>
                    <a:pt x="4818" y="5075"/>
                  </a:lnTo>
                  <a:lnTo>
                    <a:pt x="389" y="5075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5464"/>
                  </a:lnTo>
                  <a:lnTo>
                    <a:pt x="5207" y="5464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7"/>
            <p:cNvSpPr/>
            <p:nvPr/>
          </p:nvSpPr>
          <p:spPr>
            <a:xfrm>
              <a:off x="12505700" y="2472613"/>
              <a:ext cx="112525" cy="334675"/>
            </a:xfrm>
            <a:custGeom>
              <a:rect b="b" l="l" r="r" t="t"/>
              <a:pathLst>
                <a:path extrusionOk="0" h="13387" w="4501">
                  <a:moveTo>
                    <a:pt x="1" y="1"/>
                  </a:moveTo>
                  <a:lnTo>
                    <a:pt x="1" y="13386"/>
                  </a:lnTo>
                  <a:lnTo>
                    <a:pt x="4501" y="13386"/>
                  </a:lnTo>
                  <a:lnTo>
                    <a:pt x="4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7"/>
            <p:cNvSpPr/>
            <p:nvPr/>
          </p:nvSpPr>
          <p:spPr>
            <a:xfrm>
              <a:off x="12500850" y="2467763"/>
              <a:ext cx="122250" cy="344600"/>
            </a:xfrm>
            <a:custGeom>
              <a:rect b="b" l="l" r="r" t="t"/>
              <a:pathLst>
                <a:path extrusionOk="0" h="13784" w="4890">
                  <a:moveTo>
                    <a:pt x="4500" y="398"/>
                  </a:moveTo>
                  <a:lnTo>
                    <a:pt x="4500" y="13386"/>
                  </a:lnTo>
                  <a:lnTo>
                    <a:pt x="389" y="13386"/>
                  </a:lnTo>
                  <a:lnTo>
                    <a:pt x="389" y="398"/>
                  </a:lnTo>
                  <a:close/>
                  <a:moveTo>
                    <a:pt x="0" y="0"/>
                  </a:moveTo>
                  <a:lnTo>
                    <a:pt x="0" y="13783"/>
                  </a:lnTo>
                  <a:lnTo>
                    <a:pt x="4889" y="13783"/>
                  </a:lnTo>
                  <a:lnTo>
                    <a:pt x="48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7"/>
            <p:cNvSpPr/>
            <p:nvPr/>
          </p:nvSpPr>
          <p:spPr>
            <a:xfrm>
              <a:off x="13017375" y="2448088"/>
              <a:ext cx="148125" cy="24550"/>
            </a:xfrm>
            <a:custGeom>
              <a:rect b="b" l="l" r="r" t="t"/>
              <a:pathLst>
                <a:path extrusionOk="0" h="982" w="5925">
                  <a:moveTo>
                    <a:pt x="1" y="0"/>
                  </a:moveTo>
                  <a:lnTo>
                    <a:pt x="1" y="982"/>
                  </a:lnTo>
                  <a:lnTo>
                    <a:pt x="5924" y="982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7"/>
            <p:cNvSpPr/>
            <p:nvPr/>
          </p:nvSpPr>
          <p:spPr>
            <a:xfrm>
              <a:off x="13012525" y="2443213"/>
              <a:ext cx="157825" cy="34525"/>
            </a:xfrm>
            <a:custGeom>
              <a:rect b="b" l="l" r="r" t="t"/>
              <a:pathLst>
                <a:path extrusionOk="0" h="1381" w="6313">
                  <a:moveTo>
                    <a:pt x="5924" y="390"/>
                  </a:moveTo>
                  <a:lnTo>
                    <a:pt x="5924" y="982"/>
                  </a:lnTo>
                  <a:lnTo>
                    <a:pt x="389" y="982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1380"/>
                  </a:lnTo>
                  <a:lnTo>
                    <a:pt x="6313" y="1380"/>
                  </a:lnTo>
                  <a:lnTo>
                    <a:pt x="631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7"/>
            <p:cNvSpPr/>
            <p:nvPr/>
          </p:nvSpPr>
          <p:spPr>
            <a:xfrm>
              <a:off x="13017375" y="2296463"/>
              <a:ext cx="148125" cy="24775"/>
            </a:xfrm>
            <a:custGeom>
              <a:rect b="b" l="l" r="r" t="t"/>
              <a:pathLst>
                <a:path extrusionOk="0" h="991" w="5925">
                  <a:moveTo>
                    <a:pt x="1" y="1"/>
                  </a:moveTo>
                  <a:lnTo>
                    <a:pt x="1" y="991"/>
                  </a:lnTo>
                  <a:lnTo>
                    <a:pt x="5924" y="991"/>
                  </a:lnTo>
                  <a:lnTo>
                    <a:pt x="59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7"/>
            <p:cNvSpPr/>
            <p:nvPr/>
          </p:nvSpPr>
          <p:spPr>
            <a:xfrm>
              <a:off x="13012525" y="2291613"/>
              <a:ext cx="157825" cy="34500"/>
            </a:xfrm>
            <a:custGeom>
              <a:rect b="b" l="l" r="r" t="t"/>
              <a:pathLst>
                <a:path extrusionOk="0" h="1380" w="6313">
                  <a:moveTo>
                    <a:pt x="5924" y="389"/>
                  </a:moveTo>
                  <a:lnTo>
                    <a:pt x="5924" y="990"/>
                  </a:lnTo>
                  <a:lnTo>
                    <a:pt x="389" y="990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379"/>
                  </a:lnTo>
                  <a:lnTo>
                    <a:pt x="6313" y="1379"/>
                  </a:lnTo>
                  <a:lnTo>
                    <a:pt x="63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7"/>
            <p:cNvSpPr/>
            <p:nvPr/>
          </p:nvSpPr>
          <p:spPr>
            <a:xfrm>
              <a:off x="13031075" y="2321213"/>
              <a:ext cx="120700" cy="126900"/>
            </a:xfrm>
            <a:custGeom>
              <a:rect b="b" l="l" r="r" t="t"/>
              <a:pathLst>
                <a:path extrusionOk="0" h="5076" w="4828">
                  <a:moveTo>
                    <a:pt x="1" y="1"/>
                  </a:moveTo>
                  <a:lnTo>
                    <a:pt x="1" y="5075"/>
                  </a:lnTo>
                  <a:lnTo>
                    <a:pt x="4828" y="507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7"/>
            <p:cNvSpPr/>
            <p:nvPr/>
          </p:nvSpPr>
          <p:spPr>
            <a:xfrm>
              <a:off x="13026225" y="2316363"/>
              <a:ext cx="130425" cy="136600"/>
            </a:xfrm>
            <a:custGeom>
              <a:rect b="b" l="l" r="r" t="t"/>
              <a:pathLst>
                <a:path extrusionOk="0" h="5464" w="5217">
                  <a:moveTo>
                    <a:pt x="4827" y="389"/>
                  </a:moveTo>
                  <a:lnTo>
                    <a:pt x="4827" y="5075"/>
                  </a:lnTo>
                  <a:lnTo>
                    <a:pt x="389" y="5075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5464"/>
                  </a:lnTo>
                  <a:lnTo>
                    <a:pt x="5216" y="5464"/>
                  </a:lnTo>
                  <a:lnTo>
                    <a:pt x="52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7"/>
            <p:cNvSpPr/>
            <p:nvPr/>
          </p:nvSpPr>
          <p:spPr>
            <a:xfrm>
              <a:off x="13035275" y="2472613"/>
              <a:ext cx="112300" cy="334675"/>
            </a:xfrm>
            <a:custGeom>
              <a:rect b="b" l="l" r="r" t="t"/>
              <a:pathLst>
                <a:path extrusionOk="0" h="13387" w="4492">
                  <a:moveTo>
                    <a:pt x="1" y="1"/>
                  </a:moveTo>
                  <a:lnTo>
                    <a:pt x="1" y="13386"/>
                  </a:lnTo>
                  <a:lnTo>
                    <a:pt x="4492" y="13386"/>
                  </a:lnTo>
                  <a:lnTo>
                    <a:pt x="4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7"/>
            <p:cNvSpPr/>
            <p:nvPr/>
          </p:nvSpPr>
          <p:spPr>
            <a:xfrm>
              <a:off x="13030425" y="2467763"/>
              <a:ext cx="122025" cy="344600"/>
            </a:xfrm>
            <a:custGeom>
              <a:rect b="b" l="l" r="r" t="t"/>
              <a:pathLst>
                <a:path extrusionOk="0" h="13784" w="4881">
                  <a:moveTo>
                    <a:pt x="4492" y="398"/>
                  </a:moveTo>
                  <a:lnTo>
                    <a:pt x="4492" y="13386"/>
                  </a:lnTo>
                  <a:lnTo>
                    <a:pt x="389" y="13386"/>
                  </a:lnTo>
                  <a:lnTo>
                    <a:pt x="389" y="398"/>
                  </a:lnTo>
                  <a:close/>
                  <a:moveTo>
                    <a:pt x="0" y="0"/>
                  </a:moveTo>
                  <a:lnTo>
                    <a:pt x="0" y="13783"/>
                  </a:lnTo>
                  <a:lnTo>
                    <a:pt x="4881" y="13783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7"/>
            <p:cNvSpPr/>
            <p:nvPr/>
          </p:nvSpPr>
          <p:spPr>
            <a:xfrm>
              <a:off x="13021575" y="2832013"/>
              <a:ext cx="139725" cy="153400"/>
            </a:xfrm>
            <a:custGeom>
              <a:rect b="b" l="l" r="r" t="t"/>
              <a:pathLst>
                <a:path extrusionOk="0" h="6136" w="5589">
                  <a:moveTo>
                    <a:pt x="1" y="0"/>
                  </a:moveTo>
                  <a:lnTo>
                    <a:pt x="1" y="6136"/>
                  </a:lnTo>
                  <a:lnTo>
                    <a:pt x="5588" y="6136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7"/>
            <p:cNvSpPr/>
            <p:nvPr/>
          </p:nvSpPr>
          <p:spPr>
            <a:xfrm>
              <a:off x="13016725" y="2827138"/>
              <a:ext cx="149425" cy="163150"/>
            </a:xfrm>
            <a:custGeom>
              <a:rect b="b" l="l" r="r" t="t"/>
              <a:pathLst>
                <a:path extrusionOk="0" h="6526" w="5977">
                  <a:moveTo>
                    <a:pt x="5588" y="390"/>
                  </a:moveTo>
                  <a:lnTo>
                    <a:pt x="5588" y="6136"/>
                  </a:lnTo>
                  <a:lnTo>
                    <a:pt x="389" y="6136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6525"/>
                  </a:lnTo>
                  <a:lnTo>
                    <a:pt x="5977" y="6525"/>
                  </a:lnTo>
                  <a:lnTo>
                    <a:pt x="597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7"/>
            <p:cNvSpPr/>
            <p:nvPr/>
          </p:nvSpPr>
          <p:spPr>
            <a:xfrm>
              <a:off x="12492225" y="2832013"/>
              <a:ext cx="139500" cy="153400"/>
            </a:xfrm>
            <a:custGeom>
              <a:rect b="b" l="l" r="r" t="t"/>
              <a:pathLst>
                <a:path extrusionOk="0" h="6136" w="5580">
                  <a:moveTo>
                    <a:pt x="0" y="0"/>
                  </a:moveTo>
                  <a:lnTo>
                    <a:pt x="0" y="6136"/>
                  </a:lnTo>
                  <a:lnTo>
                    <a:pt x="5579" y="6136"/>
                  </a:lnTo>
                  <a:lnTo>
                    <a:pt x="55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7"/>
            <p:cNvSpPr/>
            <p:nvPr/>
          </p:nvSpPr>
          <p:spPr>
            <a:xfrm>
              <a:off x="12487150" y="2827138"/>
              <a:ext cx="149650" cy="163150"/>
            </a:xfrm>
            <a:custGeom>
              <a:rect b="b" l="l" r="r" t="t"/>
              <a:pathLst>
                <a:path extrusionOk="0" h="6526" w="5986">
                  <a:moveTo>
                    <a:pt x="5588" y="390"/>
                  </a:moveTo>
                  <a:lnTo>
                    <a:pt x="5588" y="6136"/>
                  </a:lnTo>
                  <a:lnTo>
                    <a:pt x="398" y="6136"/>
                  </a:lnTo>
                  <a:lnTo>
                    <a:pt x="398" y="390"/>
                  </a:lnTo>
                  <a:close/>
                  <a:moveTo>
                    <a:pt x="0" y="1"/>
                  </a:moveTo>
                  <a:lnTo>
                    <a:pt x="0" y="6525"/>
                  </a:lnTo>
                  <a:lnTo>
                    <a:pt x="5985" y="6525"/>
                  </a:lnTo>
                  <a:lnTo>
                    <a:pt x="598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7"/>
            <p:cNvSpPr/>
            <p:nvPr/>
          </p:nvSpPr>
          <p:spPr>
            <a:xfrm>
              <a:off x="13035275" y="3013238"/>
              <a:ext cx="112300" cy="549500"/>
            </a:xfrm>
            <a:custGeom>
              <a:rect b="b" l="l" r="r" t="t"/>
              <a:pathLst>
                <a:path extrusionOk="0" h="21980" w="4492">
                  <a:moveTo>
                    <a:pt x="1" y="1"/>
                  </a:moveTo>
                  <a:lnTo>
                    <a:pt x="1" y="21980"/>
                  </a:lnTo>
                  <a:lnTo>
                    <a:pt x="4492" y="21980"/>
                  </a:lnTo>
                  <a:lnTo>
                    <a:pt x="4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7"/>
            <p:cNvSpPr/>
            <p:nvPr/>
          </p:nvSpPr>
          <p:spPr>
            <a:xfrm>
              <a:off x="13030425" y="3008388"/>
              <a:ext cx="122025" cy="559200"/>
            </a:xfrm>
            <a:custGeom>
              <a:rect b="b" l="l" r="r" t="t"/>
              <a:pathLst>
                <a:path extrusionOk="0" h="22368" w="4881">
                  <a:moveTo>
                    <a:pt x="4492" y="389"/>
                  </a:moveTo>
                  <a:lnTo>
                    <a:pt x="4492" y="21979"/>
                  </a:lnTo>
                  <a:lnTo>
                    <a:pt x="389" y="21979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2368"/>
                  </a:lnTo>
                  <a:lnTo>
                    <a:pt x="4881" y="22368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7"/>
            <p:cNvSpPr/>
            <p:nvPr/>
          </p:nvSpPr>
          <p:spPr>
            <a:xfrm>
              <a:off x="13035275" y="3217263"/>
              <a:ext cx="32300" cy="345475"/>
            </a:xfrm>
            <a:custGeom>
              <a:rect b="b" l="l" r="r" t="t"/>
              <a:pathLst>
                <a:path extrusionOk="0" h="13819" w="1292">
                  <a:moveTo>
                    <a:pt x="1" y="0"/>
                  </a:moveTo>
                  <a:lnTo>
                    <a:pt x="1" y="13819"/>
                  </a:lnTo>
                  <a:lnTo>
                    <a:pt x="1292" y="13819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7"/>
            <p:cNvSpPr/>
            <p:nvPr/>
          </p:nvSpPr>
          <p:spPr>
            <a:xfrm>
              <a:off x="13030425" y="3212388"/>
              <a:ext cx="42025" cy="355200"/>
            </a:xfrm>
            <a:custGeom>
              <a:rect b="b" l="l" r="r" t="t"/>
              <a:pathLst>
                <a:path extrusionOk="0" h="14208" w="1681">
                  <a:moveTo>
                    <a:pt x="1291" y="390"/>
                  </a:moveTo>
                  <a:lnTo>
                    <a:pt x="1291" y="13819"/>
                  </a:lnTo>
                  <a:lnTo>
                    <a:pt x="389" y="13819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14208"/>
                  </a:lnTo>
                  <a:lnTo>
                    <a:pt x="1680" y="14208"/>
                  </a:lnTo>
                  <a:lnTo>
                    <a:pt x="16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7"/>
            <p:cNvSpPr/>
            <p:nvPr/>
          </p:nvSpPr>
          <p:spPr>
            <a:xfrm>
              <a:off x="12585725" y="3217263"/>
              <a:ext cx="32500" cy="345475"/>
            </a:xfrm>
            <a:custGeom>
              <a:rect b="b" l="l" r="r" t="t"/>
              <a:pathLst>
                <a:path extrusionOk="0" h="13819" w="1300">
                  <a:moveTo>
                    <a:pt x="0" y="0"/>
                  </a:moveTo>
                  <a:lnTo>
                    <a:pt x="0" y="13819"/>
                  </a:lnTo>
                  <a:lnTo>
                    <a:pt x="1300" y="13819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7"/>
            <p:cNvSpPr/>
            <p:nvPr/>
          </p:nvSpPr>
          <p:spPr>
            <a:xfrm>
              <a:off x="12580850" y="3212388"/>
              <a:ext cx="42250" cy="355200"/>
            </a:xfrm>
            <a:custGeom>
              <a:rect b="b" l="l" r="r" t="t"/>
              <a:pathLst>
                <a:path extrusionOk="0" h="14208" w="1690">
                  <a:moveTo>
                    <a:pt x="1300" y="390"/>
                  </a:moveTo>
                  <a:lnTo>
                    <a:pt x="1300" y="13819"/>
                  </a:lnTo>
                  <a:lnTo>
                    <a:pt x="390" y="13819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14208"/>
                  </a:lnTo>
                  <a:lnTo>
                    <a:pt x="1689" y="14208"/>
                  </a:lnTo>
                  <a:lnTo>
                    <a:pt x="16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7"/>
            <p:cNvSpPr/>
            <p:nvPr/>
          </p:nvSpPr>
          <p:spPr>
            <a:xfrm>
              <a:off x="12438300" y="3350088"/>
              <a:ext cx="67425" cy="212650"/>
            </a:xfrm>
            <a:custGeom>
              <a:rect b="b" l="l" r="r" t="t"/>
              <a:pathLst>
                <a:path extrusionOk="0" h="8506" w="2697">
                  <a:moveTo>
                    <a:pt x="0" y="0"/>
                  </a:moveTo>
                  <a:lnTo>
                    <a:pt x="0" y="8506"/>
                  </a:lnTo>
                  <a:lnTo>
                    <a:pt x="2697" y="8506"/>
                  </a:lnTo>
                  <a:lnTo>
                    <a:pt x="26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7"/>
            <p:cNvSpPr/>
            <p:nvPr/>
          </p:nvSpPr>
          <p:spPr>
            <a:xfrm>
              <a:off x="12433425" y="3345213"/>
              <a:ext cx="77175" cy="222375"/>
            </a:xfrm>
            <a:custGeom>
              <a:rect b="b" l="l" r="r" t="t"/>
              <a:pathLst>
                <a:path extrusionOk="0" h="8895" w="3087">
                  <a:moveTo>
                    <a:pt x="2697" y="390"/>
                  </a:moveTo>
                  <a:lnTo>
                    <a:pt x="2697" y="8506"/>
                  </a:lnTo>
                  <a:lnTo>
                    <a:pt x="390" y="8506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8895"/>
                  </a:lnTo>
                  <a:lnTo>
                    <a:pt x="3086" y="8895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7"/>
            <p:cNvSpPr/>
            <p:nvPr/>
          </p:nvSpPr>
          <p:spPr>
            <a:xfrm>
              <a:off x="13147575" y="3350088"/>
              <a:ext cx="67425" cy="212650"/>
            </a:xfrm>
            <a:custGeom>
              <a:rect b="b" l="l" r="r" t="t"/>
              <a:pathLst>
                <a:path extrusionOk="0" h="8506" w="2697">
                  <a:moveTo>
                    <a:pt x="0" y="0"/>
                  </a:moveTo>
                  <a:lnTo>
                    <a:pt x="0" y="8506"/>
                  </a:lnTo>
                  <a:lnTo>
                    <a:pt x="2697" y="8506"/>
                  </a:lnTo>
                  <a:lnTo>
                    <a:pt x="26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7"/>
            <p:cNvSpPr/>
            <p:nvPr/>
          </p:nvSpPr>
          <p:spPr>
            <a:xfrm>
              <a:off x="13142700" y="3345213"/>
              <a:ext cx="77150" cy="222375"/>
            </a:xfrm>
            <a:custGeom>
              <a:rect b="b" l="l" r="r" t="t"/>
              <a:pathLst>
                <a:path extrusionOk="0" h="8895" w="3086">
                  <a:moveTo>
                    <a:pt x="2697" y="390"/>
                  </a:moveTo>
                  <a:lnTo>
                    <a:pt x="2697" y="8506"/>
                  </a:lnTo>
                  <a:lnTo>
                    <a:pt x="390" y="8506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8895"/>
                  </a:lnTo>
                  <a:lnTo>
                    <a:pt x="3086" y="8895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7"/>
            <p:cNvSpPr/>
            <p:nvPr/>
          </p:nvSpPr>
          <p:spPr>
            <a:xfrm>
              <a:off x="12678325" y="3211513"/>
              <a:ext cx="296650" cy="351225"/>
            </a:xfrm>
            <a:custGeom>
              <a:rect b="b" l="l" r="r" t="t"/>
              <a:pathLst>
                <a:path extrusionOk="0" h="14049" w="11866">
                  <a:moveTo>
                    <a:pt x="1" y="0"/>
                  </a:moveTo>
                  <a:lnTo>
                    <a:pt x="1" y="14049"/>
                  </a:lnTo>
                  <a:lnTo>
                    <a:pt x="11865" y="14049"/>
                  </a:lnTo>
                  <a:lnTo>
                    <a:pt x="118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7"/>
            <p:cNvSpPr/>
            <p:nvPr/>
          </p:nvSpPr>
          <p:spPr>
            <a:xfrm>
              <a:off x="12673475" y="3206638"/>
              <a:ext cx="306350" cy="360950"/>
            </a:xfrm>
            <a:custGeom>
              <a:rect b="b" l="l" r="r" t="t"/>
              <a:pathLst>
                <a:path extrusionOk="0" h="14438" w="12254">
                  <a:moveTo>
                    <a:pt x="11865" y="390"/>
                  </a:moveTo>
                  <a:lnTo>
                    <a:pt x="11865" y="14049"/>
                  </a:lnTo>
                  <a:lnTo>
                    <a:pt x="398" y="14049"/>
                  </a:lnTo>
                  <a:lnTo>
                    <a:pt x="398" y="390"/>
                  </a:lnTo>
                  <a:close/>
                  <a:moveTo>
                    <a:pt x="0" y="1"/>
                  </a:moveTo>
                  <a:lnTo>
                    <a:pt x="0" y="14438"/>
                  </a:lnTo>
                  <a:lnTo>
                    <a:pt x="12254" y="14438"/>
                  </a:lnTo>
                  <a:lnTo>
                    <a:pt x="122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7"/>
            <p:cNvSpPr/>
            <p:nvPr/>
          </p:nvSpPr>
          <p:spPr>
            <a:xfrm>
              <a:off x="12789725" y="3255713"/>
              <a:ext cx="73850" cy="81800"/>
            </a:xfrm>
            <a:custGeom>
              <a:rect b="b" l="l" r="r" t="t"/>
              <a:pathLst>
                <a:path extrusionOk="0" h="3272" w="2954">
                  <a:moveTo>
                    <a:pt x="2564" y="389"/>
                  </a:moveTo>
                  <a:lnTo>
                    <a:pt x="2564" y="2883"/>
                  </a:lnTo>
                  <a:lnTo>
                    <a:pt x="389" y="2883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3272"/>
                  </a:lnTo>
                  <a:lnTo>
                    <a:pt x="2953" y="3272"/>
                  </a:lnTo>
                  <a:lnTo>
                    <a:pt x="295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7"/>
            <p:cNvSpPr/>
            <p:nvPr/>
          </p:nvSpPr>
          <p:spPr>
            <a:xfrm>
              <a:off x="12807400" y="3274063"/>
              <a:ext cx="38500" cy="45100"/>
            </a:xfrm>
            <a:custGeom>
              <a:rect b="b" l="l" r="r" t="t"/>
              <a:pathLst>
                <a:path extrusionOk="0" h="1804" w="1540">
                  <a:moveTo>
                    <a:pt x="1" y="0"/>
                  </a:moveTo>
                  <a:lnTo>
                    <a:pt x="1" y="1804"/>
                  </a:lnTo>
                  <a:lnTo>
                    <a:pt x="1539" y="180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7"/>
            <p:cNvSpPr/>
            <p:nvPr/>
          </p:nvSpPr>
          <p:spPr>
            <a:xfrm>
              <a:off x="12802550" y="3269188"/>
              <a:ext cx="48200" cy="54850"/>
            </a:xfrm>
            <a:custGeom>
              <a:rect b="b" l="l" r="r" t="t"/>
              <a:pathLst>
                <a:path extrusionOk="0" h="2194" w="1928">
                  <a:moveTo>
                    <a:pt x="1530" y="390"/>
                  </a:moveTo>
                  <a:lnTo>
                    <a:pt x="1530" y="1804"/>
                  </a:lnTo>
                  <a:lnTo>
                    <a:pt x="389" y="1804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2193"/>
                  </a:lnTo>
                  <a:lnTo>
                    <a:pt x="1928" y="2193"/>
                  </a:lnTo>
                  <a:lnTo>
                    <a:pt x="192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7"/>
            <p:cNvSpPr/>
            <p:nvPr/>
          </p:nvSpPr>
          <p:spPr>
            <a:xfrm>
              <a:off x="12877700" y="3255713"/>
              <a:ext cx="73850" cy="81800"/>
            </a:xfrm>
            <a:custGeom>
              <a:rect b="b" l="l" r="r" t="t"/>
              <a:pathLst>
                <a:path extrusionOk="0" h="3272" w="2954">
                  <a:moveTo>
                    <a:pt x="2555" y="389"/>
                  </a:moveTo>
                  <a:lnTo>
                    <a:pt x="2555" y="2883"/>
                  </a:lnTo>
                  <a:lnTo>
                    <a:pt x="389" y="2883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3272"/>
                  </a:lnTo>
                  <a:lnTo>
                    <a:pt x="2953" y="3272"/>
                  </a:lnTo>
                  <a:lnTo>
                    <a:pt x="295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7"/>
            <p:cNvSpPr/>
            <p:nvPr/>
          </p:nvSpPr>
          <p:spPr>
            <a:xfrm>
              <a:off x="12895375" y="3274063"/>
              <a:ext cx="38250" cy="45100"/>
            </a:xfrm>
            <a:custGeom>
              <a:rect b="b" l="l" r="r" t="t"/>
              <a:pathLst>
                <a:path extrusionOk="0" h="1804" w="1530">
                  <a:moveTo>
                    <a:pt x="0" y="0"/>
                  </a:moveTo>
                  <a:lnTo>
                    <a:pt x="0" y="1804"/>
                  </a:lnTo>
                  <a:lnTo>
                    <a:pt x="1530" y="1804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7"/>
            <p:cNvSpPr/>
            <p:nvPr/>
          </p:nvSpPr>
          <p:spPr>
            <a:xfrm>
              <a:off x="12890500" y="3269188"/>
              <a:ext cx="48000" cy="54850"/>
            </a:xfrm>
            <a:custGeom>
              <a:rect b="b" l="l" r="r" t="t"/>
              <a:pathLst>
                <a:path extrusionOk="0" h="2194" w="1920">
                  <a:moveTo>
                    <a:pt x="1530" y="390"/>
                  </a:moveTo>
                  <a:lnTo>
                    <a:pt x="1530" y="1804"/>
                  </a:lnTo>
                  <a:lnTo>
                    <a:pt x="390" y="1804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2193"/>
                  </a:lnTo>
                  <a:lnTo>
                    <a:pt x="1919" y="2193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7"/>
            <p:cNvSpPr/>
            <p:nvPr/>
          </p:nvSpPr>
          <p:spPr>
            <a:xfrm>
              <a:off x="12701750" y="3255713"/>
              <a:ext cx="73850" cy="81800"/>
            </a:xfrm>
            <a:custGeom>
              <a:rect b="b" l="l" r="r" t="t"/>
              <a:pathLst>
                <a:path extrusionOk="0" h="3272" w="2954">
                  <a:moveTo>
                    <a:pt x="2565" y="389"/>
                  </a:moveTo>
                  <a:lnTo>
                    <a:pt x="2565" y="2883"/>
                  </a:lnTo>
                  <a:lnTo>
                    <a:pt x="390" y="2883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3272"/>
                  </a:lnTo>
                  <a:lnTo>
                    <a:pt x="2954" y="3272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7"/>
            <p:cNvSpPr/>
            <p:nvPr/>
          </p:nvSpPr>
          <p:spPr>
            <a:xfrm>
              <a:off x="12720775" y="3275388"/>
              <a:ext cx="35825" cy="42450"/>
            </a:xfrm>
            <a:custGeom>
              <a:rect b="b" l="l" r="r" t="t"/>
              <a:pathLst>
                <a:path extrusionOk="0" h="1698" w="1433">
                  <a:moveTo>
                    <a:pt x="0" y="0"/>
                  </a:moveTo>
                  <a:lnTo>
                    <a:pt x="0" y="1698"/>
                  </a:lnTo>
                  <a:lnTo>
                    <a:pt x="1432" y="1698"/>
                  </a:lnTo>
                  <a:lnTo>
                    <a:pt x="14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7"/>
            <p:cNvSpPr/>
            <p:nvPr/>
          </p:nvSpPr>
          <p:spPr>
            <a:xfrm>
              <a:off x="12715900" y="3270513"/>
              <a:ext cx="45775" cy="52200"/>
            </a:xfrm>
            <a:custGeom>
              <a:rect b="b" l="l" r="r" t="t"/>
              <a:pathLst>
                <a:path extrusionOk="0" h="2088" w="1831">
                  <a:moveTo>
                    <a:pt x="1433" y="390"/>
                  </a:moveTo>
                  <a:lnTo>
                    <a:pt x="1433" y="1698"/>
                  </a:lnTo>
                  <a:lnTo>
                    <a:pt x="390" y="1698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2087"/>
                  </a:lnTo>
                  <a:lnTo>
                    <a:pt x="1831" y="2087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7"/>
            <p:cNvSpPr/>
            <p:nvPr/>
          </p:nvSpPr>
          <p:spPr>
            <a:xfrm>
              <a:off x="12794575" y="3367988"/>
              <a:ext cx="64125" cy="194750"/>
            </a:xfrm>
            <a:custGeom>
              <a:rect b="b" l="l" r="r" t="t"/>
              <a:pathLst>
                <a:path extrusionOk="0" h="7790" w="2565">
                  <a:moveTo>
                    <a:pt x="1283" y="1"/>
                  </a:moveTo>
                  <a:lnTo>
                    <a:pt x="1150" y="9"/>
                  </a:lnTo>
                  <a:lnTo>
                    <a:pt x="1026" y="27"/>
                  </a:lnTo>
                  <a:lnTo>
                    <a:pt x="903" y="62"/>
                  </a:lnTo>
                  <a:lnTo>
                    <a:pt x="788" y="107"/>
                  </a:lnTo>
                  <a:lnTo>
                    <a:pt x="673" y="160"/>
                  </a:lnTo>
                  <a:lnTo>
                    <a:pt x="567" y="222"/>
                  </a:lnTo>
                  <a:lnTo>
                    <a:pt x="470" y="292"/>
                  </a:lnTo>
                  <a:lnTo>
                    <a:pt x="372" y="381"/>
                  </a:lnTo>
                  <a:lnTo>
                    <a:pt x="293" y="469"/>
                  </a:lnTo>
                  <a:lnTo>
                    <a:pt x="222" y="566"/>
                  </a:lnTo>
                  <a:lnTo>
                    <a:pt x="151" y="673"/>
                  </a:lnTo>
                  <a:lnTo>
                    <a:pt x="98" y="787"/>
                  </a:lnTo>
                  <a:lnTo>
                    <a:pt x="63" y="902"/>
                  </a:lnTo>
                  <a:lnTo>
                    <a:pt x="27" y="1026"/>
                  </a:lnTo>
                  <a:lnTo>
                    <a:pt x="10" y="1150"/>
                  </a:lnTo>
                  <a:lnTo>
                    <a:pt x="1" y="1283"/>
                  </a:lnTo>
                  <a:lnTo>
                    <a:pt x="1" y="7790"/>
                  </a:lnTo>
                  <a:lnTo>
                    <a:pt x="2565" y="7790"/>
                  </a:lnTo>
                  <a:lnTo>
                    <a:pt x="2565" y="1283"/>
                  </a:lnTo>
                  <a:lnTo>
                    <a:pt x="2556" y="1150"/>
                  </a:lnTo>
                  <a:lnTo>
                    <a:pt x="2538" y="1026"/>
                  </a:lnTo>
                  <a:lnTo>
                    <a:pt x="2503" y="902"/>
                  </a:lnTo>
                  <a:lnTo>
                    <a:pt x="2459" y="787"/>
                  </a:lnTo>
                  <a:lnTo>
                    <a:pt x="2406" y="673"/>
                  </a:lnTo>
                  <a:lnTo>
                    <a:pt x="2344" y="566"/>
                  </a:lnTo>
                  <a:lnTo>
                    <a:pt x="2273" y="469"/>
                  </a:lnTo>
                  <a:lnTo>
                    <a:pt x="2185" y="381"/>
                  </a:lnTo>
                  <a:lnTo>
                    <a:pt x="2096" y="292"/>
                  </a:lnTo>
                  <a:lnTo>
                    <a:pt x="1999" y="222"/>
                  </a:lnTo>
                  <a:lnTo>
                    <a:pt x="1893" y="160"/>
                  </a:lnTo>
                  <a:lnTo>
                    <a:pt x="1778" y="107"/>
                  </a:lnTo>
                  <a:lnTo>
                    <a:pt x="1663" y="62"/>
                  </a:lnTo>
                  <a:lnTo>
                    <a:pt x="1539" y="27"/>
                  </a:lnTo>
                  <a:lnTo>
                    <a:pt x="1415" y="9"/>
                  </a:lnTo>
                  <a:lnTo>
                    <a:pt x="12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7"/>
            <p:cNvSpPr/>
            <p:nvPr/>
          </p:nvSpPr>
          <p:spPr>
            <a:xfrm>
              <a:off x="12789725" y="3363138"/>
              <a:ext cx="73850" cy="204450"/>
            </a:xfrm>
            <a:custGeom>
              <a:rect b="b" l="l" r="r" t="t"/>
              <a:pathLst>
                <a:path extrusionOk="0" h="8178" w="2954">
                  <a:moveTo>
                    <a:pt x="1477" y="389"/>
                  </a:moveTo>
                  <a:lnTo>
                    <a:pt x="1583" y="398"/>
                  </a:lnTo>
                  <a:lnTo>
                    <a:pt x="1698" y="416"/>
                  </a:lnTo>
                  <a:lnTo>
                    <a:pt x="1795" y="442"/>
                  </a:lnTo>
                  <a:lnTo>
                    <a:pt x="1901" y="478"/>
                  </a:lnTo>
                  <a:lnTo>
                    <a:pt x="1990" y="522"/>
                  </a:lnTo>
                  <a:lnTo>
                    <a:pt x="2087" y="575"/>
                  </a:lnTo>
                  <a:lnTo>
                    <a:pt x="2166" y="645"/>
                  </a:lnTo>
                  <a:lnTo>
                    <a:pt x="2246" y="707"/>
                  </a:lnTo>
                  <a:lnTo>
                    <a:pt x="2317" y="787"/>
                  </a:lnTo>
                  <a:lnTo>
                    <a:pt x="2379" y="875"/>
                  </a:lnTo>
                  <a:lnTo>
                    <a:pt x="2432" y="964"/>
                  </a:lnTo>
                  <a:lnTo>
                    <a:pt x="2476" y="1052"/>
                  </a:lnTo>
                  <a:lnTo>
                    <a:pt x="2511" y="1158"/>
                  </a:lnTo>
                  <a:lnTo>
                    <a:pt x="2538" y="1264"/>
                  </a:lnTo>
                  <a:lnTo>
                    <a:pt x="2555" y="1370"/>
                  </a:lnTo>
                  <a:lnTo>
                    <a:pt x="2564" y="1477"/>
                  </a:lnTo>
                  <a:lnTo>
                    <a:pt x="2564" y="7789"/>
                  </a:lnTo>
                  <a:lnTo>
                    <a:pt x="389" y="7789"/>
                  </a:lnTo>
                  <a:lnTo>
                    <a:pt x="389" y="1477"/>
                  </a:lnTo>
                  <a:lnTo>
                    <a:pt x="398" y="1370"/>
                  </a:lnTo>
                  <a:lnTo>
                    <a:pt x="416" y="1264"/>
                  </a:lnTo>
                  <a:lnTo>
                    <a:pt x="442" y="1158"/>
                  </a:lnTo>
                  <a:lnTo>
                    <a:pt x="478" y="1052"/>
                  </a:lnTo>
                  <a:lnTo>
                    <a:pt x="522" y="964"/>
                  </a:lnTo>
                  <a:lnTo>
                    <a:pt x="575" y="875"/>
                  </a:lnTo>
                  <a:lnTo>
                    <a:pt x="637" y="787"/>
                  </a:lnTo>
                  <a:lnTo>
                    <a:pt x="708" y="707"/>
                  </a:lnTo>
                  <a:lnTo>
                    <a:pt x="787" y="645"/>
                  </a:lnTo>
                  <a:lnTo>
                    <a:pt x="867" y="575"/>
                  </a:lnTo>
                  <a:lnTo>
                    <a:pt x="955" y="522"/>
                  </a:lnTo>
                  <a:lnTo>
                    <a:pt x="1053" y="478"/>
                  </a:lnTo>
                  <a:lnTo>
                    <a:pt x="1150" y="442"/>
                  </a:lnTo>
                  <a:lnTo>
                    <a:pt x="1256" y="416"/>
                  </a:lnTo>
                  <a:lnTo>
                    <a:pt x="1362" y="398"/>
                  </a:lnTo>
                  <a:lnTo>
                    <a:pt x="1477" y="389"/>
                  </a:lnTo>
                  <a:close/>
                  <a:moveTo>
                    <a:pt x="1477" y="0"/>
                  </a:moveTo>
                  <a:lnTo>
                    <a:pt x="1327" y="9"/>
                  </a:lnTo>
                  <a:lnTo>
                    <a:pt x="1176" y="35"/>
                  </a:lnTo>
                  <a:lnTo>
                    <a:pt x="1035" y="71"/>
                  </a:lnTo>
                  <a:lnTo>
                    <a:pt x="902" y="115"/>
                  </a:lnTo>
                  <a:lnTo>
                    <a:pt x="770" y="177"/>
                  </a:lnTo>
                  <a:lnTo>
                    <a:pt x="655" y="256"/>
                  </a:lnTo>
                  <a:lnTo>
                    <a:pt x="540" y="336"/>
                  </a:lnTo>
                  <a:lnTo>
                    <a:pt x="434" y="433"/>
                  </a:lnTo>
                  <a:lnTo>
                    <a:pt x="336" y="539"/>
                  </a:lnTo>
                  <a:lnTo>
                    <a:pt x="248" y="654"/>
                  </a:lnTo>
                  <a:lnTo>
                    <a:pt x="177" y="778"/>
                  </a:lnTo>
                  <a:lnTo>
                    <a:pt x="115" y="902"/>
                  </a:lnTo>
                  <a:lnTo>
                    <a:pt x="62" y="1043"/>
                  </a:lnTo>
                  <a:lnTo>
                    <a:pt x="27" y="1185"/>
                  </a:lnTo>
                  <a:lnTo>
                    <a:pt x="9" y="1326"/>
                  </a:lnTo>
                  <a:lnTo>
                    <a:pt x="0" y="1477"/>
                  </a:lnTo>
                  <a:lnTo>
                    <a:pt x="0" y="8178"/>
                  </a:lnTo>
                  <a:lnTo>
                    <a:pt x="2953" y="8178"/>
                  </a:lnTo>
                  <a:lnTo>
                    <a:pt x="2953" y="1477"/>
                  </a:lnTo>
                  <a:lnTo>
                    <a:pt x="2944" y="1326"/>
                  </a:lnTo>
                  <a:lnTo>
                    <a:pt x="2927" y="1185"/>
                  </a:lnTo>
                  <a:lnTo>
                    <a:pt x="2883" y="1043"/>
                  </a:lnTo>
                  <a:lnTo>
                    <a:pt x="2838" y="902"/>
                  </a:lnTo>
                  <a:lnTo>
                    <a:pt x="2777" y="778"/>
                  </a:lnTo>
                  <a:lnTo>
                    <a:pt x="2697" y="654"/>
                  </a:lnTo>
                  <a:lnTo>
                    <a:pt x="2617" y="539"/>
                  </a:lnTo>
                  <a:lnTo>
                    <a:pt x="2520" y="433"/>
                  </a:lnTo>
                  <a:lnTo>
                    <a:pt x="2414" y="336"/>
                  </a:lnTo>
                  <a:lnTo>
                    <a:pt x="2299" y="256"/>
                  </a:lnTo>
                  <a:lnTo>
                    <a:pt x="2175" y="177"/>
                  </a:lnTo>
                  <a:lnTo>
                    <a:pt x="2052" y="115"/>
                  </a:lnTo>
                  <a:lnTo>
                    <a:pt x="1919" y="71"/>
                  </a:lnTo>
                  <a:lnTo>
                    <a:pt x="1777" y="35"/>
                  </a:lnTo>
                  <a:lnTo>
                    <a:pt x="1627" y="9"/>
                  </a:lnTo>
                  <a:lnTo>
                    <a:pt x="147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7"/>
            <p:cNvSpPr/>
            <p:nvPr/>
          </p:nvSpPr>
          <p:spPr>
            <a:xfrm>
              <a:off x="12882550" y="3367988"/>
              <a:ext cx="64125" cy="194750"/>
            </a:xfrm>
            <a:custGeom>
              <a:rect b="b" l="l" r="r" t="t"/>
              <a:pathLst>
                <a:path extrusionOk="0" h="7790" w="2565">
                  <a:moveTo>
                    <a:pt x="1283" y="1"/>
                  </a:moveTo>
                  <a:lnTo>
                    <a:pt x="1150" y="9"/>
                  </a:lnTo>
                  <a:lnTo>
                    <a:pt x="1017" y="27"/>
                  </a:lnTo>
                  <a:lnTo>
                    <a:pt x="902" y="62"/>
                  </a:lnTo>
                  <a:lnTo>
                    <a:pt x="779" y="107"/>
                  </a:lnTo>
                  <a:lnTo>
                    <a:pt x="673" y="160"/>
                  </a:lnTo>
                  <a:lnTo>
                    <a:pt x="566" y="222"/>
                  </a:lnTo>
                  <a:lnTo>
                    <a:pt x="460" y="292"/>
                  </a:lnTo>
                  <a:lnTo>
                    <a:pt x="372" y="381"/>
                  </a:lnTo>
                  <a:lnTo>
                    <a:pt x="292" y="469"/>
                  </a:lnTo>
                  <a:lnTo>
                    <a:pt x="213" y="566"/>
                  </a:lnTo>
                  <a:lnTo>
                    <a:pt x="151" y="673"/>
                  </a:lnTo>
                  <a:lnTo>
                    <a:pt x="98" y="787"/>
                  </a:lnTo>
                  <a:lnTo>
                    <a:pt x="54" y="902"/>
                  </a:lnTo>
                  <a:lnTo>
                    <a:pt x="27" y="1026"/>
                  </a:lnTo>
                  <a:lnTo>
                    <a:pt x="1" y="1150"/>
                  </a:lnTo>
                  <a:lnTo>
                    <a:pt x="1" y="1283"/>
                  </a:lnTo>
                  <a:lnTo>
                    <a:pt x="1" y="7790"/>
                  </a:lnTo>
                  <a:lnTo>
                    <a:pt x="2565" y="7790"/>
                  </a:lnTo>
                  <a:lnTo>
                    <a:pt x="2565" y="1283"/>
                  </a:lnTo>
                  <a:lnTo>
                    <a:pt x="2556" y="1150"/>
                  </a:lnTo>
                  <a:lnTo>
                    <a:pt x="2538" y="1026"/>
                  </a:lnTo>
                  <a:lnTo>
                    <a:pt x="2503" y="902"/>
                  </a:lnTo>
                  <a:lnTo>
                    <a:pt x="2458" y="787"/>
                  </a:lnTo>
                  <a:lnTo>
                    <a:pt x="2405" y="673"/>
                  </a:lnTo>
                  <a:lnTo>
                    <a:pt x="2344" y="566"/>
                  </a:lnTo>
                  <a:lnTo>
                    <a:pt x="2264" y="469"/>
                  </a:lnTo>
                  <a:lnTo>
                    <a:pt x="2184" y="381"/>
                  </a:lnTo>
                  <a:lnTo>
                    <a:pt x="2096" y="292"/>
                  </a:lnTo>
                  <a:lnTo>
                    <a:pt x="1999" y="222"/>
                  </a:lnTo>
                  <a:lnTo>
                    <a:pt x="1893" y="160"/>
                  </a:lnTo>
                  <a:lnTo>
                    <a:pt x="1778" y="107"/>
                  </a:lnTo>
                  <a:lnTo>
                    <a:pt x="1663" y="62"/>
                  </a:lnTo>
                  <a:lnTo>
                    <a:pt x="1539" y="27"/>
                  </a:lnTo>
                  <a:lnTo>
                    <a:pt x="1406" y="9"/>
                  </a:lnTo>
                  <a:lnTo>
                    <a:pt x="12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7"/>
            <p:cNvSpPr/>
            <p:nvPr/>
          </p:nvSpPr>
          <p:spPr>
            <a:xfrm>
              <a:off x="12877700" y="3363138"/>
              <a:ext cx="73850" cy="204450"/>
            </a:xfrm>
            <a:custGeom>
              <a:rect b="b" l="l" r="r" t="t"/>
              <a:pathLst>
                <a:path extrusionOk="0" h="8178" w="2954">
                  <a:moveTo>
                    <a:pt x="1477" y="389"/>
                  </a:moveTo>
                  <a:lnTo>
                    <a:pt x="1583" y="398"/>
                  </a:lnTo>
                  <a:lnTo>
                    <a:pt x="1689" y="416"/>
                  </a:lnTo>
                  <a:lnTo>
                    <a:pt x="1795" y="442"/>
                  </a:lnTo>
                  <a:lnTo>
                    <a:pt x="1892" y="478"/>
                  </a:lnTo>
                  <a:lnTo>
                    <a:pt x="1989" y="522"/>
                  </a:lnTo>
                  <a:lnTo>
                    <a:pt x="2078" y="575"/>
                  </a:lnTo>
                  <a:lnTo>
                    <a:pt x="2166" y="645"/>
                  </a:lnTo>
                  <a:lnTo>
                    <a:pt x="2237" y="707"/>
                  </a:lnTo>
                  <a:lnTo>
                    <a:pt x="2308" y="787"/>
                  </a:lnTo>
                  <a:lnTo>
                    <a:pt x="2370" y="875"/>
                  </a:lnTo>
                  <a:lnTo>
                    <a:pt x="2431" y="964"/>
                  </a:lnTo>
                  <a:lnTo>
                    <a:pt x="2476" y="1052"/>
                  </a:lnTo>
                  <a:lnTo>
                    <a:pt x="2511" y="1158"/>
                  </a:lnTo>
                  <a:lnTo>
                    <a:pt x="2538" y="1264"/>
                  </a:lnTo>
                  <a:lnTo>
                    <a:pt x="2555" y="1370"/>
                  </a:lnTo>
                  <a:lnTo>
                    <a:pt x="2555" y="1477"/>
                  </a:lnTo>
                  <a:lnTo>
                    <a:pt x="2555" y="7789"/>
                  </a:lnTo>
                  <a:lnTo>
                    <a:pt x="389" y="7789"/>
                  </a:lnTo>
                  <a:lnTo>
                    <a:pt x="389" y="1477"/>
                  </a:lnTo>
                  <a:lnTo>
                    <a:pt x="389" y="1370"/>
                  </a:lnTo>
                  <a:lnTo>
                    <a:pt x="407" y="1264"/>
                  </a:lnTo>
                  <a:lnTo>
                    <a:pt x="433" y="1158"/>
                  </a:lnTo>
                  <a:lnTo>
                    <a:pt x="469" y="1052"/>
                  </a:lnTo>
                  <a:lnTo>
                    <a:pt x="522" y="964"/>
                  </a:lnTo>
                  <a:lnTo>
                    <a:pt x="575" y="875"/>
                  </a:lnTo>
                  <a:lnTo>
                    <a:pt x="637" y="787"/>
                  </a:lnTo>
                  <a:lnTo>
                    <a:pt x="707" y="707"/>
                  </a:lnTo>
                  <a:lnTo>
                    <a:pt x="787" y="645"/>
                  </a:lnTo>
                  <a:lnTo>
                    <a:pt x="867" y="575"/>
                  </a:lnTo>
                  <a:lnTo>
                    <a:pt x="955" y="522"/>
                  </a:lnTo>
                  <a:lnTo>
                    <a:pt x="1052" y="478"/>
                  </a:lnTo>
                  <a:lnTo>
                    <a:pt x="1149" y="442"/>
                  </a:lnTo>
                  <a:lnTo>
                    <a:pt x="1256" y="416"/>
                  </a:lnTo>
                  <a:lnTo>
                    <a:pt x="1362" y="398"/>
                  </a:lnTo>
                  <a:lnTo>
                    <a:pt x="1477" y="389"/>
                  </a:lnTo>
                  <a:close/>
                  <a:moveTo>
                    <a:pt x="1477" y="0"/>
                  </a:moveTo>
                  <a:lnTo>
                    <a:pt x="1326" y="9"/>
                  </a:lnTo>
                  <a:lnTo>
                    <a:pt x="1176" y="35"/>
                  </a:lnTo>
                  <a:lnTo>
                    <a:pt x="1035" y="71"/>
                  </a:lnTo>
                  <a:lnTo>
                    <a:pt x="902" y="115"/>
                  </a:lnTo>
                  <a:lnTo>
                    <a:pt x="769" y="177"/>
                  </a:lnTo>
                  <a:lnTo>
                    <a:pt x="646" y="256"/>
                  </a:lnTo>
                  <a:lnTo>
                    <a:pt x="531" y="336"/>
                  </a:lnTo>
                  <a:lnTo>
                    <a:pt x="433" y="433"/>
                  </a:lnTo>
                  <a:lnTo>
                    <a:pt x="336" y="539"/>
                  </a:lnTo>
                  <a:lnTo>
                    <a:pt x="248" y="654"/>
                  </a:lnTo>
                  <a:lnTo>
                    <a:pt x="177" y="778"/>
                  </a:lnTo>
                  <a:lnTo>
                    <a:pt x="115" y="902"/>
                  </a:lnTo>
                  <a:lnTo>
                    <a:pt x="62" y="1043"/>
                  </a:lnTo>
                  <a:lnTo>
                    <a:pt x="27" y="1185"/>
                  </a:lnTo>
                  <a:lnTo>
                    <a:pt x="0" y="1326"/>
                  </a:lnTo>
                  <a:lnTo>
                    <a:pt x="0" y="1477"/>
                  </a:lnTo>
                  <a:lnTo>
                    <a:pt x="0" y="8178"/>
                  </a:lnTo>
                  <a:lnTo>
                    <a:pt x="2953" y="8178"/>
                  </a:lnTo>
                  <a:lnTo>
                    <a:pt x="2953" y="1477"/>
                  </a:lnTo>
                  <a:lnTo>
                    <a:pt x="2944" y="1326"/>
                  </a:lnTo>
                  <a:lnTo>
                    <a:pt x="2918" y="1185"/>
                  </a:lnTo>
                  <a:lnTo>
                    <a:pt x="2882" y="1043"/>
                  </a:lnTo>
                  <a:lnTo>
                    <a:pt x="2838" y="902"/>
                  </a:lnTo>
                  <a:lnTo>
                    <a:pt x="2767" y="778"/>
                  </a:lnTo>
                  <a:lnTo>
                    <a:pt x="2697" y="654"/>
                  </a:lnTo>
                  <a:lnTo>
                    <a:pt x="2608" y="539"/>
                  </a:lnTo>
                  <a:lnTo>
                    <a:pt x="2520" y="433"/>
                  </a:lnTo>
                  <a:lnTo>
                    <a:pt x="2414" y="336"/>
                  </a:lnTo>
                  <a:lnTo>
                    <a:pt x="2299" y="256"/>
                  </a:lnTo>
                  <a:lnTo>
                    <a:pt x="2175" y="177"/>
                  </a:lnTo>
                  <a:lnTo>
                    <a:pt x="2051" y="115"/>
                  </a:lnTo>
                  <a:lnTo>
                    <a:pt x="1910" y="71"/>
                  </a:lnTo>
                  <a:lnTo>
                    <a:pt x="1768" y="35"/>
                  </a:lnTo>
                  <a:lnTo>
                    <a:pt x="1627" y="9"/>
                  </a:lnTo>
                  <a:lnTo>
                    <a:pt x="147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7"/>
            <p:cNvSpPr/>
            <p:nvPr/>
          </p:nvSpPr>
          <p:spPr>
            <a:xfrm>
              <a:off x="12706625" y="3367988"/>
              <a:ext cx="64125" cy="194750"/>
            </a:xfrm>
            <a:custGeom>
              <a:rect b="b" l="l" r="r" t="t"/>
              <a:pathLst>
                <a:path extrusionOk="0" h="7790" w="2565">
                  <a:moveTo>
                    <a:pt x="1282" y="1"/>
                  </a:moveTo>
                  <a:lnTo>
                    <a:pt x="1150" y="9"/>
                  </a:lnTo>
                  <a:lnTo>
                    <a:pt x="1026" y="27"/>
                  </a:lnTo>
                  <a:lnTo>
                    <a:pt x="902" y="62"/>
                  </a:lnTo>
                  <a:lnTo>
                    <a:pt x="787" y="107"/>
                  </a:lnTo>
                  <a:lnTo>
                    <a:pt x="672" y="160"/>
                  </a:lnTo>
                  <a:lnTo>
                    <a:pt x="566" y="222"/>
                  </a:lnTo>
                  <a:lnTo>
                    <a:pt x="469" y="292"/>
                  </a:lnTo>
                  <a:lnTo>
                    <a:pt x="380" y="381"/>
                  </a:lnTo>
                  <a:lnTo>
                    <a:pt x="292" y="469"/>
                  </a:lnTo>
                  <a:lnTo>
                    <a:pt x="221" y="566"/>
                  </a:lnTo>
                  <a:lnTo>
                    <a:pt x="159" y="673"/>
                  </a:lnTo>
                  <a:lnTo>
                    <a:pt x="106" y="787"/>
                  </a:lnTo>
                  <a:lnTo>
                    <a:pt x="62" y="902"/>
                  </a:lnTo>
                  <a:lnTo>
                    <a:pt x="27" y="1026"/>
                  </a:lnTo>
                  <a:lnTo>
                    <a:pt x="9" y="1150"/>
                  </a:lnTo>
                  <a:lnTo>
                    <a:pt x="0" y="1283"/>
                  </a:lnTo>
                  <a:lnTo>
                    <a:pt x="0" y="7790"/>
                  </a:lnTo>
                  <a:lnTo>
                    <a:pt x="2564" y="7790"/>
                  </a:lnTo>
                  <a:lnTo>
                    <a:pt x="2564" y="1283"/>
                  </a:lnTo>
                  <a:lnTo>
                    <a:pt x="2555" y="1150"/>
                  </a:lnTo>
                  <a:lnTo>
                    <a:pt x="2538" y="1026"/>
                  </a:lnTo>
                  <a:lnTo>
                    <a:pt x="2511" y="902"/>
                  </a:lnTo>
                  <a:lnTo>
                    <a:pt x="2467" y="787"/>
                  </a:lnTo>
                  <a:lnTo>
                    <a:pt x="2414" y="673"/>
                  </a:lnTo>
                  <a:lnTo>
                    <a:pt x="2343" y="566"/>
                  </a:lnTo>
                  <a:lnTo>
                    <a:pt x="2272" y="469"/>
                  </a:lnTo>
                  <a:lnTo>
                    <a:pt x="2193" y="381"/>
                  </a:lnTo>
                  <a:lnTo>
                    <a:pt x="2096" y="292"/>
                  </a:lnTo>
                  <a:lnTo>
                    <a:pt x="1998" y="222"/>
                  </a:lnTo>
                  <a:lnTo>
                    <a:pt x="1892" y="160"/>
                  </a:lnTo>
                  <a:lnTo>
                    <a:pt x="1786" y="107"/>
                  </a:lnTo>
                  <a:lnTo>
                    <a:pt x="1662" y="62"/>
                  </a:lnTo>
                  <a:lnTo>
                    <a:pt x="1539" y="27"/>
                  </a:lnTo>
                  <a:lnTo>
                    <a:pt x="1415" y="9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7"/>
            <p:cNvSpPr/>
            <p:nvPr/>
          </p:nvSpPr>
          <p:spPr>
            <a:xfrm>
              <a:off x="12701750" y="3363138"/>
              <a:ext cx="73850" cy="204450"/>
            </a:xfrm>
            <a:custGeom>
              <a:rect b="b" l="l" r="r" t="t"/>
              <a:pathLst>
                <a:path extrusionOk="0" h="8178" w="2954">
                  <a:moveTo>
                    <a:pt x="1477" y="389"/>
                  </a:moveTo>
                  <a:lnTo>
                    <a:pt x="1592" y="398"/>
                  </a:lnTo>
                  <a:lnTo>
                    <a:pt x="1698" y="416"/>
                  </a:lnTo>
                  <a:lnTo>
                    <a:pt x="1804" y="442"/>
                  </a:lnTo>
                  <a:lnTo>
                    <a:pt x="1902" y="478"/>
                  </a:lnTo>
                  <a:lnTo>
                    <a:pt x="1999" y="522"/>
                  </a:lnTo>
                  <a:lnTo>
                    <a:pt x="2087" y="575"/>
                  </a:lnTo>
                  <a:lnTo>
                    <a:pt x="2167" y="645"/>
                  </a:lnTo>
                  <a:lnTo>
                    <a:pt x="2246" y="707"/>
                  </a:lnTo>
                  <a:lnTo>
                    <a:pt x="2317" y="787"/>
                  </a:lnTo>
                  <a:lnTo>
                    <a:pt x="2379" y="875"/>
                  </a:lnTo>
                  <a:lnTo>
                    <a:pt x="2432" y="964"/>
                  </a:lnTo>
                  <a:lnTo>
                    <a:pt x="2476" y="1052"/>
                  </a:lnTo>
                  <a:lnTo>
                    <a:pt x="2520" y="1158"/>
                  </a:lnTo>
                  <a:lnTo>
                    <a:pt x="2547" y="1264"/>
                  </a:lnTo>
                  <a:lnTo>
                    <a:pt x="2556" y="1370"/>
                  </a:lnTo>
                  <a:lnTo>
                    <a:pt x="2565" y="1477"/>
                  </a:lnTo>
                  <a:lnTo>
                    <a:pt x="2565" y="7789"/>
                  </a:lnTo>
                  <a:lnTo>
                    <a:pt x="390" y="7789"/>
                  </a:lnTo>
                  <a:lnTo>
                    <a:pt x="390" y="1477"/>
                  </a:lnTo>
                  <a:lnTo>
                    <a:pt x="399" y="1370"/>
                  </a:lnTo>
                  <a:lnTo>
                    <a:pt x="416" y="1264"/>
                  </a:lnTo>
                  <a:lnTo>
                    <a:pt x="443" y="1158"/>
                  </a:lnTo>
                  <a:lnTo>
                    <a:pt x="478" y="1052"/>
                  </a:lnTo>
                  <a:lnTo>
                    <a:pt x="522" y="964"/>
                  </a:lnTo>
                  <a:lnTo>
                    <a:pt x="575" y="875"/>
                  </a:lnTo>
                  <a:lnTo>
                    <a:pt x="637" y="787"/>
                  </a:lnTo>
                  <a:lnTo>
                    <a:pt x="708" y="707"/>
                  </a:lnTo>
                  <a:lnTo>
                    <a:pt x="788" y="645"/>
                  </a:lnTo>
                  <a:lnTo>
                    <a:pt x="876" y="575"/>
                  </a:lnTo>
                  <a:lnTo>
                    <a:pt x="964" y="522"/>
                  </a:lnTo>
                  <a:lnTo>
                    <a:pt x="1053" y="478"/>
                  </a:lnTo>
                  <a:lnTo>
                    <a:pt x="1159" y="442"/>
                  </a:lnTo>
                  <a:lnTo>
                    <a:pt x="1265" y="416"/>
                  </a:lnTo>
                  <a:lnTo>
                    <a:pt x="1371" y="398"/>
                  </a:lnTo>
                  <a:lnTo>
                    <a:pt x="1477" y="389"/>
                  </a:lnTo>
                  <a:close/>
                  <a:moveTo>
                    <a:pt x="1477" y="0"/>
                  </a:moveTo>
                  <a:lnTo>
                    <a:pt x="1327" y="9"/>
                  </a:lnTo>
                  <a:lnTo>
                    <a:pt x="1185" y="35"/>
                  </a:lnTo>
                  <a:lnTo>
                    <a:pt x="1044" y="71"/>
                  </a:lnTo>
                  <a:lnTo>
                    <a:pt x="902" y="115"/>
                  </a:lnTo>
                  <a:lnTo>
                    <a:pt x="779" y="177"/>
                  </a:lnTo>
                  <a:lnTo>
                    <a:pt x="655" y="256"/>
                  </a:lnTo>
                  <a:lnTo>
                    <a:pt x="540" y="336"/>
                  </a:lnTo>
                  <a:lnTo>
                    <a:pt x="434" y="433"/>
                  </a:lnTo>
                  <a:lnTo>
                    <a:pt x="337" y="539"/>
                  </a:lnTo>
                  <a:lnTo>
                    <a:pt x="257" y="654"/>
                  </a:lnTo>
                  <a:lnTo>
                    <a:pt x="178" y="778"/>
                  </a:lnTo>
                  <a:lnTo>
                    <a:pt x="116" y="902"/>
                  </a:lnTo>
                  <a:lnTo>
                    <a:pt x="71" y="1043"/>
                  </a:lnTo>
                  <a:lnTo>
                    <a:pt x="36" y="1185"/>
                  </a:lnTo>
                  <a:lnTo>
                    <a:pt x="10" y="1326"/>
                  </a:lnTo>
                  <a:lnTo>
                    <a:pt x="1" y="1477"/>
                  </a:lnTo>
                  <a:lnTo>
                    <a:pt x="1" y="8178"/>
                  </a:lnTo>
                  <a:lnTo>
                    <a:pt x="2954" y="8178"/>
                  </a:lnTo>
                  <a:lnTo>
                    <a:pt x="2954" y="1477"/>
                  </a:lnTo>
                  <a:lnTo>
                    <a:pt x="2945" y="1326"/>
                  </a:lnTo>
                  <a:lnTo>
                    <a:pt x="2927" y="1185"/>
                  </a:lnTo>
                  <a:lnTo>
                    <a:pt x="2892" y="1043"/>
                  </a:lnTo>
                  <a:lnTo>
                    <a:pt x="2839" y="902"/>
                  </a:lnTo>
                  <a:lnTo>
                    <a:pt x="2777" y="778"/>
                  </a:lnTo>
                  <a:lnTo>
                    <a:pt x="2706" y="654"/>
                  </a:lnTo>
                  <a:lnTo>
                    <a:pt x="2618" y="539"/>
                  </a:lnTo>
                  <a:lnTo>
                    <a:pt x="2520" y="433"/>
                  </a:lnTo>
                  <a:lnTo>
                    <a:pt x="2414" y="336"/>
                  </a:lnTo>
                  <a:lnTo>
                    <a:pt x="2308" y="256"/>
                  </a:lnTo>
                  <a:lnTo>
                    <a:pt x="2184" y="177"/>
                  </a:lnTo>
                  <a:lnTo>
                    <a:pt x="2052" y="115"/>
                  </a:lnTo>
                  <a:lnTo>
                    <a:pt x="1919" y="71"/>
                  </a:lnTo>
                  <a:lnTo>
                    <a:pt x="1778" y="35"/>
                  </a:lnTo>
                  <a:lnTo>
                    <a:pt x="1627" y="9"/>
                  </a:lnTo>
                  <a:lnTo>
                    <a:pt x="147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7"/>
            <p:cNvSpPr/>
            <p:nvPr/>
          </p:nvSpPr>
          <p:spPr>
            <a:xfrm>
              <a:off x="12492225" y="2870238"/>
              <a:ext cx="46450" cy="76950"/>
            </a:xfrm>
            <a:custGeom>
              <a:rect b="b" l="l" r="r" t="t"/>
              <a:pathLst>
                <a:path extrusionOk="0" h="3078" w="1858">
                  <a:moveTo>
                    <a:pt x="0" y="1"/>
                  </a:moveTo>
                  <a:lnTo>
                    <a:pt x="0" y="3077"/>
                  </a:lnTo>
                  <a:lnTo>
                    <a:pt x="1857" y="3077"/>
                  </a:lnTo>
                  <a:lnTo>
                    <a:pt x="18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7"/>
            <p:cNvSpPr/>
            <p:nvPr/>
          </p:nvSpPr>
          <p:spPr>
            <a:xfrm>
              <a:off x="12487150" y="2865163"/>
              <a:ext cx="56375" cy="86875"/>
            </a:xfrm>
            <a:custGeom>
              <a:rect b="b" l="l" r="r" t="t"/>
              <a:pathLst>
                <a:path extrusionOk="0" h="3475" w="2255">
                  <a:moveTo>
                    <a:pt x="1866" y="398"/>
                  </a:moveTo>
                  <a:lnTo>
                    <a:pt x="1866" y="3086"/>
                  </a:lnTo>
                  <a:lnTo>
                    <a:pt x="398" y="3086"/>
                  </a:lnTo>
                  <a:lnTo>
                    <a:pt x="398" y="398"/>
                  </a:lnTo>
                  <a:close/>
                  <a:moveTo>
                    <a:pt x="0" y="0"/>
                  </a:moveTo>
                  <a:lnTo>
                    <a:pt x="0" y="3475"/>
                  </a:lnTo>
                  <a:lnTo>
                    <a:pt x="2255" y="3475"/>
                  </a:lnTo>
                  <a:lnTo>
                    <a:pt x="225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7"/>
            <p:cNvSpPr/>
            <p:nvPr/>
          </p:nvSpPr>
          <p:spPr>
            <a:xfrm>
              <a:off x="12533775" y="2865163"/>
              <a:ext cx="56375" cy="86875"/>
            </a:xfrm>
            <a:custGeom>
              <a:rect b="b" l="l" r="r" t="t"/>
              <a:pathLst>
                <a:path extrusionOk="0" h="3475" w="2255">
                  <a:moveTo>
                    <a:pt x="1866" y="398"/>
                  </a:moveTo>
                  <a:lnTo>
                    <a:pt x="1866" y="3086"/>
                  </a:lnTo>
                  <a:lnTo>
                    <a:pt x="390" y="3086"/>
                  </a:lnTo>
                  <a:lnTo>
                    <a:pt x="390" y="398"/>
                  </a:lnTo>
                  <a:close/>
                  <a:moveTo>
                    <a:pt x="1" y="0"/>
                  </a:moveTo>
                  <a:lnTo>
                    <a:pt x="1" y="3475"/>
                  </a:lnTo>
                  <a:lnTo>
                    <a:pt x="2255" y="3475"/>
                  </a:lnTo>
                  <a:lnTo>
                    <a:pt x="225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7"/>
            <p:cNvSpPr/>
            <p:nvPr/>
          </p:nvSpPr>
          <p:spPr>
            <a:xfrm>
              <a:off x="12585275" y="2870238"/>
              <a:ext cx="46450" cy="76950"/>
            </a:xfrm>
            <a:custGeom>
              <a:rect b="b" l="l" r="r" t="t"/>
              <a:pathLst>
                <a:path extrusionOk="0" h="3078" w="1858">
                  <a:moveTo>
                    <a:pt x="1" y="1"/>
                  </a:moveTo>
                  <a:lnTo>
                    <a:pt x="1" y="3077"/>
                  </a:lnTo>
                  <a:lnTo>
                    <a:pt x="1857" y="3077"/>
                  </a:lnTo>
                  <a:lnTo>
                    <a:pt x="18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7"/>
            <p:cNvSpPr/>
            <p:nvPr/>
          </p:nvSpPr>
          <p:spPr>
            <a:xfrm>
              <a:off x="12580400" y="2865163"/>
              <a:ext cx="56400" cy="86875"/>
            </a:xfrm>
            <a:custGeom>
              <a:rect b="b" l="l" r="r" t="t"/>
              <a:pathLst>
                <a:path extrusionOk="0" h="3475" w="2256">
                  <a:moveTo>
                    <a:pt x="1858" y="398"/>
                  </a:moveTo>
                  <a:lnTo>
                    <a:pt x="1858" y="3086"/>
                  </a:lnTo>
                  <a:lnTo>
                    <a:pt x="390" y="3086"/>
                  </a:lnTo>
                  <a:lnTo>
                    <a:pt x="390" y="398"/>
                  </a:lnTo>
                  <a:close/>
                  <a:moveTo>
                    <a:pt x="1" y="0"/>
                  </a:moveTo>
                  <a:lnTo>
                    <a:pt x="1" y="3475"/>
                  </a:lnTo>
                  <a:lnTo>
                    <a:pt x="2255" y="3475"/>
                  </a:lnTo>
                  <a:lnTo>
                    <a:pt x="225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7"/>
            <p:cNvSpPr/>
            <p:nvPr/>
          </p:nvSpPr>
          <p:spPr>
            <a:xfrm>
              <a:off x="12501725" y="2356588"/>
              <a:ext cx="40250" cy="56150"/>
            </a:xfrm>
            <a:custGeom>
              <a:rect b="b" l="l" r="r" t="t"/>
              <a:pathLst>
                <a:path extrusionOk="0" h="2246" w="1610">
                  <a:moveTo>
                    <a:pt x="1" y="0"/>
                  </a:moveTo>
                  <a:lnTo>
                    <a:pt x="1" y="2246"/>
                  </a:lnTo>
                  <a:lnTo>
                    <a:pt x="1610" y="2246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7"/>
            <p:cNvSpPr/>
            <p:nvPr/>
          </p:nvSpPr>
          <p:spPr>
            <a:xfrm>
              <a:off x="12496875" y="2351488"/>
              <a:ext cx="49975" cy="66125"/>
            </a:xfrm>
            <a:custGeom>
              <a:rect b="b" l="l" r="r" t="t"/>
              <a:pathLst>
                <a:path extrusionOk="0" h="2645" w="1999">
                  <a:moveTo>
                    <a:pt x="1609" y="399"/>
                  </a:moveTo>
                  <a:lnTo>
                    <a:pt x="1609" y="2255"/>
                  </a:lnTo>
                  <a:lnTo>
                    <a:pt x="389" y="2255"/>
                  </a:lnTo>
                  <a:lnTo>
                    <a:pt x="389" y="399"/>
                  </a:lnTo>
                  <a:close/>
                  <a:moveTo>
                    <a:pt x="0" y="1"/>
                  </a:moveTo>
                  <a:lnTo>
                    <a:pt x="0" y="2644"/>
                  </a:lnTo>
                  <a:lnTo>
                    <a:pt x="1998" y="2644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7"/>
            <p:cNvSpPr/>
            <p:nvPr/>
          </p:nvSpPr>
          <p:spPr>
            <a:xfrm>
              <a:off x="12541950" y="2356588"/>
              <a:ext cx="40025" cy="56150"/>
            </a:xfrm>
            <a:custGeom>
              <a:rect b="b" l="l" r="r" t="t"/>
              <a:pathLst>
                <a:path extrusionOk="0" h="2246" w="1601">
                  <a:moveTo>
                    <a:pt x="1" y="0"/>
                  </a:moveTo>
                  <a:lnTo>
                    <a:pt x="1" y="2246"/>
                  </a:lnTo>
                  <a:lnTo>
                    <a:pt x="1601" y="224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7"/>
            <p:cNvSpPr/>
            <p:nvPr/>
          </p:nvSpPr>
          <p:spPr>
            <a:xfrm>
              <a:off x="12537100" y="2351488"/>
              <a:ext cx="49975" cy="66125"/>
            </a:xfrm>
            <a:custGeom>
              <a:rect b="b" l="l" r="r" t="t"/>
              <a:pathLst>
                <a:path extrusionOk="0" h="2645" w="1999">
                  <a:moveTo>
                    <a:pt x="1600" y="399"/>
                  </a:moveTo>
                  <a:lnTo>
                    <a:pt x="1600" y="2255"/>
                  </a:lnTo>
                  <a:lnTo>
                    <a:pt x="389" y="2255"/>
                  </a:lnTo>
                  <a:lnTo>
                    <a:pt x="389" y="399"/>
                  </a:lnTo>
                  <a:close/>
                  <a:moveTo>
                    <a:pt x="0" y="1"/>
                  </a:moveTo>
                  <a:lnTo>
                    <a:pt x="0" y="2644"/>
                  </a:lnTo>
                  <a:lnTo>
                    <a:pt x="1998" y="2644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7"/>
            <p:cNvSpPr/>
            <p:nvPr/>
          </p:nvSpPr>
          <p:spPr>
            <a:xfrm>
              <a:off x="12581950" y="2356588"/>
              <a:ext cx="40250" cy="56150"/>
            </a:xfrm>
            <a:custGeom>
              <a:rect b="b" l="l" r="r" t="t"/>
              <a:pathLst>
                <a:path extrusionOk="0" h="2246" w="1610">
                  <a:moveTo>
                    <a:pt x="1" y="0"/>
                  </a:moveTo>
                  <a:lnTo>
                    <a:pt x="1" y="2246"/>
                  </a:lnTo>
                  <a:lnTo>
                    <a:pt x="1610" y="2246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7"/>
            <p:cNvSpPr/>
            <p:nvPr/>
          </p:nvSpPr>
          <p:spPr>
            <a:xfrm>
              <a:off x="12577100" y="2351488"/>
              <a:ext cx="49975" cy="66125"/>
            </a:xfrm>
            <a:custGeom>
              <a:rect b="b" l="l" r="r" t="t"/>
              <a:pathLst>
                <a:path extrusionOk="0" h="2645" w="1999">
                  <a:moveTo>
                    <a:pt x="1609" y="399"/>
                  </a:moveTo>
                  <a:lnTo>
                    <a:pt x="1609" y="2255"/>
                  </a:lnTo>
                  <a:lnTo>
                    <a:pt x="398" y="2255"/>
                  </a:lnTo>
                  <a:lnTo>
                    <a:pt x="398" y="399"/>
                  </a:lnTo>
                  <a:close/>
                  <a:moveTo>
                    <a:pt x="0" y="1"/>
                  </a:moveTo>
                  <a:lnTo>
                    <a:pt x="0" y="2644"/>
                  </a:lnTo>
                  <a:lnTo>
                    <a:pt x="1998" y="2644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7"/>
            <p:cNvSpPr/>
            <p:nvPr/>
          </p:nvSpPr>
          <p:spPr>
            <a:xfrm>
              <a:off x="13031075" y="2356588"/>
              <a:ext cx="40250" cy="56150"/>
            </a:xfrm>
            <a:custGeom>
              <a:rect b="b" l="l" r="r" t="t"/>
              <a:pathLst>
                <a:path extrusionOk="0" h="2246" w="1610">
                  <a:moveTo>
                    <a:pt x="1" y="0"/>
                  </a:moveTo>
                  <a:lnTo>
                    <a:pt x="1" y="2246"/>
                  </a:lnTo>
                  <a:lnTo>
                    <a:pt x="1610" y="2246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7"/>
            <p:cNvSpPr/>
            <p:nvPr/>
          </p:nvSpPr>
          <p:spPr>
            <a:xfrm>
              <a:off x="13026225" y="2351488"/>
              <a:ext cx="49975" cy="66125"/>
            </a:xfrm>
            <a:custGeom>
              <a:rect b="b" l="l" r="r" t="t"/>
              <a:pathLst>
                <a:path extrusionOk="0" h="2645" w="1999">
                  <a:moveTo>
                    <a:pt x="1609" y="399"/>
                  </a:moveTo>
                  <a:lnTo>
                    <a:pt x="1609" y="2255"/>
                  </a:lnTo>
                  <a:lnTo>
                    <a:pt x="389" y="2255"/>
                  </a:lnTo>
                  <a:lnTo>
                    <a:pt x="389" y="399"/>
                  </a:lnTo>
                  <a:close/>
                  <a:moveTo>
                    <a:pt x="0" y="1"/>
                  </a:moveTo>
                  <a:lnTo>
                    <a:pt x="0" y="2644"/>
                  </a:lnTo>
                  <a:lnTo>
                    <a:pt x="1998" y="2644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7"/>
            <p:cNvSpPr/>
            <p:nvPr/>
          </p:nvSpPr>
          <p:spPr>
            <a:xfrm>
              <a:off x="13071300" y="2356588"/>
              <a:ext cx="40250" cy="56150"/>
            </a:xfrm>
            <a:custGeom>
              <a:rect b="b" l="l" r="r" t="t"/>
              <a:pathLst>
                <a:path extrusionOk="0" h="2246" w="1610">
                  <a:moveTo>
                    <a:pt x="1" y="0"/>
                  </a:moveTo>
                  <a:lnTo>
                    <a:pt x="1" y="2246"/>
                  </a:lnTo>
                  <a:lnTo>
                    <a:pt x="1610" y="2246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7"/>
            <p:cNvSpPr/>
            <p:nvPr/>
          </p:nvSpPr>
          <p:spPr>
            <a:xfrm>
              <a:off x="13066450" y="2351488"/>
              <a:ext cx="49975" cy="66125"/>
            </a:xfrm>
            <a:custGeom>
              <a:rect b="b" l="l" r="r" t="t"/>
              <a:pathLst>
                <a:path extrusionOk="0" h="2645" w="1999">
                  <a:moveTo>
                    <a:pt x="1609" y="399"/>
                  </a:moveTo>
                  <a:lnTo>
                    <a:pt x="1609" y="2255"/>
                  </a:lnTo>
                  <a:lnTo>
                    <a:pt x="389" y="2255"/>
                  </a:lnTo>
                  <a:lnTo>
                    <a:pt x="389" y="399"/>
                  </a:lnTo>
                  <a:close/>
                  <a:moveTo>
                    <a:pt x="0" y="1"/>
                  </a:moveTo>
                  <a:lnTo>
                    <a:pt x="0" y="2644"/>
                  </a:lnTo>
                  <a:lnTo>
                    <a:pt x="1998" y="2644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7"/>
            <p:cNvSpPr/>
            <p:nvPr/>
          </p:nvSpPr>
          <p:spPr>
            <a:xfrm>
              <a:off x="13111525" y="2356588"/>
              <a:ext cx="40250" cy="56150"/>
            </a:xfrm>
            <a:custGeom>
              <a:rect b="b" l="l" r="r" t="t"/>
              <a:pathLst>
                <a:path extrusionOk="0" h="2246" w="1610">
                  <a:moveTo>
                    <a:pt x="1" y="0"/>
                  </a:moveTo>
                  <a:lnTo>
                    <a:pt x="1" y="2246"/>
                  </a:lnTo>
                  <a:lnTo>
                    <a:pt x="1610" y="2246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7"/>
            <p:cNvSpPr/>
            <p:nvPr/>
          </p:nvSpPr>
          <p:spPr>
            <a:xfrm>
              <a:off x="13106675" y="2351488"/>
              <a:ext cx="49975" cy="66125"/>
            </a:xfrm>
            <a:custGeom>
              <a:rect b="b" l="l" r="r" t="t"/>
              <a:pathLst>
                <a:path extrusionOk="0" h="2645" w="1999">
                  <a:moveTo>
                    <a:pt x="1609" y="399"/>
                  </a:moveTo>
                  <a:lnTo>
                    <a:pt x="1609" y="2255"/>
                  </a:lnTo>
                  <a:lnTo>
                    <a:pt x="389" y="2255"/>
                  </a:lnTo>
                  <a:lnTo>
                    <a:pt x="389" y="399"/>
                  </a:lnTo>
                  <a:close/>
                  <a:moveTo>
                    <a:pt x="0" y="1"/>
                  </a:moveTo>
                  <a:lnTo>
                    <a:pt x="0" y="2644"/>
                  </a:lnTo>
                  <a:lnTo>
                    <a:pt x="1998" y="2644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7"/>
            <p:cNvSpPr/>
            <p:nvPr/>
          </p:nvSpPr>
          <p:spPr>
            <a:xfrm>
              <a:off x="13021575" y="2870238"/>
              <a:ext cx="46675" cy="76950"/>
            </a:xfrm>
            <a:custGeom>
              <a:rect b="b" l="l" r="r" t="t"/>
              <a:pathLst>
                <a:path extrusionOk="0" h="3078" w="1867">
                  <a:moveTo>
                    <a:pt x="1" y="1"/>
                  </a:moveTo>
                  <a:lnTo>
                    <a:pt x="1" y="3077"/>
                  </a:lnTo>
                  <a:lnTo>
                    <a:pt x="1866" y="3077"/>
                  </a:lnTo>
                  <a:lnTo>
                    <a:pt x="18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7"/>
            <p:cNvSpPr/>
            <p:nvPr/>
          </p:nvSpPr>
          <p:spPr>
            <a:xfrm>
              <a:off x="13016725" y="2865163"/>
              <a:ext cx="56375" cy="86875"/>
            </a:xfrm>
            <a:custGeom>
              <a:rect b="b" l="l" r="r" t="t"/>
              <a:pathLst>
                <a:path extrusionOk="0" h="3475" w="2255">
                  <a:moveTo>
                    <a:pt x="1866" y="398"/>
                  </a:moveTo>
                  <a:lnTo>
                    <a:pt x="1866" y="3086"/>
                  </a:lnTo>
                  <a:lnTo>
                    <a:pt x="389" y="3086"/>
                  </a:lnTo>
                  <a:lnTo>
                    <a:pt x="389" y="398"/>
                  </a:lnTo>
                  <a:close/>
                  <a:moveTo>
                    <a:pt x="0" y="0"/>
                  </a:moveTo>
                  <a:lnTo>
                    <a:pt x="0" y="3475"/>
                  </a:lnTo>
                  <a:lnTo>
                    <a:pt x="2255" y="3475"/>
                  </a:lnTo>
                  <a:lnTo>
                    <a:pt x="225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7"/>
            <p:cNvSpPr/>
            <p:nvPr/>
          </p:nvSpPr>
          <p:spPr>
            <a:xfrm>
              <a:off x="13063350" y="2865163"/>
              <a:ext cx="56175" cy="86875"/>
            </a:xfrm>
            <a:custGeom>
              <a:rect b="b" l="l" r="r" t="t"/>
              <a:pathLst>
                <a:path extrusionOk="0" h="3475" w="2247">
                  <a:moveTo>
                    <a:pt x="1857" y="398"/>
                  </a:moveTo>
                  <a:lnTo>
                    <a:pt x="1857" y="3086"/>
                  </a:lnTo>
                  <a:lnTo>
                    <a:pt x="390" y="3086"/>
                  </a:lnTo>
                  <a:lnTo>
                    <a:pt x="390" y="398"/>
                  </a:lnTo>
                  <a:close/>
                  <a:moveTo>
                    <a:pt x="1" y="0"/>
                  </a:moveTo>
                  <a:lnTo>
                    <a:pt x="1" y="3475"/>
                  </a:lnTo>
                  <a:lnTo>
                    <a:pt x="2246" y="3475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7"/>
            <p:cNvSpPr/>
            <p:nvPr/>
          </p:nvSpPr>
          <p:spPr>
            <a:xfrm>
              <a:off x="13114625" y="2870238"/>
              <a:ext cx="46675" cy="76950"/>
            </a:xfrm>
            <a:custGeom>
              <a:rect b="b" l="l" r="r" t="t"/>
              <a:pathLst>
                <a:path extrusionOk="0" h="3078" w="1867">
                  <a:moveTo>
                    <a:pt x="1" y="1"/>
                  </a:moveTo>
                  <a:lnTo>
                    <a:pt x="1" y="3077"/>
                  </a:lnTo>
                  <a:lnTo>
                    <a:pt x="1866" y="3077"/>
                  </a:lnTo>
                  <a:lnTo>
                    <a:pt x="18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7"/>
            <p:cNvSpPr/>
            <p:nvPr/>
          </p:nvSpPr>
          <p:spPr>
            <a:xfrm>
              <a:off x="13109775" y="2865163"/>
              <a:ext cx="56375" cy="86875"/>
            </a:xfrm>
            <a:custGeom>
              <a:rect b="b" l="l" r="r" t="t"/>
              <a:pathLst>
                <a:path extrusionOk="0" h="3475" w="2255">
                  <a:moveTo>
                    <a:pt x="1866" y="398"/>
                  </a:moveTo>
                  <a:lnTo>
                    <a:pt x="1866" y="3086"/>
                  </a:lnTo>
                  <a:lnTo>
                    <a:pt x="389" y="3086"/>
                  </a:lnTo>
                  <a:lnTo>
                    <a:pt x="389" y="398"/>
                  </a:lnTo>
                  <a:close/>
                  <a:moveTo>
                    <a:pt x="0" y="0"/>
                  </a:moveTo>
                  <a:lnTo>
                    <a:pt x="0" y="3475"/>
                  </a:lnTo>
                  <a:lnTo>
                    <a:pt x="2255" y="3475"/>
                  </a:lnTo>
                  <a:lnTo>
                    <a:pt x="225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7"/>
            <p:cNvSpPr/>
            <p:nvPr/>
          </p:nvSpPr>
          <p:spPr>
            <a:xfrm>
              <a:off x="12528250" y="2074988"/>
              <a:ext cx="67425" cy="46900"/>
            </a:xfrm>
            <a:custGeom>
              <a:rect b="b" l="l" r="r" t="t"/>
              <a:pathLst>
                <a:path extrusionOk="0" h="1876" w="2697">
                  <a:moveTo>
                    <a:pt x="107" y="1"/>
                  </a:moveTo>
                  <a:lnTo>
                    <a:pt x="62" y="125"/>
                  </a:lnTo>
                  <a:lnTo>
                    <a:pt x="27" y="248"/>
                  </a:lnTo>
                  <a:lnTo>
                    <a:pt x="9" y="390"/>
                  </a:lnTo>
                  <a:lnTo>
                    <a:pt x="1" y="523"/>
                  </a:lnTo>
                  <a:lnTo>
                    <a:pt x="9" y="664"/>
                  </a:lnTo>
                  <a:lnTo>
                    <a:pt x="27" y="797"/>
                  </a:lnTo>
                  <a:lnTo>
                    <a:pt x="62" y="929"/>
                  </a:lnTo>
                  <a:lnTo>
                    <a:pt x="107" y="1053"/>
                  </a:lnTo>
                  <a:lnTo>
                    <a:pt x="160" y="1168"/>
                  </a:lnTo>
                  <a:lnTo>
                    <a:pt x="230" y="1283"/>
                  </a:lnTo>
                  <a:lnTo>
                    <a:pt x="310" y="1389"/>
                  </a:lnTo>
                  <a:lnTo>
                    <a:pt x="398" y="1486"/>
                  </a:lnTo>
                  <a:lnTo>
                    <a:pt x="487" y="1566"/>
                  </a:lnTo>
                  <a:lnTo>
                    <a:pt x="593" y="1645"/>
                  </a:lnTo>
                  <a:lnTo>
                    <a:pt x="708" y="1716"/>
                  </a:lnTo>
                  <a:lnTo>
                    <a:pt x="823" y="1769"/>
                  </a:lnTo>
                  <a:lnTo>
                    <a:pt x="947" y="1813"/>
                  </a:lnTo>
                  <a:lnTo>
                    <a:pt x="1079" y="1849"/>
                  </a:lnTo>
                  <a:lnTo>
                    <a:pt x="1212" y="1866"/>
                  </a:lnTo>
                  <a:lnTo>
                    <a:pt x="1353" y="1875"/>
                  </a:lnTo>
                  <a:lnTo>
                    <a:pt x="1486" y="1866"/>
                  </a:lnTo>
                  <a:lnTo>
                    <a:pt x="1618" y="1849"/>
                  </a:lnTo>
                  <a:lnTo>
                    <a:pt x="1751" y="1813"/>
                  </a:lnTo>
                  <a:lnTo>
                    <a:pt x="1875" y="1769"/>
                  </a:lnTo>
                  <a:lnTo>
                    <a:pt x="1990" y="1716"/>
                  </a:lnTo>
                  <a:lnTo>
                    <a:pt x="2105" y="1645"/>
                  </a:lnTo>
                  <a:lnTo>
                    <a:pt x="2211" y="1566"/>
                  </a:lnTo>
                  <a:lnTo>
                    <a:pt x="2308" y="1486"/>
                  </a:lnTo>
                  <a:lnTo>
                    <a:pt x="2388" y="1389"/>
                  </a:lnTo>
                  <a:lnTo>
                    <a:pt x="2467" y="1283"/>
                  </a:lnTo>
                  <a:lnTo>
                    <a:pt x="2538" y="1168"/>
                  </a:lnTo>
                  <a:lnTo>
                    <a:pt x="2591" y="1053"/>
                  </a:lnTo>
                  <a:lnTo>
                    <a:pt x="2635" y="929"/>
                  </a:lnTo>
                  <a:lnTo>
                    <a:pt x="2671" y="797"/>
                  </a:lnTo>
                  <a:lnTo>
                    <a:pt x="2688" y="664"/>
                  </a:lnTo>
                  <a:lnTo>
                    <a:pt x="2697" y="523"/>
                  </a:lnTo>
                  <a:lnTo>
                    <a:pt x="2688" y="390"/>
                  </a:lnTo>
                  <a:lnTo>
                    <a:pt x="2671" y="248"/>
                  </a:lnTo>
                  <a:lnTo>
                    <a:pt x="2635" y="125"/>
                  </a:lnTo>
                  <a:lnTo>
                    <a:pt x="2591" y="1"/>
                  </a:lnTo>
                  <a:lnTo>
                    <a:pt x="2547" y="89"/>
                  </a:lnTo>
                  <a:lnTo>
                    <a:pt x="2503" y="169"/>
                  </a:lnTo>
                  <a:lnTo>
                    <a:pt x="2449" y="257"/>
                  </a:lnTo>
                  <a:lnTo>
                    <a:pt x="2388" y="328"/>
                  </a:lnTo>
                  <a:lnTo>
                    <a:pt x="2326" y="408"/>
                  </a:lnTo>
                  <a:lnTo>
                    <a:pt x="2255" y="469"/>
                  </a:lnTo>
                  <a:lnTo>
                    <a:pt x="2184" y="531"/>
                  </a:lnTo>
                  <a:lnTo>
                    <a:pt x="2105" y="593"/>
                  </a:lnTo>
                  <a:lnTo>
                    <a:pt x="2016" y="646"/>
                  </a:lnTo>
                  <a:lnTo>
                    <a:pt x="1937" y="691"/>
                  </a:lnTo>
                  <a:lnTo>
                    <a:pt x="1839" y="726"/>
                  </a:lnTo>
                  <a:lnTo>
                    <a:pt x="1751" y="761"/>
                  </a:lnTo>
                  <a:lnTo>
                    <a:pt x="1654" y="788"/>
                  </a:lnTo>
                  <a:lnTo>
                    <a:pt x="1557" y="805"/>
                  </a:lnTo>
                  <a:lnTo>
                    <a:pt x="1450" y="814"/>
                  </a:lnTo>
                  <a:lnTo>
                    <a:pt x="1353" y="823"/>
                  </a:lnTo>
                  <a:lnTo>
                    <a:pt x="1247" y="814"/>
                  </a:lnTo>
                  <a:lnTo>
                    <a:pt x="1141" y="805"/>
                  </a:lnTo>
                  <a:lnTo>
                    <a:pt x="1044" y="788"/>
                  </a:lnTo>
                  <a:lnTo>
                    <a:pt x="947" y="761"/>
                  </a:lnTo>
                  <a:lnTo>
                    <a:pt x="858" y="726"/>
                  </a:lnTo>
                  <a:lnTo>
                    <a:pt x="770" y="691"/>
                  </a:lnTo>
                  <a:lnTo>
                    <a:pt x="681" y="646"/>
                  </a:lnTo>
                  <a:lnTo>
                    <a:pt x="593" y="593"/>
                  </a:lnTo>
                  <a:lnTo>
                    <a:pt x="522" y="531"/>
                  </a:lnTo>
                  <a:lnTo>
                    <a:pt x="443" y="469"/>
                  </a:lnTo>
                  <a:lnTo>
                    <a:pt x="372" y="408"/>
                  </a:lnTo>
                  <a:lnTo>
                    <a:pt x="310" y="328"/>
                  </a:lnTo>
                  <a:lnTo>
                    <a:pt x="248" y="257"/>
                  </a:lnTo>
                  <a:lnTo>
                    <a:pt x="195" y="169"/>
                  </a:lnTo>
                  <a:lnTo>
                    <a:pt x="151" y="89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7"/>
            <p:cNvSpPr/>
            <p:nvPr/>
          </p:nvSpPr>
          <p:spPr>
            <a:xfrm>
              <a:off x="12523400" y="2062613"/>
              <a:ext cx="77150" cy="64125"/>
            </a:xfrm>
            <a:custGeom>
              <a:rect b="b" l="l" r="r" t="t"/>
              <a:pathLst>
                <a:path extrusionOk="0" h="2565" w="3086">
                  <a:moveTo>
                    <a:pt x="2697" y="991"/>
                  </a:moveTo>
                  <a:lnTo>
                    <a:pt x="2697" y="1018"/>
                  </a:lnTo>
                  <a:lnTo>
                    <a:pt x="2697" y="1141"/>
                  </a:lnTo>
                  <a:lnTo>
                    <a:pt x="2679" y="1256"/>
                  </a:lnTo>
                  <a:lnTo>
                    <a:pt x="2643" y="1362"/>
                  </a:lnTo>
                  <a:lnTo>
                    <a:pt x="2608" y="1468"/>
                  </a:lnTo>
                  <a:lnTo>
                    <a:pt x="2555" y="1575"/>
                  </a:lnTo>
                  <a:lnTo>
                    <a:pt x="2502" y="1663"/>
                  </a:lnTo>
                  <a:lnTo>
                    <a:pt x="2431" y="1760"/>
                  </a:lnTo>
                  <a:lnTo>
                    <a:pt x="2361" y="1840"/>
                  </a:lnTo>
                  <a:lnTo>
                    <a:pt x="2281" y="1910"/>
                  </a:lnTo>
                  <a:lnTo>
                    <a:pt x="2193" y="1981"/>
                  </a:lnTo>
                  <a:lnTo>
                    <a:pt x="2095" y="2034"/>
                  </a:lnTo>
                  <a:lnTo>
                    <a:pt x="1989" y="2087"/>
                  </a:lnTo>
                  <a:lnTo>
                    <a:pt x="1883" y="2123"/>
                  </a:lnTo>
                  <a:lnTo>
                    <a:pt x="1777" y="2158"/>
                  </a:lnTo>
                  <a:lnTo>
                    <a:pt x="1662" y="2167"/>
                  </a:lnTo>
                  <a:lnTo>
                    <a:pt x="1547" y="2176"/>
                  </a:lnTo>
                  <a:lnTo>
                    <a:pt x="1423" y="2167"/>
                  </a:lnTo>
                  <a:lnTo>
                    <a:pt x="1308" y="2158"/>
                  </a:lnTo>
                  <a:lnTo>
                    <a:pt x="1202" y="2123"/>
                  </a:lnTo>
                  <a:lnTo>
                    <a:pt x="1096" y="2087"/>
                  </a:lnTo>
                  <a:lnTo>
                    <a:pt x="990" y="2034"/>
                  </a:lnTo>
                  <a:lnTo>
                    <a:pt x="902" y="1981"/>
                  </a:lnTo>
                  <a:lnTo>
                    <a:pt x="805" y="1910"/>
                  </a:lnTo>
                  <a:lnTo>
                    <a:pt x="725" y="1840"/>
                  </a:lnTo>
                  <a:lnTo>
                    <a:pt x="654" y="1760"/>
                  </a:lnTo>
                  <a:lnTo>
                    <a:pt x="584" y="1663"/>
                  </a:lnTo>
                  <a:lnTo>
                    <a:pt x="530" y="1575"/>
                  </a:lnTo>
                  <a:lnTo>
                    <a:pt x="477" y="1468"/>
                  </a:lnTo>
                  <a:lnTo>
                    <a:pt x="442" y="1362"/>
                  </a:lnTo>
                  <a:lnTo>
                    <a:pt x="416" y="1256"/>
                  </a:lnTo>
                  <a:lnTo>
                    <a:pt x="398" y="1141"/>
                  </a:lnTo>
                  <a:lnTo>
                    <a:pt x="389" y="1018"/>
                  </a:lnTo>
                  <a:lnTo>
                    <a:pt x="389" y="991"/>
                  </a:lnTo>
                  <a:lnTo>
                    <a:pt x="504" y="1106"/>
                  </a:lnTo>
                  <a:lnTo>
                    <a:pt x="628" y="1212"/>
                  </a:lnTo>
                  <a:lnTo>
                    <a:pt x="760" y="1300"/>
                  </a:lnTo>
                  <a:lnTo>
                    <a:pt x="902" y="1371"/>
                  </a:lnTo>
                  <a:lnTo>
                    <a:pt x="1052" y="1433"/>
                  </a:lnTo>
                  <a:lnTo>
                    <a:pt x="1211" y="1477"/>
                  </a:lnTo>
                  <a:lnTo>
                    <a:pt x="1379" y="1504"/>
                  </a:lnTo>
                  <a:lnTo>
                    <a:pt x="1547" y="1513"/>
                  </a:lnTo>
                  <a:lnTo>
                    <a:pt x="1706" y="1504"/>
                  </a:lnTo>
                  <a:lnTo>
                    <a:pt x="1874" y="1477"/>
                  </a:lnTo>
                  <a:lnTo>
                    <a:pt x="2033" y="1433"/>
                  </a:lnTo>
                  <a:lnTo>
                    <a:pt x="2184" y="1371"/>
                  </a:lnTo>
                  <a:lnTo>
                    <a:pt x="2325" y="1300"/>
                  </a:lnTo>
                  <a:lnTo>
                    <a:pt x="2458" y="1212"/>
                  </a:lnTo>
                  <a:lnTo>
                    <a:pt x="2582" y="1106"/>
                  </a:lnTo>
                  <a:lnTo>
                    <a:pt x="2697" y="991"/>
                  </a:lnTo>
                  <a:close/>
                  <a:moveTo>
                    <a:pt x="301" y="1"/>
                  </a:moveTo>
                  <a:lnTo>
                    <a:pt x="124" y="416"/>
                  </a:lnTo>
                  <a:lnTo>
                    <a:pt x="71" y="558"/>
                  </a:lnTo>
                  <a:lnTo>
                    <a:pt x="27" y="708"/>
                  </a:lnTo>
                  <a:lnTo>
                    <a:pt x="9" y="867"/>
                  </a:lnTo>
                  <a:lnTo>
                    <a:pt x="0" y="1018"/>
                  </a:lnTo>
                  <a:lnTo>
                    <a:pt x="9" y="1177"/>
                  </a:lnTo>
                  <a:lnTo>
                    <a:pt x="27" y="1336"/>
                  </a:lnTo>
                  <a:lnTo>
                    <a:pt x="71" y="1477"/>
                  </a:lnTo>
                  <a:lnTo>
                    <a:pt x="115" y="1619"/>
                  </a:lnTo>
                  <a:lnTo>
                    <a:pt x="186" y="1760"/>
                  </a:lnTo>
                  <a:lnTo>
                    <a:pt x="265" y="1884"/>
                  </a:lnTo>
                  <a:lnTo>
                    <a:pt x="354" y="2008"/>
                  </a:lnTo>
                  <a:lnTo>
                    <a:pt x="451" y="2114"/>
                  </a:lnTo>
                  <a:lnTo>
                    <a:pt x="557" y="2211"/>
                  </a:lnTo>
                  <a:lnTo>
                    <a:pt x="681" y="2299"/>
                  </a:lnTo>
                  <a:lnTo>
                    <a:pt x="805" y="2379"/>
                  </a:lnTo>
                  <a:lnTo>
                    <a:pt x="946" y="2450"/>
                  </a:lnTo>
                  <a:lnTo>
                    <a:pt x="1087" y="2494"/>
                  </a:lnTo>
                  <a:lnTo>
                    <a:pt x="1229" y="2538"/>
                  </a:lnTo>
                  <a:lnTo>
                    <a:pt x="1388" y="2556"/>
                  </a:lnTo>
                  <a:lnTo>
                    <a:pt x="1547" y="2565"/>
                  </a:lnTo>
                  <a:lnTo>
                    <a:pt x="1697" y="2556"/>
                  </a:lnTo>
                  <a:lnTo>
                    <a:pt x="1857" y="2538"/>
                  </a:lnTo>
                  <a:lnTo>
                    <a:pt x="1998" y="2494"/>
                  </a:lnTo>
                  <a:lnTo>
                    <a:pt x="2148" y="2450"/>
                  </a:lnTo>
                  <a:lnTo>
                    <a:pt x="2281" y="2379"/>
                  </a:lnTo>
                  <a:lnTo>
                    <a:pt x="2405" y="2299"/>
                  </a:lnTo>
                  <a:lnTo>
                    <a:pt x="2529" y="2211"/>
                  </a:lnTo>
                  <a:lnTo>
                    <a:pt x="2635" y="2114"/>
                  </a:lnTo>
                  <a:lnTo>
                    <a:pt x="2732" y="2008"/>
                  </a:lnTo>
                  <a:lnTo>
                    <a:pt x="2820" y="1884"/>
                  </a:lnTo>
                  <a:lnTo>
                    <a:pt x="2900" y="1760"/>
                  </a:lnTo>
                  <a:lnTo>
                    <a:pt x="2971" y="1619"/>
                  </a:lnTo>
                  <a:lnTo>
                    <a:pt x="3024" y="1477"/>
                  </a:lnTo>
                  <a:lnTo>
                    <a:pt x="3059" y="1336"/>
                  </a:lnTo>
                  <a:lnTo>
                    <a:pt x="3077" y="1177"/>
                  </a:lnTo>
                  <a:lnTo>
                    <a:pt x="3086" y="1018"/>
                  </a:lnTo>
                  <a:lnTo>
                    <a:pt x="3077" y="867"/>
                  </a:lnTo>
                  <a:lnTo>
                    <a:pt x="3059" y="708"/>
                  </a:lnTo>
                  <a:lnTo>
                    <a:pt x="3015" y="558"/>
                  </a:lnTo>
                  <a:lnTo>
                    <a:pt x="2962" y="416"/>
                  </a:lnTo>
                  <a:lnTo>
                    <a:pt x="2785" y="1"/>
                  </a:lnTo>
                  <a:lnTo>
                    <a:pt x="2608" y="416"/>
                  </a:lnTo>
                  <a:lnTo>
                    <a:pt x="2573" y="496"/>
                  </a:lnTo>
                  <a:lnTo>
                    <a:pt x="2529" y="567"/>
                  </a:lnTo>
                  <a:lnTo>
                    <a:pt x="2476" y="637"/>
                  </a:lnTo>
                  <a:lnTo>
                    <a:pt x="2431" y="708"/>
                  </a:lnTo>
                  <a:lnTo>
                    <a:pt x="2369" y="770"/>
                  </a:lnTo>
                  <a:lnTo>
                    <a:pt x="2308" y="823"/>
                  </a:lnTo>
                  <a:lnTo>
                    <a:pt x="2246" y="876"/>
                  </a:lnTo>
                  <a:lnTo>
                    <a:pt x="2175" y="929"/>
                  </a:lnTo>
                  <a:lnTo>
                    <a:pt x="2104" y="973"/>
                  </a:lnTo>
                  <a:lnTo>
                    <a:pt x="2033" y="1009"/>
                  </a:lnTo>
                  <a:lnTo>
                    <a:pt x="1954" y="1044"/>
                  </a:lnTo>
                  <a:lnTo>
                    <a:pt x="1874" y="1071"/>
                  </a:lnTo>
                  <a:lnTo>
                    <a:pt x="1795" y="1088"/>
                  </a:lnTo>
                  <a:lnTo>
                    <a:pt x="1715" y="1106"/>
                  </a:lnTo>
                  <a:lnTo>
                    <a:pt x="1627" y="1115"/>
                  </a:lnTo>
                  <a:lnTo>
                    <a:pt x="1547" y="1124"/>
                  </a:lnTo>
                  <a:lnTo>
                    <a:pt x="1459" y="1115"/>
                  </a:lnTo>
                  <a:lnTo>
                    <a:pt x="1370" y="1106"/>
                  </a:lnTo>
                  <a:lnTo>
                    <a:pt x="1291" y="1088"/>
                  </a:lnTo>
                  <a:lnTo>
                    <a:pt x="1211" y="1071"/>
                  </a:lnTo>
                  <a:lnTo>
                    <a:pt x="1132" y="1044"/>
                  </a:lnTo>
                  <a:lnTo>
                    <a:pt x="1052" y="1009"/>
                  </a:lnTo>
                  <a:lnTo>
                    <a:pt x="981" y="973"/>
                  </a:lnTo>
                  <a:lnTo>
                    <a:pt x="911" y="929"/>
                  </a:lnTo>
                  <a:lnTo>
                    <a:pt x="840" y="876"/>
                  </a:lnTo>
                  <a:lnTo>
                    <a:pt x="778" y="823"/>
                  </a:lnTo>
                  <a:lnTo>
                    <a:pt x="716" y="770"/>
                  </a:lnTo>
                  <a:lnTo>
                    <a:pt x="663" y="708"/>
                  </a:lnTo>
                  <a:lnTo>
                    <a:pt x="610" y="637"/>
                  </a:lnTo>
                  <a:lnTo>
                    <a:pt x="557" y="567"/>
                  </a:lnTo>
                  <a:lnTo>
                    <a:pt x="522" y="496"/>
                  </a:lnTo>
                  <a:lnTo>
                    <a:pt x="477" y="416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>
              <a:off x="13081475" y="2121863"/>
              <a:ext cx="19925" cy="47525"/>
            </a:xfrm>
            <a:custGeom>
              <a:rect b="b" l="l" r="r" t="t"/>
              <a:pathLst>
                <a:path extrusionOk="0" h="1901" w="797">
                  <a:moveTo>
                    <a:pt x="1" y="0"/>
                  </a:moveTo>
                  <a:lnTo>
                    <a:pt x="1" y="1901"/>
                  </a:lnTo>
                  <a:lnTo>
                    <a:pt x="796" y="190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7"/>
            <p:cNvSpPr/>
            <p:nvPr/>
          </p:nvSpPr>
          <p:spPr>
            <a:xfrm>
              <a:off x="13076400" y="2116988"/>
              <a:ext cx="29850" cy="57275"/>
            </a:xfrm>
            <a:custGeom>
              <a:rect b="b" l="l" r="r" t="t"/>
              <a:pathLst>
                <a:path extrusionOk="0" h="2291" w="1194">
                  <a:moveTo>
                    <a:pt x="805" y="390"/>
                  </a:moveTo>
                  <a:lnTo>
                    <a:pt x="805" y="1901"/>
                  </a:lnTo>
                  <a:lnTo>
                    <a:pt x="398" y="1901"/>
                  </a:lnTo>
                  <a:lnTo>
                    <a:pt x="398" y="390"/>
                  </a:lnTo>
                  <a:close/>
                  <a:moveTo>
                    <a:pt x="0" y="1"/>
                  </a:moveTo>
                  <a:lnTo>
                    <a:pt x="0" y="2291"/>
                  </a:lnTo>
                  <a:lnTo>
                    <a:pt x="1194" y="2291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7"/>
            <p:cNvSpPr/>
            <p:nvPr/>
          </p:nvSpPr>
          <p:spPr>
            <a:xfrm>
              <a:off x="13057600" y="2074988"/>
              <a:ext cx="67675" cy="46900"/>
            </a:xfrm>
            <a:custGeom>
              <a:rect b="b" l="l" r="r" t="t"/>
              <a:pathLst>
                <a:path extrusionOk="0" h="1876" w="2707">
                  <a:moveTo>
                    <a:pt x="107" y="1"/>
                  </a:moveTo>
                  <a:lnTo>
                    <a:pt x="63" y="125"/>
                  </a:lnTo>
                  <a:lnTo>
                    <a:pt x="27" y="248"/>
                  </a:lnTo>
                  <a:lnTo>
                    <a:pt x="10" y="390"/>
                  </a:lnTo>
                  <a:lnTo>
                    <a:pt x="1" y="523"/>
                  </a:lnTo>
                  <a:lnTo>
                    <a:pt x="10" y="664"/>
                  </a:lnTo>
                  <a:lnTo>
                    <a:pt x="27" y="797"/>
                  </a:lnTo>
                  <a:lnTo>
                    <a:pt x="63" y="929"/>
                  </a:lnTo>
                  <a:lnTo>
                    <a:pt x="107" y="1053"/>
                  </a:lnTo>
                  <a:lnTo>
                    <a:pt x="169" y="1168"/>
                  </a:lnTo>
                  <a:lnTo>
                    <a:pt x="231" y="1283"/>
                  </a:lnTo>
                  <a:lnTo>
                    <a:pt x="310" y="1389"/>
                  </a:lnTo>
                  <a:lnTo>
                    <a:pt x="399" y="1486"/>
                  </a:lnTo>
                  <a:lnTo>
                    <a:pt x="496" y="1566"/>
                  </a:lnTo>
                  <a:lnTo>
                    <a:pt x="602" y="1645"/>
                  </a:lnTo>
                  <a:lnTo>
                    <a:pt x="708" y="1716"/>
                  </a:lnTo>
                  <a:lnTo>
                    <a:pt x="823" y="1769"/>
                  </a:lnTo>
                  <a:lnTo>
                    <a:pt x="947" y="1813"/>
                  </a:lnTo>
                  <a:lnTo>
                    <a:pt x="1079" y="1849"/>
                  </a:lnTo>
                  <a:lnTo>
                    <a:pt x="1212" y="1866"/>
                  </a:lnTo>
                  <a:lnTo>
                    <a:pt x="1353" y="1875"/>
                  </a:lnTo>
                  <a:lnTo>
                    <a:pt x="1495" y="1866"/>
                  </a:lnTo>
                  <a:lnTo>
                    <a:pt x="1627" y="1849"/>
                  </a:lnTo>
                  <a:lnTo>
                    <a:pt x="1751" y="1813"/>
                  </a:lnTo>
                  <a:lnTo>
                    <a:pt x="1875" y="1769"/>
                  </a:lnTo>
                  <a:lnTo>
                    <a:pt x="1999" y="1716"/>
                  </a:lnTo>
                  <a:lnTo>
                    <a:pt x="2105" y="1645"/>
                  </a:lnTo>
                  <a:lnTo>
                    <a:pt x="2211" y="1566"/>
                  </a:lnTo>
                  <a:lnTo>
                    <a:pt x="2308" y="1486"/>
                  </a:lnTo>
                  <a:lnTo>
                    <a:pt x="2397" y="1389"/>
                  </a:lnTo>
                  <a:lnTo>
                    <a:pt x="2476" y="1283"/>
                  </a:lnTo>
                  <a:lnTo>
                    <a:pt x="2538" y="1168"/>
                  </a:lnTo>
                  <a:lnTo>
                    <a:pt x="2600" y="1053"/>
                  </a:lnTo>
                  <a:lnTo>
                    <a:pt x="2644" y="929"/>
                  </a:lnTo>
                  <a:lnTo>
                    <a:pt x="2680" y="797"/>
                  </a:lnTo>
                  <a:lnTo>
                    <a:pt x="2697" y="664"/>
                  </a:lnTo>
                  <a:lnTo>
                    <a:pt x="2706" y="523"/>
                  </a:lnTo>
                  <a:lnTo>
                    <a:pt x="2697" y="390"/>
                  </a:lnTo>
                  <a:lnTo>
                    <a:pt x="2680" y="248"/>
                  </a:lnTo>
                  <a:lnTo>
                    <a:pt x="2644" y="125"/>
                  </a:lnTo>
                  <a:lnTo>
                    <a:pt x="2591" y="1"/>
                  </a:lnTo>
                  <a:lnTo>
                    <a:pt x="2556" y="89"/>
                  </a:lnTo>
                  <a:lnTo>
                    <a:pt x="2503" y="169"/>
                  </a:lnTo>
                  <a:lnTo>
                    <a:pt x="2450" y="257"/>
                  </a:lnTo>
                  <a:lnTo>
                    <a:pt x="2388" y="328"/>
                  </a:lnTo>
                  <a:lnTo>
                    <a:pt x="2326" y="408"/>
                  </a:lnTo>
                  <a:lnTo>
                    <a:pt x="2255" y="469"/>
                  </a:lnTo>
                  <a:lnTo>
                    <a:pt x="2184" y="531"/>
                  </a:lnTo>
                  <a:lnTo>
                    <a:pt x="2105" y="593"/>
                  </a:lnTo>
                  <a:lnTo>
                    <a:pt x="2025" y="646"/>
                  </a:lnTo>
                  <a:lnTo>
                    <a:pt x="1937" y="691"/>
                  </a:lnTo>
                  <a:lnTo>
                    <a:pt x="1848" y="726"/>
                  </a:lnTo>
                  <a:lnTo>
                    <a:pt x="1751" y="761"/>
                  </a:lnTo>
                  <a:lnTo>
                    <a:pt x="1654" y="788"/>
                  </a:lnTo>
                  <a:lnTo>
                    <a:pt x="1557" y="805"/>
                  </a:lnTo>
                  <a:lnTo>
                    <a:pt x="1459" y="814"/>
                  </a:lnTo>
                  <a:lnTo>
                    <a:pt x="1353" y="823"/>
                  </a:lnTo>
                  <a:lnTo>
                    <a:pt x="1247" y="814"/>
                  </a:lnTo>
                  <a:lnTo>
                    <a:pt x="1150" y="805"/>
                  </a:lnTo>
                  <a:lnTo>
                    <a:pt x="1053" y="788"/>
                  </a:lnTo>
                  <a:lnTo>
                    <a:pt x="956" y="761"/>
                  </a:lnTo>
                  <a:lnTo>
                    <a:pt x="858" y="726"/>
                  </a:lnTo>
                  <a:lnTo>
                    <a:pt x="770" y="691"/>
                  </a:lnTo>
                  <a:lnTo>
                    <a:pt x="681" y="646"/>
                  </a:lnTo>
                  <a:lnTo>
                    <a:pt x="602" y="593"/>
                  </a:lnTo>
                  <a:lnTo>
                    <a:pt x="522" y="531"/>
                  </a:lnTo>
                  <a:lnTo>
                    <a:pt x="452" y="469"/>
                  </a:lnTo>
                  <a:lnTo>
                    <a:pt x="381" y="408"/>
                  </a:lnTo>
                  <a:lnTo>
                    <a:pt x="310" y="328"/>
                  </a:lnTo>
                  <a:lnTo>
                    <a:pt x="257" y="257"/>
                  </a:lnTo>
                  <a:lnTo>
                    <a:pt x="204" y="169"/>
                  </a:lnTo>
                  <a:lnTo>
                    <a:pt x="151" y="89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7"/>
            <p:cNvSpPr/>
            <p:nvPr/>
          </p:nvSpPr>
          <p:spPr>
            <a:xfrm>
              <a:off x="13052750" y="2062613"/>
              <a:ext cx="77375" cy="64125"/>
            </a:xfrm>
            <a:custGeom>
              <a:rect b="b" l="l" r="r" t="t"/>
              <a:pathLst>
                <a:path extrusionOk="0" h="2565" w="3095">
                  <a:moveTo>
                    <a:pt x="2706" y="991"/>
                  </a:moveTo>
                  <a:lnTo>
                    <a:pt x="2706" y="1018"/>
                  </a:lnTo>
                  <a:lnTo>
                    <a:pt x="2697" y="1141"/>
                  </a:lnTo>
                  <a:lnTo>
                    <a:pt x="2679" y="1256"/>
                  </a:lnTo>
                  <a:lnTo>
                    <a:pt x="2653" y="1362"/>
                  </a:lnTo>
                  <a:lnTo>
                    <a:pt x="2608" y="1468"/>
                  </a:lnTo>
                  <a:lnTo>
                    <a:pt x="2564" y="1575"/>
                  </a:lnTo>
                  <a:lnTo>
                    <a:pt x="2502" y="1663"/>
                  </a:lnTo>
                  <a:lnTo>
                    <a:pt x="2440" y="1760"/>
                  </a:lnTo>
                  <a:lnTo>
                    <a:pt x="2361" y="1840"/>
                  </a:lnTo>
                  <a:lnTo>
                    <a:pt x="2281" y="1910"/>
                  </a:lnTo>
                  <a:lnTo>
                    <a:pt x="2193" y="1981"/>
                  </a:lnTo>
                  <a:lnTo>
                    <a:pt x="2096" y="2034"/>
                  </a:lnTo>
                  <a:lnTo>
                    <a:pt x="1998" y="2087"/>
                  </a:lnTo>
                  <a:lnTo>
                    <a:pt x="1892" y="2123"/>
                  </a:lnTo>
                  <a:lnTo>
                    <a:pt x="1777" y="2158"/>
                  </a:lnTo>
                  <a:lnTo>
                    <a:pt x="1662" y="2167"/>
                  </a:lnTo>
                  <a:lnTo>
                    <a:pt x="1547" y="2176"/>
                  </a:lnTo>
                  <a:lnTo>
                    <a:pt x="1432" y="2167"/>
                  </a:lnTo>
                  <a:lnTo>
                    <a:pt x="1318" y="2158"/>
                  </a:lnTo>
                  <a:lnTo>
                    <a:pt x="1203" y="2123"/>
                  </a:lnTo>
                  <a:lnTo>
                    <a:pt x="1097" y="2087"/>
                  </a:lnTo>
                  <a:lnTo>
                    <a:pt x="999" y="2034"/>
                  </a:lnTo>
                  <a:lnTo>
                    <a:pt x="902" y="1981"/>
                  </a:lnTo>
                  <a:lnTo>
                    <a:pt x="814" y="1910"/>
                  </a:lnTo>
                  <a:lnTo>
                    <a:pt x="734" y="1840"/>
                  </a:lnTo>
                  <a:lnTo>
                    <a:pt x="654" y="1760"/>
                  </a:lnTo>
                  <a:lnTo>
                    <a:pt x="593" y="1663"/>
                  </a:lnTo>
                  <a:lnTo>
                    <a:pt x="531" y="1575"/>
                  </a:lnTo>
                  <a:lnTo>
                    <a:pt x="486" y="1468"/>
                  </a:lnTo>
                  <a:lnTo>
                    <a:pt x="442" y="1362"/>
                  </a:lnTo>
                  <a:lnTo>
                    <a:pt x="416" y="1256"/>
                  </a:lnTo>
                  <a:lnTo>
                    <a:pt x="398" y="1141"/>
                  </a:lnTo>
                  <a:lnTo>
                    <a:pt x="389" y="1018"/>
                  </a:lnTo>
                  <a:lnTo>
                    <a:pt x="389" y="991"/>
                  </a:lnTo>
                  <a:lnTo>
                    <a:pt x="504" y="1106"/>
                  </a:lnTo>
                  <a:lnTo>
                    <a:pt x="628" y="1212"/>
                  </a:lnTo>
                  <a:lnTo>
                    <a:pt x="769" y="1300"/>
                  </a:lnTo>
                  <a:lnTo>
                    <a:pt x="911" y="1371"/>
                  </a:lnTo>
                  <a:lnTo>
                    <a:pt x="1061" y="1433"/>
                  </a:lnTo>
                  <a:lnTo>
                    <a:pt x="1220" y="1477"/>
                  </a:lnTo>
                  <a:lnTo>
                    <a:pt x="1379" y="1504"/>
                  </a:lnTo>
                  <a:lnTo>
                    <a:pt x="1547" y="1513"/>
                  </a:lnTo>
                  <a:lnTo>
                    <a:pt x="1715" y="1504"/>
                  </a:lnTo>
                  <a:lnTo>
                    <a:pt x="1875" y="1477"/>
                  </a:lnTo>
                  <a:lnTo>
                    <a:pt x="2034" y="1433"/>
                  </a:lnTo>
                  <a:lnTo>
                    <a:pt x="2184" y="1371"/>
                  </a:lnTo>
                  <a:lnTo>
                    <a:pt x="2325" y="1300"/>
                  </a:lnTo>
                  <a:lnTo>
                    <a:pt x="2467" y="1212"/>
                  </a:lnTo>
                  <a:lnTo>
                    <a:pt x="2591" y="1106"/>
                  </a:lnTo>
                  <a:lnTo>
                    <a:pt x="2706" y="991"/>
                  </a:lnTo>
                  <a:close/>
                  <a:moveTo>
                    <a:pt x="310" y="1"/>
                  </a:moveTo>
                  <a:lnTo>
                    <a:pt x="124" y="416"/>
                  </a:lnTo>
                  <a:lnTo>
                    <a:pt x="71" y="558"/>
                  </a:lnTo>
                  <a:lnTo>
                    <a:pt x="36" y="708"/>
                  </a:lnTo>
                  <a:lnTo>
                    <a:pt x="9" y="867"/>
                  </a:lnTo>
                  <a:lnTo>
                    <a:pt x="0" y="1018"/>
                  </a:lnTo>
                  <a:lnTo>
                    <a:pt x="9" y="1177"/>
                  </a:lnTo>
                  <a:lnTo>
                    <a:pt x="36" y="1336"/>
                  </a:lnTo>
                  <a:lnTo>
                    <a:pt x="71" y="1477"/>
                  </a:lnTo>
                  <a:lnTo>
                    <a:pt x="124" y="1619"/>
                  </a:lnTo>
                  <a:lnTo>
                    <a:pt x="186" y="1760"/>
                  </a:lnTo>
                  <a:lnTo>
                    <a:pt x="265" y="1884"/>
                  </a:lnTo>
                  <a:lnTo>
                    <a:pt x="354" y="2008"/>
                  </a:lnTo>
                  <a:lnTo>
                    <a:pt x="451" y="2114"/>
                  </a:lnTo>
                  <a:lnTo>
                    <a:pt x="566" y="2211"/>
                  </a:lnTo>
                  <a:lnTo>
                    <a:pt x="681" y="2299"/>
                  </a:lnTo>
                  <a:lnTo>
                    <a:pt x="814" y="2379"/>
                  </a:lnTo>
                  <a:lnTo>
                    <a:pt x="946" y="2450"/>
                  </a:lnTo>
                  <a:lnTo>
                    <a:pt x="1088" y="2494"/>
                  </a:lnTo>
                  <a:lnTo>
                    <a:pt x="1238" y="2538"/>
                  </a:lnTo>
                  <a:lnTo>
                    <a:pt x="1388" y="2556"/>
                  </a:lnTo>
                  <a:lnTo>
                    <a:pt x="1547" y="2565"/>
                  </a:lnTo>
                  <a:lnTo>
                    <a:pt x="1707" y="2556"/>
                  </a:lnTo>
                  <a:lnTo>
                    <a:pt x="1857" y="2538"/>
                  </a:lnTo>
                  <a:lnTo>
                    <a:pt x="2007" y="2494"/>
                  </a:lnTo>
                  <a:lnTo>
                    <a:pt x="2149" y="2450"/>
                  </a:lnTo>
                  <a:lnTo>
                    <a:pt x="2281" y="2379"/>
                  </a:lnTo>
                  <a:lnTo>
                    <a:pt x="2414" y="2299"/>
                  </a:lnTo>
                  <a:lnTo>
                    <a:pt x="2529" y="2211"/>
                  </a:lnTo>
                  <a:lnTo>
                    <a:pt x="2635" y="2114"/>
                  </a:lnTo>
                  <a:lnTo>
                    <a:pt x="2741" y="2008"/>
                  </a:lnTo>
                  <a:lnTo>
                    <a:pt x="2829" y="1884"/>
                  </a:lnTo>
                  <a:lnTo>
                    <a:pt x="2909" y="1760"/>
                  </a:lnTo>
                  <a:lnTo>
                    <a:pt x="2971" y="1619"/>
                  </a:lnTo>
                  <a:lnTo>
                    <a:pt x="3024" y="1477"/>
                  </a:lnTo>
                  <a:lnTo>
                    <a:pt x="3059" y="1336"/>
                  </a:lnTo>
                  <a:lnTo>
                    <a:pt x="3086" y="1177"/>
                  </a:lnTo>
                  <a:lnTo>
                    <a:pt x="3095" y="1018"/>
                  </a:lnTo>
                  <a:lnTo>
                    <a:pt x="3086" y="867"/>
                  </a:lnTo>
                  <a:lnTo>
                    <a:pt x="3059" y="708"/>
                  </a:lnTo>
                  <a:lnTo>
                    <a:pt x="3024" y="558"/>
                  </a:lnTo>
                  <a:lnTo>
                    <a:pt x="2971" y="416"/>
                  </a:lnTo>
                  <a:lnTo>
                    <a:pt x="2785" y="1"/>
                  </a:lnTo>
                  <a:lnTo>
                    <a:pt x="2608" y="416"/>
                  </a:lnTo>
                  <a:lnTo>
                    <a:pt x="2573" y="496"/>
                  </a:lnTo>
                  <a:lnTo>
                    <a:pt x="2529" y="567"/>
                  </a:lnTo>
                  <a:lnTo>
                    <a:pt x="2485" y="637"/>
                  </a:lnTo>
                  <a:lnTo>
                    <a:pt x="2431" y="708"/>
                  </a:lnTo>
                  <a:lnTo>
                    <a:pt x="2378" y="770"/>
                  </a:lnTo>
                  <a:lnTo>
                    <a:pt x="2317" y="823"/>
                  </a:lnTo>
                  <a:lnTo>
                    <a:pt x="2255" y="876"/>
                  </a:lnTo>
                  <a:lnTo>
                    <a:pt x="2184" y="929"/>
                  </a:lnTo>
                  <a:lnTo>
                    <a:pt x="2113" y="973"/>
                  </a:lnTo>
                  <a:lnTo>
                    <a:pt x="2034" y="1009"/>
                  </a:lnTo>
                  <a:lnTo>
                    <a:pt x="1963" y="1044"/>
                  </a:lnTo>
                  <a:lnTo>
                    <a:pt x="1883" y="1071"/>
                  </a:lnTo>
                  <a:lnTo>
                    <a:pt x="1804" y="1088"/>
                  </a:lnTo>
                  <a:lnTo>
                    <a:pt x="1715" y="1106"/>
                  </a:lnTo>
                  <a:lnTo>
                    <a:pt x="1636" y="1115"/>
                  </a:lnTo>
                  <a:lnTo>
                    <a:pt x="1547" y="1124"/>
                  </a:lnTo>
                  <a:lnTo>
                    <a:pt x="1459" y="1115"/>
                  </a:lnTo>
                  <a:lnTo>
                    <a:pt x="1379" y="1106"/>
                  </a:lnTo>
                  <a:lnTo>
                    <a:pt x="1291" y="1088"/>
                  </a:lnTo>
                  <a:lnTo>
                    <a:pt x="1211" y="1071"/>
                  </a:lnTo>
                  <a:lnTo>
                    <a:pt x="1132" y="1044"/>
                  </a:lnTo>
                  <a:lnTo>
                    <a:pt x="1052" y="1009"/>
                  </a:lnTo>
                  <a:lnTo>
                    <a:pt x="982" y="973"/>
                  </a:lnTo>
                  <a:lnTo>
                    <a:pt x="911" y="929"/>
                  </a:lnTo>
                  <a:lnTo>
                    <a:pt x="840" y="876"/>
                  </a:lnTo>
                  <a:lnTo>
                    <a:pt x="778" y="823"/>
                  </a:lnTo>
                  <a:lnTo>
                    <a:pt x="716" y="770"/>
                  </a:lnTo>
                  <a:lnTo>
                    <a:pt x="663" y="708"/>
                  </a:lnTo>
                  <a:lnTo>
                    <a:pt x="610" y="637"/>
                  </a:lnTo>
                  <a:lnTo>
                    <a:pt x="566" y="567"/>
                  </a:lnTo>
                  <a:lnTo>
                    <a:pt x="522" y="496"/>
                  </a:lnTo>
                  <a:lnTo>
                    <a:pt x="486" y="416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" name="Google Shape;1172;p47"/>
          <p:cNvGrpSpPr/>
          <p:nvPr/>
        </p:nvGrpSpPr>
        <p:grpSpPr>
          <a:xfrm>
            <a:off x="7981150" y="1729850"/>
            <a:ext cx="624875" cy="624850"/>
            <a:chOff x="9644975" y="2942738"/>
            <a:chExt cx="624875" cy="624850"/>
          </a:xfrm>
        </p:grpSpPr>
        <p:sp>
          <p:nvSpPr>
            <p:cNvPr id="1173" name="Google Shape;1173;p47"/>
            <p:cNvSpPr/>
            <p:nvPr/>
          </p:nvSpPr>
          <p:spPr>
            <a:xfrm>
              <a:off x="9649850" y="2947613"/>
              <a:ext cx="615125" cy="615125"/>
            </a:xfrm>
            <a:custGeom>
              <a:rect b="b" l="l" r="r" t="t"/>
              <a:pathLst>
                <a:path extrusionOk="0" h="24605" w="24605">
                  <a:moveTo>
                    <a:pt x="0" y="0"/>
                  </a:moveTo>
                  <a:lnTo>
                    <a:pt x="0" y="24605"/>
                  </a:lnTo>
                  <a:lnTo>
                    <a:pt x="24605" y="24605"/>
                  </a:lnTo>
                  <a:lnTo>
                    <a:pt x="246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7"/>
            <p:cNvSpPr/>
            <p:nvPr/>
          </p:nvSpPr>
          <p:spPr>
            <a:xfrm>
              <a:off x="9644975" y="2942738"/>
              <a:ext cx="624875" cy="624850"/>
            </a:xfrm>
            <a:custGeom>
              <a:rect b="b" l="l" r="r" t="t"/>
              <a:pathLst>
                <a:path extrusionOk="0" h="24994" w="24995">
                  <a:moveTo>
                    <a:pt x="24605" y="390"/>
                  </a:moveTo>
                  <a:lnTo>
                    <a:pt x="24605" y="24605"/>
                  </a:lnTo>
                  <a:lnTo>
                    <a:pt x="390" y="24605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24994"/>
                  </a:lnTo>
                  <a:lnTo>
                    <a:pt x="24994" y="24994"/>
                  </a:lnTo>
                  <a:lnTo>
                    <a:pt x="249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7"/>
            <p:cNvSpPr/>
            <p:nvPr/>
          </p:nvSpPr>
          <p:spPr>
            <a:xfrm>
              <a:off x="9644975" y="3410213"/>
              <a:ext cx="624875" cy="59025"/>
            </a:xfrm>
            <a:custGeom>
              <a:rect b="b" l="l" r="r" t="t"/>
              <a:pathLst>
                <a:path extrusionOk="0" h="2361" w="24995">
                  <a:moveTo>
                    <a:pt x="24605" y="389"/>
                  </a:moveTo>
                  <a:lnTo>
                    <a:pt x="24605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24994" y="2361"/>
                  </a:lnTo>
                  <a:lnTo>
                    <a:pt x="249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7"/>
            <p:cNvSpPr/>
            <p:nvPr/>
          </p:nvSpPr>
          <p:spPr>
            <a:xfrm>
              <a:off x="9644975" y="3459488"/>
              <a:ext cx="624875" cy="58825"/>
            </a:xfrm>
            <a:custGeom>
              <a:rect b="b" l="l" r="r" t="t"/>
              <a:pathLst>
                <a:path extrusionOk="0" h="2353" w="24995">
                  <a:moveTo>
                    <a:pt x="24605" y="390"/>
                  </a:moveTo>
                  <a:lnTo>
                    <a:pt x="24605" y="1963"/>
                  </a:lnTo>
                  <a:lnTo>
                    <a:pt x="390" y="1963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2352"/>
                  </a:lnTo>
                  <a:lnTo>
                    <a:pt x="24994" y="2352"/>
                  </a:lnTo>
                  <a:lnTo>
                    <a:pt x="249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7"/>
            <p:cNvSpPr/>
            <p:nvPr/>
          </p:nvSpPr>
          <p:spPr>
            <a:xfrm>
              <a:off x="9644975" y="3508563"/>
              <a:ext cx="624875" cy="59025"/>
            </a:xfrm>
            <a:custGeom>
              <a:rect b="b" l="l" r="r" t="t"/>
              <a:pathLst>
                <a:path extrusionOk="0" h="2361" w="24995">
                  <a:moveTo>
                    <a:pt x="24605" y="389"/>
                  </a:moveTo>
                  <a:lnTo>
                    <a:pt x="24605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24994" y="2361"/>
                  </a:lnTo>
                  <a:lnTo>
                    <a:pt x="249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7"/>
            <p:cNvSpPr/>
            <p:nvPr/>
          </p:nvSpPr>
          <p:spPr>
            <a:xfrm>
              <a:off x="9649850" y="3415063"/>
              <a:ext cx="87775" cy="49325"/>
            </a:xfrm>
            <a:custGeom>
              <a:rect b="b" l="l" r="r" t="t"/>
              <a:pathLst>
                <a:path extrusionOk="0" h="1973" w="3511">
                  <a:moveTo>
                    <a:pt x="0" y="1"/>
                  </a:moveTo>
                  <a:lnTo>
                    <a:pt x="0" y="1972"/>
                  </a:lnTo>
                  <a:lnTo>
                    <a:pt x="3510" y="1972"/>
                  </a:lnTo>
                  <a:lnTo>
                    <a:pt x="3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7"/>
            <p:cNvSpPr/>
            <p:nvPr/>
          </p:nvSpPr>
          <p:spPr>
            <a:xfrm>
              <a:off x="9644975" y="3410213"/>
              <a:ext cx="97500" cy="59025"/>
            </a:xfrm>
            <a:custGeom>
              <a:rect b="b" l="l" r="r" t="t"/>
              <a:pathLst>
                <a:path extrusionOk="0" h="2361" w="3900">
                  <a:moveTo>
                    <a:pt x="3511" y="389"/>
                  </a:moveTo>
                  <a:lnTo>
                    <a:pt x="3511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3900" y="2361"/>
                  </a:lnTo>
                  <a:lnTo>
                    <a:pt x="39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7"/>
            <p:cNvSpPr/>
            <p:nvPr/>
          </p:nvSpPr>
          <p:spPr>
            <a:xfrm>
              <a:off x="9737600" y="3415063"/>
              <a:ext cx="87975" cy="49325"/>
            </a:xfrm>
            <a:custGeom>
              <a:rect b="b" l="l" r="r" t="t"/>
              <a:pathLst>
                <a:path extrusionOk="0" h="1973" w="3519">
                  <a:moveTo>
                    <a:pt x="0" y="1"/>
                  </a:moveTo>
                  <a:lnTo>
                    <a:pt x="0" y="1972"/>
                  </a:lnTo>
                  <a:lnTo>
                    <a:pt x="3519" y="1972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>
              <a:off x="9732725" y="3410213"/>
              <a:ext cx="97725" cy="59025"/>
            </a:xfrm>
            <a:custGeom>
              <a:rect b="b" l="l" r="r" t="t"/>
              <a:pathLst>
                <a:path extrusionOk="0" h="2361" w="3909">
                  <a:moveTo>
                    <a:pt x="3519" y="389"/>
                  </a:moveTo>
                  <a:lnTo>
                    <a:pt x="3519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3908" y="2361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>
              <a:off x="9825550" y="3415063"/>
              <a:ext cx="88000" cy="49325"/>
            </a:xfrm>
            <a:custGeom>
              <a:rect b="b" l="l" r="r" t="t"/>
              <a:pathLst>
                <a:path extrusionOk="0" h="1973" w="3520">
                  <a:moveTo>
                    <a:pt x="1" y="1"/>
                  </a:moveTo>
                  <a:lnTo>
                    <a:pt x="1" y="1972"/>
                  </a:lnTo>
                  <a:lnTo>
                    <a:pt x="3519" y="1972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>
              <a:off x="9820700" y="3410213"/>
              <a:ext cx="97700" cy="59025"/>
            </a:xfrm>
            <a:custGeom>
              <a:rect b="b" l="l" r="r" t="t"/>
              <a:pathLst>
                <a:path extrusionOk="0" h="2361" w="3908">
                  <a:moveTo>
                    <a:pt x="3510" y="389"/>
                  </a:moveTo>
                  <a:lnTo>
                    <a:pt x="3510" y="1972"/>
                  </a:lnTo>
                  <a:lnTo>
                    <a:pt x="389" y="1972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361"/>
                  </a:lnTo>
                  <a:lnTo>
                    <a:pt x="3908" y="2361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7"/>
            <p:cNvSpPr/>
            <p:nvPr/>
          </p:nvSpPr>
          <p:spPr>
            <a:xfrm>
              <a:off x="9913525" y="3415063"/>
              <a:ext cx="87775" cy="49325"/>
            </a:xfrm>
            <a:custGeom>
              <a:rect b="b" l="l" r="r" t="t"/>
              <a:pathLst>
                <a:path extrusionOk="0" h="1973" w="3511">
                  <a:moveTo>
                    <a:pt x="0" y="1"/>
                  </a:moveTo>
                  <a:lnTo>
                    <a:pt x="0" y="1972"/>
                  </a:lnTo>
                  <a:lnTo>
                    <a:pt x="3510" y="1972"/>
                  </a:lnTo>
                  <a:lnTo>
                    <a:pt x="35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7"/>
            <p:cNvSpPr/>
            <p:nvPr/>
          </p:nvSpPr>
          <p:spPr>
            <a:xfrm>
              <a:off x="9908450" y="3410213"/>
              <a:ext cx="97700" cy="59025"/>
            </a:xfrm>
            <a:custGeom>
              <a:rect b="b" l="l" r="r" t="t"/>
              <a:pathLst>
                <a:path extrusionOk="0" h="2361" w="3908">
                  <a:moveTo>
                    <a:pt x="3519" y="389"/>
                  </a:moveTo>
                  <a:lnTo>
                    <a:pt x="3519" y="1972"/>
                  </a:lnTo>
                  <a:lnTo>
                    <a:pt x="398" y="1972"/>
                  </a:lnTo>
                  <a:lnTo>
                    <a:pt x="398" y="389"/>
                  </a:lnTo>
                  <a:close/>
                  <a:moveTo>
                    <a:pt x="0" y="0"/>
                  </a:moveTo>
                  <a:lnTo>
                    <a:pt x="0" y="2361"/>
                  </a:lnTo>
                  <a:lnTo>
                    <a:pt x="3908" y="2361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7"/>
            <p:cNvSpPr/>
            <p:nvPr/>
          </p:nvSpPr>
          <p:spPr>
            <a:xfrm>
              <a:off x="10001275" y="3415063"/>
              <a:ext cx="88000" cy="49325"/>
            </a:xfrm>
            <a:custGeom>
              <a:rect b="b" l="l" r="r" t="t"/>
              <a:pathLst>
                <a:path extrusionOk="0" h="1973" w="3520">
                  <a:moveTo>
                    <a:pt x="0" y="1"/>
                  </a:moveTo>
                  <a:lnTo>
                    <a:pt x="0" y="1972"/>
                  </a:lnTo>
                  <a:lnTo>
                    <a:pt x="3519" y="1972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7"/>
            <p:cNvSpPr/>
            <p:nvPr/>
          </p:nvSpPr>
          <p:spPr>
            <a:xfrm>
              <a:off x="9996400" y="3410213"/>
              <a:ext cx="97725" cy="59025"/>
            </a:xfrm>
            <a:custGeom>
              <a:rect b="b" l="l" r="r" t="t"/>
              <a:pathLst>
                <a:path extrusionOk="0" h="2361" w="3909">
                  <a:moveTo>
                    <a:pt x="3520" y="389"/>
                  </a:moveTo>
                  <a:lnTo>
                    <a:pt x="3520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3909" y="2361"/>
                  </a:lnTo>
                  <a:lnTo>
                    <a:pt x="39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7"/>
            <p:cNvSpPr/>
            <p:nvPr/>
          </p:nvSpPr>
          <p:spPr>
            <a:xfrm>
              <a:off x="10089250" y="3415063"/>
              <a:ext cx="87750" cy="49325"/>
            </a:xfrm>
            <a:custGeom>
              <a:rect b="b" l="l" r="r" t="t"/>
              <a:pathLst>
                <a:path extrusionOk="0" h="1973" w="3510">
                  <a:moveTo>
                    <a:pt x="0" y="1"/>
                  </a:moveTo>
                  <a:lnTo>
                    <a:pt x="0" y="1972"/>
                  </a:lnTo>
                  <a:lnTo>
                    <a:pt x="3510" y="1972"/>
                  </a:lnTo>
                  <a:lnTo>
                    <a:pt x="35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7"/>
            <p:cNvSpPr/>
            <p:nvPr/>
          </p:nvSpPr>
          <p:spPr>
            <a:xfrm>
              <a:off x="10084375" y="3410213"/>
              <a:ext cx="97500" cy="59025"/>
            </a:xfrm>
            <a:custGeom>
              <a:rect b="b" l="l" r="r" t="t"/>
              <a:pathLst>
                <a:path extrusionOk="0" h="2361" w="3900">
                  <a:moveTo>
                    <a:pt x="3510" y="389"/>
                  </a:moveTo>
                  <a:lnTo>
                    <a:pt x="3510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3899" y="2361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7"/>
            <p:cNvSpPr/>
            <p:nvPr/>
          </p:nvSpPr>
          <p:spPr>
            <a:xfrm>
              <a:off x="10176975" y="3415063"/>
              <a:ext cx="88000" cy="49325"/>
            </a:xfrm>
            <a:custGeom>
              <a:rect b="b" l="l" r="r" t="t"/>
              <a:pathLst>
                <a:path extrusionOk="0" h="1973" w="3520">
                  <a:moveTo>
                    <a:pt x="1" y="1"/>
                  </a:moveTo>
                  <a:lnTo>
                    <a:pt x="1" y="1972"/>
                  </a:lnTo>
                  <a:lnTo>
                    <a:pt x="3520" y="197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7"/>
            <p:cNvSpPr/>
            <p:nvPr/>
          </p:nvSpPr>
          <p:spPr>
            <a:xfrm>
              <a:off x="10172125" y="3410213"/>
              <a:ext cx="97725" cy="59025"/>
            </a:xfrm>
            <a:custGeom>
              <a:rect b="b" l="l" r="r" t="t"/>
              <a:pathLst>
                <a:path extrusionOk="0" h="2361" w="3909">
                  <a:moveTo>
                    <a:pt x="3519" y="389"/>
                  </a:moveTo>
                  <a:lnTo>
                    <a:pt x="3519" y="1972"/>
                  </a:lnTo>
                  <a:lnTo>
                    <a:pt x="389" y="1972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361"/>
                  </a:lnTo>
                  <a:lnTo>
                    <a:pt x="3908" y="2361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7"/>
            <p:cNvSpPr/>
            <p:nvPr/>
          </p:nvSpPr>
          <p:spPr>
            <a:xfrm>
              <a:off x="9649850" y="3513413"/>
              <a:ext cx="87775" cy="49325"/>
            </a:xfrm>
            <a:custGeom>
              <a:rect b="b" l="l" r="r" t="t"/>
              <a:pathLst>
                <a:path extrusionOk="0" h="1973" w="3511">
                  <a:moveTo>
                    <a:pt x="0" y="1"/>
                  </a:moveTo>
                  <a:lnTo>
                    <a:pt x="0" y="1973"/>
                  </a:lnTo>
                  <a:lnTo>
                    <a:pt x="3510" y="1973"/>
                  </a:lnTo>
                  <a:lnTo>
                    <a:pt x="35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7"/>
            <p:cNvSpPr/>
            <p:nvPr/>
          </p:nvSpPr>
          <p:spPr>
            <a:xfrm>
              <a:off x="9644975" y="3508563"/>
              <a:ext cx="97500" cy="59025"/>
            </a:xfrm>
            <a:custGeom>
              <a:rect b="b" l="l" r="r" t="t"/>
              <a:pathLst>
                <a:path extrusionOk="0" h="2361" w="3900">
                  <a:moveTo>
                    <a:pt x="3511" y="389"/>
                  </a:moveTo>
                  <a:lnTo>
                    <a:pt x="3511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3900" y="2361"/>
                  </a:lnTo>
                  <a:lnTo>
                    <a:pt x="39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9737600" y="3513413"/>
              <a:ext cx="87975" cy="49325"/>
            </a:xfrm>
            <a:custGeom>
              <a:rect b="b" l="l" r="r" t="t"/>
              <a:pathLst>
                <a:path extrusionOk="0" h="1973" w="3519">
                  <a:moveTo>
                    <a:pt x="0" y="1"/>
                  </a:moveTo>
                  <a:lnTo>
                    <a:pt x="0" y="1973"/>
                  </a:lnTo>
                  <a:lnTo>
                    <a:pt x="3519" y="1973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9732725" y="3508563"/>
              <a:ext cx="97725" cy="59025"/>
            </a:xfrm>
            <a:custGeom>
              <a:rect b="b" l="l" r="r" t="t"/>
              <a:pathLst>
                <a:path extrusionOk="0" h="2361" w="3909">
                  <a:moveTo>
                    <a:pt x="3519" y="389"/>
                  </a:moveTo>
                  <a:lnTo>
                    <a:pt x="3519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3908" y="2361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7"/>
            <p:cNvSpPr/>
            <p:nvPr/>
          </p:nvSpPr>
          <p:spPr>
            <a:xfrm>
              <a:off x="9825550" y="3513413"/>
              <a:ext cx="88000" cy="49325"/>
            </a:xfrm>
            <a:custGeom>
              <a:rect b="b" l="l" r="r" t="t"/>
              <a:pathLst>
                <a:path extrusionOk="0" h="1973" w="3520">
                  <a:moveTo>
                    <a:pt x="1" y="1"/>
                  </a:moveTo>
                  <a:lnTo>
                    <a:pt x="1" y="1973"/>
                  </a:lnTo>
                  <a:lnTo>
                    <a:pt x="3519" y="1973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7"/>
            <p:cNvSpPr/>
            <p:nvPr/>
          </p:nvSpPr>
          <p:spPr>
            <a:xfrm>
              <a:off x="9820700" y="3508563"/>
              <a:ext cx="97700" cy="59025"/>
            </a:xfrm>
            <a:custGeom>
              <a:rect b="b" l="l" r="r" t="t"/>
              <a:pathLst>
                <a:path extrusionOk="0" h="2361" w="3908">
                  <a:moveTo>
                    <a:pt x="3510" y="389"/>
                  </a:moveTo>
                  <a:lnTo>
                    <a:pt x="3510" y="1972"/>
                  </a:lnTo>
                  <a:lnTo>
                    <a:pt x="389" y="1972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361"/>
                  </a:lnTo>
                  <a:lnTo>
                    <a:pt x="3908" y="2361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7"/>
            <p:cNvSpPr/>
            <p:nvPr/>
          </p:nvSpPr>
          <p:spPr>
            <a:xfrm>
              <a:off x="9913525" y="3513413"/>
              <a:ext cx="87775" cy="49325"/>
            </a:xfrm>
            <a:custGeom>
              <a:rect b="b" l="l" r="r" t="t"/>
              <a:pathLst>
                <a:path extrusionOk="0" h="1973" w="3511">
                  <a:moveTo>
                    <a:pt x="0" y="1"/>
                  </a:moveTo>
                  <a:lnTo>
                    <a:pt x="0" y="1973"/>
                  </a:lnTo>
                  <a:lnTo>
                    <a:pt x="3510" y="1973"/>
                  </a:lnTo>
                  <a:lnTo>
                    <a:pt x="3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7"/>
            <p:cNvSpPr/>
            <p:nvPr/>
          </p:nvSpPr>
          <p:spPr>
            <a:xfrm>
              <a:off x="9908450" y="3508563"/>
              <a:ext cx="97700" cy="59025"/>
            </a:xfrm>
            <a:custGeom>
              <a:rect b="b" l="l" r="r" t="t"/>
              <a:pathLst>
                <a:path extrusionOk="0" h="2361" w="3908">
                  <a:moveTo>
                    <a:pt x="3519" y="389"/>
                  </a:moveTo>
                  <a:lnTo>
                    <a:pt x="3519" y="1972"/>
                  </a:lnTo>
                  <a:lnTo>
                    <a:pt x="398" y="1972"/>
                  </a:lnTo>
                  <a:lnTo>
                    <a:pt x="398" y="389"/>
                  </a:lnTo>
                  <a:close/>
                  <a:moveTo>
                    <a:pt x="0" y="0"/>
                  </a:moveTo>
                  <a:lnTo>
                    <a:pt x="0" y="2361"/>
                  </a:lnTo>
                  <a:lnTo>
                    <a:pt x="3908" y="2361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7"/>
            <p:cNvSpPr/>
            <p:nvPr/>
          </p:nvSpPr>
          <p:spPr>
            <a:xfrm>
              <a:off x="10001275" y="3513413"/>
              <a:ext cx="88000" cy="49325"/>
            </a:xfrm>
            <a:custGeom>
              <a:rect b="b" l="l" r="r" t="t"/>
              <a:pathLst>
                <a:path extrusionOk="0" h="1973" w="3520">
                  <a:moveTo>
                    <a:pt x="0" y="1"/>
                  </a:moveTo>
                  <a:lnTo>
                    <a:pt x="0" y="1973"/>
                  </a:lnTo>
                  <a:lnTo>
                    <a:pt x="3519" y="1973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7"/>
            <p:cNvSpPr/>
            <p:nvPr/>
          </p:nvSpPr>
          <p:spPr>
            <a:xfrm>
              <a:off x="9996400" y="3508563"/>
              <a:ext cx="97725" cy="59025"/>
            </a:xfrm>
            <a:custGeom>
              <a:rect b="b" l="l" r="r" t="t"/>
              <a:pathLst>
                <a:path extrusionOk="0" h="2361" w="3909">
                  <a:moveTo>
                    <a:pt x="3520" y="389"/>
                  </a:moveTo>
                  <a:lnTo>
                    <a:pt x="3520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3909" y="2361"/>
                  </a:lnTo>
                  <a:lnTo>
                    <a:pt x="39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10089250" y="3513413"/>
              <a:ext cx="87750" cy="49325"/>
            </a:xfrm>
            <a:custGeom>
              <a:rect b="b" l="l" r="r" t="t"/>
              <a:pathLst>
                <a:path extrusionOk="0" h="1973" w="3510">
                  <a:moveTo>
                    <a:pt x="0" y="1"/>
                  </a:moveTo>
                  <a:lnTo>
                    <a:pt x="0" y="1973"/>
                  </a:lnTo>
                  <a:lnTo>
                    <a:pt x="3510" y="1973"/>
                  </a:lnTo>
                  <a:lnTo>
                    <a:pt x="3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10084375" y="3508563"/>
              <a:ext cx="97500" cy="59025"/>
            </a:xfrm>
            <a:custGeom>
              <a:rect b="b" l="l" r="r" t="t"/>
              <a:pathLst>
                <a:path extrusionOk="0" h="2361" w="3900">
                  <a:moveTo>
                    <a:pt x="3510" y="389"/>
                  </a:moveTo>
                  <a:lnTo>
                    <a:pt x="3510" y="1972"/>
                  </a:lnTo>
                  <a:lnTo>
                    <a:pt x="390" y="1972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361"/>
                  </a:lnTo>
                  <a:lnTo>
                    <a:pt x="3899" y="2361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10176975" y="3513413"/>
              <a:ext cx="88000" cy="49325"/>
            </a:xfrm>
            <a:custGeom>
              <a:rect b="b" l="l" r="r" t="t"/>
              <a:pathLst>
                <a:path extrusionOk="0" h="1973" w="3520">
                  <a:moveTo>
                    <a:pt x="1" y="1"/>
                  </a:moveTo>
                  <a:lnTo>
                    <a:pt x="1" y="1973"/>
                  </a:lnTo>
                  <a:lnTo>
                    <a:pt x="3520" y="1973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10172125" y="3508563"/>
              <a:ext cx="97725" cy="59025"/>
            </a:xfrm>
            <a:custGeom>
              <a:rect b="b" l="l" r="r" t="t"/>
              <a:pathLst>
                <a:path extrusionOk="0" h="2361" w="3909">
                  <a:moveTo>
                    <a:pt x="3519" y="389"/>
                  </a:moveTo>
                  <a:lnTo>
                    <a:pt x="3519" y="1972"/>
                  </a:lnTo>
                  <a:lnTo>
                    <a:pt x="389" y="1972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361"/>
                  </a:lnTo>
                  <a:lnTo>
                    <a:pt x="3908" y="2361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7"/>
            <p:cNvSpPr/>
            <p:nvPr/>
          </p:nvSpPr>
          <p:spPr>
            <a:xfrm>
              <a:off x="9649850" y="3464363"/>
              <a:ext cx="76925" cy="49075"/>
            </a:xfrm>
            <a:custGeom>
              <a:rect b="b" l="l" r="r" t="t"/>
              <a:pathLst>
                <a:path extrusionOk="0" h="1963" w="3077">
                  <a:moveTo>
                    <a:pt x="0" y="0"/>
                  </a:moveTo>
                  <a:lnTo>
                    <a:pt x="0" y="1963"/>
                  </a:lnTo>
                  <a:lnTo>
                    <a:pt x="3077" y="1963"/>
                  </a:lnTo>
                  <a:lnTo>
                    <a:pt x="30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7"/>
            <p:cNvSpPr/>
            <p:nvPr/>
          </p:nvSpPr>
          <p:spPr>
            <a:xfrm>
              <a:off x="9644975" y="3459488"/>
              <a:ext cx="86675" cy="58825"/>
            </a:xfrm>
            <a:custGeom>
              <a:rect b="b" l="l" r="r" t="t"/>
              <a:pathLst>
                <a:path extrusionOk="0" h="2353" w="3467">
                  <a:moveTo>
                    <a:pt x="3077" y="390"/>
                  </a:moveTo>
                  <a:lnTo>
                    <a:pt x="3077" y="1963"/>
                  </a:lnTo>
                  <a:lnTo>
                    <a:pt x="390" y="1963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2352"/>
                  </a:lnTo>
                  <a:lnTo>
                    <a:pt x="3466" y="235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9726750" y="3464363"/>
              <a:ext cx="76950" cy="49075"/>
            </a:xfrm>
            <a:custGeom>
              <a:rect b="b" l="l" r="r" t="t"/>
              <a:pathLst>
                <a:path extrusionOk="0" h="1963" w="3078">
                  <a:moveTo>
                    <a:pt x="1" y="0"/>
                  </a:moveTo>
                  <a:lnTo>
                    <a:pt x="1" y="1963"/>
                  </a:lnTo>
                  <a:lnTo>
                    <a:pt x="3077" y="1963"/>
                  </a:lnTo>
                  <a:lnTo>
                    <a:pt x="30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9721900" y="3459488"/>
              <a:ext cx="86650" cy="58825"/>
            </a:xfrm>
            <a:custGeom>
              <a:rect b="b" l="l" r="r" t="t"/>
              <a:pathLst>
                <a:path extrusionOk="0" h="2353" w="3466">
                  <a:moveTo>
                    <a:pt x="3068" y="390"/>
                  </a:moveTo>
                  <a:lnTo>
                    <a:pt x="3068" y="1963"/>
                  </a:lnTo>
                  <a:lnTo>
                    <a:pt x="389" y="1963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2352"/>
                  </a:lnTo>
                  <a:lnTo>
                    <a:pt x="3466" y="235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9803675" y="3464363"/>
              <a:ext cx="76725" cy="49075"/>
            </a:xfrm>
            <a:custGeom>
              <a:rect b="b" l="l" r="r" t="t"/>
              <a:pathLst>
                <a:path extrusionOk="0" h="1963" w="3069">
                  <a:moveTo>
                    <a:pt x="0" y="0"/>
                  </a:moveTo>
                  <a:lnTo>
                    <a:pt x="0" y="1963"/>
                  </a:lnTo>
                  <a:lnTo>
                    <a:pt x="3068" y="1963"/>
                  </a:lnTo>
                  <a:lnTo>
                    <a:pt x="3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7"/>
            <p:cNvSpPr/>
            <p:nvPr/>
          </p:nvSpPr>
          <p:spPr>
            <a:xfrm>
              <a:off x="9798600" y="3459488"/>
              <a:ext cx="86875" cy="58825"/>
            </a:xfrm>
            <a:custGeom>
              <a:rect b="b" l="l" r="r" t="t"/>
              <a:pathLst>
                <a:path extrusionOk="0" h="2353" w="3475">
                  <a:moveTo>
                    <a:pt x="3077" y="390"/>
                  </a:moveTo>
                  <a:lnTo>
                    <a:pt x="3077" y="1963"/>
                  </a:lnTo>
                  <a:lnTo>
                    <a:pt x="398" y="1963"/>
                  </a:lnTo>
                  <a:lnTo>
                    <a:pt x="398" y="390"/>
                  </a:lnTo>
                  <a:close/>
                  <a:moveTo>
                    <a:pt x="0" y="1"/>
                  </a:moveTo>
                  <a:lnTo>
                    <a:pt x="0" y="2352"/>
                  </a:lnTo>
                  <a:lnTo>
                    <a:pt x="3475" y="2352"/>
                  </a:lnTo>
                  <a:lnTo>
                    <a:pt x="34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7"/>
            <p:cNvSpPr/>
            <p:nvPr/>
          </p:nvSpPr>
          <p:spPr>
            <a:xfrm>
              <a:off x="9880375" y="3464363"/>
              <a:ext cx="76925" cy="49075"/>
            </a:xfrm>
            <a:custGeom>
              <a:rect b="b" l="l" r="r" t="t"/>
              <a:pathLst>
                <a:path extrusionOk="0" h="1963" w="3077">
                  <a:moveTo>
                    <a:pt x="0" y="0"/>
                  </a:moveTo>
                  <a:lnTo>
                    <a:pt x="0" y="1963"/>
                  </a:lnTo>
                  <a:lnTo>
                    <a:pt x="3077" y="1963"/>
                  </a:lnTo>
                  <a:lnTo>
                    <a:pt x="30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9875500" y="3459488"/>
              <a:ext cx="86675" cy="58825"/>
            </a:xfrm>
            <a:custGeom>
              <a:rect b="b" l="l" r="r" t="t"/>
              <a:pathLst>
                <a:path extrusionOk="0" h="2353" w="3467">
                  <a:moveTo>
                    <a:pt x="3077" y="390"/>
                  </a:moveTo>
                  <a:lnTo>
                    <a:pt x="3077" y="1963"/>
                  </a:lnTo>
                  <a:lnTo>
                    <a:pt x="399" y="1963"/>
                  </a:lnTo>
                  <a:lnTo>
                    <a:pt x="399" y="390"/>
                  </a:lnTo>
                  <a:close/>
                  <a:moveTo>
                    <a:pt x="1" y="1"/>
                  </a:moveTo>
                  <a:lnTo>
                    <a:pt x="1" y="2352"/>
                  </a:lnTo>
                  <a:lnTo>
                    <a:pt x="3466" y="235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7"/>
            <p:cNvSpPr/>
            <p:nvPr/>
          </p:nvSpPr>
          <p:spPr>
            <a:xfrm>
              <a:off x="9957275" y="3464363"/>
              <a:ext cx="76950" cy="49075"/>
            </a:xfrm>
            <a:custGeom>
              <a:rect b="b" l="l" r="r" t="t"/>
              <a:pathLst>
                <a:path extrusionOk="0" h="1963" w="3078">
                  <a:moveTo>
                    <a:pt x="1" y="0"/>
                  </a:moveTo>
                  <a:lnTo>
                    <a:pt x="1" y="1963"/>
                  </a:lnTo>
                  <a:lnTo>
                    <a:pt x="3078" y="1963"/>
                  </a:lnTo>
                  <a:lnTo>
                    <a:pt x="30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7"/>
            <p:cNvSpPr/>
            <p:nvPr/>
          </p:nvSpPr>
          <p:spPr>
            <a:xfrm>
              <a:off x="9952425" y="3459488"/>
              <a:ext cx="86675" cy="58825"/>
            </a:xfrm>
            <a:custGeom>
              <a:rect b="b" l="l" r="r" t="t"/>
              <a:pathLst>
                <a:path extrusionOk="0" h="2353" w="3467">
                  <a:moveTo>
                    <a:pt x="3077" y="390"/>
                  </a:moveTo>
                  <a:lnTo>
                    <a:pt x="3077" y="1963"/>
                  </a:lnTo>
                  <a:lnTo>
                    <a:pt x="389" y="1963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2352"/>
                  </a:lnTo>
                  <a:lnTo>
                    <a:pt x="3466" y="235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7"/>
            <p:cNvSpPr/>
            <p:nvPr/>
          </p:nvSpPr>
          <p:spPr>
            <a:xfrm>
              <a:off x="10034200" y="3464363"/>
              <a:ext cx="76950" cy="49075"/>
            </a:xfrm>
            <a:custGeom>
              <a:rect b="b" l="l" r="r" t="t"/>
              <a:pathLst>
                <a:path extrusionOk="0" h="1963" w="3078">
                  <a:moveTo>
                    <a:pt x="1" y="0"/>
                  </a:moveTo>
                  <a:lnTo>
                    <a:pt x="1" y="1963"/>
                  </a:lnTo>
                  <a:lnTo>
                    <a:pt x="3077" y="1963"/>
                  </a:lnTo>
                  <a:lnTo>
                    <a:pt x="30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7"/>
            <p:cNvSpPr/>
            <p:nvPr/>
          </p:nvSpPr>
          <p:spPr>
            <a:xfrm>
              <a:off x="10029350" y="3459488"/>
              <a:ext cx="86650" cy="58825"/>
            </a:xfrm>
            <a:custGeom>
              <a:rect b="b" l="l" r="r" t="t"/>
              <a:pathLst>
                <a:path extrusionOk="0" h="2353" w="3466">
                  <a:moveTo>
                    <a:pt x="3077" y="390"/>
                  </a:moveTo>
                  <a:lnTo>
                    <a:pt x="3077" y="1963"/>
                  </a:lnTo>
                  <a:lnTo>
                    <a:pt x="389" y="1963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2352"/>
                  </a:lnTo>
                  <a:lnTo>
                    <a:pt x="3466" y="235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7"/>
            <p:cNvSpPr/>
            <p:nvPr/>
          </p:nvSpPr>
          <p:spPr>
            <a:xfrm>
              <a:off x="10111125" y="3464363"/>
              <a:ext cx="76925" cy="49075"/>
            </a:xfrm>
            <a:custGeom>
              <a:rect b="b" l="l" r="r" t="t"/>
              <a:pathLst>
                <a:path extrusionOk="0" h="1963" w="3077">
                  <a:moveTo>
                    <a:pt x="0" y="0"/>
                  </a:moveTo>
                  <a:lnTo>
                    <a:pt x="0" y="1963"/>
                  </a:lnTo>
                  <a:lnTo>
                    <a:pt x="3077" y="1963"/>
                  </a:lnTo>
                  <a:lnTo>
                    <a:pt x="30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7"/>
            <p:cNvSpPr/>
            <p:nvPr/>
          </p:nvSpPr>
          <p:spPr>
            <a:xfrm>
              <a:off x="10106250" y="3459488"/>
              <a:ext cx="86675" cy="58825"/>
            </a:xfrm>
            <a:custGeom>
              <a:rect b="b" l="l" r="r" t="t"/>
              <a:pathLst>
                <a:path extrusionOk="0" h="2353" w="3467">
                  <a:moveTo>
                    <a:pt x="3077" y="390"/>
                  </a:moveTo>
                  <a:lnTo>
                    <a:pt x="3077" y="1963"/>
                  </a:lnTo>
                  <a:lnTo>
                    <a:pt x="390" y="1963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2352"/>
                  </a:lnTo>
                  <a:lnTo>
                    <a:pt x="3466" y="235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7"/>
            <p:cNvSpPr/>
            <p:nvPr/>
          </p:nvSpPr>
          <p:spPr>
            <a:xfrm>
              <a:off x="10188025" y="3464363"/>
              <a:ext cx="76950" cy="49075"/>
            </a:xfrm>
            <a:custGeom>
              <a:rect b="b" l="l" r="r" t="t"/>
              <a:pathLst>
                <a:path extrusionOk="0" h="1963" w="3078">
                  <a:moveTo>
                    <a:pt x="1" y="0"/>
                  </a:moveTo>
                  <a:lnTo>
                    <a:pt x="1" y="1963"/>
                  </a:lnTo>
                  <a:lnTo>
                    <a:pt x="3078" y="1963"/>
                  </a:lnTo>
                  <a:lnTo>
                    <a:pt x="30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7"/>
            <p:cNvSpPr/>
            <p:nvPr/>
          </p:nvSpPr>
          <p:spPr>
            <a:xfrm>
              <a:off x="10183175" y="3459488"/>
              <a:ext cx="86675" cy="58825"/>
            </a:xfrm>
            <a:custGeom>
              <a:rect b="b" l="l" r="r" t="t"/>
              <a:pathLst>
                <a:path extrusionOk="0" h="2353" w="3467">
                  <a:moveTo>
                    <a:pt x="3077" y="390"/>
                  </a:moveTo>
                  <a:lnTo>
                    <a:pt x="3077" y="1963"/>
                  </a:lnTo>
                  <a:lnTo>
                    <a:pt x="389" y="1963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2352"/>
                  </a:lnTo>
                  <a:lnTo>
                    <a:pt x="3466" y="235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7"/>
            <p:cNvSpPr/>
            <p:nvPr/>
          </p:nvSpPr>
          <p:spPr>
            <a:xfrm>
              <a:off x="9773175" y="3186313"/>
              <a:ext cx="130875" cy="228775"/>
            </a:xfrm>
            <a:custGeom>
              <a:rect b="b" l="l" r="r" t="t"/>
              <a:pathLst>
                <a:path extrusionOk="0" h="9151" w="5235">
                  <a:moveTo>
                    <a:pt x="0" y="0"/>
                  </a:moveTo>
                  <a:lnTo>
                    <a:pt x="0" y="9151"/>
                  </a:lnTo>
                  <a:lnTo>
                    <a:pt x="5234" y="9151"/>
                  </a:lnTo>
                  <a:lnTo>
                    <a:pt x="52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7"/>
            <p:cNvSpPr/>
            <p:nvPr/>
          </p:nvSpPr>
          <p:spPr>
            <a:xfrm>
              <a:off x="9768300" y="3181438"/>
              <a:ext cx="140600" cy="238525"/>
            </a:xfrm>
            <a:custGeom>
              <a:rect b="b" l="l" r="r" t="t"/>
              <a:pathLst>
                <a:path extrusionOk="0" h="9541" w="5624">
                  <a:moveTo>
                    <a:pt x="5235" y="390"/>
                  </a:moveTo>
                  <a:lnTo>
                    <a:pt x="5235" y="9151"/>
                  </a:lnTo>
                  <a:lnTo>
                    <a:pt x="390" y="9151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9540"/>
                  </a:lnTo>
                  <a:lnTo>
                    <a:pt x="5624" y="9540"/>
                  </a:lnTo>
                  <a:lnTo>
                    <a:pt x="562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7"/>
            <p:cNvSpPr/>
            <p:nvPr/>
          </p:nvSpPr>
          <p:spPr>
            <a:xfrm>
              <a:off x="9649850" y="3083538"/>
              <a:ext cx="615125" cy="37600"/>
            </a:xfrm>
            <a:custGeom>
              <a:rect b="b" l="l" r="r" t="t"/>
              <a:pathLst>
                <a:path extrusionOk="0" h="1504" w="24605">
                  <a:moveTo>
                    <a:pt x="0" y="0"/>
                  </a:moveTo>
                  <a:lnTo>
                    <a:pt x="0" y="1503"/>
                  </a:lnTo>
                  <a:lnTo>
                    <a:pt x="24605" y="1503"/>
                  </a:lnTo>
                  <a:lnTo>
                    <a:pt x="246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7"/>
            <p:cNvSpPr/>
            <p:nvPr/>
          </p:nvSpPr>
          <p:spPr>
            <a:xfrm>
              <a:off x="9644975" y="3078663"/>
              <a:ext cx="624875" cy="47325"/>
            </a:xfrm>
            <a:custGeom>
              <a:rect b="b" l="l" r="r" t="t"/>
              <a:pathLst>
                <a:path extrusionOk="0" h="1893" w="24995">
                  <a:moveTo>
                    <a:pt x="24605" y="390"/>
                  </a:moveTo>
                  <a:lnTo>
                    <a:pt x="24605" y="1504"/>
                  </a:lnTo>
                  <a:lnTo>
                    <a:pt x="390" y="1504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1893"/>
                  </a:lnTo>
                  <a:lnTo>
                    <a:pt x="24994" y="1893"/>
                  </a:lnTo>
                  <a:lnTo>
                    <a:pt x="249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7"/>
            <p:cNvSpPr/>
            <p:nvPr/>
          </p:nvSpPr>
          <p:spPr>
            <a:xfrm>
              <a:off x="9987800" y="3186313"/>
              <a:ext cx="145225" cy="32300"/>
            </a:xfrm>
            <a:custGeom>
              <a:rect b="b" l="l" r="r" t="t"/>
              <a:pathLst>
                <a:path extrusionOk="0" h="1292" w="5809">
                  <a:moveTo>
                    <a:pt x="0" y="0"/>
                  </a:moveTo>
                  <a:lnTo>
                    <a:pt x="0" y="1291"/>
                  </a:lnTo>
                  <a:lnTo>
                    <a:pt x="5809" y="1291"/>
                  </a:lnTo>
                  <a:lnTo>
                    <a:pt x="58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7"/>
            <p:cNvSpPr/>
            <p:nvPr/>
          </p:nvSpPr>
          <p:spPr>
            <a:xfrm>
              <a:off x="9982925" y="3181438"/>
              <a:ext cx="155175" cy="42250"/>
            </a:xfrm>
            <a:custGeom>
              <a:rect b="b" l="l" r="r" t="t"/>
              <a:pathLst>
                <a:path extrusionOk="0" h="1690" w="6207">
                  <a:moveTo>
                    <a:pt x="5809" y="390"/>
                  </a:moveTo>
                  <a:lnTo>
                    <a:pt x="5809" y="1292"/>
                  </a:lnTo>
                  <a:lnTo>
                    <a:pt x="398" y="1292"/>
                  </a:lnTo>
                  <a:lnTo>
                    <a:pt x="398" y="390"/>
                  </a:lnTo>
                  <a:close/>
                  <a:moveTo>
                    <a:pt x="1" y="1"/>
                  </a:moveTo>
                  <a:lnTo>
                    <a:pt x="1" y="1689"/>
                  </a:lnTo>
                  <a:lnTo>
                    <a:pt x="6207" y="1689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7"/>
            <p:cNvSpPr/>
            <p:nvPr/>
          </p:nvSpPr>
          <p:spPr>
            <a:xfrm>
              <a:off x="9928100" y="3186313"/>
              <a:ext cx="32300" cy="32300"/>
            </a:xfrm>
            <a:custGeom>
              <a:rect b="b" l="l" r="r" t="t"/>
              <a:pathLst>
                <a:path extrusionOk="0" h="1292" w="1292">
                  <a:moveTo>
                    <a:pt x="646" y="0"/>
                  </a:moveTo>
                  <a:lnTo>
                    <a:pt x="576" y="9"/>
                  </a:lnTo>
                  <a:lnTo>
                    <a:pt x="514" y="18"/>
                  </a:lnTo>
                  <a:lnTo>
                    <a:pt x="452" y="36"/>
                  </a:lnTo>
                  <a:lnTo>
                    <a:pt x="390" y="53"/>
                  </a:lnTo>
                  <a:lnTo>
                    <a:pt x="337" y="80"/>
                  </a:lnTo>
                  <a:lnTo>
                    <a:pt x="284" y="115"/>
                  </a:lnTo>
                  <a:lnTo>
                    <a:pt x="231" y="151"/>
                  </a:lnTo>
                  <a:lnTo>
                    <a:pt x="187" y="195"/>
                  </a:lnTo>
                  <a:lnTo>
                    <a:pt x="142" y="239"/>
                  </a:lnTo>
                  <a:lnTo>
                    <a:pt x="107" y="292"/>
                  </a:lnTo>
                  <a:lnTo>
                    <a:pt x="81" y="345"/>
                  </a:lnTo>
                  <a:lnTo>
                    <a:pt x="45" y="398"/>
                  </a:lnTo>
                  <a:lnTo>
                    <a:pt x="27" y="460"/>
                  </a:lnTo>
                  <a:lnTo>
                    <a:pt x="10" y="522"/>
                  </a:lnTo>
                  <a:lnTo>
                    <a:pt x="1" y="584"/>
                  </a:lnTo>
                  <a:lnTo>
                    <a:pt x="1" y="646"/>
                  </a:lnTo>
                  <a:lnTo>
                    <a:pt x="1" y="716"/>
                  </a:lnTo>
                  <a:lnTo>
                    <a:pt x="10" y="778"/>
                  </a:lnTo>
                  <a:lnTo>
                    <a:pt x="27" y="840"/>
                  </a:lnTo>
                  <a:lnTo>
                    <a:pt x="45" y="902"/>
                  </a:lnTo>
                  <a:lnTo>
                    <a:pt x="81" y="955"/>
                  </a:lnTo>
                  <a:lnTo>
                    <a:pt x="107" y="1008"/>
                  </a:lnTo>
                  <a:lnTo>
                    <a:pt x="142" y="1061"/>
                  </a:lnTo>
                  <a:lnTo>
                    <a:pt x="187" y="1105"/>
                  </a:lnTo>
                  <a:lnTo>
                    <a:pt x="231" y="1150"/>
                  </a:lnTo>
                  <a:lnTo>
                    <a:pt x="284" y="1185"/>
                  </a:lnTo>
                  <a:lnTo>
                    <a:pt x="337" y="1220"/>
                  </a:lnTo>
                  <a:lnTo>
                    <a:pt x="390" y="1247"/>
                  </a:lnTo>
                  <a:lnTo>
                    <a:pt x="452" y="1265"/>
                  </a:lnTo>
                  <a:lnTo>
                    <a:pt x="514" y="1282"/>
                  </a:lnTo>
                  <a:lnTo>
                    <a:pt x="576" y="1291"/>
                  </a:lnTo>
                  <a:lnTo>
                    <a:pt x="708" y="1291"/>
                  </a:lnTo>
                  <a:lnTo>
                    <a:pt x="779" y="1282"/>
                  </a:lnTo>
                  <a:lnTo>
                    <a:pt x="841" y="1265"/>
                  </a:lnTo>
                  <a:lnTo>
                    <a:pt x="894" y="1247"/>
                  </a:lnTo>
                  <a:lnTo>
                    <a:pt x="956" y="1220"/>
                  </a:lnTo>
                  <a:lnTo>
                    <a:pt x="1009" y="1185"/>
                  </a:lnTo>
                  <a:lnTo>
                    <a:pt x="1053" y="1150"/>
                  </a:lnTo>
                  <a:lnTo>
                    <a:pt x="1097" y="1105"/>
                  </a:lnTo>
                  <a:lnTo>
                    <a:pt x="1141" y="1061"/>
                  </a:lnTo>
                  <a:lnTo>
                    <a:pt x="1177" y="1008"/>
                  </a:lnTo>
                  <a:lnTo>
                    <a:pt x="1212" y="955"/>
                  </a:lnTo>
                  <a:lnTo>
                    <a:pt x="1239" y="902"/>
                  </a:lnTo>
                  <a:lnTo>
                    <a:pt x="1265" y="840"/>
                  </a:lnTo>
                  <a:lnTo>
                    <a:pt x="1274" y="778"/>
                  </a:lnTo>
                  <a:lnTo>
                    <a:pt x="1283" y="716"/>
                  </a:lnTo>
                  <a:lnTo>
                    <a:pt x="1292" y="646"/>
                  </a:lnTo>
                  <a:lnTo>
                    <a:pt x="1283" y="584"/>
                  </a:lnTo>
                  <a:lnTo>
                    <a:pt x="1274" y="522"/>
                  </a:lnTo>
                  <a:lnTo>
                    <a:pt x="1265" y="460"/>
                  </a:lnTo>
                  <a:lnTo>
                    <a:pt x="1239" y="398"/>
                  </a:lnTo>
                  <a:lnTo>
                    <a:pt x="1212" y="345"/>
                  </a:lnTo>
                  <a:lnTo>
                    <a:pt x="1177" y="292"/>
                  </a:lnTo>
                  <a:lnTo>
                    <a:pt x="1141" y="239"/>
                  </a:lnTo>
                  <a:lnTo>
                    <a:pt x="1097" y="195"/>
                  </a:lnTo>
                  <a:lnTo>
                    <a:pt x="1053" y="151"/>
                  </a:lnTo>
                  <a:lnTo>
                    <a:pt x="1009" y="115"/>
                  </a:lnTo>
                  <a:lnTo>
                    <a:pt x="956" y="80"/>
                  </a:lnTo>
                  <a:lnTo>
                    <a:pt x="894" y="53"/>
                  </a:lnTo>
                  <a:lnTo>
                    <a:pt x="841" y="36"/>
                  </a:lnTo>
                  <a:lnTo>
                    <a:pt x="779" y="18"/>
                  </a:lnTo>
                  <a:lnTo>
                    <a:pt x="708" y="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7"/>
            <p:cNvSpPr/>
            <p:nvPr/>
          </p:nvSpPr>
          <p:spPr>
            <a:xfrm>
              <a:off x="9923250" y="3181438"/>
              <a:ext cx="42025" cy="42250"/>
            </a:xfrm>
            <a:custGeom>
              <a:rect b="b" l="l" r="r" t="t"/>
              <a:pathLst>
                <a:path extrusionOk="0" h="1690" w="1681">
                  <a:moveTo>
                    <a:pt x="840" y="390"/>
                  </a:moveTo>
                  <a:lnTo>
                    <a:pt x="929" y="399"/>
                  </a:lnTo>
                  <a:lnTo>
                    <a:pt x="1017" y="425"/>
                  </a:lnTo>
                  <a:lnTo>
                    <a:pt x="1088" y="469"/>
                  </a:lnTo>
                  <a:lnTo>
                    <a:pt x="1159" y="522"/>
                  </a:lnTo>
                  <a:lnTo>
                    <a:pt x="1212" y="593"/>
                  </a:lnTo>
                  <a:lnTo>
                    <a:pt x="1256" y="673"/>
                  </a:lnTo>
                  <a:lnTo>
                    <a:pt x="1282" y="752"/>
                  </a:lnTo>
                  <a:lnTo>
                    <a:pt x="1291" y="841"/>
                  </a:lnTo>
                  <a:lnTo>
                    <a:pt x="1282" y="938"/>
                  </a:lnTo>
                  <a:lnTo>
                    <a:pt x="1256" y="1018"/>
                  </a:lnTo>
                  <a:lnTo>
                    <a:pt x="1212" y="1097"/>
                  </a:lnTo>
                  <a:lnTo>
                    <a:pt x="1159" y="1159"/>
                  </a:lnTo>
                  <a:lnTo>
                    <a:pt x="1088" y="1221"/>
                  </a:lnTo>
                  <a:lnTo>
                    <a:pt x="1017" y="1256"/>
                  </a:lnTo>
                  <a:lnTo>
                    <a:pt x="929" y="1283"/>
                  </a:lnTo>
                  <a:lnTo>
                    <a:pt x="840" y="1292"/>
                  </a:lnTo>
                  <a:lnTo>
                    <a:pt x="752" y="1283"/>
                  </a:lnTo>
                  <a:lnTo>
                    <a:pt x="664" y="1256"/>
                  </a:lnTo>
                  <a:lnTo>
                    <a:pt x="584" y="1221"/>
                  </a:lnTo>
                  <a:lnTo>
                    <a:pt x="522" y="1159"/>
                  </a:lnTo>
                  <a:lnTo>
                    <a:pt x="469" y="1097"/>
                  </a:lnTo>
                  <a:lnTo>
                    <a:pt x="425" y="1018"/>
                  </a:lnTo>
                  <a:lnTo>
                    <a:pt x="398" y="938"/>
                  </a:lnTo>
                  <a:lnTo>
                    <a:pt x="389" y="841"/>
                  </a:lnTo>
                  <a:lnTo>
                    <a:pt x="398" y="752"/>
                  </a:lnTo>
                  <a:lnTo>
                    <a:pt x="425" y="673"/>
                  </a:lnTo>
                  <a:lnTo>
                    <a:pt x="469" y="593"/>
                  </a:lnTo>
                  <a:lnTo>
                    <a:pt x="522" y="522"/>
                  </a:lnTo>
                  <a:lnTo>
                    <a:pt x="584" y="469"/>
                  </a:lnTo>
                  <a:lnTo>
                    <a:pt x="664" y="425"/>
                  </a:lnTo>
                  <a:lnTo>
                    <a:pt x="752" y="399"/>
                  </a:lnTo>
                  <a:lnTo>
                    <a:pt x="840" y="390"/>
                  </a:lnTo>
                  <a:close/>
                  <a:moveTo>
                    <a:pt x="840" y="1"/>
                  </a:moveTo>
                  <a:lnTo>
                    <a:pt x="752" y="10"/>
                  </a:lnTo>
                  <a:lnTo>
                    <a:pt x="672" y="19"/>
                  </a:lnTo>
                  <a:lnTo>
                    <a:pt x="593" y="36"/>
                  </a:lnTo>
                  <a:lnTo>
                    <a:pt x="513" y="72"/>
                  </a:lnTo>
                  <a:lnTo>
                    <a:pt x="434" y="107"/>
                  </a:lnTo>
                  <a:lnTo>
                    <a:pt x="372" y="142"/>
                  </a:lnTo>
                  <a:lnTo>
                    <a:pt x="301" y="195"/>
                  </a:lnTo>
                  <a:lnTo>
                    <a:pt x="248" y="248"/>
                  </a:lnTo>
                  <a:lnTo>
                    <a:pt x="186" y="310"/>
                  </a:lnTo>
                  <a:lnTo>
                    <a:pt x="142" y="372"/>
                  </a:lnTo>
                  <a:lnTo>
                    <a:pt x="98" y="443"/>
                  </a:lnTo>
                  <a:lnTo>
                    <a:pt x="62" y="514"/>
                  </a:lnTo>
                  <a:lnTo>
                    <a:pt x="36" y="593"/>
                  </a:lnTo>
                  <a:lnTo>
                    <a:pt x="18" y="673"/>
                  </a:lnTo>
                  <a:lnTo>
                    <a:pt x="0" y="761"/>
                  </a:lnTo>
                  <a:lnTo>
                    <a:pt x="0" y="841"/>
                  </a:lnTo>
                  <a:lnTo>
                    <a:pt x="0" y="929"/>
                  </a:lnTo>
                  <a:lnTo>
                    <a:pt x="18" y="1018"/>
                  </a:lnTo>
                  <a:lnTo>
                    <a:pt x="36" y="1097"/>
                  </a:lnTo>
                  <a:lnTo>
                    <a:pt x="62" y="1168"/>
                  </a:lnTo>
                  <a:lnTo>
                    <a:pt x="98" y="1247"/>
                  </a:lnTo>
                  <a:lnTo>
                    <a:pt x="142" y="1318"/>
                  </a:lnTo>
                  <a:lnTo>
                    <a:pt x="186" y="1380"/>
                  </a:lnTo>
                  <a:lnTo>
                    <a:pt x="248" y="1442"/>
                  </a:lnTo>
                  <a:lnTo>
                    <a:pt x="301" y="1495"/>
                  </a:lnTo>
                  <a:lnTo>
                    <a:pt x="372" y="1539"/>
                  </a:lnTo>
                  <a:lnTo>
                    <a:pt x="434" y="1583"/>
                  </a:lnTo>
                  <a:lnTo>
                    <a:pt x="513" y="1619"/>
                  </a:lnTo>
                  <a:lnTo>
                    <a:pt x="593" y="1645"/>
                  </a:lnTo>
                  <a:lnTo>
                    <a:pt x="672" y="1672"/>
                  </a:lnTo>
                  <a:lnTo>
                    <a:pt x="752" y="1681"/>
                  </a:lnTo>
                  <a:lnTo>
                    <a:pt x="840" y="1689"/>
                  </a:lnTo>
                  <a:lnTo>
                    <a:pt x="920" y="1681"/>
                  </a:lnTo>
                  <a:lnTo>
                    <a:pt x="1008" y="1672"/>
                  </a:lnTo>
                  <a:lnTo>
                    <a:pt x="1088" y="1645"/>
                  </a:lnTo>
                  <a:lnTo>
                    <a:pt x="1167" y="1619"/>
                  </a:lnTo>
                  <a:lnTo>
                    <a:pt x="1238" y="1583"/>
                  </a:lnTo>
                  <a:lnTo>
                    <a:pt x="1309" y="1539"/>
                  </a:lnTo>
                  <a:lnTo>
                    <a:pt x="1371" y="1495"/>
                  </a:lnTo>
                  <a:lnTo>
                    <a:pt x="1433" y="1442"/>
                  </a:lnTo>
                  <a:lnTo>
                    <a:pt x="1486" y="1380"/>
                  </a:lnTo>
                  <a:lnTo>
                    <a:pt x="1539" y="1318"/>
                  </a:lnTo>
                  <a:lnTo>
                    <a:pt x="1574" y="1247"/>
                  </a:lnTo>
                  <a:lnTo>
                    <a:pt x="1610" y="1168"/>
                  </a:lnTo>
                  <a:lnTo>
                    <a:pt x="1645" y="1097"/>
                  </a:lnTo>
                  <a:lnTo>
                    <a:pt x="1663" y="1018"/>
                  </a:lnTo>
                  <a:lnTo>
                    <a:pt x="1671" y="929"/>
                  </a:lnTo>
                  <a:lnTo>
                    <a:pt x="1680" y="841"/>
                  </a:lnTo>
                  <a:lnTo>
                    <a:pt x="1671" y="761"/>
                  </a:lnTo>
                  <a:lnTo>
                    <a:pt x="1663" y="673"/>
                  </a:lnTo>
                  <a:lnTo>
                    <a:pt x="1645" y="593"/>
                  </a:lnTo>
                  <a:lnTo>
                    <a:pt x="1610" y="514"/>
                  </a:lnTo>
                  <a:lnTo>
                    <a:pt x="1574" y="443"/>
                  </a:lnTo>
                  <a:lnTo>
                    <a:pt x="1539" y="372"/>
                  </a:lnTo>
                  <a:lnTo>
                    <a:pt x="1486" y="310"/>
                  </a:lnTo>
                  <a:lnTo>
                    <a:pt x="1433" y="248"/>
                  </a:lnTo>
                  <a:lnTo>
                    <a:pt x="1371" y="195"/>
                  </a:lnTo>
                  <a:lnTo>
                    <a:pt x="1309" y="142"/>
                  </a:lnTo>
                  <a:lnTo>
                    <a:pt x="1238" y="107"/>
                  </a:lnTo>
                  <a:lnTo>
                    <a:pt x="1167" y="72"/>
                  </a:lnTo>
                  <a:lnTo>
                    <a:pt x="1088" y="36"/>
                  </a:lnTo>
                  <a:lnTo>
                    <a:pt x="1008" y="19"/>
                  </a:lnTo>
                  <a:lnTo>
                    <a:pt x="920" y="10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7"/>
            <p:cNvSpPr/>
            <p:nvPr/>
          </p:nvSpPr>
          <p:spPr>
            <a:xfrm>
              <a:off x="9661325" y="3186313"/>
              <a:ext cx="32525" cy="32300"/>
            </a:xfrm>
            <a:custGeom>
              <a:rect b="b" l="l" r="r" t="t"/>
              <a:pathLst>
                <a:path extrusionOk="0" h="1292" w="1301">
                  <a:moveTo>
                    <a:pt x="646" y="0"/>
                  </a:moveTo>
                  <a:lnTo>
                    <a:pt x="584" y="9"/>
                  </a:lnTo>
                  <a:lnTo>
                    <a:pt x="523" y="18"/>
                  </a:lnTo>
                  <a:lnTo>
                    <a:pt x="461" y="36"/>
                  </a:lnTo>
                  <a:lnTo>
                    <a:pt x="399" y="53"/>
                  </a:lnTo>
                  <a:lnTo>
                    <a:pt x="346" y="80"/>
                  </a:lnTo>
                  <a:lnTo>
                    <a:pt x="293" y="115"/>
                  </a:lnTo>
                  <a:lnTo>
                    <a:pt x="240" y="151"/>
                  </a:lnTo>
                  <a:lnTo>
                    <a:pt x="195" y="195"/>
                  </a:lnTo>
                  <a:lnTo>
                    <a:pt x="151" y="239"/>
                  </a:lnTo>
                  <a:lnTo>
                    <a:pt x="116" y="292"/>
                  </a:lnTo>
                  <a:lnTo>
                    <a:pt x="80" y="345"/>
                  </a:lnTo>
                  <a:lnTo>
                    <a:pt x="54" y="398"/>
                  </a:lnTo>
                  <a:lnTo>
                    <a:pt x="36" y="460"/>
                  </a:lnTo>
                  <a:lnTo>
                    <a:pt x="19" y="522"/>
                  </a:lnTo>
                  <a:lnTo>
                    <a:pt x="10" y="584"/>
                  </a:lnTo>
                  <a:lnTo>
                    <a:pt x="1" y="646"/>
                  </a:lnTo>
                  <a:lnTo>
                    <a:pt x="10" y="716"/>
                  </a:lnTo>
                  <a:lnTo>
                    <a:pt x="19" y="778"/>
                  </a:lnTo>
                  <a:lnTo>
                    <a:pt x="36" y="840"/>
                  </a:lnTo>
                  <a:lnTo>
                    <a:pt x="54" y="902"/>
                  </a:lnTo>
                  <a:lnTo>
                    <a:pt x="80" y="955"/>
                  </a:lnTo>
                  <a:lnTo>
                    <a:pt x="116" y="1008"/>
                  </a:lnTo>
                  <a:lnTo>
                    <a:pt x="151" y="1061"/>
                  </a:lnTo>
                  <a:lnTo>
                    <a:pt x="195" y="1105"/>
                  </a:lnTo>
                  <a:lnTo>
                    <a:pt x="240" y="1150"/>
                  </a:lnTo>
                  <a:lnTo>
                    <a:pt x="293" y="1185"/>
                  </a:lnTo>
                  <a:lnTo>
                    <a:pt x="346" y="1220"/>
                  </a:lnTo>
                  <a:lnTo>
                    <a:pt x="399" y="1247"/>
                  </a:lnTo>
                  <a:lnTo>
                    <a:pt x="461" y="1265"/>
                  </a:lnTo>
                  <a:lnTo>
                    <a:pt x="523" y="1282"/>
                  </a:lnTo>
                  <a:lnTo>
                    <a:pt x="584" y="1291"/>
                  </a:lnTo>
                  <a:lnTo>
                    <a:pt x="717" y="1291"/>
                  </a:lnTo>
                  <a:lnTo>
                    <a:pt x="779" y="1282"/>
                  </a:lnTo>
                  <a:lnTo>
                    <a:pt x="841" y="1265"/>
                  </a:lnTo>
                  <a:lnTo>
                    <a:pt x="903" y="1247"/>
                  </a:lnTo>
                  <a:lnTo>
                    <a:pt x="956" y="1220"/>
                  </a:lnTo>
                  <a:lnTo>
                    <a:pt x="1009" y="1185"/>
                  </a:lnTo>
                  <a:lnTo>
                    <a:pt x="1062" y="1150"/>
                  </a:lnTo>
                  <a:lnTo>
                    <a:pt x="1106" y="1105"/>
                  </a:lnTo>
                  <a:lnTo>
                    <a:pt x="1150" y="1061"/>
                  </a:lnTo>
                  <a:lnTo>
                    <a:pt x="1186" y="1008"/>
                  </a:lnTo>
                  <a:lnTo>
                    <a:pt x="1221" y="955"/>
                  </a:lnTo>
                  <a:lnTo>
                    <a:pt x="1247" y="902"/>
                  </a:lnTo>
                  <a:lnTo>
                    <a:pt x="1265" y="840"/>
                  </a:lnTo>
                  <a:lnTo>
                    <a:pt x="1283" y="778"/>
                  </a:lnTo>
                  <a:lnTo>
                    <a:pt x="1292" y="716"/>
                  </a:lnTo>
                  <a:lnTo>
                    <a:pt x="1301" y="646"/>
                  </a:lnTo>
                  <a:lnTo>
                    <a:pt x="1292" y="584"/>
                  </a:lnTo>
                  <a:lnTo>
                    <a:pt x="1283" y="522"/>
                  </a:lnTo>
                  <a:lnTo>
                    <a:pt x="1265" y="460"/>
                  </a:lnTo>
                  <a:lnTo>
                    <a:pt x="1247" y="398"/>
                  </a:lnTo>
                  <a:lnTo>
                    <a:pt x="1221" y="345"/>
                  </a:lnTo>
                  <a:lnTo>
                    <a:pt x="1186" y="292"/>
                  </a:lnTo>
                  <a:lnTo>
                    <a:pt x="1150" y="239"/>
                  </a:lnTo>
                  <a:lnTo>
                    <a:pt x="1106" y="195"/>
                  </a:lnTo>
                  <a:lnTo>
                    <a:pt x="1062" y="151"/>
                  </a:lnTo>
                  <a:lnTo>
                    <a:pt x="1009" y="115"/>
                  </a:lnTo>
                  <a:lnTo>
                    <a:pt x="956" y="80"/>
                  </a:lnTo>
                  <a:lnTo>
                    <a:pt x="903" y="53"/>
                  </a:lnTo>
                  <a:lnTo>
                    <a:pt x="841" y="36"/>
                  </a:lnTo>
                  <a:lnTo>
                    <a:pt x="779" y="18"/>
                  </a:lnTo>
                  <a:lnTo>
                    <a:pt x="717" y="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7"/>
            <p:cNvSpPr/>
            <p:nvPr/>
          </p:nvSpPr>
          <p:spPr>
            <a:xfrm>
              <a:off x="9656475" y="3181438"/>
              <a:ext cx="42250" cy="42250"/>
            </a:xfrm>
            <a:custGeom>
              <a:rect b="b" l="l" r="r" t="t"/>
              <a:pathLst>
                <a:path extrusionOk="0" h="1690" w="1690">
                  <a:moveTo>
                    <a:pt x="840" y="390"/>
                  </a:moveTo>
                  <a:lnTo>
                    <a:pt x="938" y="399"/>
                  </a:lnTo>
                  <a:lnTo>
                    <a:pt x="1017" y="425"/>
                  </a:lnTo>
                  <a:lnTo>
                    <a:pt x="1097" y="469"/>
                  </a:lnTo>
                  <a:lnTo>
                    <a:pt x="1167" y="522"/>
                  </a:lnTo>
                  <a:lnTo>
                    <a:pt x="1220" y="593"/>
                  </a:lnTo>
                  <a:lnTo>
                    <a:pt x="1256" y="673"/>
                  </a:lnTo>
                  <a:lnTo>
                    <a:pt x="1282" y="752"/>
                  </a:lnTo>
                  <a:lnTo>
                    <a:pt x="1291" y="841"/>
                  </a:lnTo>
                  <a:lnTo>
                    <a:pt x="1282" y="938"/>
                  </a:lnTo>
                  <a:lnTo>
                    <a:pt x="1256" y="1018"/>
                  </a:lnTo>
                  <a:lnTo>
                    <a:pt x="1220" y="1097"/>
                  </a:lnTo>
                  <a:lnTo>
                    <a:pt x="1167" y="1159"/>
                  </a:lnTo>
                  <a:lnTo>
                    <a:pt x="1097" y="1221"/>
                  </a:lnTo>
                  <a:lnTo>
                    <a:pt x="1017" y="1256"/>
                  </a:lnTo>
                  <a:lnTo>
                    <a:pt x="938" y="1283"/>
                  </a:lnTo>
                  <a:lnTo>
                    <a:pt x="840" y="1292"/>
                  </a:lnTo>
                  <a:lnTo>
                    <a:pt x="752" y="1283"/>
                  </a:lnTo>
                  <a:lnTo>
                    <a:pt x="672" y="1256"/>
                  </a:lnTo>
                  <a:lnTo>
                    <a:pt x="593" y="1221"/>
                  </a:lnTo>
                  <a:lnTo>
                    <a:pt x="522" y="1159"/>
                  </a:lnTo>
                  <a:lnTo>
                    <a:pt x="469" y="1097"/>
                  </a:lnTo>
                  <a:lnTo>
                    <a:pt x="434" y="1018"/>
                  </a:lnTo>
                  <a:lnTo>
                    <a:pt x="407" y="938"/>
                  </a:lnTo>
                  <a:lnTo>
                    <a:pt x="389" y="841"/>
                  </a:lnTo>
                  <a:lnTo>
                    <a:pt x="407" y="752"/>
                  </a:lnTo>
                  <a:lnTo>
                    <a:pt x="434" y="673"/>
                  </a:lnTo>
                  <a:lnTo>
                    <a:pt x="469" y="593"/>
                  </a:lnTo>
                  <a:lnTo>
                    <a:pt x="522" y="522"/>
                  </a:lnTo>
                  <a:lnTo>
                    <a:pt x="593" y="469"/>
                  </a:lnTo>
                  <a:lnTo>
                    <a:pt x="672" y="425"/>
                  </a:lnTo>
                  <a:lnTo>
                    <a:pt x="752" y="399"/>
                  </a:lnTo>
                  <a:lnTo>
                    <a:pt x="840" y="390"/>
                  </a:lnTo>
                  <a:close/>
                  <a:moveTo>
                    <a:pt x="840" y="1"/>
                  </a:moveTo>
                  <a:lnTo>
                    <a:pt x="761" y="10"/>
                  </a:lnTo>
                  <a:lnTo>
                    <a:pt x="672" y="19"/>
                  </a:lnTo>
                  <a:lnTo>
                    <a:pt x="593" y="36"/>
                  </a:lnTo>
                  <a:lnTo>
                    <a:pt x="513" y="72"/>
                  </a:lnTo>
                  <a:lnTo>
                    <a:pt x="442" y="107"/>
                  </a:lnTo>
                  <a:lnTo>
                    <a:pt x="372" y="142"/>
                  </a:lnTo>
                  <a:lnTo>
                    <a:pt x="310" y="195"/>
                  </a:lnTo>
                  <a:lnTo>
                    <a:pt x="248" y="248"/>
                  </a:lnTo>
                  <a:lnTo>
                    <a:pt x="195" y="310"/>
                  </a:lnTo>
                  <a:lnTo>
                    <a:pt x="151" y="372"/>
                  </a:lnTo>
                  <a:lnTo>
                    <a:pt x="106" y="443"/>
                  </a:lnTo>
                  <a:lnTo>
                    <a:pt x="71" y="514"/>
                  </a:lnTo>
                  <a:lnTo>
                    <a:pt x="45" y="593"/>
                  </a:lnTo>
                  <a:lnTo>
                    <a:pt x="18" y="673"/>
                  </a:lnTo>
                  <a:lnTo>
                    <a:pt x="9" y="761"/>
                  </a:lnTo>
                  <a:lnTo>
                    <a:pt x="0" y="841"/>
                  </a:lnTo>
                  <a:lnTo>
                    <a:pt x="9" y="929"/>
                  </a:lnTo>
                  <a:lnTo>
                    <a:pt x="18" y="1018"/>
                  </a:lnTo>
                  <a:lnTo>
                    <a:pt x="45" y="1097"/>
                  </a:lnTo>
                  <a:lnTo>
                    <a:pt x="71" y="1168"/>
                  </a:lnTo>
                  <a:lnTo>
                    <a:pt x="106" y="1247"/>
                  </a:lnTo>
                  <a:lnTo>
                    <a:pt x="151" y="1318"/>
                  </a:lnTo>
                  <a:lnTo>
                    <a:pt x="195" y="1380"/>
                  </a:lnTo>
                  <a:lnTo>
                    <a:pt x="248" y="1442"/>
                  </a:lnTo>
                  <a:lnTo>
                    <a:pt x="310" y="1495"/>
                  </a:lnTo>
                  <a:lnTo>
                    <a:pt x="372" y="1539"/>
                  </a:lnTo>
                  <a:lnTo>
                    <a:pt x="442" y="1583"/>
                  </a:lnTo>
                  <a:lnTo>
                    <a:pt x="513" y="1619"/>
                  </a:lnTo>
                  <a:lnTo>
                    <a:pt x="593" y="1645"/>
                  </a:lnTo>
                  <a:lnTo>
                    <a:pt x="672" y="1672"/>
                  </a:lnTo>
                  <a:lnTo>
                    <a:pt x="761" y="1681"/>
                  </a:lnTo>
                  <a:lnTo>
                    <a:pt x="840" y="1689"/>
                  </a:lnTo>
                  <a:lnTo>
                    <a:pt x="929" y="1681"/>
                  </a:lnTo>
                  <a:lnTo>
                    <a:pt x="1017" y="1672"/>
                  </a:lnTo>
                  <a:lnTo>
                    <a:pt x="1097" y="1645"/>
                  </a:lnTo>
                  <a:lnTo>
                    <a:pt x="1167" y="1619"/>
                  </a:lnTo>
                  <a:lnTo>
                    <a:pt x="1247" y="1583"/>
                  </a:lnTo>
                  <a:lnTo>
                    <a:pt x="1318" y="1539"/>
                  </a:lnTo>
                  <a:lnTo>
                    <a:pt x="1380" y="1495"/>
                  </a:lnTo>
                  <a:lnTo>
                    <a:pt x="1441" y="1442"/>
                  </a:lnTo>
                  <a:lnTo>
                    <a:pt x="1495" y="1380"/>
                  </a:lnTo>
                  <a:lnTo>
                    <a:pt x="1539" y="1318"/>
                  </a:lnTo>
                  <a:lnTo>
                    <a:pt x="1583" y="1247"/>
                  </a:lnTo>
                  <a:lnTo>
                    <a:pt x="1618" y="1168"/>
                  </a:lnTo>
                  <a:lnTo>
                    <a:pt x="1645" y="1097"/>
                  </a:lnTo>
                  <a:lnTo>
                    <a:pt x="1671" y="1018"/>
                  </a:lnTo>
                  <a:lnTo>
                    <a:pt x="1680" y="929"/>
                  </a:lnTo>
                  <a:lnTo>
                    <a:pt x="1689" y="841"/>
                  </a:lnTo>
                  <a:lnTo>
                    <a:pt x="1680" y="761"/>
                  </a:lnTo>
                  <a:lnTo>
                    <a:pt x="1671" y="673"/>
                  </a:lnTo>
                  <a:lnTo>
                    <a:pt x="1645" y="593"/>
                  </a:lnTo>
                  <a:lnTo>
                    <a:pt x="1618" y="514"/>
                  </a:lnTo>
                  <a:lnTo>
                    <a:pt x="1583" y="443"/>
                  </a:lnTo>
                  <a:lnTo>
                    <a:pt x="1539" y="372"/>
                  </a:lnTo>
                  <a:lnTo>
                    <a:pt x="1495" y="310"/>
                  </a:lnTo>
                  <a:lnTo>
                    <a:pt x="1441" y="248"/>
                  </a:lnTo>
                  <a:lnTo>
                    <a:pt x="1380" y="195"/>
                  </a:lnTo>
                  <a:lnTo>
                    <a:pt x="1318" y="142"/>
                  </a:lnTo>
                  <a:lnTo>
                    <a:pt x="1247" y="107"/>
                  </a:lnTo>
                  <a:lnTo>
                    <a:pt x="1167" y="72"/>
                  </a:lnTo>
                  <a:lnTo>
                    <a:pt x="1097" y="36"/>
                  </a:lnTo>
                  <a:lnTo>
                    <a:pt x="1017" y="19"/>
                  </a:lnTo>
                  <a:lnTo>
                    <a:pt x="929" y="10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7"/>
            <p:cNvSpPr/>
            <p:nvPr/>
          </p:nvSpPr>
          <p:spPr>
            <a:xfrm>
              <a:off x="10155775" y="3186313"/>
              <a:ext cx="32275" cy="32300"/>
            </a:xfrm>
            <a:custGeom>
              <a:rect b="b" l="l" r="r" t="t"/>
              <a:pathLst>
                <a:path extrusionOk="0" h="1292" w="1291">
                  <a:moveTo>
                    <a:pt x="646" y="0"/>
                  </a:moveTo>
                  <a:lnTo>
                    <a:pt x="575" y="9"/>
                  </a:lnTo>
                  <a:lnTo>
                    <a:pt x="513" y="18"/>
                  </a:lnTo>
                  <a:lnTo>
                    <a:pt x="451" y="36"/>
                  </a:lnTo>
                  <a:lnTo>
                    <a:pt x="389" y="53"/>
                  </a:lnTo>
                  <a:lnTo>
                    <a:pt x="336" y="80"/>
                  </a:lnTo>
                  <a:lnTo>
                    <a:pt x="283" y="115"/>
                  </a:lnTo>
                  <a:lnTo>
                    <a:pt x="230" y="151"/>
                  </a:lnTo>
                  <a:lnTo>
                    <a:pt x="186" y="195"/>
                  </a:lnTo>
                  <a:lnTo>
                    <a:pt x="151" y="239"/>
                  </a:lnTo>
                  <a:lnTo>
                    <a:pt x="106" y="292"/>
                  </a:lnTo>
                  <a:lnTo>
                    <a:pt x="80" y="345"/>
                  </a:lnTo>
                  <a:lnTo>
                    <a:pt x="53" y="398"/>
                  </a:lnTo>
                  <a:lnTo>
                    <a:pt x="27" y="460"/>
                  </a:lnTo>
                  <a:lnTo>
                    <a:pt x="9" y="522"/>
                  </a:lnTo>
                  <a:lnTo>
                    <a:pt x="0" y="584"/>
                  </a:lnTo>
                  <a:lnTo>
                    <a:pt x="0" y="646"/>
                  </a:lnTo>
                  <a:lnTo>
                    <a:pt x="0" y="716"/>
                  </a:lnTo>
                  <a:lnTo>
                    <a:pt x="9" y="778"/>
                  </a:lnTo>
                  <a:lnTo>
                    <a:pt x="27" y="840"/>
                  </a:lnTo>
                  <a:lnTo>
                    <a:pt x="53" y="902"/>
                  </a:lnTo>
                  <a:lnTo>
                    <a:pt x="80" y="955"/>
                  </a:lnTo>
                  <a:lnTo>
                    <a:pt x="106" y="1008"/>
                  </a:lnTo>
                  <a:lnTo>
                    <a:pt x="151" y="1061"/>
                  </a:lnTo>
                  <a:lnTo>
                    <a:pt x="186" y="1105"/>
                  </a:lnTo>
                  <a:lnTo>
                    <a:pt x="230" y="1150"/>
                  </a:lnTo>
                  <a:lnTo>
                    <a:pt x="283" y="1185"/>
                  </a:lnTo>
                  <a:lnTo>
                    <a:pt x="336" y="1220"/>
                  </a:lnTo>
                  <a:lnTo>
                    <a:pt x="389" y="1247"/>
                  </a:lnTo>
                  <a:lnTo>
                    <a:pt x="451" y="1265"/>
                  </a:lnTo>
                  <a:lnTo>
                    <a:pt x="513" y="1282"/>
                  </a:lnTo>
                  <a:lnTo>
                    <a:pt x="575" y="1291"/>
                  </a:lnTo>
                  <a:lnTo>
                    <a:pt x="707" y="1291"/>
                  </a:lnTo>
                  <a:lnTo>
                    <a:pt x="778" y="1282"/>
                  </a:lnTo>
                  <a:lnTo>
                    <a:pt x="840" y="1265"/>
                  </a:lnTo>
                  <a:lnTo>
                    <a:pt x="893" y="1247"/>
                  </a:lnTo>
                  <a:lnTo>
                    <a:pt x="955" y="1220"/>
                  </a:lnTo>
                  <a:lnTo>
                    <a:pt x="1008" y="1185"/>
                  </a:lnTo>
                  <a:lnTo>
                    <a:pt x="1052" y="1150"/>
                  </a:lnTo>
                  <a:lnTo>
                    <a:pt x="1105" y="1105"/>
                  </a:lnTo>
                  <a:lnTo>
                    <a:pt x="1141" y="1061"/>
                  </a:lnTo>
                  <a:lnTo>
                    <a:pt x="1176" y="1008"/>
                  </a:lnTo>
                  <a:lnTo>
                    <a:pt x="1211" y="955"/>
                  </a:lnTo>
                  <a:lnTo>
                    <a:pt x="1238" y="902"/>
                  </a:lnTo>
                  <a:lnTo>
                    <a:pt x="1264" y="840"/>
                  </a:lnTo>
                  <a:lnTo>
                    <a:pt x="1273" y="778"/>
                  </a:lnTo>
                  <a:lnTo>
                    <a:pt x="1291" y="716"/>
                  </a:lnTo>
                  <a:lnTo>
                    <a:pt x="1291" y="646"/>
                  </a:lnTo>
                  <a:lnTo>
                    <a:pt x="1291" y="584"/>
                  </a:lnTo>
                  <a:lnTo>
                    <a:pt x="1273" y="522"/>
                  </a:lnTo>
                  <a:lnTo>
                    <a:pt x="1264" y="460"/>
                  </a:lnTo>
                  <a:lnTo>
                    <a:pt x="1238" y="398"/>
                  </a:lnTo>
                  <a:lnTo>
                    <a:pt x="1211" y="345"/>
                  </a:lnTo>
                  <a:lnTo>
                    <a:pt x="1176" y="292"/>
                  </a:lnTo>
                  <a:lnTo>
                    <a:pt x="1141" y="239"/>
                  </a:lnTo>
                  <a:lnTo>
                    <a:pt x="1105" y="195"/>
                  </a:lnTo>
                  <a:lnTo>
                    <a:pt x="1052" y="151"/>
                  </a:lnTo>
                  <a:lnTo>
                    <a:pt x="1008" y="115"/>
                  </a:lnTo>
                  <a:lnTo>
                    <a:pt x="955" y="80"/>
                  </a:lnTo>
                  <a:lnTo>
                    <a:pt x="893" y="53"/>
                  </a:lnTo>
                  <a:lnTo>
                    <a:pt x="840" y="36"/>
                  </a:lnTo>
                  <a:lnTo>
                    <a:pt x="778" y="18"/>
                  </a:lnTo>
                  <a:lnTo>
                    <a:pt x="707" y="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7"/>
            <p:cNvSpPr/>
            <p:nvPr/>
          </p:nvSpPr>
          <p:spPr>
            <a:xfrm>
              <a:off x="10150900" y="3181438"/>
              <a:ext cx="42025" cy="42250"/>
            </a:xfrm>
            <a:custGeom>
              <a:rect b="b" l="l" r="r" t="t"/>
              <a:pathLst>
                <a:path extrusionOk="0" h="1690" w="1681">
                  <a:moveTo>
                    <a:pt x="841" y="390"/>
                  </a:moveTo>
                  <a:lnTo>
                    <a:pt x="929" y="399"/>
                  </a:lnTo>
                  <a:lnTo>
                    <a:pt x="1017" y="425"/>
                  </a:lnTo>
                  <a:lnTo>
                    <a:pt x="1088" y="469"/>
                  </a:lnTo>
                  <a:lnTo>
                    <a:pt x="1159" y="522"/>
                  </a:lnTo>
                  <a:lnTo>
                    <a:pt x="1212" y="593"/>
                  </a:lnTo>
                  <a:lnTo>
                    <a:pt x="1256" y="673"/>
                  </a:lnTo>
                  <a:lnTo>
                    <a:pt x="1283" y="752"/>
                  </a:lnTo>
                  <a:lnTo>
                    <a:pt x="1291" y="841"/>
                  </a:lnTo>
                  <a:lnTo>
                    <a:pt x="1283" y="938"/>
                  </a:lnTo>
                  <a:lnTo>
                    <a:pt x="1256" y="1018"/>
                  </a:lnTo>
                  <a:lnTo>
                    <a:pt x="1212" y="1097"/>
                  </a:lnTo>
                  <a:lnTo>
                    <a:pt x="1159" y="1159"/>
                  </a:lnTo>
                  <a:lnTo>
                    <a:pt x="1088" y="1221"/>
                  </a:lnTo>
                  <a:lnTo>
                    <a:pt x="1017" y="1256"/>
                  </a:lnTo>
                  <a:lnTo>
                    <a:pt x="929" y="1283"/>
                  </a:lnTo>
                  <a:lnTo>
                    <a:pt x="841" y="1292"/>
                  </a:lnTo>
                  <a:lnTo>
                    <a:pt x="752" y="1283"/>
                  </a:lnTo>
                  <a:lnTo>
                    <a:pt x="664" y="1256"/>
                  </a:lnTo>
                  <a:lnTo>
                    <a:pt x="584" y="1221"/>
                  </a:lnTo>
                  <a:lnTo>
                    <a:pt x="522" y="1159"/>
                  </a:lnTo>
                  <a:lnTo>
                    <a:pt x="469" y="1097"/>
                  </a:lnTo>
                  <a:lnTo>
                    <a:pt x="425" y="1018"/>
                  </a:lnTo>
                  <a:lnTo>
                    <a:pt x="399" y="938"/>
                  </a:lnTo>
                  <a:lnTo>
                    <a:pt x="390" y="841"/>
                  </a:lnTo>
                  <a:lnTo>
                    <a:pt x="399" y="752"/>
                  </a:lnTo>
                  <a:lnTo>
                    <a:pt x="425" y="673"/>
                  </a:lnTo>
                  <a:lnTo>
                    <a:pt x="469" y="593"/>
                  </a:lnTo>
                  <a:lnTo>
                    <a:pt x="522" y="522"/>
                  </a:lnTo>
                  <a:lnTo>
                    <a:pt x="584" y="469"/>
                  </a:lnTo>
                  <a:lnTo>
                    <a:pt x="664" y="425"/>
                  </a:lnTo>
                  <a:lnTo>
                    <a:pt x="752" y="399"/>
                  </a:lnTo>
                  <a:lnTo>
                    <a:pt x="841" y="390"/>
                  </a:lnTo>
                  <a:close/>
                  <a:moveTo>
                    <a:pt x="841" y="1"/>
                  </a:moveTo>
                  <a:lnTo>
                    <a:pt x="752" y="10"/>
                  </a:lnTo>
                  <a:lnTo>
                    <a:pt x="673" y="19"/>
                  </a:lnTo>
                  <a:lnTo>
                    <a:pt x="593" y="36"/>
                  </a:lnTo>
                  <a:lnTo>
                    <a:pt x="513" y="72"/>
                  </a:lnTo>
                  <a:lnTo>
                    <a:pt x="443" y="107"/>
                  </a:lnTo>
                  <a:lnTo>
                    <a:pt x="372" y="142"/>
                  </a:lnTo>
                  <a:lnTo>
                    <a:pt x="301" y="195"/>
                  </a:lnTo>
                  <a:lnTo>
                    <a:pt x="248" y="248"/>
                  </a:lnTo>
                  <a:lnTo>
                    <a:pt x="186" y="310"/>
                  </a:lnTo>
                  <a:lnTo>
                    <a:pt x="142" y="372"/>
                  </a:lnTo>
                  <a:lnTo>
                    <a:pt x="98" y="443"/>
                  </a:lnTo>
                  <a:lnTo>
                    <a:pt x="63" y="514"/>
                  </a:lnTo>
                  <a:lnTo>
                    <a:pt x="36" y="593"/>
                  </a:lnTo>
                  <a:lnTo>
                    <a:pt x="18" y="673"/>
                  </a:lnTo>
                  <a:lnTo>
                    <a:pt x="1" y="761"/>
                  </a:lnTo>
                  <a:lnTo>
                    <a:pt x="1" y="841"/>
                  </a:lnTo>
                  <a:lnTo>
                    <a:pt x="1" y="929"/>
                  </a:lnTo>
                  <a:lnTo>
                    <a:pt x="18" y="1018"/>
                  </a:lnTo>
                  <a:lnTo>
                    <a:pt x="36" y="1097"/>
                  </a:lnTo>
                  <a:lnTo>
                    <a:pt x="63" y="1168"/>
                  </a:lnTo>
                  <a:lnTo>
                    <a:pt x="98" y="1247"/>
                  </a:lnTo>
                  <a:lnTo>
                    <a:pt x="142" y="1318"/>
                  </a:lnTo>
                  <a:lnTo>
                    <a:pt x="186" y="1380"/>
                  </a:lnTo>
                  <a:lnTo>
                    <a:pt x="248" y="1442"/>
                  </a:lnTo>
                  <a:lnTo>
                    <a:pt x="301" y="1495"/>
                  </a:lnTo>
                  <a:lnTo>
                    <a:pt x="372" y="1539"/>
                  </a:lnTo>
                  <a:lnTo>
                    <a:pt x="443" y="1583"/>
                  </a:lnTo>
                  <a:lnTo>
                    <a:pt x="513" y="1619"/>
                  </a:lnTo>
                  <a:lnTo>
                    <a:pt x="593" y="1645"/>
                  </a:lnTo>
                  <a:lnTo>
                    <a:pt x="673" y="1672"/>
                  </a:lnTo>
                  <a:lnTo>
                    <a:pt x="752" y="1681"/>
                  </a:lnTo>
                  <a:lnTo>
                    <a:pt x="841" y="1689"/>
                  </a:lnTo>
                  <a:lnTo>
                    <a:pt x="929" y="1681"/>
                  </a:lnTo>
                  <a:lnTo>
                    <a:pt x="1009" y="1672"/>
                  </a:lnTo>
                  <a:lnTo>
                    <a:pt x="1088" y="1645"/>
                  </a:lnTo>
                  <a:lnTo>
                    <a:pt x="1168" y="1619"/>
                  </a:lnTo>
                  <a:lnTo>
                    <a:pt x="1238" y="1583"/>
                  </a:lnTo>
                  <a:lnTo>
                    <a:pt x="1309" y="1539"/>
                  </a:lnTo>
                  <a:lnTo>
                    <a:pt x="1371" y="1495"/>
                  </a:lnTo>
                  <a:lnTo>
                    <a:pt x="1433" y="1442"/>
                  </a:lnTo>
                  <a:lnTo>
                    <a:pt x="1486" y="1380"/>
                  </a:lnTo>
                  <a:lnTo>
                    <a:pt x="1539" y="1318"/>
                  </a:lnTo>
                  <a:lnTo>
                    <a:pt x="1583" y="1247"/>
                  </a:lnTo>
                  <a:lnTo>
                    <a:pt x="1619" y="1168"/>
                  </a:lnTo>
                  <a:lnTo>
                    <a:pt x="1645" y="1097"/>
                  </a:lnTo>
                  <a:lnTo>
                    <a:pt x="1663" y="1018"/>
                  </a:lnTo>
                  <a:lnTo>
                    <a:pt x="1680" y="929"/>
                  </a:lnTo>
                  <a:lnTo>
                    <a:pt x="1680" y="841"/>
                  </a:lnTo>
                  <a:lnTo>
                    <a:pt x="1680" y="761"/>
                  </a:lnTo>
                  <a:lnTo>
                    <a:pt x="1663" y="673"/>
                  </a:lnTo>
                  <a:lnTo>
                    <a:pt x="1645" y="593"/>
                  </a:lnTo>
                  <a:lnTo>
                    <a:pt x="1619" y="514"/>
                  </a:lnTo>
                  <a:lnTo>
                    <a:pt x="1583" y="443"/>
                  </a:lnTo>
                  <a:lnTo>
                    <a:pt x="1539" y="372"/>
                  </a:lnTo>
                  <a:lnTo>
                    <a:pt x="1486" y="310"/>
                  </a:lnTo>
                  <a:lnTo>
                    <a:pt x="1433" y="248"/>
                  </a:lnTo>
                  <a:lnTo>
                    <a:pt x="1371" y="195"/>
                  </a:lnTo>
                  <a:lnTo>
                    <a:pt x="1309" y="142"/>
                  </a:lnTo>
                  <a:lnTo>
                    <a:pt x="1238" y="107"/>
                  </a:lnTo>
                  <a:lnTo>
                    <a:pt x="1168" y="72"/>
                  </a:lnTo>
                  <a:lnTo>
                    <a:pt x="1088" y="36"/>
                  </a:lnTo>
                  <a:lnTo>
                    <a:pt x="1009" y="19"/>
                  </a:lnTo>
                  <a:lnTo>
                    <a:pt x="929" y="10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7"/>
            <p:cNvSpPr/>
            <p:nvPr/>
          </p:nvSpPr>
          <p:spPr>
            <a:xfrm>
              <a:off x="9716375" y="3186313"/>
              <a:ext cx="32300" cy="32300"/>
            </a:xfrm>
            <a:custGeom>
              <a:rect b="b" l="l" r="r" t="t"/>
              <a:pathLst>
                <a:path extrusionOk="0" h="1292" w="1292">
                  <a:moveTo>
                    <a:pt x="646" y="0"/>
                  </a:moveTo>
                  <a:lnTo>
                    <a:pt x="575" y="9"/>
                  </a:lnTo>
                  <a:lnTo>
                    <a:pt x="513" y="18"/>
                  </a:lnTo>
                  <a:lnTo>
                    <a:pt x="451" y="36"/>
                  </a:lnTo>
                  <a:lnTo>
                    <a:pt x="389" y="53"/>
                  </a:lnTo>
                  <a:lnTo>
                    <a:pt x="336" y="80"/>
                  </a:lnTo>
                  <a:lnTo>
                    <a:pt x="283" y="115"/>
                  </a:lnTo>
                  <a:lnTo>
                    <a:pt x="230" y="151"/>
                  </a:lnTo>
                  <a:lnTo>
                    <a:pt x="186" y="195"/>
                  </a:lnTo>
                  <a:lnTo>
                    <a:pt x="142" y="239"/>
                  </a:lnTo>
                  <a:lnTo>
                    <a:pt x="106" y="292"/>
                  </a:lnTo>
                  <a:lnTo>
                    <a:pt x="80" y="345"/>
                  </a:lnTo>
                  <a:lnTo>
                    <a:pt x="53" y="398"/>
                  </a:lnTo>
                  <a:lnTo>
                    <a:pt x="27" y="460"/>
                  </a:lnTo>
                  <a:lnTo>
                    <a:pt x="9" y="522"/>
                  </a:lnTo>
                  <a:lnTo>
                    <a:pt x="0" y="584"/>
                  </a:lnTo>
                  <a:lnTo>
                    <a:pt x="0" y="646"/>
                  </a:lnTo>
                  <a:lnTo>
                    <a:pt x="0" y="716"/>
                  </a:lnTo>
                  <a:lnTo>
                    <a:pt x="9" y="778"/>
                  </a:lnTo>
                  <a:lnTo>
                    <a:pt x="27" y="840"/>
                  </a:lnTo>
                  <a:lnTo>
                    <a:pt x="53" y="902"/>
                  </a:lnTo>
                  <a:lnTo>
                    <a:pt x="80" y="955"/>
                  </a:lnTo>
                  <a:lnTo>
                    <a:pt x="106" y="1008"/>
                  </a:lnTo>
                  <a:lnTo>
                    <a:pt x="142" y="1061"/>
                  </a:lnTo>
                  <a:lnTo>
                    <a:pt x="186" y="1105"/>
                  </a:lnTo>
                  <a:lnTo>
                    <a:pt x="230" y="1150"/>
                  </a:lnTo>
                  <a:lnTo>
                    <a:pt x="283" y="1185"/>
                  </a:lnTo>
                  <a:lnTo>
                    <a:pt x="336" y="1220"/>
                  </a:lnTo>
                  <a:lnTo>
                    <a:pt x="389" y="1247"/>
                  </a:lnTo>
                  <a:lnTo>
                    <a:pt x="451" y="1265"/>
                  </a:lnTo>
                  <a:lnTo>
                    <a:pt x="513" y="1282"/>
                  </a:lnTo>
                  <a:lnTo>
                    <a:pt x="575" y="1291"/>
                  </a:lnTo>
                  <a:lnTo>
                    <a:pt x="708" y="1291"/>
                  </a:lnTo>
                  <a:lnTo>
                    <a:pt x="778" y="1282"/>
                  </a:lnTo>
                  <a:lnTo>
                    <a:pt x="840" y="1265"/>
                  </a:lnTo>
                  <a:lnTo>
                    <a:pt x="893" y="1247"/>
                  </a:lnTo>
                  <a:lnTo>
                    <a:pt x="955" y="1220"/>
                  </a:lnTo>
                  <a:lnTo>
                    <a:pt x="1008" y="1185"/>
                  </a:lnTo>
                  <a:lnTo>
                    <a:pt x="1052" y="1150"/>
                  </a:lnTo>
                  <a:lnTo>
                    <a:pt x="1105" y="1105"/>
                  </a:lnTo>
                  <a:lnTo>
                    <a:pt x="1141" y="1061"/>
                  </a:lnTo>
                  <a:lnTo>
                    <a:pt x="1176" y="1008"/>
                  </a:lnTo>
                  <a:lnTo>
                    <a:pt x="1212" y="955"/>
                  </a:lnTo>
                  <a:lnTo>
                    <a:pt x="1238" y="902"/>
                  </a:lnTo>
                  <a:lnTo>
                    <a:pt x="1265" y="840"/>
                  </a:lnTo>
                  <a:lnTo>
                    <a:pt x="1273" y="778"/>
                  </a:lnTo>
                  <a:lnTo>
                    <a:pt x="1291" y="716"/>
                  </a:lnTo>
                  <a:lnTo>
                    <a:pt x="1291" y="646"/>
                  </a:lnTo>
                  <a:lnTo>
                    <a:pt x="1291" y="584"/>
                  </a:lnTo>
                  <a:lnTo>
                    <a:pt x="1273" y="522"/>
                  </a:lnTo>
                  <a:lnTo>
                    <a:pt x="1265" y="460"/>
                  </a:lnTo>
                  <a:lnTo>
                    <a:pt x="1238" y="398"/>
                  </a:lnTo>
                  <a:lnTo>
                    <a:pt x="1212" y="345"/>
                  </a:lnTo>
                  <a:lnTo>
                    <a:pt x="1176" y="292"/>
                  </a:lnTo>
                  <a:lnTo>
                    <a:pt x="1141" y="239"/>
                  </a:lnTo>
                  <a:lnTo>
                    <a:pt x="1105" y="195"/>
                  </a:lnTo>
                  <a:lnTo>
                    <a:pt x="1052" y="151"/>
                  </a:lnTo>
                  <a:lnTo>
                    <a:pt x="1008" y="115"/>
                  </a:lnTo>
                  <a:lnTo>
                    <a:pt x="955" y="80"/>
                  </a:lnTo>
                  <a:lnTo>
                    <a:pt x="893" y="53"/>
                  </a:lnTo>
                  <a:lnTo>
                    <a:pt x="840" y="36"/>
                  </a:lnTo>
                  <a:lnTo>
                    <a:pt x="778" y="18"/>
                  </a:lnTo>
                  <a:lnTo>
                    <a:pt x="708" y="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7"/>
            <p:cNvSpPr/>
            <p:nvPr/>
          </p:nvSpPr>
          <p:spPr>
            <a:xfrm>
              <a:off x="9711500" y="3181438"/>
              <a:ext cx="42025" cy="42250"/>
            </a:xfrm>
            <a:custGeom>
              <a:rect b="b" l="l" r="r" t="t"/>
              <a:pathLst>
                <a:path extrusionOk="0" h="1690" w="1681">
                  <a:moveTo>
                    <a:pt x="841" y="390"/>
                  </a:moveTo>
                  <a:lnTo>
                    <a:pt x="929" y="399"/>
                  </a:lnTo>
                  <a:lnTo>
                    <a:pt x="1018" y="425"/>
                  </a:lnTo>
                  <a:lnTo>
                    <a:pt x="1088" y="469"/>
                  </a:lnTo>
                  <a:lnTo>
                    <a:pt x="1159" y="522"/>
                  </a:lnTo>
                  <a:lnTo>
                    <a:pt x="1212" y="593"/>
                  </a:lnTo>
                  <a:lnTo>
                    <a:pt x="1256" y="673"/>
                  </a:lnTo>
                  <a:lnTo>
                    <a:pt x="1283" y="752"/>
                  </a:lnTo>
                  <a:lnTo>
                    <a:pt x="1292" y="841"/>
                  </a:lnTo>
                  <a:lnTo>
                    <a:pt x="1283" y="938"/>
                  </a:lnTo>
                  <a:lnTo>
                    <a:pt x="1256" y="1018"/>
                  </a:lnTo>
                  <a:lnTo>
                    <a:pt x="1212" y="1097"/>
                  </a:lnTo>
                  <a:lnTo>
                    <a:pt x="1159" y="1159"/>
                  </a:lnTo>
                  <a:lnTo>
                    <a:pt x="1088" y="1221"/>
                  </a:lnTo>
                  <a:lnTo>
                    <a:pt x="1018" y="1256"/>
                  </a:lnTo>
                  <a:lnTo>
                    <a:pt x="929" y="1283"/>
                  </a:lnTo>
                  <a:lnTo>
                    <a:pt x="841" y="1292"/>
                  </a:lnTo>
                  <a:lnTo>
                    <a:pt x="752" y="1283"/>
                  </a:lnTo>
                  <a:lnTo>
                    <a:pt x="664" y="1256"/>
                  </a:lnTo>
                  <a:lnTo>
                    <a:pt x="584" y="1221"/>
                  </a:lnTo>
                  <a:lnTo>
                    <a:pt x="522" y="1159"/>
                  </a:lnTo>
                  <a:lnTo>
                    <a:pt x="469" y="1097"/>
                  </a:lnTo>
                  <a:lnTo>
                    <a:pt x="425" y="1018"/>
                  </a:lnTo>
                  <a:lnTo>
                    <a:pt x="399" y="938"/>
                  </a:lnTo>
                  <a:lnTo>
                    <a:pt x="390" y="841"/>
                  </a:lnTo>
                  <a:lnTo>
                    <a:pt x="399" y="752"/>
                  </a:lnTo>
                  <a:lnTo>
                    <a:pt x="425" y="673"/>
                  </a:lnTo>
                  <a:lnTo>
                    <a:pt x="469" y="593"/>
                  </a:lnTo>
                  <a:lnTo>
                    <a:pt x="522" y="522"/>
                  </a:lnTo>
                  <a:lnTo>
                    <a:pt x="584" y="469"/>
                  </a:lnTo>
                  <a:lnTo>
                    <a:pt x="664" y="425"/>
                  </a:lnTo>
                  <a:lnTo>
                    <a:pt x="752" y="399"/>
                  </a:lnTo>
                  <a:lnTo>
                    <a:pt x="841" y="390"/>
                  </a:lnTo>
                  <a:close/>
                  <a:moveTo>
                    <a:pt x="841" y="1"/>
                  </a:moveTo>
                  <a:lnTo>
                    <a:pt x="752" y="10"/>
                  </a:lnTo>
                  <a:lnTo>
                    <a:pt x="673" y="19"/>
                  </a:lnTo>
                  <a:lnTo>
                    <a:pt x="593" y="36"/>
                  </a:lnTo>
                  <a:lnTo>
                    <a:pt x="514" y="72"/>
                  </a:lnTo>
                  <a:lnTo>
                    <a:pt x="443" y="107"/>
                  </a:lnTo>
                  <a:lnTo>
                    <a:pt x="372" y="142"/>
                  </a:lnTo>
                  <a:lnTo>
                    <a:pt x="301" y="195"/>
                  </a:lnTo>
                  <a:lnTo>
                    <a:pt x="248" y="248"/>
                  </a:lnTo>
                  <a:lnTo>
                    <a:pt x="186" y="310"/>
                  </a:lnTo>
                  <a:lnTo>
                    <a:pt x="142" y="372"/>
                  </a:lnTo>
                  <a:lnTo>
                    <a:pt x="98" y="443"/>
                  </a:lnTo>
                  <a:lnTo>
                    <a:pt x="63" y="514"/>
                  </a:lnTo>
                  <a:lnTo>
                    <a:pt x="36" y="593"/>
                  </a:lnTo>
                  <a:lnTo>
                    <a:pt x="18" y="673"/>
                  </a:lnTo>
                  <a:lnTo>
                    <a:pt x="1" y="761"/>
                  </a:lnTo>
                  <a:lnTo>
                    <a:pt x="1" y="841"/>
                  </a:lnTo>
                  <a:lnTo>
                    <a:pt x="1" y="929"/>
                  </a:lnTo>
                  <a:lnTo>
                    <a:pt x="18" y="1018"/>
                  </a:lnTo>
                  <a:lnTo>
                    <a:pt x="36" y="1097"/>
                  </a:lnTo>
                  <a:lnTo>
                    <a:pt x="63" y="1168"/>
                  </a:lnTo>
                  <a:lnTo>
                    <a:pt x="98" y="1247"/>
                  </a:lnTo>
                  <a:lnTo>
                    <a:pt x="142" y="1318"/>
                  </a:lnTo>
                  <a:lnTo>
                    <a:pt x="186" y="1380"/>
                  </a:lnTo>
                  <a:lnTo>
                    <a:pt x="248" y="1442"/>
                  </a:lnTo>
                  <a:lnTo>
                    <a:pt x="301" y="1495"/>
                  </a:lnTo>
                  <a:lnTo>
                    <a:pt x="372" y="1539"/>
                  </a:lnTo>
                  <a:lnTo>
                    <a:pt x="443" y="1583"/>
                  </a:lnTo>
                  <a:lnTo>
                    <a:pt x="514" y="1619"/>
                  </a:lnTo>
                  <a:lnTo>
                    <a:pt x="593" y="1645"/>
                  </a:lnTo>
                  <a:lnTo>
                    <a:pt x="673" y="1672"/>
                  </a:lnTo>
                  <a:lnTo>
                    <a:pt x="752" y="1681"/>
                  </a:lnTo>
                  <a:lnTo>
                    <a:pt x="841" y="1689"/>
                  </a:lnTo>
                  <a:lnTo>
                    <a:pt x="929" y="1681"/>
                  </a:lnTo>
                  <a:lnTo>
                    <a:pt x="1009" y="1672"/>
                  </a:lnTo>
                  <a:lnTo>
                    <a:pt x="1088" y="1645"/>
                  </a:lnTo>
                  <a:lnTo>
                    <a:pt x="1168" y="1619"/>
                  </a:lnTo>
                  <a:lnTo>
                    <a:pt x="1239" y="1583"/>
                  </a:lnTo>
                  <a:lnTo>
                    <a:pt x="1309" y="1539"/>
                  </a:lnTo>
                  <a:lnTo>
                    <a:pt x="1371" y="1495"/>
                  </a:lnTo>
                  <a:lnTo>
                    <a:pt x="1433" y="1442"/>
                  </a:lnTo>
                  <a:lnTo>
                    <a:pt x="1486" y="1380"/>
                  </a:lnTo>
                  <a:lnTo>
                    <a:pt x="1539" y="1318"/>
                  </a:lnTo>
                  <a:lnTo>
                    <a:pt x="1574" y="1247"/>
                  </a:lnTo>
                  <a:lnTo>
                    <a:pt x="1619" y="1168"/>
                  </a:lnTo>
                  <a:lnTo>
                    <a:pt x="1645" y="1097"/>
                  </a:lnTo>
                  <a:lnTo>
                    <a:pt x="1663" y="1018"/>
                  </a:lnTo>
                  <a:lnTo>
                    <a:pt x="1681" y="929"/>
                  </a:lnTo>
                  <a:lnTo>
                    <a:pt x="1681" y="841"/>
                  </a:lnTo>
                  <a:lnTo>
                    <a:pt x="1681" y="761"/>
                  </a:lnTo>
                  <a:lnTo>
                    <a:pt x="1663" y="673"/>
                  </a:lnTo>
                  <a:lnTo>
                    <a:pt x="1645" y="593"/>
                  </a:lnTo>
                  <a:lnTo>
                    <a:pt x="1619" y="514"/>
                  </a:lnTo>
                  <a:lnTo>
                    <a:pt x="1574" y="443"/>
                  </a:lnTo>
                  <a:lnTo>
                    <a:pt x="1539" y="372"/>
                  </a:lnTo>
                  <a:lnTo>
                    <a:pt x="1486" y="310"/>
                  </a:lnTo>
                  <a:lnTo>
                    <a:pt x="1433" y="248"/>
                  </a:lnTo>
                  <a:lnTo>
                    <a:pt x="1371" y="195"/>
                  </a:lnTo>
                  <a:lnTo>
                    <a:pt x="1309" y="142"/>
                  </a:lnTo>
                  <a:lnTo>
                    <a:pt x="1239" y="107"/>
                  </a:lnTo>
                  <a:lnTo>
                    <a:pt x="1168" y="72"/>
                  </a:lnTo>
                  <a:lnTo>
                    <a:pt x="1088" y="36"/>
                  </a:lnTo>
                  <a:lnTo>
                    <a:pt x="1009" y="19"/>
                  </a:lnTo>
                  <a:lnTo>
                    <a:pt x="929" y="10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7"/>
            <p:cNvSpPr/>
            <p:nvPr/>
          </p:nvSpPr>
          <p:spPr>
            <a:xfrm>
              <a:off x="10210350" y="3186313"/>
              <a:ext cx="32300" cy="32300"/>
            </a:xfrm>
            <a:custGeom>
              <a:rect b="b" l="l" r="r" t="t"/>
              <a:pathLst>
                <a:path extrusionOk="0" h="1292" w="1292">
                  <a:moveTo>
                    <a:pt x="646" y="0"/>
                  </a:moveTo>
                  <a:lnTo>
                    <a:pt x="576" y="9"/>
                  </a:lnTo>
                  <a:lnTo>
                    <a:pt x="514" y="18"/>
                  </a:lnTo>
                  <a:lnTo>
                    <a:pt x="452" y="36"/>
                  </a:lnTo>
                  <a:lnTo>
                    <a:pt x="390" y="53"/>
                  </a:lnTo>
                  <a:lnTo>
                    <a:pt x="337" y="80"/>
                  </a:lnTo>
                  <a:lnTo>
                    <a:pt x="284" y="115"/>
                  </a:lnTo>
                  <a:lnTo>
                    <a:pt x="231" y="151"/>
                  </a:lnTo>
                  <a:lnTo>
                    <a:pt x="187" y="195"/>
                  </a:lnTo>
                  <a:lnTo>
                    <a:pt x="151" y="239"/>
                  </a:lnTo>
                  <a:lnTo>
                    <a:pt x="107" y="292"/>
                  </a:lnTo>
                  <a:lnTo>
                    <a:pt x="81" y="345"/>
                  </a:lnTo>
                  <a:lnTo>
                    <a:pt x="54" y="398"/>
                  </a:lnTo>
                  <a:lnTo>
                    <a:pt x="27" y="460"/>
                  </a:lnTo>
                  <a:lnTo>
                    <a:pt x="10" y="522"/>
                  </a:lnTo>
                  <a:lnTo>
                    <a:pt x="1" y="584"/>
                  </a:lnTo>
                  <a:lnTo>
                    <a:pt x="1" y="646"/>
                  </a:lnTo>
                  <a:lnTo>
                    <a:pt x="1" y="716"/>
                  </a:lnTo>
                  <a:lnTo>
                    <a:pt x="10" y="778"/>
                  </a:lnTo>
                  <a:lnTo>
                    <a:pt x="27" y="840"/>
                  </a:lnTo>
                  <a:lnTo>
                    <a:pt x="54" y="902"/>
                  </a:lnTo>
                  <a:lnTo>
                    <a:pt x="81" y="955"/>
                  </a:lnTo>
                  <a:lnTo>
                    <a:pt x="107" y="1008"/>
                  </a:lnTo>
                  <a:lnTo>
                    <a:pt x="151" y="1061"/>
                  </a:lnTo>
                  <a:lnTo>
                    <a:pt x="187" y="1105"/>
                  </a:lnTo>
                  <a:lnTo>
                    <a:pt x="231" y="1150"/>
                  </a:lnTo>
                  <a:lnTo>
                    <a:pt x="284" y="1185"/>
                  </a:lnTo>
                  <a:lnTo>
                    <a:pt x="337" y="1220"/>
                  </a:lnTo>
                  <a:lnTo>
                    <a:pt x="390" y="1247"/>
                  </a:lnTo>
                  <a:lnTo>
                    <a:pt x="452" y="1265"/>
                  </a:lnTo>
                  <a:lnTo>
                    <a:pt x="514" y="1282"/>
                  </a:lnTo>
                  <a:lnTo>
                    <a:pt x="576" y="1291"/>
                  </a:lnTo>
                  <a:lnTo>
                    <a:pt x="708" y="1291"/>
                  </a:lnTo>
                  <a:lnTo>
                    <a:pt x="779" y="1282"/>
                  </a:lnTo>
                  <a:lnTo>
                    <a:pt x="841" y="1265"/>
                  </a:lnTo>
                  <a:lnTo>
                    <a:pt x="894" y="1247"/>
                  </a:lnTo>
                  <a:lnTo>
                    <a:pt x="956" y="1220"/>
                  </a:lnTo>
                  <a:lnTo>
                    <a:pt x="1009" y="1185"/>
                  </a:lnTo>
                  <a:lnTo>
                    <a:pt x="1053" y="1150"/>
                  </a:lnTo>
                  <a:lnTo>
                    <a:pt x="1106" y="1105"/>
                  </a:lnTo>
                  <a:lnTo>
                    <a:pt x="1141" y="1061"/>
                  </a:lnTo>
                  <a:lnTo>
                    <a:pt x="1186" y="1008"/>
                  </a:lnTo>
                  <a:lnTo>
                    <a:pt x="1212" y="955"/>
                  </a:lnTo>
                  <a:lnTo>
                    <a:pt x="1239" y="902"/>
                  </a:lnTo>
                  <a:lnTo>
                    <a:pt x="1265" y="840"/>
                  </a:lnTo>
                  <a:lnTo>
                    <a:pt x="1283" y="778"/>
                  </a:lnTo>
                  <a:lnTo>
                    <a:pt x="1292" y="716"/>
                  </a:lnTo>
                  <a:lnTo>
                    <a:pt x="1292" y="646"/>
                  </a:lnTo>
                  <a:lnTo>
                    <a:pt x="1292" y="584"/>
                  </a:lnTo>
                  <a:lnTo>
                    <a:pt x="1283" y="522"/>
                  </a:lnTo>
                  <a:lnTo>
                    <a:pt x="1265" y="460"/>
                  </a:lnTo>
                  <a:lnTo>
                    <a:pt x="1239" y="398"/>
                  </a:lnTo>
                  <a:lnTo>
                    <a:pt x="1212" y="345"/>
                  </a:lnTo>
                  <a:lnTo>
                    <a:pt x="1186" y="292"/>
                  </a:lnTo>
                  <a:lnTo>
                    <a:pt x="1141" y="239"/>
                  </a:lnTo>
                  <a:lnTo>
                    <a:pt x="1106" y="195"/>
                  </a:lnTo>
                  <a:lnTo>
                    <a:pt x="1053" y="151"/>
                  </a:lnTo>
                  <a:lnTo>
                    <a:pt x="1009" y="115"/>
                  </a:lnTo>
                  <a:lnTo>
                    <a:pt x="956" y="80"/>
                  </a:lnTo>
                  <a:lnTo>
                    <a:pt x="894" y="53"/>
                  </a:lnTo>
                  <a:lnTo>
                    <a:pt x="841" y="36"/>
                  </a:lnTo>
                  <a:lnTo>
                    <a:pt x="779" y="18"/>
                  </a:lnTo>
                  <a:lnTo>
                    <a:pt x="708" y="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7"/>
            <p:cNvSpPr/>
            <p:nvPr/>
          </p:nvSpPr>
          <p:spPr>
            <a:xfrm>
              <a:off x="10205500" y="3181438"/>
              <a:ext cx="42025" cy="42250"/>
            </a:xfrm>
            <a:custGeom>
              <a:rect b="b" l="l" r="r" t="t"/>
              <a:pathLst>
                <a:path extrusionOk="0" h="1690" w="1681">
                  <a:moveTo>
                    <a:pt x="840" y="390"/>
                  </a:moveTo>
                  <a:lnTo>
                    <a:pt x="929" y="399"/>
                  </a:lnTo>
                  <a:lnTo>
                    <a:pt x="1017" y="425"/>
                  </a:lnTo>
                  <a:lnTo>
                    <a:pt x="1088" y="469"/>
                  </a:lnTo>
                  <a:lnTo>
                    <a:pt x="1159" y="522"/>
                  </a:lnTo>
                  <a:lnTo>
                    <a:pt x="1212" y="593"/>
                  </a:lnTo>
                  <a:lnTo>
                    <a:pt x="1256" y="673"/>
                  </a:lnTo>
                  <a:lnTo>
                    <a:pt x="1282" y="752"/>
                  </a:lnTo>
                  <a:lnTo>
                    <a:pt x="1291" y="841"/>
                  </a:lnTo>
                  <a:lnTo>
                    <a:pt x="1282" y="938"/>
                  </a:lnTo>
                  <a:lnTo>
                    <a:pt x="1256" y="1018"/>
                  </a:lnTo>
                  <a:lnTo>
                    <a:pt x="1212" y="1097"/>
                  </a:lnTo>
                  <a:lnTo>
                    <a:pt x="1159" y="1159"/>
                  </a:lnTo>
                  <a:lnTo>
                    <a:pt x="1088" y="1221"/>
                  </a:lnTo>
                  <a:lnTo>
                    <a:pt x="1017" y="1256"/>
                  </a:lnTo>
                  <a:lnTo>
                    <a:pt x="929" y="1283"/>
                  </a:lnTo>
                  <a:lnTo>
                    <a:pt x="840" y="1292"/>
                  </a:lnTo>
                  <a:lnTo>
                    <a:pt x="752" y="1283"/>
                  </a:lnTo>
                  <a:lnTo>
                    <a:pt x="664" y="1256"/>
                  </a:lnTo>
                  <a:lnTo>
                    <a:pt x="584" y="1221"/>
                  </a:lnTo>
                  <a:lnTo>
                    <a:pt x="522" y="1159"/>
                  </a:lnTo>
                  <a:lnTo>
                    <a:pt x="469" y="1097"/>
                  </a:lnTo>
                  <a:lnTo>
                    <a:pt x="425" y="1018"/>
                  </a:lnTo>
                  <a:lnTo>
                    <a:pt x="398" y="938"/>
                  </a:lnTo>
                  <a:lnTo>
                    <a:pt x="389" y="841"/>
                  </a:lnTo>
                  <a:lnTo>
                    <a:pt x="398" y="752"/>
                  </a:lnTo>
                  <a:lnTo>
                    <a:pt x="425" y="673"/>
                  </a:lnTo>
                  <a:lnTo>
                    <a:pt x="469" y="593"/>
                  </a:lnTo>
                  <a:lnTo>
                    <a:pt x="522" y="522"/>
                  </a:lnTo>
                  <a:lnTo>
                    <a:pt x="584" y="469"/>
                  </a:lnTo>
                  <a:lnTo>
                    <a:pt x="664" y="425"/>
                  </a:lnTo>
                  <a:lnTo>
                    <a:pt x="752" y="399"/>
                  </a:lnTo>
                  <a:lnTo>
                    <a:pt x="840" y="390"/>
                  </a:lnTo>
                  <a:close/>
                  <a:moveTo>
                    <a:pt x="840" y="1"/>
                  </a:moveTo>
                  <a:lnTo>
                    <a:pt x="752" y="10"/>
                  </a:lnTo>
                  <a:lnTo>
                    <a:pt x="672" y="19"/>
                  </a:lnTo>
                  <a:lnTo>
                    <a:pt x="593" y="36"/>
                  </a:lnTo>
                  <a:lnTo>
                    <a:pt x="513" y="72"/>
                  </a:lnTo>
                  <a:lnTo>
                    <a:pt x="442" y="107"/>
                  </a:lnTo>
                  <a:lnTo>
                    <a:pt x="372" y="142"/>
                  </a:lnTo>
                  <a:lnTo>
                    <a:pt x="301" y="195"/>
                  </a:lnTo>
                  <a:lnTo>
                    <a:pt x="248" y="248"/>
                  </a:lnTo>
                  <a:lnTo>
                    <a:pt x="195" y="310"/>
                  </a:lnTo>
                  <a:lnTo>
                    <a:pt x="142" y="372"/>
                  </a:lnTo>
                  <a:lnTo>
                    <a:pt x="98" y="443"/>
                  </a:lnTo>
                  <a:lnTo>
                    <a:pt x="62" y="514"/>
                  </a:lnTo>
                  <a:lnTo>
                    <a:pt x="36" y="593"/>
                  </a:lnTo>
                  <a:lnTo>
                    <a:pt x="18" y="673"/>
                  </a:lnTo>
                  <a:lnTo>
                    <a:pt x="0" y="761"/>
                  </a:lnTo>
                  <a:lnTo>
                    <a:pt x="0" y="841"/>
                  </a:lnTo>
                  <a:lnTo>
                    <a:pt x="0" y="929"/>
                  </a:lnTo>
                  <a:lnTo>
                    <a:pt x="18" y="1018"/>
                  </a:lnTo>
                  <a:lnTo>
                    <a:pt x="36" y="1097"/>
                  </a:lnTo>
                  <a:lnTo>
                    <a:pt x="62" y="1168"/>
                  </a:lnTo>
                  <a:lnTo>
                    <a:pt x="98" y="1247"/>
                  </a:lnTo>
                  <a:lnTo>
                    <a:pt x="142" y="1318"/>
                  </a:lnTo>
                  <a:lnTo>
                    <a:pt x="195" y="1380"/>
                  </a:lnTo>
                  <a:lnTo>
                    <a:pt x="248" y="1442"/>
                  </a:lnTo>
                  <a:lnTo>
                    <a:pt x="301" y="1495"/>
                  </a:lnTo>
                  <a:lnTo>
                    <a:pt x="372" y="1539"/>
                  </a:lnTo>
                  <a:lnTo>
                    <a:pt x="442" y="1583"/>
                  </a:lnTo>
                  <a:lnTo>
                    <a:pt x="513" y="1619"/>
                  </a:lnTo>
                  <a:lnTo>
                    <a:pt x="593" y="1645"/>
                  </a:lnTo>
                  <a:lnTo>
                    <a:pt x="672" y="1672"/>
                  </a:lnTo>
                  <a:lnTo>
                    <a:pt x="752" y="1681"/>
                  </a:lnTo>
                  <a:lnTo>
                    <a:pt x="840" y="1689"/>
                  </a:lnTo>
                  <a:lnTo>
                    <a:pt x="929" y="1681"/>
                  </a:lnTo>
                  <a:lnTo>
                    <a:pt x="1008" y="1672"/>
                  </a:lnTo>
                  <a:lnTo>
                    <a:pt x="1088" y="1645"/>
                  </a:lnTo>
                  <a:lnTo>
                    <a:pt x="1167" y="1619"/>
                  </a:lnTo>
                  <a:lnTo>
                    <a:pt x="1238" y="1583"/>
                  </a:lnTo>
                  <a:lnTo>
                    <a:pt x="1309" y="1539"/>
                  </a:lnTo>
                  <a:lnTo>
                    <a:pt x="1371" y="1495"/>
                  </a:lnTo>
                  <a:lnTo>
                    <a:pt x="1433" y="1442"/>
                  </a:lnTo>
                  <a:lnTo>
                    <a:pt x="1486" y="1380"/>
                  </a:lnTo>
                  <a:lnTo>
                    <a:pt x="1539" y="1318"/>
                  </a:lnTo>
                  <a:lnTo>
                    <a:pt x="1583" y="1247"/>
                  </a:lnTo>
                  <a:lnTo>
                    <a:pt x="1618" y="1168"/>
                  </a:lnTo>
                  <a:lnTo>
                    <a:pt x="1645" y="1097"/>
                  </a:lnTo>
                  <a:lnTo>
                    <a:pt x="1663" y="1018"/>
                  </a:lnTo>
                  <a:lnTo>
                    <a:pt x="1680" y="929"/>
                  </a:lnTo>
                  <a:lnTo>
                    <a:pt x="1680" y="841"/>
                  </a:lnTo>
                  <a:lnTo>
                    <a:pt x="1680" y="761"/>
                  </a:lnTo>
                  <a:lnTo>
                    <a:pt x="1663" y="673"/>
                  </a:lnTo>
                  <a:lnTo>
                    <a:pt x="1645" y="593"/>
                  </a:lnTo>
                  <a:lnTo>
                    <a:pt x="1618" y="514"/>
                  </a:lnTo>
                  <a:lnTo>
                    <a:pt x="1583" y="443"/>
                  </a:lnTo>
                  <a:lnTo>
                    <a:pt x="1539" y="372"/>
                  </a:lnTo>
                  <a:lnTo>
                    <a:pt x="1486" y="310"/>
                  </a:lnTo>
                  <a:lnTo>
                    <a:pt x="1433" y="248"/>
                  </a:lnTo>
                  <a:lnTo>
                    <a:pt x="1371" y="195"/>
                  </a:lnTo>
                  <a:lnTo>
                    <a:pt x="1309" y="142"/>
                  </a:lnTo>
                  <a:lnTo>
                    <a:pt x="1238" y="107"/>
                  </a:lnTo>
                  <a:lnTo>
                    <a:pt x="1167" y="72"/>
                  </a:lnTo>
                  <a:lnTo>
                    <a:pt x="1088" y="36"/>
                  </a:lnTo>
                  <a:lnTo>
                    <a:pt x="1008" y="19"/>
                  </a:lnTo>
                  <a:lnTo>
                    <a:pt x="929" y="10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7"/>
            <p:cNvSpPr/>
            <p:nvPr/>
          </p:nvSpPr>
          <p:spPr>
            <a:xfrm>
              <a:off x="9644975" y="3062538"/>
              <a:ext cx="624875" cy="79600"/>
            </a:xfrm>
            <a:custGeom>
              <a:rect b="b" l="l" r="r" t="t"/>
              <a:pathLst>
                <a:path extrusionOk="0" h="3184" w="24995">
                  <a:moveTo>
                    <a:pt x="24605" y="398"/>
                  </a:moveTo>
                  <a:lnTo>
                    <a:pt x="24605" y="2794"/>
                  </a:lnTo>
                  <a:lnTo>
                    <a:pt x="390" y="2794"/>
                  </a:lnTo>
                  <a:lnTo>
                    <a:pt x="390" y="398"/>
                  </a:lnTo>
                  <a:close/>
                  <a:moveTo>
                    <a:pt x="1" y="0"/>
                  </a:moveTo>
                  <a:lnTo>
                    <a:pt x="1" y="3183"/>
                  </a:lnTo>
                  <a:lnTo>
                    <a:pt x="24994" y="3183"/>
                  </a:lnTo>
                  <a:lnTo>
                    <a:pt x="249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" name="Google Shape;1239;p47"/>
          <p:cNvGrpSpPr/>
          <p:nvPr/>
        </p:nvGrpSpPr>
        <p:grpSpPr>
          <a:xfrm>
            <a:off x="457200" y="1947900"/>
            <a:ext cx="1753650" cy="1991675"/>
            <a:chOff x="10479125" y="1575913"/>
            <a:chExt cx="1753650" cy="1991675"/>
          </a:xfrm>
        </p:grpSpPr>
        <p:sp>
          <p:nvSpPr>
            <p:cNvPr id="1240" name="Google Shape;1240;p47"/>
            <p:cNvSpPr/>
            <p:nvPr/>
          </p:nvSpPr>
          <p:spPr>
            <a:xfrm>
              <a:off x="10937975" y="2587763"/>
              <a:ext cx="78925" cy="693600"/>
            </a:xfrm>
            <a:custGeom>
              <a:rect b="b" l="l" r="r" t="t"/>
              <a:pathLst>
                <a:path extrusionOk="0" h="27744" w="3157">
                  <a:moveTo>
                    <a:pt x="1" y="1"/>
                  </a:moveTo>
                  <a:lnTo>
                    <a:pt x="1" y="27744"/>
                  </a:lnTo>
                  <a:lnTo>
                    <a:pt x="3157" y="27744"/>
                  </a:lnTo>
                  <a:lnTo>
                    <a:pt x="31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7"/>
            <p:cNvSpPr/>
            <p:nvPr/>
          </p:nvSpPr>
          <p:spPr>
            <a:xfrm>
              <a:off x="10933125" y="2582913"/>
              <a:ext cx="88650" cy="703325"/>
            </a:xfrm>
            <a:custGeom>
              <a:rect b="b" l="l" r="r" t="t"/>
              <a:pathLst>
                <a:path extrusionOk="0" h="28133" w="3546">
                  <a:moveTo>
                    <a:pt x="3156" y="389"/>
                  </a:moveTo>
                  <a:lnTo>
                    <a:pt x="3156" y="27743"/>
                  </a:lnTo>
                  <a:lnTo>
                    <a:pt x="389" y="27743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8132"/>
                  </a:lnTo>
                  <a:lnTo>
                    <a:pt x="3545" y="28132"/>
                  </a:lnTo>
                  <a:lnTo>
                    <a:pt x="35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7"/>
            <p:cNvSpPr/>
            <p:nvPr/>
          </p:nvSpPr>
          <p:spPr>
            <a:xfrm>
              <a:off x="11684600" y="2587763"/>
              <a:ext cx="78925" cy="693600"/>
            </a:xfrm>
            <a:custGeom>
              <a:rect b="b" l="l" r="r" t="t"/>
              <a:pathLst>
                <a:path extrusionOk="0" h="27744" w="3157">
                  <a:moveTo>
                    <a:pt x="0" y="1"/>
                  </a:moveTo>
                  <a:lnTo>
                    <a:pt x="0" y="27744"/>
                  </a:lnTo>
                  <a:lnTo>
                    <a:pt x="3157" y="27744"/>
                  </a:lnTo>
                  <a:lnTo>
                    <a:pt x="31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7"/>
            <p:cNvSpPr/>
            <p:nvPr/>
          </p:nvSpPr>
          <p:spPr>
            <a:xfrm>
              <a:off x="11679725" y="2582913"/>
              <a:ext cx="88675" cy="703325"/>
            </a:xfrm>
            <a:custGeom>
              <a:rect b="b" l="l" r="r" t="t"/>
              <a:pathLst>
                <a:path extrusionOk="0" h="28133" w="3547">
                  <a:moveTo>
                    <a:pt x="3157" y="389"/>
                  </a:moveTo>
                  <a:lnTo>
                    <a:pt x="3157" y="27743"/>
                  </a:lnTo>
                  <a:lnTo>
                    <a:pt x="390" y="27743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8132"/>
                  </a:lnTo>
                  <a:lnTo>
                    <a:pt x="3546" y="28132"/>
                  </a:lnTo>
                  <a:lnTo>
                    <a:pt x="35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7"/>
            <p:cNvSpPr/>
            <p:nvPr/>
          </p:nvSpPr>
          <p:spPr>
            <a:xfrm>
              <a:off x="10484200" y="3337263"/>
              <a:ext cx="93525" cy="225475"/>
            </a:xfrm>
            <a:custGeom>
              <a:rect b="b" l="l" r="r" t="t"/>
              <a:pathLst>
                <a:path extrusionOk="0" h="9019" w="3741">
                  <a:moveTo>
                    <a:pt x="1" y="1"/>
                  </a:moveTo>
                  <a:lnTo>
                    <a:pt x="1" y="9019"/>
                  </a:lnTo>
                  <a:lnTo>
                    <a:pt x="3741" y="9019"/>
                  </a:lnTo>
                  <a:lnTo>
                    <a:pt x="37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7"/>
            <p:cNvSpPr/>
            <p:nvPr/>
          </p:nvSpPr>
          <p:spPr>
            <a:xfrm>
              <a:off x="10479125" y="3332413"/>
              <a:ext cx="103475" cy="235175"/>
            </a:xfrm>
            <a:custGeom>
              <a:rect b="b" l="l" r="r" t="t"/>
              <a:pathLst>
                <a:path extrusionOk="0" h="9407" w="4139">
                  <a:moveTo>
                    <a:pt x="3749" y="389"/>
                  </a:moveTo>
                  <a:lnTo>
                    <a:pt x="3749" y="9018"/>
                  </a:lnTo>
                  <a:lnTo>
                    <a:pt x="398" y="9018"/>
                  </a:lnTo>
                  <a:lnTo>
                    <a:pt x="398" y="389"/>
                  </a:lnTo>
                  <a:close/>
                  <a:moveTo>
                    <a:pt x="1" y="0"/>
                  </a:moveTo>
                  <a:lnTo>
                    <a:pt x="1" y="9407"/>
                  </a:lnTo>
                  <a:lnTo>
                    <a:pt x="4138" y="9407"/>
                  </a:lnTo>
                  <a:lnTo>
                    <a:pt x="41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7"/>
            <p:cNvSpPr/>
            <p:nvPr/>
          </p:nvSpPr>
          <p:spPr>
            <a:xfrm>
              <a:off x="12134175" y="3337263"/>
              <a:ext cx="93725" cy="225475"/>
            </a:xfrm>
            <a:custGeom>
              <a:rect b="b" l="l" r="r" t="t"/>
              <a:pathLst>
                <a:path extrusionOk="0" h="9019" w="3749">
                  <a:moveTo>
                    <a:pt x="0" y="1"/>
                  </a:moveTo>
                  <a:lnTo>
                    <a:pt x="0" y="9019"/>
                  </a:lnTo>
                  <a:lnTo>
                    <a:pt x="3749" y="9019"/>
                  </a:lnTo>
                  <a:lnTo>
                    <a:pt x="37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7"/>
            <p:cNvSpPr/>
            <p:nvPr/>
          </p:nvSpPr>
          <p:spPr>
            <a:xfrm>
              <a:off x="12129300" y="3332413"/>
              <a:ext cx="103475" cy="235175"/>
            </a:xfrm>
            <a:custGeom>
              <a:rect b="b" l="l" r="r" t="t"/>
              <a:pathLst>
                <a:path extrusionOk="0" h="9407" w="4139">
                  <a:moveTo>
                    <a:pt x="3749" y="389"/>
                  </a:moveTo>
                  <a:lnTo>
                    <a:pt x="3749" y="9018"/>
                  </a:lnTo>
                  <a:lnTo>
                    <a:pt x="398" y="9018"/>
                  </a:lnTo>
                  <a:lnTo>
                    <a:pt x="398" y="389"/>
                  </a:lnTo>
                  <a:close/>
                  <a:moveTo>
                    <a:pt x="1" y="0"/>
                  </a:moveTo>
                  <a:lnTo>
                    <a:pt x="1" y="9407"/>
                  </a:lnTo>
                  <a:lnTo>
                    <a:pt x="4138" y="9407"/>
                  </a:lnTo>
                  <a:lnTo>
                    <a:pt x="41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7"/>
            <p:cNvSpPr/>
            <p:nvPr/>
          </p:nvSpPr>
          <p:spPr>
            <a:xfrm>
              <a:off x="12153175" y="3373963"/>
              <a:ext cx="55725" cy="188775"/>
            </a:xfrm>
            <a:custGeom>
              <a:rect b="b" l="l" r="r" t="t"/>
              <a:pathLst>
                <a:path extrusionOk="0" h="7551" w="2229">
                  <a:moveTo>
                    <a:pt x="999" y="0"/>
                  </a:moveTo>
                  <a:lnTo>
                    <a:pt x="893" y="18"/>
                  </a:lnTo>
                  <a:lnTo>
                    <a:pt x="787" y="45"/>
                  </a:lnTo>
                  <a:lnTo>
                    <a:pt x="681" y="89"/>
                  </a:lnTo>
                  <a:lnTo>
                    <a:pt x="584" y="133"/>
                  </a:lnTo>
                  <a:lnTo>
                    <a:pt x="495" y="186"/>
                  </a:lnTo>
                  <a:lnTo>
                    <a:pt x="407" y="257"/>
                  </a:lnTo>
                  <a:lnTo>
                    <a:pt x="327" y="327"/>
                  </a:lnTo>
                  <a:lnTo>
                    <a:pt x="257" y="407"/>
                  </a:lnTo>
                  <a:lnTo>
                    <a:pt x="186" y="487"/>
                  </a:lnTo>
                  <a:lnTo>
                    <a:pt x="133" y="584"/>
                  </a:lnTo>
                  <a:lnTo>
                    <a:pt x="89" y="681"/>
                  </a:lnTo>
                  <a:lnTo>
                    <a:pt x="53" y="778"/>
                  </a:lnTo>
                  <a:lnTo>
                    <a:pt x="27" y="884"/>
                  </a:lnTo>
                  <a:lnTo>
                    <a:pt x="9" y="999"/>
                  </a:lnTo>
                  <a:lnTo>
                    <a:pt x="0" y="1114"/>
                  </a:lnTo>
                  <a:lnTo>
                    <a:pt x="0" y="7551"/>
                  </a:lnTo>
                  <a:lnTo>
                    <a:pt x="2228" y="7551"/>
                  </a:lnTo>
                  <a:lnTo>
                    <a:pt x="2228" y="1114"/>
                  </a:lnTo>
                  <a:lnTo>
                    <a:pt x="2228" y="999"/>
                  </a:lnTo>
                  <a:lnTo>
                    <a:pt x="2211" y="884"/>
                  </a:lnTo>
                  <a:lnTo>
                    <a:pt x="2184" y="778"/>
                  </a:lnTo>
                  <a:lnTo>
                    <a:pt x="2140" y="681"/>
                  </a:lnTo>
                  <a:lnTo>
                    <a:pt x="2096" y="584"/>
                  </a:lnTo>
                  <a:lnTo>
                    <a:pt x="2043" y="487"/>
                  </a:lnTo>
                  <a:lnTo>
                    <a:pt x="1981" y="407"/>
                  </a:lnTo>
                  <a:lnTo>
                    <a:pt x="1901" y="327"/>
                  </a:lnTo>
                  <a:lnTo>
                    <a:pt x="1822" y="257"/>
                  </a:lnTo>
                  <a:lnTo>
                    <a:pt x="1742" y="186"/>
                  </a:lnTo>
                  <a:lnTo>
                    <a:pt x="1645" y="133"/>
                  </a:lnTo>
                  <a:lnTo>
                    <a:pt x="1548" y="89"/>
                  </a:lnTo>
                  <a:lnTo>
                    <a:pt x="1450" y="45"/>
                  </a:lnTo>
                  <a:lnTo>
                    <a:pt x="1344" y="18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7"/>
            <p:cNvSpPr/>
            <p:nvPr/>
          </p:nvSpPr>
          <p:spPr>
            <a:xfrm>
              <a:off x="12148300" y="3369088"/>
              <a:ext cx="65450" cy="198500"/>
            </a:xfrm>
            <a:custGeom>
              <a:rect b="b" l="l" r="r" t="t"/>
              <a:pathLst>
                <a:path extrusionOk="0" h="7940" w="2618">
                  <a:moveTo>
                    <a:pt x="1407" y="390"/>
                  </a:moveTo>
                  <a:lnTo>
                    <a:pt x="1495" y="407"/>
                  </a:lnTo>
                  <a:lnTo>
                    <a:pt x="1583" y="425"/>
                  </a:lnTo>
                  <a:lnTo>
                    <a:pt x="1672" y="461"/>
                  </a:lnTo>
                  <a:lnTo>
                    <a:pt x="1751" y="496"/>
                  </a:lnTo>
                  <a:lnTo>
                    <a:pt x="1822" y="549"/>
                  </a:lnTo>
                  <a:lnTo>
                    <a:pt x="1893" y="602"/>
                  </a:lnTo>
                  <a:lnTo>
                    <a:pt x="1964" y="655"/>
                  </a:lnTo>
                  <a:lnTo>
                    <a:pt x="2017" y="726"/>
                  </a:lnTo>
                  <a:lnTo>
                    <a:pt x="2070" y="797"/>
                  </a:lnTo>
                  <a:lnTo>
                    <a:pt x="2123" y="867"/>
                  </a:lnTo>
                  <a:lnTo>
                    <a:pt x="2158" y="947"/>
                  </a:lnTo>
                  <a:lnTo>
                    <a:pt x="2193" y="1035"/>
                  </a:lnTo>
                  <a:lnTo>
                    <a:pt x="2211" y="1124"/>
                  </a:lnTo>
                  <a:lnTo>
                    <a:pt x="2229" y="1212"/>
                  </a:lnTo>
                  <a:lnTo>
                    <a:pt x="2229" y="1309"/>
                  </a:lnTo>
                  <a:lnTo>
                    <a:pt x="2229" y="7551"/>
                  </a:lnTo>
                  <a:lnTo>
                    <a:pt x="390" y="7551"/>
                  </a:lnTo>
                  <a:lnTo>
                    <a:pt x="390" y="1309"/>
                  </a:lnTo>
                  <a:lnTo>
                    <a:pt x="399" y="1212"/>
                  </a:lnTo>
                  <a:lnTo>
                    <a:pt x="408" y="1124"/>
                  </a:lnTo>
                  <a:lnTo>
                    <a:pt x="434" y="1035"/>
                  </a:lnTo>
                  <a:lnTo>
                    <a:pt x="461" y="947"/>
                  </a:lnTo>
                  <a:lnTo>
                    <a:pt x="505" y="867"/>
                  </a:lnTo>
                  <a:lnTo>
                    <a:pt x="549" y="797"/>
                  </a:lnTo>
                  <a:lnTo>
                    <a:pt x="602" y="726"/>
                  </a:lnTo>
                  <a:lnTo>
                    <a:pt x="664" y="655"/>
                  </a:lnTo>
                  <a:lnTo>
                    <a:pt x="726" y="602"/>
                  </a:lnTo>
                  <a:lnTo>
                    <a:pt x="797" y="549"/>
                  </a:lnTo>
                  <a:lnTo>
                    <a:pt x="876" y="496"/>
                  </a:lnTo>
                  <a:lnTo>
                    <a:pt x="956" y="461"/>
                  </a:lnTo>
                  <a:lnTo>
                    <a:pt x="1035" y="425"/>
                  </a:lnTo>
                  <a:lnTo>
                    <a:pt x="1124" y="407"/>
                  </a:lnTo>
                  <a:lnTo>
                    <a:pt x="1221" y="390"/>
                  </a:lnTo>
                  <a:close/>
                  <a:moveTo>
                    <a:pt x="1177" y="1"/>
                  </a:moveTo>
                  <a:lnTo>
                    <a:pt x="1044" y="27"/>
                  </a:lnTo>
                  <a:lnTo>
                    <a:pt x="920" y="54"/>
                  </a:lnTo>
                  <a:lnTo>
                    <a:pt x="797" y="98"/>
                  </a:lnTo>
                  <a:lnTo>
                    <a:pt x="690" y="160"/>
                  </a:lnTo>
                  <a:lnTo>
                    <a:pt x="575" y="222"/>
                  </a:lnTo>
                  <a:lnTo>
                    <a:pt x="478" y="301"/>
                  </a:lnTo>
                  <a:lnTo>
                    <a:pt x="381" y="381"/>
                  </a:lnTo>
                  <a:lnTo>
                    <a:pt x="301" y="478"/>
                  </a:lnTo>
                  <a:lnTo>
                    <a:pt x="222" y="575"/>
                  </a:lnTo>
                  <a:lnTo>
                    <a:pt x="160" y="682"/>
                  </a:lnTo>
                  <a:lnTo>
                    <a:pt x="107" y="797"/>
                  </a:lnTo>
                  <a:lnTo>
                    <a:pt x="63" y="920"/>
                  </a:lnTo>
                  <a:lnTo>
                    <a:pt x="27" y="1044"/>
                  </a:lnTo>
                  <a:lnTo>
                    <a:pt x="10" y="1177"/>
                  </a:lnTo>
                  <a:lnTo>
                    <a:pt x="1" y="1309"/>
                  </a:lnTo>
                  <a:lnTo>
                    <a:pt x="1" y="7940"/>
                  </a:lnTo>
                  <a:lnTo>
                    <a:pt x="2618" y="7940"/>
                  </a:lnTo>
                  <a:lnTo>
                    <a:pt x="2618" y="1309"/>
                  </a:lnTo>
                  <a:lnTo>
                    <a:pt x="2618" y="1177"/>
                  </a:lnTo>
                  <a:lnTo>
                    <a:pt x="2591" y="1044"/>
                  </a:lnTo>
                  <a:lnTo>
                    <a:pt x="2565" y="920"/>
                  </a:lnTo>
                  <a:lnTo>
                    <a:pt x="2521" y="797"/>
                  </a:lnTo>
                  <a:lnTo>
                    <a:pt x="2467" y="682"/>
                  </a:lnTo>
                  <a:lnTo>
                    <a:pt x="2397" y="575"/>
                  </a:lnTo>
                  <a:lnTo>
                    <a:pt x="2326" y="478"/>
                  </a:lnTo>
                  <a:lnTo>
                    <a:pt x="2238" y="381"/>
                  </a:lnTo>
                  <a:lnTo>
                    <a:pt x="2140" y="301"/>
                  </a:lnTo>
                  <a:lnTo>
                    <a:pt x="2043" y="222"/>
                  </a:lnTo>
                  <a:lnTo>
                    <a:pt x="1937" y="160"/>
                  </a:lnTo>
                  <a:lnTo>
                    <a:pt x="1822" y="98"/>
                  </a:lnTo>
                  <a:lnTo>
                    <a:pt x="1698" y="54"/>
                  </a:lnTo>
                  <a:lnTo>
                    <a:pt x="1575" y="27"/>
                  </a:lnTo>
                  <a:lnTo>
                    <a:pt x="14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7"/>
            <p:cNvSpPr/>
            <p:nvPr/>
          </p:nvSpPr>
          <p:spPr>
            <a:xfrm>
              <a:off x="10577700" y="3281338"/>
              <a:ext cx="1296550" cy="281400"/>
            </a:xfrm>
            <a:custGeom>
              <a:rect b="b" l="l" r="r" t="t"/>
              <a:pathLst>
                <a:path extrusionOk="0" h="11256" w="51862">
                  <a:moveTo>
                    <a:pt x="1" y="1"/>
                  </a:moveTo>
                  <a:lnTo>
                    <a:pt x="1" y="11256"/>
                  </a:lnTo>
                  <a:lnTo>
                    <a:pt x="51862" y="11256"/>
                  </a:lnTo>
                  <a:lnTo>
                    <a:pt x="518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7"/>
            <p:cNvSpPr/>
            <p:nvPr/>
          </p:nvSpPr>
          <p:spPr>
            <a:xfrm>
              <a:off x="10572850" y="3276488"/>
              <a:ext cx="1306275" cy="291100"/>
            </a:xfrm>
            <a:custGeom>
              <a:rect b="b" l="l" r="r" t="t"/>
              <a:pathLst>
                <a:path extrusionOk="0" h="11644" w="52251">
                  <a:moveTo>
                    <a:pt x="51861" y="389"/>
                  </a:moveTo>
                  <a:lnTo>
                    <a:pt x="51861" y="11255"/>
                  </a:lnTo>
                  <a:lnTo>
                    <a:pt x="389" y="11255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1644"/>
                  </a:lnTo>
                  <a:lnTo>
                    <a:pt x="52250" y="11644"/>
                  </a:lnTo>
                  <a:lnTo>
                    <a:pt x="522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7"/>
            <p:cNvSpPr/>
            <p:nvPr/>
          </p:nvSpPr>
          <p:spPr>
            <a:xfrm>
              <a:off x="11118550" y="3491313"/>
              <a:ext cx="755700" cy="71425"/>
            </a:xfrm>
            <a:custGeom>
              <a:rect b="b" l="l" r="r" t="t"/>
              <a:pathLst>
                <a:path extrusionOk="0" h="2857" w="30228">
                  <a:moveTo>
                    <a:pt x="1" y="1"/>
                  </a:moveTo>
                  <a:lnTo>
                    <a:pt x="1" y="2857"/>
                  </a:lnTo>
                  <a:lnTo>
                    <a:pt x="30228" y="2857"/>
                  </a:lnTo>
                  <a:lnTo>
                    <a:pt x="302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7"/>
            <p:cNvSpPr/>
            <p:nvPr/>
          </p:nvSpPr>
          <p:spPr>
            <a:xfrm>
              <a:off x="11113700" y="3486463"/>
              <a:ext cx="765425" cy="81125"/>
            </a:xfrm>
            <a:custGeom>
              <a:rect b="b" l="l" r="r" t="t"/>
              <a:pathLst>
                <a:path extrusionOk="0" h="3245" w="30617">
                  <a:moveTo>
                    <a:pt x="30227" y="389"/>
                  </a:moveTo>
                  <a:lnTo>
                    <a:pt x="30227" y="2856"/>
                  </a:lnTo>
                  <a:lnTo>
                    <a:pt x="389" y="2856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3245"/>
                  </a:lnTo>
                  <a:lnTo>
                    <a:pt x="30616" y="3245"/>
                  </a:lnTo>
                  <a:lnTo>
                    <a:pt x="306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7"/>
            <p:cNvSpPr/>
            <p:nvPr/>
          </p:nvSpPr>
          <p:spPr>
            <a:xfrm>
              <a:off x="11118550" y="3392088"/>
              <a:ext cx="614925" cy="99250"/>
            </a:xfrm>
            <a:custGeom>
              <a:rect b="b" l="l" r="r" t="t"/>
              <a:pathLst>
                <a:path extrusionOk="0" h="3970" w="24597">
                  <a:moveTo>
                    <a:pt x="1" y="0"/>
                  </a:moveTo>
                  <a:lnTo>
                    <a:pt x="1" y="3970"/>
                  </a:lnTo>
                  <a:lnTo>
                    <a:pt x="24596" y="3970"/>
                  </a:lnTo>
                  <a:lnTo>
                    <a:pt x="24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7"/>
            <p:cNvSpPr/>
            <p:nvPr/>
          </p:nvSpPr>
          <p:spPr>
            <a:xfrm>
              <a:off x="11113700" y="3387213"/>
              <a:ext cx="624625" cy="109000"/>
            </a:xfrm>
            <a:custGeom>
              <a:rect b="b" l="l" r="r" t="t"/>
              <a:pathLst>
                <a:path extrusionOk="0" h="4360" w="24985">
                  <a:moveTo>
                    <a:pt x="24596" y="390"/>
                  </a:moveTo>
                  <a:lnTo>
                    <a:pt x="24596" y="3970"/>
                  </a:lnTo>
                  <a:lnTo>
                    <a:pt x="389" y="3970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4359"/>
                  </a:lnTo>
                  <a:lnTo>
                    <a:pt x="24985" y="4359"/>
                  </a:lnTo>
                  <a:lnTo>
                    <a:pt x="2498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7"/>
            <p:cNvSpPr/>
            <p:nvPr/>
          </p:nvSpPr>
          <p:spPr>
            <a:xfrm>
              <a:off x="11118550" y="3338163"/>
              <a:ext cx="614925" cy="53950"/>
            </a:xfrm>
            <a:custGeom>
              <a:rect b="b" l="l" r="r" t="t"/>
              <a:pathLst>
                <a:path extrusionOk="0" h="2158" w="24597">
                  <a:moveTo>
                    <a:pt x="1" y="0"/>
                  </a:moveTo>
                  <a:lnTo>
                    <a:pt x="1" y="2157"/>
                  </a:lnTo>
                  <a:lnTo>
                    <a:pt x="24596" y="2157"/>
                  </a:lnTo>
                  <a:lnTo>
                    <a:pt x="24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7"/>
            <p:cNvSpPr/>
            <p:nvPr/>
          </p:nvSpPr>
          <p:spPr>
            <a:xfrm>
              <a:off x="11113700" y="3333288"/>
              <a:ext cx="624625" cy="63675"/>
            </a:xfrm>
            <a:custGeom>
              <a:rect b="b" l="l" r="r" t="t"/>
              <a:pathLst>
                <a:path extrusionOk="0" h="2547" w="24985">
                  <a:moveTo>
                    <a:pt x="24596" y="390"/>
                  </a:moveTo>
                  <a:lnTo>
                    <a:pt x="24596" y="2158"/>
                  </a:lnTo>
                  <a:lnTo>
                    <a:pt x="389" y="2158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2547"/>
                  </a:lnTo>
                  <a:lnTo>
                    <a:pt x="24985" y="2547"/>
                  </a:lnTo>
                  <a:lnTo>
                    <a:pt x="2498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7"/>
            <p:cNvSpPr/>
            <p:nvPr/>
          </p:nvSpPr>
          <p:spPr>
            <a:xfrm>
              <a:off x="11118550" y="3281338"/>
              <a:ext cx="614925" cy="56850"/>
            </a:xfrm>
            <a:custGeom>
              <a:rect b="b" l="l" r="r" t="t"/>
              <a:pathLst>
                <a:path extrusionOk="0" h="2274" w="24597">
                  <a:moveTo>
                    <a:pt x="1" y="1"/>
                  </a:moveTo>
                  <a:lnTo>
                    <a:pt x="1" y="2273"/>
                  </a:lnTo>
                  <a:lnTo>
                    <a:pt x="24596" y="2273"/>
                  </a:lnTo>
                  <a:lnTo>
                    <a:pt x="245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7"/>
            <p:cNvSpPr/>
            <p:nvPr/>
          </p:nvSpPr>
          <p:spPr>
            <a:xfrm>
              <a:off x="11113700" y="3276488"/>
              <a:ext cx="624625" cy="66550"/>
            </a:xfrm>
            <a:custGeom>
              <a:rect b="b" l="l" r="r" t="t"/>
              <a:pathLst>
                <a:path extrusionOk="0" h="2662" w="24985">
                  <a:moveTo>
                    <a:pt x="24596" y="389"/>
                  </a:moveTo>
                  <a:lnTo>
                    <a:pt x="24596" y="2273"/>
                  </a:lnTo>
                  <a:lnTo>
                    <a:pt x="389" y="2273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662"/>
                  </a:lnTo>
                  <a:lnTo>
                    <a:pt x="24985" y="2662"/>
                  </a:lnTo>
                  <a:lnTo>
                    <a:pt x="2498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7"/>
            <p:cNvSpPr/>
            <p:nvPr/>
          </p:nvSpPr>
          <p:spPr>
            <a:xfrm>
              <a:off x="11874225" y="3281338"/>
              <a:ext cx="259950" cy="281400"/>
            </a:xfrm>
            <a:custGeom>
              <a:rect b="b" l="l" r="r" t="t"/>
              <a:pathLst>
                <a:path extrusionOk="0" h="11256" w="10398">
                  <a:moveTo>
                    <a:pt x="1" y="1"/>
                  </a:moveTo>
                  <a:lnTo>
                    <a:pt x="1" y="11256"/>
                  </a:lnTo>
                  <a:lnTo>
                    <a:pt x="10398" y="11256"/>
                  </a:lnTo>
                  <a:lnTo>
                    <a:pt x="1039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7"/>
            <p:cNvSpPr/>
            <p:nvPr/>
          </p:nvSpPr>
          <p:spPr>
            <a:xfrm>
              <a:off x="11869375" y="3276488"/>
              <a:ext cx="269900" cy="291100"/>
            </a:xfrm>
            <a:custGeom>
              <a:rect b="b" l="l" r="r" t="t"/>
              <a:pathLst>
                <a:path extrusionOk="0" h="11644" w="10796">
                  <a:moveTo>
                    <a:pt x="10398" y="389"/>
                  </a:moveTo>
                  <a:lnTo>
                    <a:pt x="10398" y="11255"/>
                  </a:lnTo>
                  <a:lnTo>
                    <a:pt x="389" y="11255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1644"/>
                  </a:lnTo>
                  <a:lnTo>
                    <a:pt x="10795" y="11644"/>
                  </a:lnTo>
                  <a:lnTo>
                    <a:pt x="107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7"/>
            <p:cNvSpPr/>
            <p:nvPr/>
          </p:nvSpPr>
          <p:spPr>
            <a:xfrm>
              <a:off x="10577700" y="3281338"/>
              <a:ext cx="249775" cy="281400"/>
            </a:xfrm>
            <a:custGeom>
              <a:rect b="b" l="l" r="r" t="t"/>
              <a:pathLst>
                <a:path extrusionOk="0" h="11256" w="9991">
                  <a:moveTo>
                    <a:pt x="1" y="1"/>
                  </a:moveTo>
                  <a:lnTo>
                    <a:pt x="1" y="11256"/>
                  </a:lnTo>
                  <a:lnTo>
                    <a:pt x="9991" y="11256"/>
                  </a:lnTo>
                  <a:lnTo>
                    <a:pt x="99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7"/>
            <p:cNvSpPr/>
            <p:nvPr/>
          </p:nvSpPr>
          <p:spPr>
            <a:xfrm>
              <a:off x="10572850" y="3276488"/>
              <a:ext cx="259500" cy="291100"/>
            </a:xfrm>
            <a:custGeom>
              <a:rect b="b" l="l" r="r" t="t"/>
              <a:pathLst>
                <a:path extrusionOk="0" h="11644" w="10380">
                  <a:moveTo>
                    <a:pt x="9991" y="389"/>
                  </a:moveTo>
                  <a:lnTo>
                    <a:pt x="9991" y="11255"/>
                  </a:lnTo>
                  <a:lnTo>
                    <a:pt x="389" y="11255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1644"/>
                  </a:lnTo>
                  <a:lnTo>
                    <a:pt x="10380" y="11644"/>
                  </a:lnTo>
                  <a:lnTo>
                    <a:pt x="1038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7"/>
            <p:cNvSpPr/>
            <p:nvPr/>
          </p:nvSpPr>
          <p:spPr>
            <a:xfrm>
              <a:off x="11113700" y="3276488"/>
              <a:ext cx="765425" cy="291100"/>
            </a:xfrm>
            <a:custGeom>
              <a:rect b="b" l="l" r="r" t="t"/>
              <a:pathLst>
                <a:path extrusionOk="0" h="11644" w="30617">
                  <a:moveTo>
                    <a:pt x="30227" y="389"/>
                  </a:moveTo>
                  <a:lnTo>
                    <a:pt x="30227" y="11255"/>
                  </a:lnTo>
                  <a:lnTo>
                    <a:pt x="389" y="11255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1644"/>
                  </a:lnTo>
                  <a:lnTo>
                    <a:pt x="30616" y="11644"/>
                  </a:lnTo>
                  <a:lnTo>
                    <a:pt x="306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7"/>
            <p:cNvSpPr/>
            <p:nvPr/>
          </p:nvSpPr>
          <p:spPr>
            <a:xfrm>
              <a:off x="10577700" y="2587763"/>
              <a:ext cx="249775" cy="693600"/>
            </a:xfrm>
            <a:custGeom>
              <a:rect b="b" l="l" r="r" t="t"/>
              <a:pathLst>
                <a:path extrusionOk="0" h="27744" w="9991">
                  <a:moveTo>
                    <a:pt x="1" y="1"/>
                  </a:moveTo>
                  <a:lnTo>
                    <a:pt x="1" y="27744"/>
                  </a:lnTo>
                  <a:lnTo>
                    <a:pt x="9991" y="27744"/>
                  </a:lnTo>
                  <a:lnTo>
                    <a:pt x="99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7"/>
            <p:cNvSpPr/>
            <p:nvPr/>
          </p:nvSpPr>
          <p:spPr>
            <a:xfrm>
              <a:off x="10572850" y="2582913"/>
              <a:ext cx="259500" cy="703325"/>
            </a:xfrm>
            <a:custGeom>
              <a:rect b="b" l="l" r="r" t="t"/>
              <a:pathLst>
                <a:path extrusionOk="0" h="28133" w="10380">
                  <a:moveTo>
                    <a:pt x="9991" y="389"/>
                  </a:moveTo>
                  <a:lnTo>
                    <a:pt x="9991" y="27743"/>
                  </a:lnTo>
                  <a:lnTo>
                    <a:pt x="389" y="27743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8132"/>
                  </a:lnTo>
                  <a:lnTo>
                    <a:pt x="10380" y="28132"/>
                  </a:lnTo>
                  <a:lnTo>
                    <a:pt x="1038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7"/>
            <p:cNvSpPr/>
            <p:nvPr/>
          </p:nvSpPr>
          <p:spPr>
            <a:xfrm>
              <a:off x="10884925" y="2582913"/>
              <a:ext cx="185025" cy="703325"/>
            </a:xfrm>
            <a:custGeom>
              <a:rect b="b" l="l" r="r" t="t"/>
              <a:pathLst>
                <a:path extrusionOk="0" h="28133" w="7401">
                  <a:moveTo>
                    <a:pt x="7003" y="389"/>
                  </a:moveTo>
                  <a:lnTo>
                    <a:pt x="7003" y="27743"/>
                  </a:lnTo>
                  <a:lnTo>
                    <a:pt x="390" y="27743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8132"/>
                  </a:lnTo>
                  <a:lnTo>
                    <a:pt x="7401" y="28132"/>
                  </a:lnTo>
                  <a:lnTo>
                    <a:pt x="74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7"/>
            <p:cNvSpPr/>
            <p:nvPr/>
          </p:nvSpPr>
          <p:spPr>
            <a:xfrm>
              <a:off x="11232150" y="2250263"/>
              <a:ext cx="236525" cy="1031100"/>
            </a:xfrm>
            <a:custGeom>
              <a:rect b="b" l="l" r="r" t="t"/>
              <a:pathLst>
                <a:path extrusionOk="0" h="41244" w="9461">
                  <a:moveTo>
                    <a:pt x="1" y="1"/>
                  </a:moveTo>
                  <a:lnTo>
                    <a:pt x="1" y="41244"/>
                  </a:lnTo>
                  <a:lnTo>
                    <a:pt x="9461" y="41244"/>
                  </a:lnTo>
                  <a:lnTo>
                    <a:pt x="9461" y="1"/>
                  </a:lnTo>
                  <a:close/>
                </a:path>
              </a:pathLst>
            </a:custGeom>
            <a:solidFill>
              <a:srgbClr val="DFBF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7"/>
            <p:cNvSpPr/>
            <p:nvPr/>
          </p:nvSpPr>
          <p:spPr>
            <a:xfrm>
              <a:off x="11227300" y="2245188"/>
              <a:ext cx="246250" cy="1041050"/>
            </a:xfrm>
            <a:custGeom>
              <a:rect b="b" l="l" r="r" t="t"/>
              <a:pathLst>
                <a:path extrusionOk="0" h="41642" w="9850">
                  <a:moveTo>
                    <a:pt x="9460" y="398"/>
                  </a:moveTo>
                  <a:lnTo>
                    <a:pt x="9460" y="41252"/>
                  </a:lnTo>
                  <a:lnTo>
                    <a:pt x="389" y="41252"/>
                  </a:lnTo>
                  <a:lnTo>
                    <a:pt x="389" y="398"/>
                  </a:lnTo>
                  <a:close/>
                  <a:moveTo>
                    <a:pt x="0" y="0"/>
                  </a:moveTo>
                  <a:lnTo>
                    <a:pt x="0" y="41641"/>
                  </a:lnTo>
                  <a:lnTo>
                    <a:pt x="9849" y="41641"/>
                  </a:lnTo>
                  <a:lnTo>
                    <a:pt x="984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7"/>
            <p:cNvSpPr/>
            <p:nvPr/>
          </p:nvSpPr>
          <p:spPr>
            <a:xfrm>
              <a:off x="11631550" y="2582913"/>
              <a:ext cx="185025" cy="703325"/>
            </a:xfrm>
            <a:custGeom>
              <a:rect b="b" l="l" r="r" t="t"/>
              <a:pathLst>
                <a:path extrusionOk="0" h="28133" w="7401">
                  <a:moveTo>
                    <a:pt x="7003" y="389"/>
                  </a:moveTo>
                  <a:lnTo>
                    <a:pt x="7003" y="27743"/>
                  </a:lnTo>
                  <a:lnTo>
                    <a:pt x="390" y="27743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8132"/>
                  </a:lnTo>
                  <a:lnTo>
                    <a:pt x="7400" y="28132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7"/>
            <p:cNvSpPr/>
            <p:nvPr/>
          </p:nvSpPr>
          <p:spPr>
            <a:xfrm>
              <a:off x="11874225" y="2587763"/>
              <a:ext cx="259950" cy="693600"/>
            </a:xfrm>
            <a:custGeom>
              <a:rect b="b" l="l" r="r" t="t"/>
              <a:pathLst>
                <a:path extrusionOk="0" h="27744" w="10398">
                  <a:moveTo>
                    <a:pt x="1" y="1"/>
                  </a:moveTo>
                  <a:lnTo>
                    <a:pt x="1" y="27744"/>
                  </a:lnTo>
                  <a:lnTo>
                    <a:pt x="10398" y="27744"/>
                  </a:lnTo>
                  <a:lnTo>
                    <a:pt x="103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7"/>
            <p:cNvSpPr/>
            <p:nvPr/>
          </p:nvSpPr>
          <p:spPr>
            <a:xfrm>
              <a:off x="11869375" y="2582913"/>
              <a:ext cx="269900" cy="703325"/>
            </a:xfrm>
            <a:custGeom>
              <a:rect b="b" l="l" r="r" t="t"/>
              <a:pathLst>
                <a:path extrusionOk="0" h="28133" w="10796">
                  <a:moveTo>
                    <a:pt x="10398" y="389"/>
                  </a:moveTo>
                  <a:lnTo>
                    <a:pt x="10398" y="27743"/>
                  </a:lnTo>
                  <a:lnTo>
                    <a:pt x="389" y="27743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8132"/>
                  </a:lnTo>
                  <a:lnTo>
                    <a:pt x="10795" y="28132"/>
                  </a:lnTo>
                  <a:lnTo>
                    <a:pt x="107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7"/>
            <p:cNvSpPr/>
            <p:nvPr/>
          </p:nvSpPr>
          <p:spPr>
            <a:xfrm>
              <a:off x="11065075" y="2719938"/>
              <a:ext cx="571375" cy="561425"/>
            </a:xfrm>
            <a:custGeom>
              <a:rect b="b" l="l" r="r" t="t"/>
              <a:pathLst>
                <a:path extrusionOk="0" h="22457" w="22855">
                  <a:moveTo>
                    <a:pt x="0" y="1"/>
                  </a:moveTo>
                  <a:lnTo>
                    <a:pt x="0" y="22457"/>
                  </a:lnTo>
                  <a:lnTo>
                    <a:pt x="22854" y="22457"/>
                  </a:lnTo>
                  <a:lnTo>
                    <a:pt x="228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7"/>
            <p:cNvSpPr/>
            <p:nvPr/>
          </p:nvSpPr>
          <p:spPr>
            <a:xfrm>
              <a:off x="11059975" y="2715088"/>
              <a:ext cx="581325" cy="571150"/>
            </a:xfrm>
            <a:custGeom>
              <a:rect b="b" l="l" r="r" t="t"/>
              <a:pathLst>
                <a:path extrusionOk="0" h="22846" w="23253">
                  <a:moveTo>
                    <a:pt x="22864" y="389"/>
                  </a:moveTo>
                  <a:lnTo>
                    <a:pt x="22864" y="22456"/>
                  </a:lnTo>
                  <a:lnTo>
                    <a:pt x="399" y="22456"/>
                  </a:lnTo>
                  <a:lnTo>
                    <a:pt x="399" y="389"/>
                  </a:lnTo>
                  <a:close/>
                  <a:moveTo>
                    <a:pt x="1" y="0"/>
                  </a:moveTo>
                  <a:lnTo>
                    <a:pt x="1" y="22845"/>
                  </a:lnTo>
                  <a:lnTo>
                    <a:pt x="23253" y="22845"/>
                  </a:lnTo>
                  <a:lnTo>
                    <a:pt x="2325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7"/>
            <p:cNvSpPr/>
            <p:nvPr/>
          </p:nvSpPr>
          <p:spPr>
            <a:xfrm>
              <a:off x="10503000" y="3373963"/>
              <a:ext cx="55725" cy="188775"/>
            </a:xfrm>
            <a:custGeom>
              <a:rect b="b" l="l" r="r" t="t"/>
              <a:pathLst>
                <a:path extrusionOk="0" h="7551" w="2229">
                  <a:moveTo>
                    <a:pt x="999" y="0"/>
                  </a:moveTo>
                  <a:lnTo>
                    <a:pt x="893" y="18"/>
                  </a:lnTo>
                  <a:lnTo>
                    <a:pt x="787" y="45"/>
                  </a:lnTo>
                  <a:lnTo>
                    <a:pt x="681" y="89"/>
                  </a:lnTo>
                  <a:lnTo>
                    <a:pt x="584" y="133"/>
                  </a:lnTo>
                  <a:lnTo>
                    <a:pt x="496" y="186"/>
                  </a:lnTo>
                  <a:lnTo>
                    <a:pt x="407" y="257"/>
                  </a:lnTo>
                  <a:lnTo>
                    <a:pt x="328" y="327"/>
                  </a:lnTo>
                  <a:lnTo>
                    <a:pt x="257" y="407"/>
                  </a:lnTo>
                  <a:lnTo>
                    <a:pt x="195" y="487"/>
                  </a:lnTo>
                  <a:lnTo>
                    <a:pt x="133" y="584"/>
                  </a:lnTo>
                  <a:lnTo>
                    <a:pt x="89" y="681"/>
                  </a:lnTo>
                  <a:lnTo>
                    <a:pt x="53" y="778"/>
                  </a:lnTo>
                  <a:lnTo>
                    <a:pt x="27" y="884"/>
                  </a:lnTo>
                  <a:lnTo>
                    <a:pt x="9" y="999"/>
                  </a:lnTo>
                  <a:lnTo>
                    <a:pt x="0" y="1114"/>
                  </a:lnTo>
                  <a:lnTo>
                    <a:pt x="0" y="7551"/>
                  </a:lnTo>
                  <a:lnTo>
                    <a:pt x="2228" y="7551"/>
                  </a:lnTo>
                  <a:lnTo>
                    <a:pt x="2228" y="1114"/>
                  </a:lnTo>
                  <a:lnTo>
                    <a:pt x="2228" y="999"/>
                  </a:lnTo>
                  <a:lnTo>
                    <a:pt x="2211" y="884"/>
                  </a:lnTo>
                  <a:lnTo>
                    <a:pt x="2184" y="778"/>
                  </a:lnTo>
                  <a:lnTo>
                    <a:pt x="2149" y="681"/>
                  </a:lnTo>
                  <a:lnTo>
                    <a:pt x="2096" y="584"/>
                  </a:lnTo>
                  <a:lnTo>
                    <a:pt x="2043" y="487"/>
                  </a:lnTo>
                  <a:lnTo>
                    <a:pt x="1981" y="407"/>
                  </a:lnTo>
                  <a:lnTo>
                    <a:pt x="1901" y="327"/>
                  </a:lnTo>
                  <a:lnTo>
                    <a:pt x="1822" y="257"/>
                  </a:lnTo>
                  <a:lnTo>
                    <a:pt x="1742" y="186"/>
                  </a:lnTo>
                  <a:lnTo>
                    <a:pt x="1645" y="133"/>
                  </a:lnTo>
                  <a:lnTo>
                    <a:pt x="1548" y="89"/>
                  </a:lnTo>
                  <a:lnTo>
                    <a:pt x="1450" y="45"/>
                  </a:lnTo>
                  <a:lnTo>
                    <a:pt x="1344" y="18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7"/>
            <p:cNvSpPr/>
            <p:nvPr/>
          </p:nvSpPr>
          <p:spPr>
            <a:xfrm>
              <a:off x="10498125" y="3369088"/>
              <a:ext cx="65675" cy="198500"/>
            </a:xfrm>
            <a:custGeom>
              <a:rect b="b" l="l" r="r" t="t"/>
              <a:pathLst>
                <a:path extrusionOk="0" h="7940" w="2627">
                  <a:moveTo>
                    <a:pt x="1407" y="390"/>
                  </a:moveTo>
                  <a:lnTo>
                    <a:pt x="1495" y="407"/>
                  </a:lnTo>
                  <a:lnTo>
                    <a:pt x="1583" y="425"/>
                  </a:lnTo>
                  <a:lnTo>
                    <a:pt x="1672" y="461"/>
                  </a:lnTo>
                  <a:lnTo>
                    <a:pt x="1751" y="496"/>
                  </a:lnTo>
                  <a:lnTo>
                    <a:pt x="1822" y="549"/>
                  </a:lnTo>
                  <a:lnTo>
                    <a:pt x="1893" y="602"/>
                  </a:lnTo>
                  <a:lnTo>
                    <a:pt x="1964" y="655"/>
                  </a:lnTo>
                  <a:lnTo>
                    <a:pt x="2026" y="726"/>
                  </a:lnTo>
                  <a:lnTo>
                    <a:pt x="2079" y="797"/>
                  </a:lnTo>
                  <a:lnTo>
                    <a:pt x="2123" y="867"/>
                  </a:lnTo>
                  <a:lnTo>
                    <a:pt x="2158" y="947"/>
                  </a:lnTo>
                  <a:lnTo>
                    <a:pt x="2193" y="1035"/>
                  </a:lnTo>
                  <a:lnTo>
                    <a:pt x="2211" y="1124"/>
                  </a:lnTo>
                  <a:lnTo>
                    <a:pt x="2229" y="1212"/>
                  </a:lnTo>
                  <a:lnTo>
                    <a:pt x="2229" y="1309"/>
                  </a:lnTo>
                  <a:lnTo>
                    <a:pt x="2229" y="7551"/>
                  </a:lnTo>
                  <a:lnTo>
                    <a:pt x="390" y="7551"/>
                  </a:lnTo>
                  <a:lnTo>
                    <a:pt x="390" y="1309"/>
                  </a:lnTo>
                  <a:lnTo>
                    <a:pt x="399" y="1212"/>
                  </a:lnTo>
                  <a:lnTo>
                    <a:pt x="408" y="1124"/>
                  </a:lnTo>
                  <a:lnTo>
                    <a:pt x="434" y="1035"/>
                  </a:lnTo>
                  <a:lnTo>
                    <a:pt x="461" y="947"/>
                  </a:lnTo>
                  <a:lnTo>
                    <a:pt x="505" y="867"/>
                  </a:lnTo>
                  <a:lnTo>
                    <a:pt x="549" y="797"/>
                  </a:lnTo>
                  <a:lnTo>
                    <a:pt x="602" y="726"/>
                  </a:lnTo>
                  <a:lnTo>
                    <a:pt x="664" y="655"/>
                  </a:lnTo>
                  <a:lnTo>
                    <a:pt x="726" y="602"/>
                  </a:lnTo>
                  <a:lnTo>
                    <a:pt x="797" y="549"/>
                  </a:lnTo>
                  <a:lnTo>
                    <a:pt x="876" y="496"/>
                  </a:lnTo>
                  <a:lnTo>
                    <a:pt x="956" y="461"/>
                  </a:lnTo>
                  <a:lnTo>
                    <a:pt x="1035" y="425"/>
                  </a:lnTo>
                  <a:lnTo>
                    <a:pt x="1124" y="407"/>
                  </a:lnTo>
                  <a:lnTo>
                    <a:pt x="1221" y="390"/>
                  </a:lnTo>
                  <a:close/>
                  <a:moveTo>
                    <a:pt x="1177" y="1"/>
                  </a:moveTo>
                  <a:lnTo>
                    <a:pt x="1044" y="27"/>
                  </a:lnTo>
                  <a:lnTo>
                    <a:pt x="920" y="54"/>
                  </a:lnTo>
                  <a:lnTo>
                    <a:pt x="805" y="98"/>
                  </a:lnTo>
                  <a:lnTo>
                    <a:pt x="691" y="160"/>
                  </a:lnTo>
                  <a:lnTo>
                    <a:pt x="576" y="222"/>
                  </a:lnTo>
                  <a:lnTo>
                    <a:pt x="478" y="301"/>
                  </a:lnTo>
                  <a:lnTo>
                    <a:pt x="381" y="381"/>
                  </a:lnTo>
                  <a:lnTo>
                    <a:pt x="302" y="478"/>
                  </a:lnTo>
                  <a:lnTo>
                    <a:pt x="222" y="575"/>
                  </a:lnTo>
                  <a:lnTo>
                    <a:pt x="160" y="682"/>
                  </a:lnTo>
                  <a:lnTo>
                    <a:pt x="107" y="797"/>
                  </a:lnTo>
                  <a:lnTo>
                    <a:pt x="63" y="920"/>
                  </a:lnTo>
                  <a:lnTo>
                    <a:pt x="27" y="1044"/>
                  </a:lnTo>
                  <a:lnTo>
                    <a:pt x="10" y="1177"/>
                  </a:lnTo>
                  <a:lnTo>
                    <a:pt x="1" y="1309"/>
                  </a:lnTo>
                  <a:lnTo>
                    <a:pt x="1" y="7940"/>
                  </a:lnTo>
                  <a:lnTo>
                    <a:pt x="2627" y="7940"/>
                  </a:lnTo>
                  <a:lnTo>
                    <a:pt x="2627" y="1309"/>
                  </a:lnTo>
                  <a:lnTo>
                    <a:pt x="2618" y="1177"/>
                  </a:lnTo>
                  <a:lnTo>
                    <a:pt x="2600" y="1044"/>
                  </a:lnTo>
                  <a:lnTo>
                    <a:pt x="2565" y="920"/>
                  </a:lnTo>
                  <a:lnTo>
                    <a:pt x="2521" y="797"/>
                  </a:lnTo>
                  <a:lnTo>
                    <a:pt x="2468" y="682"/>
                  </a:lnTo>
                  <a:lnTo>
                    <a:pt x="2397" y="575"/>
                  </a:lnTo>
                  <a:lnTo>
                    <a:pt x="2326" y="478"/>
                  </a:lnTo>
                  <a:lnTo>
                    <a:pt x="2238" y="381"/>
                  </a:lnTo>
                  <a:lnTo>
                    <a:pt x="2140" y="301"/>
                  </a:lnTo>
                  <a:lnTo>
                    <a:pt x="2043" y="222"/>
                  </a:lnTo>
                  <a:lnTo>
                    <a:pt x="1937" y="160"/>
                  </a:lnTo>
                  <a:lnTo>
                    <a:pt x="1822" y="98"/>
                  </a:lnTo>
                  <a:lnTo>
                    <a:pt x="1698" y="54"/>
                  </a:lnTo>
                  <a:lnTo>
                    <a:pt x="1575" y="27"/>
                  </a:lnTo>
                  <a:lnTo>
                    <a:pt x="14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7"/>
            <p:cNvSpPr/>
            <p:nvPr/>
          </p:nvSpPr>
          <p:spPr>
            <a:xfrm>
              <a:off x="11232150" y="2250263"/>
              <a:ext cx="59050" cy="1031100"/>
            </a:xfrm>
            <a:custGeom>
              <a:rect b="b" l="l" r="r" t="t"/>
              <a:pathLst>
                <a:path extrusionOk="0" h="41244" w="2362">
                  <a:moveTo>
                    <a:pt x="1" y="1"/>
                  </a:moveTo>
                  <a:lnTo>
                    <a:pt x="1" y="41244"/>
                  </a:lnTo>
                  <a:lnTo>
                    <a:pt x="2361" y="41244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7"/>
            <p:cNvSpPr/>
            <p:nvPr/>
          </p:nvSpPr>
          <p:spPr>
            <a:xfrm>
              <a:off x="11227300" y="2245188"/>
              <a:ext cx="68975" cy="1041050"/>
            </a:xfrm>
            <a:custGeom>
              <a:rect b="b" l="l" r="r" t="t"/>
              <a:pathLst>
                <a:path extrusionOk="0" h="41642" w="2759">
                  <a:moveTo>
                    <a:pt x="2361" y="398"/>
                  </a:moveTo>
                  <a:lnTo>
                    <a:pt x="2361" y="41252"/>
                  </a:lnTo>
                  <a:lnTo>
                    <a:pt x="389" y="41252"/>
                  </a:lnTo>
                  <a:lnTo>
                    <a:pt x="389" y="398"/>
                  </a:lnTo>
                  <a:close/>
                  <a:moveTo>
                    <a:pt x="0" y="0"/>
                  </a:moveTo>
                  <a:lnTo>
                    <a:pt x="0" y="41641"/>
                  </a:lnTo>
                  <a:lnTo>
                    <a:pt x="2759" y="41641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7"/>
            <p:cNvSpPr/>
            <p:nvPr/>
          </p:nvSpPr>
          <p:spPr>
            <a:xfrm>
              <a:off x="11192600" y="2250263"/>
              <a:ext cx="39575" cy="469700"/>
            </a:xfrm>
            <a:custGeom>
              <a:rect b="b" l="l" r="r" t="t"/>
              <a:pathLst>
                <a:path extrusionOk="0" h="18788" w="1583">
                  <a:moveTo>
                    <a:pt x="0" y="1"/>
                  </a:moveTo>
                  <a:lnTo>
                    <a:pt x="0" y="18788"/>
                  </a:lnTo>
                  <a:lnTo>
                    <a:pt x="1583" y="18788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7"/>
            <p:cNvSpPr/>
            <p:nvPr/>
          </p:nvSpPr>
          <p:spPr>
            <a:xfrm>
              <a:off x="11187725" y="2245188"/>
              <a:ext cx="49325" cy="479650"/>
            </a:xfrm>
            <a:custGeom>
              <a:rect b="b" l="l" r="r" t="t"/>
              <a:pathLst>
                <a:path extrusionOk="0" h="19186" w="1973">
                  <a:moveTo>
                    <a:pt x="1583" y="398"/>
                  </a:moveTo>
                  <a:lnTo>
                    <a:pt x="1583" y="18796"/>
                  </a:lnTo>
                  <a:lnTo>
                    <a:pt x="390" y="18796"/>
                  </a:lnTo>
                  <a:lnTo>
                    <a:pt x="390" y="398"/>
                  </a:lnTo>
                  <a:close/>
                  <a:moveTo>
                    <a:pt x="1" y="0"/>
                  </a:moveTo>
                  <a:lnTo>
                    <a:pt x="1" y="19185"/>
                  </a:lnTo>
                  <a:lnTo>
                    <a:pt x="1972" y="19185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7"/>
            <p:cNvSpPr/>
            <p:nvPr/>
          </p:nvSpPr>
          <p:spPr>
            <a:xfrm>
              <a:off x="11468650" y="2250263"/>
              <a:ext cx="39375" cy="469700"/>
            </a:xfrm>
            <a:custGeom>
              <a:rect b="b" l="l" r="r" t="t"/>
              <a:pathLst>
                <a:path extrusionOk="0" h="18788" w="1575">
                  <a:moveTo>
                    <a:pt x="1" y="1"/>
                  </a:moveTo>
                  <a:lnTo>
                    <a:pt x="1" y="18788"/>
                  </a:lnTo>
                  <a:lnTo>
                    <a:pt x="1574" y="18788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7"/>
            <p:cNvSpPr/>
            <p:nvPr/>
          </p:nvSpPr>
          <p:spPr>
            <a:xfrm>
              <a:off x="11463800" y="2245188"/>
              <a:ext cx="49300" cy="479650"/>
            </a:xfrm>
            <a:custGeom>
              <a:rect b="b" l="l" r="r" t="t"/>
              <a:pathLst>
                <a:path extrusionOk="0" h="19186" w="1972">
                  <a:moveTo>
                    <a:pt x="1574" y="398"/>
                  </a:moveTo>
                  <a:lnTo>
                    <a:pt x="1574" y="18796"/>
                  </a:lnTo>
                  <a:lnTo>
                    <a:pt x="389" y="18796"/>
                  </a:lnTo>
                  <a:lnTo>
                    <a:pt x="389" y="398"/>
                  </a:lnTo>
                  <a:close/>
                  <a:moveTo>
                    <a:pt x="0" y="0"/>
                  </a:moveTo>
                  <a:lnTo>
                    <a:pt x="0" y="19185"/>
                  </a:lnTo>
                  <a:lnTo>
                    <a:pt x="1972" y="19185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7"/>
            <p:cNvSpPr/>
            <p:nvPr/>
          </p:nvSpPr>
          <p:spPr>
            <a:xfrm>
              <a:off x="11291175" y="2250263"/>
              <a:ext cx="59250" cy="1031100"/>
            </a:xfrm>
            <a:custGeom>
              <a:rect b="b" l="l" r="r" t="t"/>
              <a:pathLst>
                <a:path extrusionOk="0" h="41244" w="2370">
                  <a:moveTo>
                    <a:pt x="0" y="1"/>
                  </a:moveTo>
                  <a:lnTo>
                    <a:pt x="0" y="41244"/>
                  </a:lnTo>
                  <a:lnTo>
                    <a:pt x="2370" y="41244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7"/>
            <p:cNvSpPr/>
            <p:nvPr/>
          </p:nvSpPr>
          <p:spPr>
            <a:xfrm>
              <a:off x="11286300" y="2245188"/>
              <a:ext cx="69000" cy="1041050"/>
            </a:xfrm>
            <a:custGeom>
              <a:rect b="b" l="l" r="r" t="t"/>
              <a:pathLst>
                <a:path extrusionOk="0" h="41642" w="2760">
                  <a:moveTo>
                    <a:pt x="2370" y="398"/>
                  </a:moveTo>
                  <a:lnTo>
                    <a:pt x="2370" y="41252"/>
                  </a:lnTo>
                  <a:lnTo>
                    <a:pt x="399" y="41252"/>
                  </a:lnTo>
                  <a:lnTo>
                    <a:pt x="399" y="398"/>
                  </a:lnTo>
                  <a:close/>
                  <a:moveTo>
                    <a:pt x="1" y="0"/>
                  </a:moveTo>
                  <a:lnTo>
                    <a:pt x="1" y="41641"/>
                  </a:lnTo>
                  <a:lnTo>
                    <a:pt x="2759" y="41641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7"/>
            <p:cNvSpPr/>
            <p:nvPr/>
          </p:nvSpPr>
          <p:spPr>
            <a:xfrm>
              <a:off x="11350625" y="2250263"/>
              <a:ext cx="59275" cy="1031100"/>
            </a:xfrm>
            <a:custGeom>
              <a:rect b="b" l="l" r="r" t="t"/>
              <a:pathLst>
                <a:path extrusionOk="0" h="41244" w="2371">
                  <a:moveTo>
                    <a:pt x="1" y="1"/>
                  </a:moveTo>
                  <a:lnTo>
                    <a:pt x="1" y="41244"/>
                  </a:lnTo>
                  <a:lnTo>
                    <a:pt x="2370" y="41244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7"/>
            <p:cNvSpPr/>
            <p:nvPr/>
          </p:nvSpPr>
          <p:spPr>
            <a:xfrm>
              <a:off x="11345775" y="2245188"/>
              <a:ext cx="68975" cy="1041050"/>
            </a:xfrm>
            <a:custGeom>
              <a:rect b="b" l="l" r="r" t="t"/>
              <a:pathLst>
                <a:path extrusionOk="0" h="41642" w="2759">
                  <a:moveTo>
                    <a:pt x="2370" y="398"/>
                  </a:moveTo>
                  <a:lnTo>
                    <a:pt x="2370" y="41252"/>
                  </a:lnTo>
                  <a:lnTo>
                    <a:pt x="389" y="41252"/>
                  </a:lnTo>
                  <a:lnTo>
                    <a:pt x="389" y="398"/>
                  </a:lnTo>
                  <a:close/>
                  <a:moveTo>
                    <a:pt x="0" y="0"/>
                  </a:moveTo>
                  <a:lnTo>
                    <a:pt x="0" y="41641"/>
                  </a:lnTo>
                  <a:lnTo>
                    <a:pt x="2759" y="41641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7"/>
            <p:cNvSpPr/>
            <p:nvPr/>
          </p:nvSpPr>
          <p:spPr>
            <a:xfrm>
              <a:off x="11238125" y="2063513"/>
              <a:ext cx="224600" cy="186775"/>
            </a:xfrm>
            <a:custGeom>
              <a:rect b="b" l="l" r="r" t="t"/>
              <a:pathLst>
                <a:path extrusionOk="0" h="7471" w="8984">
                  <a:moveTo>
                    <a:pt x="1" y="0"/>
                  </a:moveTo>
                  <a:lnTo>
                    <a:pt x="1" y="7471"/>
                  </a:lnTo>
                  <a:lnTo>
                    <a:pt x="8983" y="7471"/>
                  </a:lnTo>
                  <a:lnTo>
                    <a:pt x="89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7"/>
            <p:cNvSpPr/>
            <p:nvPr/>
          </p:nvSpPr>
          <p:spPr>
            <a:xfrm>
              <a:off x="11233275" y="2058638"/>
              <a:ext cx="234300" cy="196525"/>
            </a:xfrm>
            <a:custGeom>
              <a:rect b="b" l="l" r="r" t="t"/>
              <a:pathLst>
                <a:path extrusionOk="0" h="7861" w="9372">
                  <a:moveTo>
                    <a:pt x="8983" y="390"/>
                  </a:moveTo>
                  <a:lnTo>
                    <a:pt x="8983" y="7462"/>
                  </a:lnTo>
                  <a:lnTo>
                    <a:pt x="389" y="7462"/>
                  </a:lnTo>
                  <a:lnTo>
                    <a:pt x="389" y="390"/>
                  </a:lnTo>
                  <a:close/>
                  <a:moveTo>
                    <a:pt x="0" y="1"/>
                  </a:moveTo>
                  <a:lnTo>
                    <a:pt x="0" y="7860"/>
                  </a:lnTo>
                  <a:lnTo>
                    <a:pt x="9372" y="7860"/>
                  </a:lnTo>
                  <a:lnTo>
                    <a:pt x="93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7"/>
            <p:cNvSpPr/>
            <p:nvPr/>
          </p:nvSpPr>
          <p:spPr>
            <a:xfrm>
              <a:off x="11261325" y="2029013"/>
              <a:ext cx="177950" cy="34525"/>
            </a:xfrm>
            <a:custGeom>
              <a:rect b="b" l="l" r="r" t="t"/>
              <a:pathLst>
                <a:path extrusionOk="0" h="1381" w="7118">
                  <a:moveTo>
                    <a:pt x="1" y="1"/>
                  </a:moveTo>
                  <a:lnTo>
                    <a:pt x="1" y="1380"/>
                  </a:lnTo>
                  <a:lnTo>
                    <a:pt x="7118" y="1380"/>
                  </a:lnTo>
                  <a:lnTo>
                    <a:pt x="71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7"/>
            <p:cNvSpPr/>
            <p:nvPr/>
          </p:nvSpPr>
          <p:spPr>
            <a:xfrm>
              <a:off x="11256475" y="2024163"/>
              <a:ext cx="187900" cy="44225"/>
            </a:xfrm>
            <a:custGeom>
              <a:rect b="b" l="l" r="r" t="t"/>
              <a:pathLst>
                <a:path extrusionOk="0" h="1769" w="7516">
                  <a:moveTo>
                    <a:pt x="7117" y="389"/>
                  </a:moveTo>
                  <a:lnTo>
                    <a:pt x="7117" y="1380"/>
                  </a:lnTo>
                  <a:lnTo>
                    <a:pt x="389" y="1380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769"/>
                  </a:lnTo>
                  <a:lnTo>
                    <a:pt x="7515" y="1769"/>
                  </a:lnTo>
                  <a:lnTo>
                    <a:pt x="751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7"/>
            <p:cNvSpPr/>
            <p:nvPr/>
          </p:nvSpPr>
          <p:spPr>
            <a:xfrm>
              <a:off x="11290950" y="1958513"/>
              <a:ext cx="118950" cy="70525"/>
            </a:xfrm>
            <a:custGeom>
              <a:rect b="b" l="l" r="r" t="t"/>
              <a:pathLst>
                <a:path extrusionOk="0" h="2821" w="4758">
                  <a:moveTo>
                    <a:pt x="1" y="1"/>
                  </a:moveTo>
                  <a:lnTo>
                    <a:pt x="1" y="2821"/>
                  </a:lnTo>
                  <a:lnTo>
                    <a:pt x="4757" y="2821"/>
                  </a:lnTo>
                  <a:lnTo>
                    <a:pt x="47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7"/>
            <p:cNvSpPr/>
            <p:nvPr/>
          </p:nvSpPr>
          <p:spPr>
            <a:xfrm>
              <a:off x="11286100" y="1953663"/>
              <a:ext cx="128650" cy="80250"/>
            </a:xfrm>
            <a:custGeom>
              <a:rect b="b" l="l" r="r" t="t"/>
              <a:pathLst>
                <a:path extrusionOk="0" h="3210" w="5146">
                  <a:moveTo>
                    <a:pt x="4757" y="389"/>
                  </a:moveTo>
                  <a:lnTo>
                    <a:pt x="4757" y="2820"/>
                  </a:lnTo>
                  <a:lnTo>
                    <a:pt x="389" y="2820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3209"/>
                  </a:lnTo>
                  <a:lnTo>
                    <a:pt x="5146" y="3209"/>
                  </a:lnTo>
                  <a:lnTo>
                    <a:pt x="51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7"/>
            <p:cNvSpPr/>
            <p:nvPr/>
          </p:nvSpPr>
          <p:spPr>
            <a:xfrm>
              <a:off x="11306425" y="1910563"/>
              <a:ext cx="88000" cy="52850"/>
            </a:xfrm>
            <a:custGeom>
              <a:rect b="b" l="l" r="r" t="t"/>
              <a:pathLst>
                <a:path extrusionOk="0" h="2114" w="3520">
                  <a:moveTo>
                    <a:pt x="3130" y="398"/>
                  </a:moveTo>
                  <a:lnTo>
                    <a:pt x="3130" y="1724"/>
                  </a:lnTo>
                  <a:lnTo>
                    <a:pt x="389" y="1724"/>
                  </a:lnTo>
                  <a:lnTo>
                    <a:pt x="389" y="398"/>
                  </a:lnTo>
                  <a:close/>
                  <a:moveTo>
                    <a:pt x="0" y="0"/>
                  </a:moveTo>
                  <a:lnTo>
                    <a:pt x="0" y="2113"/>
                  </a:lnTo>
                  <a:lnTo>
                    <a:pt x="3519" y="2113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7"/>
            <p:cNvSpPr/>
            <p:nvPr/>
          </p:nvSpPr>
          <p:spPr>
            <a:xfrm>
              <a:off x="11325875" y="1889788"/>
              <a:ext cx="49100" cy="25875"/>
            </a:xfrm>
            <a:custGeom>
              <a:rect b="b" l="l" r="r" t="t"/>
              <a:pathLst>
                <a:path extrusionOk="0" h="1035" w="1964">
                  <a:moveTo>
                    <a:pt x="0" y="0"/>
                  </a:moveTo>
                  <a:lnTo>
                    <a:pt x="0" y="1035"/>
                  </a:lnTo>
                  <a:lnTo>
                    <a:pt x="1963" y="1035"/>
                  </a:lnTo>
                  <a:lnTo>
                    <a:pt x="1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7"/>
            <p:cNvSpPr/>
            <p:nvPr/>
          </p:nvSpPr>
          <p:spPr>
            <a:xfrm>
              <a:off x="11321000" y="1884913"/>
              <a:ext cx="58825" cy="35625"/>
            </a:xfrm>
            <a:custGeom>
              <a:rect b="b" l="l" r="r" t="t"/>
              <a:pathLst>
                <a:path extrusionOk="0" h="1425" w="2353">
                  <a:moveTo>
                    <a:pt x="1964" y="390"/>
                  </a:moveTo>
                  <a:lnTo>
                    <a:pt x="1964" y="1026"/>
                  </a:lnTo>
                  <a:lnTo>
                    <a:pt x="390" y="1026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1424"/>
                  </a:lnTo>
                  <a:lnTo>
                    <a:pt x="2353" y="142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7"/>
            <p:cNvSpPr/>
            <p:nvPr/>
          </p:nvSpPr>
          <p:spPr>
            <a:xfrm>
              <a:off x="11342675" y="1645988"/>
              <a:ext cx="15500" cy="187900"/>
            </a:xfrm>
            <a:custGeom>
              <a:rect b="b" l="l" r="r" t="t"/>
              <a:pathLst>
                <a:path extrusionOk="0" h="7516" w="620">
                  <a:moveTo>
                    <a:pt x="0" y="1"/>
                  </a:moveTo>
                  <a:lnTo>
                    <a:pt x="0" y="7515"/>
                  </a:lnTo>
                  <a:lnTo>
                    <a:pt x="619" y="7515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7"/>
            <p:cNvSpPr/>
            <p:nvPr/>
          </p:nvSpPr>
          <p:spPr>
            <a:xfrm>
              <a:off x="11337800" y="1641138"/>
              <a:ext cx="25225" cy="197600"/>
            </a:xfrm>
            <a:custGeom>
              <a:rect b="b" l="l" r="r" t="t"/>
              <a:pathLst>
                <a:path extrusionOk="0" h="7904" w="1009">
                  <a:moveTo>
                    <a:pt x="620" y="389"/>
                  </a:moveTo>
                  <a:lnTo>
                    <a:pt x="620" y="7515"/>
                  </a:lnTo>
                  <a:lnTo>
                    <a:pt x="390" y="7515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7904"/>
                  </a:lnTo>
                  <a:lnTo>
                    <a:pt x="1009" y="79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7"/>
            <p:cNvSpPr/>
            <p:nvPr/>
          </p:nvSpPr>
          <p:spPr>
            <a:xfrm>
              <a:off x="11409875" y="2250263"/>
              <a:ext cx="59025" cy="1031100"/>
            </a:xfrm>
            <a:custGeom>
              <a:rect b="b" l="l" r="r" t="t"/>
              <a:pathLst>
                <a:path extrusionOk="0" h="41244" w="2361">
                  <a:moveTo>
                    <a:pt x="0" y="1"/>
                  </a:moveTo>
                  <a:lnTo>
                    <a:pt x="0" y="41244"/>
                  </a:lnTo>
                  <a:lnTo>
                    <a:pt x="2361" y="41244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7"/>
            <p:cNvSpPr/>
            <p:nvPr/>
          </p:nvSpPr>
          <p:spPr>
            <a:xfrm>
              <a:off x="11405000" y="2245188"/>
              <a:ext cx="68775" cy="1041050"/>
            </a:xfrm>
            <a:custGeom>
              <a:rect b="b" l="l" r="r" t="t"/>
              <a:pathLst>
                <a:path extrusionOk="0" h="41642" w="2751">
                  <a:moveTo>
                    <a:pt x="2361" y="398"/>
                  </a:moveTo>
                  <a:lnTo>
                    <a:pt x="2361" y="41252"/>
                  </a:lnTo>
                  <a:lnTo>
                    <a:pt x="390" y="41252"/>
                  </a:lnTo>
                  <a:lnTo>
                    <a:pt x="390" y="398"/>
                  </a:lnTo>
                  <a:close/>
                  <a:moveTo>
                    <a:pt x="1" y="0"/>
                  </a:moveTo>
                  <a:lnTo>
                    <a:pt x="1" y="41641"/>
                  </a:lnTo>
                  <a:lnTo>
                    <a:pt x="2750" y="41641"/>
                  </a:lnTo>
                  <a:lnTo>
                    <a:pt x="27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11317475" y="1828988"/>
              <a:ext cx="65675" cy="65675"/>
            </a:xfrm>
            <a:custGeom>
              <a:rect b="b" l="l" r="r" t="t"/>
              <a:pathLst>
                <a:path extrusionOk="0" h="2627" w="2627">
                  <a:moveTo>
                    <a:pt x="1318" y="390"/>
                  </a:moveTo>
                  <a:lnTo>
                    <a:pt x="1415" y="399"/>
                  </a:lnTo>
                  <a:lnTo>
                    <a:pt x="1503" y="408"/>
                  </a:lnTo>
                  <a:lnTo>
                    <a:pt x="1592" y="434"/>
                  </a:lnTo>
                  <a:lnTo>
                    <a:pt x="1671" y="461"/>
                  </a:lnTo>
                  <a:lnTo>
                    <a:pt x="1760" y="505"/>
                  </a:lnTo>
                  <a:lnTo>
                    <a:pt x="1831" y="549"/>
                  </a:lnTo>
                  <a:lnTo>
                    <a:pt x="1901" y="602"/>
                  </a:lnTo>
                  <a:lnTo>
                    <a:pt x="1972" y="664"/>
                  </a:lnTo>
                  <a:lnTo>
                    <a:pt x="2025" y="726"/>
                  </a:lnTo>
                  <a:lnTo>
                    <a:pt x="2078" y="797"/>
                  </a:lnTo>
                  <a:lnTo>
                    <a:pt x="2131" y="876"/>
                  </a:lnTo>
                  <a:lnTo>
                    <a:pt x="2167" y="956"/>
                  </a:lnTo>
                  <a:lnTo>
                    <a:pt x="2193" y="1035"/>
                  </a:lnTo>
                  <a:lnTo>
                    <a:pt x="2220" y="1124"/>
                  </a:lnTo>
                  <a:lnTo>
                    <a:pt x="2237" y="1221"/>
                  </a:lnTo>
                  <a:lnTo>
                    <a:pt x="2237" y="1309"/>
                  </a:lnTo>
                  <a:lnTo>
                    <a:pt x="2237" y="1407"/>
                  </a:lnTo>
                  <a:lnTo>
                    <a:pt x="2220" y="1495"/>
                  </a:lnTo>
                  <a:lnTo>
                    <a:pt x="2193" y="1583"/>
                  </a:lnTo>
                  <a:lnTo>
                    <a:pt x="2167" y="1672"/>
                  </a:lnTo>
                  <a:lnTo>
                    <a:pt x="2131" y="1751"/>
                  </a:lnTo>
                  <a:lnTo>
                    <a:pt x="2078" y="1831"/>
                  </a:lnTo>
                  <a:lnTo>
                    <a:pt x="2025" y="1902"/>
                  </a:lnTo>
                  <a:lnTo>
                    <a:pt x="1972" y="1964"/>
                  </a:lnTo>
                  <a:lnTo>
                    <a:pt x="1901" y="2025"/>
                  </a:lnTo>
                  <a:lnTo>
                    <a:pt x="1831" y="2079"/>
                  </a:lnTo>
                  <a:lnTo>
                    <a:pt x="1760" y="2123"/>
                  </a:lnTo>
                  <a:lnTo>
                    <a:pt x="1671" y="2167"/>
                  </a:lnTo>
                  <a:lnTo>
                    <a:pt x="1592" y="2193"/>
                  </a:lnTo>
                  <a:lnTo>
                    <a:pt x="1503" y="2220"/>
                  </a:lnTo>
                  <a:lnTo>
                    <a:pt x="1415" y="2229"/>
                  </a:lnTo>
                  <a:lnTo>
                    <a:pt x="1318" y="2238"/>
                  </a:lnTo>
                  <a:lnTo>
                    <a:pt x="1221" y="2229"/>
                  </a:lnTo>
                  <a:lnTo>
                    <a:pt x="1132" y="2220"/>
                  </a:lnTo>
                  <a:lnTo>
                    <a:pt x="1044" y="2193"/>
                  </a:lnTo>
                  <a:lnTo>
                    <a:pt x="955" y="2167"/>
                  </a:lnTo>
                  <a:lnTo>
                    <a:pt x="876" y="2123"/>
                  </a:lnTo>
                  <a:lnTo>
                    <a:pt x="805" y="2079"/>
                  </a:lnTo>
                  <a:lnTo>
                    <a:pt x="734" y="2025"/>
                  </a:lnTo>
                  <a:lnTo>
                    <a:pt x="664" y="1964"/>
                  </a:lnTo>
                  <a:lnTo>
                    <a:pt x="602" y="1902"/>
                  </a:lnTo>
                  <a:lnTo>
                    <a:pt x="549" y="1831"/>
                  </a:lnTo>
                  <a:lnTo>
                    <a:pt x="504" y="1751"/>
                  </a:lnTo>
                  <a:lnTo>
                    <a:pt x="469" y="1672"/>
                  </a:lnTo>
                  <a:lnTo>
                    <a:pt x="434" y="1583"/>
                  </a:lnTo>
                  <a:lnTo>
                    <a:pt x="416" y="1495"/>
                  </a:lnTo>
                  <a:lnTo>
                    <a:pt x="398" y="1407"/>
                  </a:lnTo>
                  <a:lnTo>
                    <a:pt x="398" y="1309"/>
                  </a:lnTo>
                  <a:lnTo>
                    <a:pt x="398" y="1221"/>
                  </a:lnTo>
                  <a:lnTo>
                    <a:pt x="416" y="1124"/>
                  </a:lnTo>
                  <a:lnTo>
                    <a:pt x="434" y="1035"/>
                  </a:lnTo>
                  <a:lnTo>
                    <a:pt x="469" y="956"/>
                  </a:lnTo>
                  <a:lnTo>
                    <a:pt x="504" y="876"/>
                  </a:lnTo>
                  <a:lnTo>
                    <a:pt x="549" y="797"/>
                  </a:lnTo>
                  <a:lnTo>
                    <a:pt x="602" y="726"/>
                  </a:lnTo>
                  <a:lnTo>
                    <a:pt x="664" y="664"/>
                  </a:lnTo>
                  <a:lnTo>
                    <a:pt x="734" y="602"/>
                  </a:lnTo>
                  <a:lnTo>
                    <a:pt x="805" y="549"/>
                  </a:lnTo>
                  <a:lnTo>
                    <a:pt x="876" y="505"/>
                  </a:lnTo>
                  <a:lnTo>
                    <a:pt x="955" y="461"/>
                  </a:lnTo>
                  <a:lnTo>
                    <a:pt x="1044" y="434"/>
                  </a:lnTo>
                  <a:lnTo>
                    <a:pt x="1132" y="408"/>
                  </a:lnTo>
                  <a:lnTo>
                    <a:pt x="1221" y="399"/>
                  </a:lnTo>
                  <a:lnTo>
                    <a:pt x="1318" y="390"/>
                  </a:lnTo>
                  <a:close/>
                  <a:moveTo>
                    <a:pt x="1318" y="1"/>
                  </a:moveTo>
                  <a:lnTo>
                    <a:pt x="1185" y="10"/>
                  </a:lnTo>
                  <a:lnTo>
                    <a:pt x="1053" y="27"/>
                  </a:lnTo>
                  <a:lnTo>
                    <a:pt x="929" y="63"/>
                  </a:lnTo>
                  <a:lnTo>
                    <a:pt x="805" y="107"/>
                  </a:lnTo>
                  <a:lnTo>
                    <a:pt x="690" y="160"/>
                  </a:lnTo>
                  <a:lnTo>
                    <a:pt x="584" y="222"/>
                  </a:lnTo>
                  <a:lnTo>
                    <a:pt x="478" y="301"/>
                  </a:lnTo>
                  <a:lnTo>
                    <a:pt x="390" y="390"/>
                  </a:lnTo>
                  <a:lnTo>
                    <a:pt x="301" y="478"/>
                  </a:lnTo>
                  <a:lnTo>
                    <a:pt x="230" y="576"/>
                  </a:lnTo>
                  <a:lnTo>
                    <a:pt x="160" y="690"/>
                  </a:lnTo>
                  <a:lnTo>
                    <a:pt x="107" y="805"/>
                  </a:lnTo>
                  <a:lnTo>
                    <a:pt x="62" y="920"/>
                  </a:lnTo>
                  <a:lnTo>
                    <a:pt x="27" y="1053"/>
                  </a:lnTo>
                  <a:lnTo>
                    <a:pt x="9" y="1177"/>
                  </a:lnTo>
                  <a:lnTo>
                    <a:pt x="1" y="1309"/>
                  </a:lnTo>
                  <a:lnTo>
                    <a:pt x="9" y="1451"/>
                  </a:lnTo>
                  <a:lnTo>
                    <a:pt x="27" y="1575"/>
                  </a:lnTo>
                  <a:lnTo>
                    <a:pt x="62" y="1707"/>
                  </a:lnTo>
                  <a:lnTo>
                    <a:pt x="107" y="1822"/>
                  </a:lnTo>
                  <a:lnTo>
                    <a:pt x="160" y="1937"/>
                  </a:lnTo>
                  <a:lnTo>
                    <a:pt x="230" y="2043"/>
                  </a:lnTo>
                  <a:lnTo>
                    <a:pt x="301" y="2149"/>
                  </a:lnTo>
                  <a:lnTo>
                    <a:pt x="390" y="2238"/>
                  </a:lnTo>
                  <a:lnTo>
                    <a:pt x="478" y="2326"/>
                  </a:lnTo>
                  <a:lnTo>
                    <a:pt x="584" y="2406"/>
                  </a:lnTo>
                  <a:lnTo>
                    <a:pt x="690" y="2468"/>
                  </a:lnTo>
                  <a:lnTo>
                    <a:pt x="805" y="2521"/>
                  </a:lnTo>
                  <a:lnTo>
                    <a:pt x="929" y="2565"/>
                  </a:lnTo>
                  <a:lnTo>
                    <a:pt x="1053" y="2600"/>
                  </a:lnTo>
                  <a:lnTo>
                    <a:pt x="1185" y="2618"/>
                  </a:lnTo>
                  <a:lnTo>
                    <a:pt x="1318" y="2627"/>
                  </a:lnTo>
                  <a:lnTo>
                    <a:pt x="1450" y="2618"/>
                  </a:lnTo>
                  <a:lnTo>
                    <a:pt x="1583" y="2600"/>
                  </a:lnTo>
                  <a:lnTo>
                    <a:pt x="1707" y="2565"/>
                  </a:lnTo>
                  <a:lnTo>
                    <a:pt x="1831" y="2521"/>
                  </a:lnTo>
                  <a:lnTo>
                    <a:pt x="1946" y="2468"/>
                  </a:lnTo>
                  <a:lnTo>
                    <a:pt x="2052" y="2406"/>
                  </a:lnTo>
                  <a:lnTo>
                    <a:pt x="2149" y="2326"/>
                  </a:lnTo>
                  <a:lnTo>
                    <a:pt x="2246" y="2238"/>
                  </a:lnTo>
                  <a:lnTo>
                    <a:pt x="2326" y="2149"/>
                  </a:lnTo>
                  <a:lnTo>
                    <a:pt x="2405" y="2043"/>
                  </a:lnTo>
                  <a:lnTo>
                    <a:pt x="2467" y="1937"/>
                  </a:lnTo>
                  <a:lnTo>
                    <a:pt x="2529" y="1822"/>
                  </a:lnTo>
                  <a:lnTo>
                    <a:pt x="2573" y="1707"/>
                  </a:lnTo>
                  <a:lnTo>
                    <a:pt x="2600" y="1575"/>
                  </a:lnTo>
                  <a:lnTo>
                    <a:pt x="2626" y="1451"/>
                  </a:lnTo>
                  <a:lnTo>
                    <a:pt x="2626" y="1309"/>
                  </a:lnTo>
                  <a:lnTo>
                    <a:pt x="2626" y="1177"/>
                  </a:lnTo>
                  <a:lnTo>
                    <a:pt x="2600" y="1053"/>
                  </a:lnTo>
                  <a:lnTo>
                    <a:pt x="2573" y="920"/>
                  </a:lnTo>
                  <a:lnTo>
                    <a:pt x="2529" y="805"/>
                  </a:lnTo>
                  <a:lnTo>
                    <a:pt x="2467" y="690"/>
                  </a:lnTo>
                  <a:lnTo>
                    <a:pt x="2405" y="576"/>
                  </a:lnTo>
                  <a:lnTo>
                    <a:pt x="2326" y="478"/>
                  </a:lnTo>
                  <a:lnTo>
                    <a:pt x="2246" y="390"/>
                  </a:lnTo>
                  <a:lnTo>
                    <a:pt x="2149" y="301"/>
                  </a:lnTo>
                  <a:lnTo>
                    <a:pt x="2052" y="222"/>
                  </a:lnTo>
                  <a:lnTo>
                    <a:pt x="1946" y="160"/>
                  </a:lnTo>
                  <a:lnTo>
                    <a:pt x="1831" y="107"/>
                  </a:lnTo>
                  <a:lnTo>
                    <a:pt x="1707" y="63"/>
                  </a:lnTo>
                  <a:lnTo>
                    <a:pt x="1583" y="27"/>
                  </a:lnTo>
                  <a:lnTo>
                    <a:pt x="1450" y="10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11277250" y="2083613"/>
              <a:ext cx="146350" cy="146350"/>
            </a:xfrm>
            <a:custGeom>
              <a:rect b="b" l="l" r="r" t="t"/>
              <a:pathLst>
                <a:path extrusionOk="0" h="5854" w="5854">
                  <a:moveTo>
                    <a:pt x="2927" y="1"/>
                  </a:moveTo>
                  <a:lnTo>
                    <a:pt x="2777" y="10"/>
                  </a:lnTo>
                  <a:lnTo>
                    <a:pt x="2626" y="18"/>
                  </a:lnTo>
                  <a:lnTo>
                    <a:pt x="2476" y="36"/>
                  </a:lnTo>
                  <a:lnTo>
                    <a:pt x="2334" y="63"/>
                  </a:lnTo>
                  <a:lnTo>
                    <a:pt x="2193" y="98"/>
                  </a:lnTo>
                  <a:lnTo>
                    <a:pt x="2052" y="133"/>
                  </a:lnTo>
                  <a:lnTo>
                    <a:pt x="1919" y="178"/>
                  </a:lnTo>
                  <a:lnTo>
                    <a:pt x="1786" y="231"/>
                  </a:lnTo>
                  <a:lnTo>
                    <a:pt x="1654" y="292"/>
                  </a:lnTo>
                  <a:lnTo>
                    <a:pt x="1530" y="354"/>
                  </a:lnTo>
                  <a:lnTo>
                    <a:pt x="1406" y="425"/>
                  </a:lnTo>
                  <a:lnTo>
                    <a:pt x="1291" y="505"/>
                  </a:lnTo>
                  <a:lnTo>
                    <a:pt x="1176" y="584"/>
                  </a:lnTo>
                  <a:lnTo>
                    <a:pt x="1061" y="673"/>
                  </a:lnTo>
                  <a:lnTo>
                    <a:pt x="955" y="761"/>
                  </a:lnTo>
                  <a:lnTo>
                    <a:pt x="858" y="858"/>
                  </a:lnTo>
                  <a:lnTo>
                    <a:pt x="761" y="964"/>
                  </a:lnTo>
                  <a:lnTo>
                    <a:pt x="664" y="1070"/>
                  </a:lnTo>
                  <a:lnTo>
                    <a:pt x="584" y="1177"/>
                  </a:lnTo>
                  <a:lnTo>
                    <a:pt x="496" y="1291"/>
                  </a:lnTo>
                  <a:lnTo>
                    <a:pt x="425" y="1415"/>
                  </a:lnTo>
                  <a:lnTo>
                    <a:pt x="354" y="1530"/>
                  </a:lnTo>
                  <a:lnTo>
                    <a:pt x="292" y="1663"/>
                  </a:lnTo>
                  <a:lnTo>
                    <a:pt x="230" y="1787"/>
                  </a:lnTo>
                  <a:lnTo>
                    <a:pt x="177" y="1919"/>
                  </a:lnTo>
                  <a:lnTo>
                    <a:pt x="133" y="2061"/>
                  </a:lnTo>
                  <a:lnTo>
                    <a:pt x="89" y="2202"/>
                  </a:lnTo>
                  <a:lnTo>
                    <a:pt x="62" y="2344"/>
                  </a:lnTo>
                  <a:lnTo>
                    <a:pt x="36" y="2485"/>
                  </a:lnTo>
                  <a:lnTo>
                    <a:pt x="18" y="2626"/>
                  </a:lnTo>
                  <a:lnTo>
                    <a:pt x="0" y="2777"/>
                  </a:lnTo>
                  <a:lnTo>
                    <a:pt x="0" y="2927"/>
                  </a:lnTo>
                  <a:lnTo>
                    <a:pt x="0" y="3077"/>
                  </a:lnTo>
                  <a:lnTo>
                    <a:pt x="18" y="3228"/>
                  </a:lnTo>
                  <a:lnTo>
                    <a:pt x="36" y="3378"/>
                  </a:lnTo>
                  <a:lnTo>
                    <a:pt x="62" y="3519"/>
                  </a:lnTo>
                  <a:lnTo>
                    <a:pt x="89" y="3661"/>
                  </a:lnTo>
                  <a:lnTo>
                    <a:pt x="133" y="3802"/>
                  </a:lnTo>
                  <a:lnTo>
                    <a:pt x="177" y="3935"/>
                  </a:lnTo>
                  <a:lnTo>
                    <a:pt x="230" y="4068"/>
                  </a:lnTo>
                  <a:lnTo>
                    <a:pt x="292" y="4200"/>
                  </a:lnTo>
                  <a:lnTo>
                    <a:pt x="354" y="4324"/>
                  </a:lnTo>
                  <a:lnTo>
                    <a:pt x="425" y="4448"/>
                  </a:lnTo>
                  <a:lnTo>
                    <a:pt x="496" y="4563"/>
                  </a:lnTo>
                  <a:lnTo>
                    <a:pt x="584" y="4678"/>
                  </a:lnTo>
                  <a:lnTo>
                    <a:pt x="664" y="4793"/>
                  </a:lnTo>
                  <a:lnTo>
                    <a:pt x="761" y="4899"/>
                  </a:lnTo>
                  <a:lnTo>
                    <a:pt x="858" y="4996"/>
                  </a:lnTo>
                  <a:lnTo>
                    <a:pt x="955" y="5093"/>
                  </a:lnTo>
                  <a:lnTo>
                    <a:pt x="1061" y="5190"/>
                  </a:lnTo>
                  <a:lnTo>
                    <a:pt x="1176" y="5270"/>
                  </a:lnTo>
                  <a:lnTo>
                    <a:pt x="1291" y="5358"/>
                  </a:lnTo>
                  <a:lnTo>
                    <a:pt x="1406" y="5429"/>
                  </a:lnTo>
                  <a:lnTo>
                    <a:pt x="1530" y="5500"/>
                  </a:lnTo>
                  <a:lnTo>
                    <a:pt x="1654" y="5571"/>
                  </a:lnTo>
                  <a:lnTo>
                    <a:pt x="1786" y="5624"/>
                  </a:lnTo>
                  <a:lnTo>
                    <a:pt x="1919" y="5677"/>
                  </a:lnTo>
                  <a:lnTo>
                    <a:pt x="2052" y="5721"/>
                  </a:lnTo>
                  <a:lnTo>
                    <a:pt x="2193" y="5765"/>
                  </a:lnTo>
                  <a:lnTo>
                    <a:pt x="2334" y="5800"/>
                  </a:lnTo>
                  <a:lnTo>
                    <a:pt x="2476" y="5818"/>
                  </a:lnTo>
                  <a:lnTo>
                    <a:pt x="2626" y="5845"/>
                  </a:lnTo>
                  <a:lnTo>
                    <a:pt x="2777" y="5853"/>
                  </a:lnTo>
                  <a:lnTo>
                    <a:pt x="3077" y="5853"/>
                  </a:lnTo>
                  <a:lnTo>
                    <a:pt x="3227" y="5845"/>
                  </a:lnTo>
                  <a:lnTo>
                    <a:pt x="3369" y="5818"/>
                  </a:lnTo>
                  <a:lnTo>
                    <a:pt x="3519" y="5800"/>
                  </a:lnTo>
                  <a:lnTo>
                    <a:pt x="3661" y="5765"/>
                  </a:lnTo>
                  <a:lnTo>
                    <a:pt x="3793" y="5721"/>
                  </a:lnTo>
                  <a:lnTo>
                    <a:pt x="3935" y="5677"/>
                  </a:lnTo>
                  <a:lnTo>
                    <a:pt x="4067" y="5624"/>
                  </a:lnTo>
                  <a:lnTo>
                    <a:pt x="4191" y="5571"/>
                  </a:lnTo>
                  <a:lnTo>
                    <a:pt x="4324" y="5500"/>
                  </a:lnTo>
                  <a:lnTo>
                    <a:pt x="4447" y="5429"/>
                  </a:lnTo>
                  <a:lnTo>
                    <a:pt x="4562" y="5358"/>
                  </a:lnTo>
                  <a:lnTo>
                    <a:pt x="4677" y="5270"/>
                  </a:lnTo>
                  <a:lnTo>
                    <a:pt x="4783" y="5190"/>
                  </a:lnTo>
                  <a:lnTo>
                    <a:pt x="4890" y="5093"/>
                  </a:lnTo>
                  <a:lnTo>
                    <a:pt x="4996" y="4996"/>
                  </a:lnTo>
                  <a:lnTo>
                    <a:pt x="5093" y="4899"/>
                  </a:lnTo>
                  <a:lnTo>
                    <a:pt x="5181" y="4793"/>
                  </a:lnTo>
                  <a:lnTo>
                    <a:pt x="5270" y="4678"/>
                  </a:lnTo>
                  <a:lnTo>
                    <a:pt x="5349" y="4563"/>
                  </a:lnTo>
                  <a:lnTo>
                    <a:pt x="5429" y="4448"/>
                  </a:lnTo>
                  <a:lnTo>
                    <a:pt x="5500" y="4324"/>
                  </a:lnTo>
                  <a:lnTo>
                    <a:pt x="5561" y="4200"/>
                  </a:lnTo>
                  <a:lnTo>
                    <a:pt x="5623" y="4068"/>
                  </a:lnTo>
                  <a:lnTo>
                    <a:pt x="5676" y="3935"/>
                  </a:lnTo>
                  <a:lnTo>
                    <a:pt x="5721" y="3802"/>
                  </a:lnTo>
                  <a:lnTo>
                    <a:pt x="5756" y="3661"/>
                  </a:lnTo>
                  <a:lnTo>
                    <a:pt x="5791" y="3519"/>
                  </a:lnTo>
                  <a:lnTo>
                    <a:pt x="5818" y="3378"/>
                  </a:lnTo>
                  <a:lnTo>
                    <a:pt x="5836" y="3228"/>
                  </a:lnTo>
                  <a:lnTo>
                    <a:pt x="5844" y="3077"/>
                  </a:lnTo>
                  <a:lnTo>
                    <a:pt x="5853" y="2927"/>
                  </a:lnTo>
                  <a:lnTo>
                    <a:pt x="5844" y="2777"/>
                  </a:lnTo>
                  <a:lnTo>
                    <a:pt x="5836" y="2626"/>
                  </a:lnTo>
                  <a:lnTo>
                    <a:pt x="5818" y="2485"/>
                  </a:lnTo>
                  <a:lnTo>
                    <a:pt x="5791" y="2344"/>
                  </a:lnTo>
                  <a:lnTo>
                    <a:pt x="5756" y="2202"/>
                  </a:lnTo>
                  <a:lnTo>
                    <a:pt x="5721" y="2061"/>
                  </a:lnTo>
                  <a:lnTo>
                    <a:pt x="5676" y="1919"/>
                  </a:lnTo>
                  <a:lnTo>
                    <a:pt x="5623" y="1787"/>
                  </a:lnTo>
                  <a:lnTo>
                    <a:pt x="5561" y="1663"/>
                  </a:lnTo>
                  <a:lnTo>
                    <a:pt x="5500" y="1530"/>
                  </a:lnTo>
                  <a:lnTo>
                    <a:pt x="5429" y="1415"/>
                  </a:lnTo>
                  <a:lnTo>
                    <a:pt x="5349" y="1291"/>
                  </a:lnTo>
                  <a:lnTo>
                    <a:pt x="5270" y="1177"/>
                  </a:lnTo>
                  <a:lnTo>
                    <a:pt x="5181" y="1070"/>
                  </a:lnTo>
                  <a:lnTo>
                    <a:pt x="5093" y="964"/>
                  </a:lnTo>
                  <a:lnTo>
                    <a:pt x="4996" y="858"/>
                  </a:lnTo>
                  <a:lnTo>
                    <a:pt x="4890" y="761"/>
                  </a:lnTo>
                  <a:lnTo>
                    <a:pt x="4783" y="673"/>
                  </a:lnTo>
                  <a:lnTo>
                    <a:pt x="4677" y="584"/>
                  </a:lnTo>
                  <a:lnTo>
                    <a:pt x="4562" y="505"/>
                  </a:lnTo>
                  <a:lnTo>
                    <a:pt x="4447" y="425"/>
                  </a:lnTo>
                  <a:lnTo>
                    <a:pt x="4324" y="354"/>
                  </a:lnTo>
                  <a:lnTo>
                    <a:pt x="4191" y="292"/>
                  </a:lnTo>
                  <a:lnTo>
                    <a:pt x="4067" y="231"/>
                  </a:lnTo>
                  <a:lnTo>
                    <a:pt x="3935" y="178"/>
                  </a:lnTo>
                  <a:lnTo>
                    <a:pt x="3793" y="133"/>
                  </a:lnTo>
                  <a:lnTo>
                    <a:pt x="3661" y="98"/>
                  </a:lnTo>
                  <a:lnTo>
                    <a:pt x="3519" y="63"/>
                  </a:lnTo>
                  <a:lnTo>
                    <a:pt x="3369" y="36"/>
                  </a:lnTo>
                  <a:lnTo>
                    <a:pt x="3227" y="18"/>
                  </a:lnTo>
                  <a:lnTo>
                    <a:pt x="3077" y="10"/>
                  </a:lnTo>
                  <a:lnTo>
                    <a:pt x="29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11272375" y="2078763"/>
              <a:ext cx="156075" cy="156050"/>
            </a:xfrm>
            <a:custGeom>
              <a:rect b="b" l="l" r="r" t="t"/>
              <a:pathLst>
                <a:path extrusionOk="0" h="6242" w="6243">
                  <a:moveTo>
                    <a:pt x="3122" y="389"/>
                  </a:moveTo>
                  <a:lnTo>
                    <a:pt x="3263" y="398"/>
                  </a:lnTo>
                  <a:lnTo>
                    <a:pt x="3396" y="407"/>
                  </a:lnTo>
                  <a:lnTo>
                    <a:pt x="3537" y="425"/>
                  </a:lnTo>
                  <a:lnTo>
                    <a:pt x="3670" y="451"/>
                  </a:lnTo>
                  <a:lnTo>
                    <a:pt x="3803" y="478"/>
                  </a:lnTo>
                  <a:lnTo>
                    <a:pt x="3935" y="513"/>
                  </a:lnTo>
                  <a:lnTo>
                    <a:pt x="4059" y="557"/>
                  </a:lnTo>
                  <a:lnTo>
                    <a:pt x="4183" y="610"/>
                  </a:lnTo>
                  <a:lnTo>
                    <a:pt x="4307" y="663"/>
                  </a:lnTo>
                  <a:lnTo>
                    <a:pt x="4421" y="725"/>
                  </a:lnTo>
                  <a:lnTo>
                    <a:pt x="4536" y="787"/>
                  </a:lnTo>
                  <a:lnTo>
                    <a:pt x="4642" y="858"/>
                  </a:lnTo>
                  <a:lnTo>
                    <a:pt x="4757" y="937"/>
                  </a:lnTo>
                  <a:lnTo>
                    <a:pt x="4855" y="1017"/>
                  </a:lnTo>
                  <a:lnTo>
                    <a:pt x="4952" y="1105"/>
                  </a:lnTo>
                  <a:lnTo>
                    <a:pt x="5049" y="1194"/>
                  </a:lnTo>
                  <a:lnTo>
                    <a:pt x="5138" y="1291"/>
                  </a:lnTo>
                  <a:lnTo>
                    <a:pt x="5226" y="1388"/>
                  </a:lnTo>
                  <a:lnTo>
                    <a:pt x="5306" y="1494"/>
                  </a:lnTo>
                  <a:lnTo>
                    <a:pt x="5385" y="1600"/>
                  </a:lnTo>
                  <a:lnTo>
                    <a:pt x="5456" y="1707"/>
                  </a:lnTo>
                  <a:lnTo>
                    <a:pt x="5518" y="1821"/>
                  </a:lnTo>
                  <a:lnTo>
                    <a:pt x="5580" y="1936"/>
                  </a:lnTo>
                  <a:lnTo>
                    <a:pt x="5633" y="2060"/>
                  </a:lnTo>
                  <a:lnTo>
                    <a:pt x="5686" y="2184"/>
                  </a:lnTo>
                  <a:lnTo>
                    <a:pt x="5730" y="2308"/>
                  </a:lnTo>
                  <a:lnTo>
                    <a:pt x="5765" y="2440"/>
                  </a:lnTo>
                  <a:lnTo>
                    <a:pt x="5792" y="2573"/>
                  </a:lnTo>
                  <a:lnTo>
                    <a:pt x="5818" y="2706"/>
                  </a:lnTo>
                  <a:lnTo>
                    <a:pt x="5836" y="2847"/>
                  </a:lnTo>
                  <a:lnTo>
                    <a:pt x="5845" y="2980"/>
                  </a:lnTo>
                  <a:lnTo>
                    <a:pt x="5854" y="3121"/>
                  </a:lnTo>
                  <a:lnTo>
                    <a:pt x="5845" y="3263"/>
                  </a:lnTo>
                  <a:lnTo>
                    <a:pt x="5836" y="3404"/>
                  </a:lnTo>
                  <a:lnTo>
                    <a:pt x="5818" y="3537"/>
                  </a:lnTo>
                  <a:lnTo>
                    <a:pt x="5792" y="3669"/>
                  </a:lnTo>
                  <a:lnTo>
                    <a:pt x="5765" y="3802"/>
                  </a:lnTo>
                  <a:lnTo>
                    <a:pt x="5730" y="3934"/>
                  </a:lnTo>
                  <a:lnTo>
                    <a:pt x="5686" y="4058"/>
                  </a:lnTo>
                  <a:lnTo>
                    <a:pt x="5633" y="4182"/>
                  </a:lnTo>
                  <a:lnTo>
                    <a:pt x="5580" y="4306"/>
                  </a:lnTo>
                  <a:lnTo>
                    <a:pt x="5518" y="4421"/>
                  </a:lnTo>
                  <a:lnTo>
                    <a:pt x="5456" y="4536"/>
                  </a:lnTo>
                  <a:lnTo>
                    <a:pt x="5385" y="4651"/>
                  </a:lnTo>
                  <a:lnTo>
                    <a:pt x="5306" y="4757"/>
                  </a:lnTo>
                  <a:lnTo>
                    <a:pt x="5226" y="4863"/>
                  </a:lnTo>
                  <a:lnTo>
                    <a:pt x="5138" y="4960"/>
                  </a:lnTo>
                  <a:lnTo>
                    <a:pt x="5049" y="5057"/>
                  </a:lnTo>
                  <a:lnTo>
                    <a:pt x="4952" y="5146"/>
                  </a:lnTo>
                  <a:lnTo>
                    <a:pt x="4855" y="5234"/>
                  </a:lnTo>
                  <a:lnTo>
                    <a:pt x="4757" y="5314"/>
                  </a:lnTo>
                  <a:lnTo>
                    <a:pt x="4642" y="5384"/>
                  </a:lnTo>
                  <a:lnTo>
                    <a:pt x="4536" y="5455"/>
                  </a:lnTo>
                  <a:lnTo>
                    <a:pt x="4421" y="5526"/>
                  </a:lnTo>
                  <a:lnTo>
                    <a:pt x="4307" y="5588"/>
                  </a:lnTo>
                  <a:lnTo>
                    <a:pt x="4183" y="5641"/>
                  </a:lnTo>
                  <a:lnTo>
                    <a:pt x="4059" y="5685"/>
                  </a:lnTo>
                  <a:lnTo>
                    <a:pt x="3935" y="5729"/>
                  </a:lnTo>
                  <a:lnTo>
                    <a:pt x="3803" y="5765"/>
                  </a:lnTo>
                  <a:lnTo>
                    <a:pt x="3670" y="5800"/>
                  </a:lnTo>
                  <a:lnTo>
                    <a:pt x="3537" y="5826"/>
                  </a:lnTo>
                  <a:lnTo>
                    <a:pt x="3396" y="5844"/>
                  </a:lnTo>
                  <a:lnTo>
                    <a:pt x="3263" y="5853"/>
                  </a:lnTo>
                  <a:lnTo>
                    <a:pt x="2980" y="5853"/>
                  </a:lnTo>
                  <a:lnTo>
                    <a:pt x="2839" y="5844"/>
                  </a:lnTo>
                  <a:lnTo>
                    <a:pt x="2706" y="5826"/>
                  </a:lnTo>
                  <a:lnTo>
                    <a:pt x="2574" y="5800"/>
                  </a:lnTo>
                  <a:lnTo>
                    <a:pt x="2441" y="5765"/>
                  </a:lnTo>
                  <a:lnTo>
                    <a:pt x="2308" y="5729"/>
                  </a:lnTo>
                  <a:lnTo>
                    <a:pt x="2185" y="5685"/>
                  </a:lnTo>
                  <a:lnTo>
                    <a:pt x="2061" y="5641"/>
                  </a:lnTo>
                  <a:lnTo>
                    <a:pt x="1937" y="5588"/>
                  </a:lnTo>
                  <a:lnTo>
                    <a:pt x="1822" y="5526"/>
                  </a:lnTo>
                  <a:lnTo>
                    <a:pt x="1707" y="5455"/>
                  </a:lnTo>
                  <a:lnTo>
                    <a:pt x="1592" y="5384"/>
                  </a:lnTo>
                  <a:lnTo>
                    <a:pt x="1486" y="5314"/>
                  </a:lnTo>
                  <a:lnTo>
                    <a:pt x="1389" y="5234"/>
                  </a:lnTo>
                  <a:lnTo>
                    <a:pt x="1283" y="5146"/>
                  </a:lnTo>
                  <a:lnTo>
                    <a:pt x="1194" y="5057"/>
                  </a:lnTo>
                  <a:lnTo>
                    <a:pt x="1097" y="4960"/>
                  </a:lnTo>
                  <a:lnTo>
                    <a:pt x="1018" y="4863"/>
                  </a:lnTo>
                  <a:lnTo>
                    <a:pt x="929" y="4757"/>
                  </a:lnTo>
                  <a:lnTo>
                    <a:pt x="859" y="4651"/>
                  </a:lnTo>
                  <a:lnTo>
                    <a:pt x="788" y="4536"/>
                  </a:lnTo>
                  <a:lnTo>
                    <a:pt x="717" y="4421"/>
                  </a:lnTo>
                  <a:lnTo>
                    <a:pt x="655" y="4306"/>
                  </a:lnTo>
                  <a:lnTo>
                    <a:pt x="602" y="4182"/>
                  </a:lnTo>
                  <a:lnTo>
                    <a:pt x="558" y="4058"/>
                  </a:lnTo>
                  <a:lnTo>
                    <a:pt x="514" y="3934"/>
                  </a:lnTo>
                  <a:lnTo>
                    <a:pt x="478" y="3802"/>
                  </a:lnTo>
                  <a:lnTo>
                    <a:pt x="443" y="3669"/>
                  </a:lnTo>
                  <a:lnTo>
                    <a:pt x="425" y="3537"/>
                  </a:lnTo>
                  <a:lnTo>
                    <a:pt x="408" y="3404"/>
                  </a:lnTo>
                  <a:lnTo>
                    <a:pt x="390" y="3263"/>
                  </a:lnTo>
                  <a:lnTo>
                    <a:pt x="390" y="3121"/>
                  </a:lnTo>
                  <a:lnTo>
                    <a:pt x="390" y="2980"/>
                  </a:lnTo>
                  <a:lnTo>
                    <a:pt x="408" y="2847"/>
                  </a:lnTo>
                  <a:lnTo>
                    <a:pt x="425" y="2706"/>
                  </a:lnTo>
                  <a:lnTo>
                    <a:pt x="443" y="2573"/>
                  </a:lnTo>
                  <a:lnTo>
                    <a:pt x="478" y="2440"/>
                  </a:lnTo>
                  <a:lnTo>
                    <a:pt x="514" y="2308"/>
                  </a:lnTo>
                  <a:lnTo>
                    <a:pt x="558" y="2184"/>
                  </a:lnTo>
                  <a:lnTo>
                    <a:pt x="602" y="2060"/>
                  </a:lnTo>
                  <a:lnTo>
                    <a:pt x="655" y="1936"/>
                  </a:lnTo>
                  <a:lnTo>
                    <a:pt x="717" y="1821"/>
                  </a:lnTo>
                  <a:lnTo>
                    <a:pt x="788" y="1707"/>
                  </a:lnTo>
                  <a:lnTo>
                    <a:pt x="859" y="1600"/>
                  </a:lnTo>
                  <a:lnTo>
                    <a:pt x="929" y="1494"/>
                  </a:lnTo>
                  <a:lnTo>
                    <a:pt x="1018" y="1388"/>
                  </a:lnTo>
                  <a:lnTo>
                    <a:pt x="1097" y="1291"/>
                  </a:lnTo>
                  <a:lnTo>
                    <a:pt x="1194" y="1194"/>
                  </a:lnTo>
                  <a:lnTo>
                    <a:pt x="1283" y="1105"/>
                  </a:lnTo>
                  <a:lnTo>
                    <a:pt x="1389" y="1017"/>
                  </a:lnTo>
                  <a:lnTo>
                    <a:pt x="1486" y="937"/>
                  </a:lnTo>
                  <a:lnTo>
                    <a:pt x="1592" y="858"/>
                  </a:lnTo>
                  <a:lnTo>
                    <a:pt x="1707" y="787"/>
                  </a:lnTo>
                  <a:lnTo>
                    <a:pt x="1822" y="725"/>
                  </a:lnTo>
                  <a:lnTo>
                    <a:pt x="1937" y="663"/>
                  </a:lnTo>
                  <a:lnTo>
                    <a:pt x="2061" y="610"/>
                  </a:lnTo>
                  <a:lnTo>
                    <a:pt x="2185" y="557"/>
                  </a:lnTo>
                  <a:lnTo>
                    <a:pt x="2308" y="513"/>
                  </a:lnTo>
                  <a:lnTo>
                    <a:pt x="2441" y="478"/>
                  </a:lnTo>
                  <a:lnTo>
                    <a:pt x="2574" y="451"/>
                  </a:lnTo>
                  <a:lnTo>
                    <a:pt x="2706" y="425"/>
                  </a:lnTo>
                  <a:lnTo>
                    <a:pt x="2839" y="407"/>
                  </a:lnTo>
                  <a:lnTo>
                    <a:pt x="2980" y="398"/>
                  </a:lnTo>
                  <a:lnTo>
                    <a:pt x="3122" y="389"/>
                  </a:lnTo>
                  <a:close/>
                  <a:moveTo>
                    <a:pt x="3122" y="0"/>
                  </a:moveTo>
                  <a:lnTo>
                    <a:pt x="2963" y="9"/>
                  </a:lnTo>
                  <a:lnTo>
                    <a:pt x="2804" y="18"/>
                  </a:lnTo>
                  <a:lnTo>
                    <a:pt x="2644" y="36"/>
                  </a:lnTo>
                  <a:lnTo>
                    <a:pt x="2494" y="62"/>
                  </a:lnTo>
                  <a:lnTo>
                    <a:pt x="2344" y="97"/>
                  </a:lnTo>
                  <a:lnTo>
                    <a:pt x="2194" y="142"/>
                  </a:lnTo>
                  <a:lnTo>
                    <a:pt x="2052" y="195"/>
                  </a:lnTo>
                  <a:lnTo>
                    <a:pt x="1911" y="248"/>
                  </a:lnTo>
                  <a:lnTo>
                    <a:pt x="1769" y="310"/>
                  </a:lnTo>
                  <a:lnTo>
                    <a:pt x="1637" y="380"/>
                  </a:lnTo>
                  <a:lnTo>
                    <a:pt x="1504" y="451"/>
                  </a:lnTo>
                  <a:lnTo>
                    <a:pt x="1380" y="540"/>
                  </a:lnTo>
                  <a:lnTo>
                    <a:pt x="1256" y="619"/>
                  </a:lnTo>
                  <a:lnTo>
                    <a:pt x="1133" y="716"/>
                  </a:lnTo>
                  <a:lnTo>
                    <a:pt x="1027" y="814"/>
                  </a:lnTo>
                  <a:lnTo>
                    <a:pt x="912" y="920"/>
                  </a:lnTo>
                  <a:lnTo>
                    <a:pt x="814" y="1026"/>
                  </a:lnTo>
                  <a:lnTo>
                    <a:pt x="717" y="1141"/>
                  </a:lnTo>
                  <a:lnTo>
                    <a:pt x="620" y="1256"/>
                  </a:lnTo>
                  <a:lnTo>
                    <a:pt x="531" y="1379"/>
                  </a:lnTo>
                  <a:lnTo>
                    <a:pt x="452" y="1503"/>
                  </a:lnTo>
                  <a:lnTo>
                    <a:pt x="372" y="1636"/>
                  </a:lnTo>
                  <a:lnTo>
                    <a:pt x="310" y="1768"/>
                  </a:lnTo>
                  <a:lnTo>
                    <a:pt x="248" y="1910"/>
                  </a:lnTo>
                  <a:lnTo>
                    <a:pt x="187" y="2051"/>
                  </a:lnTo>
                  <a:lnTo>
                    <a:pt x="142" y="2193"/>
                  </a:lnTo>
                  <a:lnTo>
                    <a:pt x="98" y="2343"/>
                  </a:lnTo>
                  <a:lnTo>
                    <a:pt x="63" y="2493"/>
                  </a:lnTo>
                  <a:lnTo>
                    <a:pt x="36" y="2652"/>
                  </a:lnTo>
                  <a:lnTo>
                    <a:pt x="19" y="2803"/>
                  </a:lnTo>
                  <a:lnTo>
                    <a:pt x="1" y="2962"/>
                  </a:lnTo>
                  <a:lnTo>
                    <a:pt x="1" y="3121"/>
                  </a:lnTo>
                  <a:lnTo>
                    <a:pt x="1" y="3280"/>
                  </a:lnTo>
                  <a:lnTo>
                    <a:pt x="19" y="3439"/>
                  </a:lnTo>
                  <a:lnTo>
                    <a:pt x="36" y="3598"/>
                  </a:lnTo>
                  <a:lnTo>
                    <a:pt x="63" y="3749"/>
                  </a:lnTo>
                  <a:lnTo>
                    <a:pt x="98" y="3899"/>
                  </a:lnTo>
                  <a:lnTo>
                    <a:pt x="142" y="4049"/>
                  </a:lnTo>
                  <a:lnTo>
                    <a:pt x="187" y="4200"/>
                  </a:lnTo>
                  <a:lnTo>
                    <a:pt x="248" y="4341"/>
                  </a:lnTo>
                  <a:lnTo>
                    <a:pt x="310" y="4474"/>
                  </a:lnTo>
                  <a:lnTo>
                    <a:pt x="372" y="4606"/>
                  </a:lnTo>
                  <a:lnTo>
                    <a:pt x="452" y="4739"/>
                  </a:lnTo>
                  <a:lnTo>
                    <a:pt x="531" y="4872"/>
                  </a:lnTo>
                  <a:lnTo>
                    <a:pt x="620" y="4987"/>
                  </a:lnTo>
                  <a:lnTo>
                    <a:pt x="717" y="5110"/>
                  </a:lnTo>
                  <a:lnTo>
                    <a:pt x="814" y="5225"/>
                  </a:lnTo>
                  <a:lnTo>
                    <a:pt x="912" y="5331"/>
                  </a:lnTo>
                  <a:lnTo>
                    <a:pt x="1027" y="5429"/>
                  </a:lnTo>
                  <a:lnTo>
                    <a:pt x="1133" y="5535"/>
                  </a:lnTo>
                  <a:lnTo>
                    <a:pt x="1256" y="5623"/>
                  </a:lnTo>
                  <a:lnTo>
                    <a:pt x="1380" y="5711"/>
                  </a:lnTo>
                  <a:lnTo>
                    <a:pt x="1504" y="5791"/>
                  </a:lnTo>
                  <a:lnTo>
                    <a:pt x="1637" y="5871"/>
                  </a:lnTo>
                  <a:lnTo>
                    <a:pt x="1769" y="5932"/>
                  </a:lnTo>
                  <a:lnTo>
                    <a:pt x="1911" y="6003"/>
                  </a:lnTo>
                  <a:lnTo>
                    <a:pt x="2052" y="6056"/>
                  </a:lnTo>
                  <a:lnTo>
                    <a:pt x="2194" y="6100"/>
                  </a:lnTo>
                  <a:lnTo>
                    <a:pt x="2344" y="6145"/>
                  </a:lnTo>
                  <a:lnTo>
                    <a:pt x="2494" y="6180"/>
                  </a:lnTo>
                  <a:lnTo>
                    <a:pt x="2644" y="6207"/>
                  </a:lnTo>
                  <a:lnTo>
                    <a:pt x="2804" y="6224"/>
                  </a:lnTo>
                  <a:lnTo>
                    <a:pt x="2963" y="6242"/>
                  </a:lnTo>
                  <a:lnTo>
                    <a:pt x="3281" y="6242"/>
                  </a:lnTo>
                  <a:lnTo>
                    <a:pt x="3440" y="6224"/>
                  </a:lnTo>
                  <a:lnTo>
                    <a:pt x="3599" y="6207"/>
                  </a:lnTo>
                  <a:lnTo>
                    <a:pt x="3750" y="6180"/>
                  </a:lnTo>
                  <a:lnTo>
                    <a:pt x="3900" y="6145"/>
                  </a:lnTo>
                  <a:lnTo>
                    <a:pt x="4050" y="6100"/>
                  </a:lnTo>
                  <a:lnTo>
                    <a:pt x="4192" y="6056"/>
                  </a:lnTo>
                  <a:lnTo>
                    <a:pt x="4333" y="6003"/>
                  </a:lnTo>
                  <a:lnTo>
                    <a:pt x="4474" y="5932"/>
                  </a:lnTo>
                  <a:lnTo>
                    <a:pt x="4607" y="5871"/>
                  </a:lnTo>
                  <a:lnTo>
                    <a:pt x="4740" y="5791"/>
                  </a:lnTo>
                  <a:lnTo>
                    <a:pt x="4863" y="5711"/>
                  </a:lnTo>
                  <a:lnTo>
                    <a:pt x="4987" y="5623"/>
                  </a:lnTo>
                  <a:lnTo>
                    <a:pt x="5102" y="5535"/>
                  </a:lnTo>
                  <a:lnTo>
                    <a:pt x="5217" y="5429"/>
                  </a:lnTo>
                  <a:lnTo>
                    <a:pt x="5323" y="5331"/>
                  </a:lnTo>
                  <a:lnTo>
                    <a:pt x="5429" y="5225"/>
                  </a:lnTo>
                  <a:lnTo>
                    <a:pt x="5527" y="5110"/>
                  </a:lnTo>
                  <a:lnTo>
                    <a:pt x="5624" y="4987"/>
                  </a:lnTo>
                  <a:lnTo>
                    <a:pt x="5712" y="4872"/>
                  </a:lnTo>
                  <a:lnTo>
                    <a:pt x="5792" y="4739"/>
                  </a:lnTo>
                  <a:lnTo>
                    <a:pt x="5863" y="4606"/>
                  </a:lnTo>
                  <a:lnTo>
                    <a:pt x="5933" y="4474"/>
                  </a:lnTo>
                  <a:lnTo>
                    <a:pt x="5995" y="4341"/>
                  </a:lnTo>
                  <a:lnTo>
                    <a:pt x="6048" y="4200"/>
                  </a:lnTo>
                  <a:lnTo>
                    <a:pt x="6101" y="4049"/>
                  </a:lnTo>
                  <a:lnTo>
                    <a:pt x="6145" y="3899"/>
                  </a:lnTo>
                  <a:lnTo>
                    <a:pt x="6181" y="3749"/>
                  </a:lnTo>
                  <a:lnTo>
                    <a:pt x="6207" y="3598"/>
                  </a:lnTo>
                  <a:lnTo>
                    <a:pt x="6225" y="3439"/>
                  </a:lnTo>
                  <a:lnTo>
                    <a:pt x="6234" y="3280"/>
                  </a:lnTo>
                  <a:lnTo>
                    <a:pt x="6243" y="3121"/>
                  </a:lnTo>
                  <a:lnTo>
                    <a:pt x="6234" y="2962"/>
                  </a:lnTo>
                  <a:lnTo>
                    <a:pt x="6225" y="2803"/>
                  </a:lnTo>
                  <a:lnTo>
                    <a:pt x="6207" y="2652"/>
                  </a:lnTo>
                  <a:lnTo>
                    <a:pt x="6181" y="2493"/>
                  </a:lnTo>
                  <a:lnTo>
                    <a:pt x="6145" y="2343"/>
                  </a:lnTo>
                  <a:lnTo>
                    <a:pt x="6101" y="2193"/>
                  </a:lnTo>
                  <a:lnTo>
                    <a:pt x="6048" y="2051"/>
                  </a:lnTo>
                  <a:lnTo>
                    <a:pt x="5995" y="1910"/>
                  </a:lnTo>
                  <a:lnTo>
                    <a:pt x="5933" y="1768"/>
                  </a:lnTo>
                  <a:lnTo>
                    <a:pt x="5863" y="1636"/>
                  </a:lnTo>
                  <a:lnTo>
                    <a:pt x="5792" y="1503"/>
                  </a:lnTo>
                  <a:lnTo>
                    <a:pt x="5712" y="1379"/>
                  </a:lnTo>
                  <a:lnTo>
                    <a:pt x="5624" y="1256"/>
                  </a:lnTo>
                  <a:lnTo>
                    <a:pt x="5527" y="1141"/>
                  </a:lnTo>
                  <a:lnTo>
                    <a:pt x="5429" y="1026"/>
                  </a:lnTo>
                  <a:lnTo>
                    <a:pt x="5323" y="920"/>
                  </a:lnTo>
                  <a:lnTo>
                    <a:pt x="5217" y="814"/>
                  </a:lnTo>
                  <a:lnTo>
                    <a:pt x="5102" y="716"/>
                  </a:lnTo>
                  <a:lnTo>
                    <a:pt x="4987" y="619"/>
                  </a:lnTo>
                  <a:lnTo>
                    <a:pt x="4863" y="540"/>
                  </a:lnTo>
                  <a:lnTo>
                    <a:pt x="4740" y="451"/>
                  </a:lnTo>
                  <a:lnTo>
                    <a:pt x="4607" y="380"/>
                  </a:lnTo>
                  <a:lnTo>
                    <a:pt x="4474" y="310"/>
                  </a:lnTo>
                  <a:lnTo>
                    <a:pt x="4333" y="248"/>
                  </a:lnTo>
                  <a:lnTo>
                    <a:pt x="4192" y="195"/>
                  </a:lnTo>
                  <a:lnTo>
                    <a:pt x="4050" y="142"/>
                  </a:lnTo>
                  <a:lnTo>
                    <a:pt x="3900" y="97"/>
                  </a:lnTo>
                  <a:lnTo>
                    <a:pt x="3750" y="62"/>
                  </a:lnTo>
                  <a:lnTo>
                    <a:pt x="3599" y="36"/>
                  </a:lnTo>
                  <a:lnTo>
                    <a:pt x="3440" y="18"/>
                  </a:lnTo>
                  <a:lnTo>
                    <a:pt x="3281" y="9"/>
                  </a:lnTo>
                  <a:lnTo>
                    <a:pt x="31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11302675" y="2109263"/>
              <a:ext cx="95275" cy="95275"/>
            </a:xfrm>
            <a:custGeom>
              <a:rect b="b" l="l" r="r" t="t"/>
              <a:pathLst>
                <a:path extrusionOk="0" h="3811" w="3811">
                  <a:moveTo>
                    <a:pt x="1910" y="0"/>
                  </a:moveTo>
                  <a:lnTo>
                    <a:pt x="1715" y="9"/>
                  </a:lnTo>
                  <a:lnTo>
                    <a:pt x="1521" y="36"/>
                  </a:lnTo>
                  <a:lnTo>
                    <a:pt x="1344" y="89"/>
                  </a:lnTo>
                  <a:lnTo>
                    <a:pt x="1167" y="151"/>
                  </a:lnTo>
                  <a:lnTo>
                    <a:pt x="999" y="230"/>
                  </a:lnTo>
                  <a:lnTo>
                    <a:pt x="840" y="327"/>
                  </a:lnTo>
                  <a:lnTo>
                    <a:pt x="699" y="433"/>
                  </a:lnTo>
                  <a:lnTo>
                    <a:pt x="566" y="557"/>
                  </a:lnTo>
                  <a:lnTo>
                    <a:pt x="442" y="690"/>
                  </a:lnTo>
                  <a:lnTo>
                    <a:pt x="327" y="840"/>
                  </a:lnTo>
                  <a:lnTo>
                    <a:pt x="230" y="999"/>
                  </a:lnTo>
                  <a:lnTo>
                    <a:pt x="150" y="1158"/>
                  </a:lnTo>
                  <a:lnTo>
                    <a:pt x="89" y="1335"/>
                  </a:lnTo>
                  <a:lnTo>
                    <a:pt x="44" y="1521"/>
                  </a:lnTo>
                  <a:lnTo>
                    <a:pt x="18" y="1707"/>
                  </a:lnTo>
                  <a:lnTo>
                    <a:pt x="0" y="1901"/>
                  </a:lnTo>
                  <a:lnTo>
                    <a:pt x="18" y="2096"/>
                  </a:lnTo>
                  <a:lnTo>
                    <a:pt x="44" y="2290"/>
                  </a:lnTo>
                  <a:lnTo>
                    <a:pt x="89" y="2467"/>
                  </a:lnTo>
                  <a:lnTo>
                    <a:pt x="150" y="2644"/>
                  </a:lnTo>
                  <a:lnTo>
                    <a:pt x="230" y="2812"/>
                  </a:lnTo>
                  <a:lnTo>
                    <a:pt x="327" y="2971"/>
                  </a:lnTo>
                  <a:lnTo>
                    <a:pt x="442" y="3112"/>
                  </a:lnTo>
                  <a:lnTo>
                    <a:pt x="566" y="3254"/>
                  </a:lnTo>
                  <a:lnTo>
                    <a:pt x="699" y="3369"/>
                  </a:lnTo>
                  <a:lnTo>
                    <a:pt x="840" y="3484"/>
                  </a:lnTo>
                  <a:lnTo>
                    <a:pt x="999" y="3581"/>
                  </a:lnTo>
                  <a:lnTo>
                    <a:pt x="1167" y="3660"/>
                  </a:lnTo>
                  <a:lnTo>
                    <a:pt x="1344" y="3722"/>
                  </a:lnTo>
                  <a:lnTo>
                    <a:pt x="1521" y="3767"/>
                  </a:lnTo>
                  <a:lnTo>
                    <a:pt x="1715" y="3802"/>
                  </a:lnTo>
                  <a:lnTo>
                    <a:pt x="1910" y="3811"/>
                  </a:lnTo>
                  <a:lnTo>
                    <a:pt x="2104" y="3802"/>
                  </a:lnTo>
                  <a:lnTo>
                    <a:pt x="2290" y="3767"/>
                  </a:lnTo>
                  <a:lnTo>
                    <a:pt x="2476" y="3722"/>
                  </a:lnTo>
                  <a:lnTo>
                    <a:pt x="2652" y="3660"/>
                  </a:lnTo>
                  <a:lnTo>
                    <a:pt x="2820" y="3581"/>
                  </a:lnTo>
                  <a:lnTo>
                    <a:pt x="2971" y="3484"/>
                  </a:lnTo>
                  <a:lnTo>
                    <a:pt x="3121" y="3369"/>
                  </a:lnTo>
                  <a:lnTo>
                    <a:pt x="3254" y="3254"/>
                  </a:lnTo>
                  <a:lnTo>
                    <a:pt x="3377" y="3112"/>
                  </a:lnTo>
                  <a:lnTo>
                    <a:pt x="3484" y="2971"/>
                  </a:lnTo>
                  <a:lnTo>
                    <a:pt x="3581" y="2812"/>
                  </a:lnTo>
                  <a:lnTo>
                    <a:pt x="3660" y="2644"/>
                  </a:lnTo>
                  <a:lnTo>
                    <a:pt x="3731" y="2467"/>
                  </a:lnTo>
                  <a:lnTo>
                    <a:pt x="3775" y="2290"/>
                  </a:lnTo>
                  <a:lnTo>
                    <a:pt x="3802" y="2096"/>
                  </a:lnTo>
                  <a:lnTo>
                    <a:pt x="3811" y="1901"/>
                  </a:lnTo>
                  <a:lnTo>
                    <a:pt x="3802" y="1707"/>
                  </a:lnTo>
                  <a:lnTo>
                    <a:pt x="3775" y="1521"/>
                  </a:lnTo>
                  <a:lnTo>
                    <a:pt x="3731" y="1335"/>
                  </a:lnTo>
                  <a:lnTo>
                    <a:pt x="3660" y="1158"/>
                  </a:lnTo>
                  <a:lnTo>
                    <a:pt x="3581" y="999"/>
                  </a:lnTo>
                  <a:lnTo>
                    <a:pt x="3484" y="840"/>
                  </a:lnTo>
                  <a:lnTo>
                    <a:pt x="3377" y="690"/>
                  </a:lnTo>
                  <a:lnTo>
                    <a:pt x="3254" y="557"/>
                  </a:lnTo>
                  <a:lnTo>
                    <a:pt x="3121" y="433"/>
                  </a:lnTo>
                  <a:lnTo>
                    <a:pt x="2971" y="327"/>
                  </a:lnTo>
                  <a:lnTo>
                    <a:pt x="2820" y="230"/>
                  </a:lnTo>
                  <a:lnTo>
                    <a:pt x="2652" y="151"/>
                  </a:lnTo>
                  <a:lnTo>
                    <a:pt x="2476" y="89"/>
                  </a:lnTo>
                  <a:lnTo>
                    <a:pt x="2290" y="36"/>
                  </a:lnTo>
                  <a:lnTo>
                    <a:pt x="2104" y="9"/>
                  </a:lnTo>
                  <a:lnTo>
                    <a:pt x="19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11297800" y="2104388"/>
              <a:ext cx="105025" cy="105025"/>
            </a:xfrm>
            <a:custGeom>
              <a:rect b="b" l="l" r="r" t="t"/>
              <a:pathLst>
                <a:path extrusionOk="0" h="4201" w="4201">
                  <a:moveTo>
                    <a:pt x="2105" y="390"/>
                  </a:moveTo>
                  <a:lnTo>
                    <a:pt x="2282" y="399"/>
                  </a:lnTo>
                  <a:lnTo>
                    <a:pt x="2450" y="425"/>
                  </a:lnTo>
                  <a:lnTo>
                    <a:pt x="2609" y="469"/>
                  </a:lnTo>
                  <a:lnTo>
                    <a:pt x="2768" y="522"/>
                  </a:lnTo>
                  <a:lnTo>
                    <a:pt x="2918" y="593"/>
                  </a:lnTo>
                  <a:lnTo>
                    <a:pt x="3060" y="682"/>
                  </a:lnTo>
                  <a:lnTo>
                    <a:pt x="3192" y="779"/>
                  </a:lnTo>
                  <a:lnTo>
                    <a:pt x="3316" y="894"/>
                  </a:lnTo>
                  <a:lnTo>
                    <a:pt x="3422" y="1009"/>
                  </a:lnTo>
                  <a:lnTo>
                    <a:pt x="3519" y="1141"/>
                  </a:lnTo>
                  <a:lnTo>
                    <a:pt x="3608" y="1283"/>
                  </a:lnTo>
                  <a:lnTo>
                    <a:pt x="3679" y="1433"/>
                  </a:lnTo>
                  <a:lnTo>
                    <a:pt x="3732" y="1592"/>
                  </a:lnTo>
                  <a:lnTo>
                    <a:pt x="3776" y="1751"/>
                  </a:lnTo>
                  <a:lnTo>
                    <a:pt x="3802" y="1919"/>
                  </a:lnTo>
                  <a:lnTo>
                    <a:pt x="3811" y="2096"/>
                  </a:lnTo>
                  <a:lnTo>
                    <a:pt x="3802" y="2273"/>
                  </a:lnTo>
                  <a:lnTo>
                    <a:pt x="3776" y="2441"/>
                  </a:lnTo>
                  <a:lnTo>
                    <a:pt x="3732" y="2609"/>
                  </a:lnTo>
                  <a:lnTo>
                    <a:pt x="3679" y="2759"/>
                  </a:lnTo>
                  <a:lnTo>
                    <a:pt x="3608" y="2909"/>
                  </a:lnTo>
                  <a:lnTo>
                    <a:pt x="3519" y="3051"/>
                  </a:lnTo>
                  <a:lnTo>
                    <a:pt x="3422" y="3184"/>
                  </a:lnTo>
                  <a:lnTo>
                    <a:pt x="3316" y="3307"/>
                  </a:lnTo>
                  <a:lnTo>
                    <a:pt x="3192" y="3413"/>
                  </a:lnTo>
                  <a:lnTo>
                    <a:pt x="3060" y="3519"/>
                  </a:lnTo>
                  <a:lnTo>
                    <a:pt x="2918" y="3599"/>
                  </a:lnTo>
                  <a:lnTo>
                    <a:pt x="2768" y="3670"/>
                  </a:lnTo>
                  <a:lnTo>
                    <a:pt x="2609" y="3732"/>
                  </a:lnTo>
                  <a:lnTo>
                    <a:pt x="2450" y="3776"/>
                  </a:lnTo>
                  <a:lnTo>
                    <a:pt x="2282" y="3802"/>
                  </a:lnTo>
                  <a:lnTo>
                    <a:pt x="2105" y="3811"/>
                  </a:lnTo>
                  <a:lnTo>
                    <a:pt x="1928" y="3802"/>
                  </a:lnTo>
                  <a:lnTo>
                    <a:pt x="1760" y="3776"/>
                  </a:lnTo>
                  <a:lnTo>
                    <a:pt x="1592" y="3732"/>
                  </a:lnTo>
                  <a:lnTo>
                    <a:pt x="1442" y="3670"/>
                  </a:lnTo>
                  <a:lnTo>
                    <a:pt x="1291" y="3599"/>
                  </a:lnTo>
                  <a:lnTo>
                    <a:pt x="1150" y="3519"/>
                  </a:lnTo>
                  <a:lnTo>
                    <a:pt x="1017" y="3413"/>
                  </a:lnTo>
                  <a:lnTo>
                    <a:pt x="894" y="3307"/>
                  </a:lnTo>
                  <a:lnTo>
                    <a:pt x="788" y="3184"/>
                  </a:lnTo>
                  <a:lnTo>
                    <a:pt x="690" y="3051"/>
                  </a:lnTo>
                  <a:lnTo>
                    <a:pt x="602" y="2909"/>
                  </a:lnTo>
                  <a:lnTo>
                    <a:pt x="531" y="2759"/>
                  </a:lnTo>
                  <a:lnTo>
                    <a:pt x="469" y="2609"/>
                  </a:lnTo>
                  <a:lnTo>
                    <a:pt x="425" y="2441"/>
                  </a:lnTo>
                  <a:lnTo>
                    <a:pt x="407" y="2273"/>
                  </a:lnTo>
                  <a:lnTo>
                    <a:pt x="399" y="2096"/>
                  </a:lnTo>
                  <a:lnTo>
                    <a:pt x="407" y="1919"/>
                  </a:lnTo>
                  <a:lnTo>
                    <a:pt x="425" y="1751"/>
                  </a:lnTo>
                  <a:lnTo>
                    <a:pt x="469" y="1592"/>
                  </a:lnTo>
                  <a:lnTo>
                    <a:pt x="531" y="1433"/>
                  </a:lnTo>
                  <a:lnTo>
                    <a:pt x="602" y="1283"/>
                  </a:lnTo>
                  <a:lnTo>
                    <a:pt x="690" y="1141"/>
                  </a:lnTo>
                  <a:lnTo>
                    <a:pt x="788" y="1009"/>
                  </a:lnTo>
                  <a:lnTo>
                    <a:pt x="894" y="894"/>
                  </a:lnTo>
                  <a:lnTo>
                    <a:pt x="1017" y="779"/>
                  </a:lnTo>
                  <a:lnTo>
                    <a:pt x="1150" y="682"/>
                  </a:lnTo>
                  <a:lnTo>
                    <a:pt x="1291" y="593"/>
                  </a:lnTo>
                  <a:lnTo>
                    <a:pt x="1442" y="522"/>
                  </a:lnTo>
                  <a:lnTo>
                    <a:pt x="1592" y="469"/>
                  </a:lnTo>
                  <a:lnTo>
                    <a:pt x="1760" y="425"/>
                  </a:lnTo>
                  <a:lnTo>
                    <a:pt x="1928" y="399"/>
                  </a:lnTo>
                  <a:lnTo>
                    <a:pt x="2105" y="390"/>
                  </a:lnTo>
                  <a:close/>
                  <a:moveTo>
                    <a:pt x="1999" y="1"/>
                  </a:moveTo>
                  <a:lnTo>
                    <a:pt x="1893" y="10"/>
                  </a:lnTo>
                  <a:lnTo>
                    <a:pt x="1787" y="18"/>
                  </a:lnTo>
                  <a:lnTo>
                    <a:pt x="1680" y="45"/>
                  </a:lnTo>
                  <a:lnTo>
                    <a:pt x="1477" y="89"/>
                  </a:lnTo>
                  <a:lnTo>
                    <a:pt x="1291" y="160"/>
                  </a:lnTo>
                  <a:lnTo>
                    <a:pt x="1106" y="248"/>
                  </a:lnTo>
                  <a:lnTo>
                    <a:pt x="929" y="354"/>
                  </a:lnTo>
                  <a:lnTo>
                    <a:pt x="770" y="478"/>
                  </a:lnTo>
                  <a:lnTo>
                    <a:pt x="620" y="611"/>
                  </a:lnTo>
                  <a:lnTo>
                    <a:pt x="487" y="761"/>
                  </a:lnTo>
                  <a:lnTo>
                    <a:pt x="363" y="929"/>
                  </a:lnTo>
                  <a:lnTo>
                    <a:pt x="257" y="1097"/>
                  </a:lnTo>
                  <a:lnTo>
                    <a:pt x="169" y="1283"/>
                  </a:lnTo>
                  <a:lnTo>
                    <a:pt x="98" y="1477"/>
                  </a:lnTo>
                  <a:lnTo>
                    <a:pt x="45" y="1672"/>
                  </a:lnTo>
                  <a:lnTo>
                    <a:pt x="27" y="1778"/>
                  </a:lnTo>
                  <a:lnTo>
                    <a:pt x="18" y="1884"/>
                  </a:lnTo>
                  <a:lnTo>
                    <a:pt x="10" y="1990"/>
                  </a:lnTo>
                  <a:lnTo>
                    <a:pt x="1" y="2096"/>
                  </a:lnTo>
                  <a:lnTo>
                    <a:pt x="10" y="2202"/>
                  </a:lnTo>
                  <a:lnTo>
                    <a:pt x="18" y="2308"/>
                  </a:lnTo>
                  <a:lnTo>
                    <a:pt x="27" y="2414"/>
                  </a:lnTo>
                  <a:lnTo>
                    <a:pt x="45" y="2520"/>
                  </a:lnTo>
                  <a:lnTo>
                    <a:pt x="98" y="2724"/>
                  </a:lnTo>
                  <a:lnTo>
                    <a:pt x="169" y="2918"/>
                  </a:lnTo>
                  <a:lnTo>
                    <a:pt x="257" y="3095"/>
                  </a:lnTo>
                  <a:lnTo>
                    <a:pt x="363" y="3272"/>
                  </a:lnTo>
                  <a:lnTo>
                    <a:pt x="487" y="3431"/>
                  </a:lnTo>
                  <a:lnTo>
                    <a:pt x="620" y="3581"/>
                  </a:lnTo>
                  <a:lnTo>
                    <a:pt x="770" y="3714"/>
                  </a:lnTo>
                  <a:lnTo>
                    <a:pt x="929" y="3838"/>
                  </a:lnTo>
                  <a:lnTo>
                    <a:pt x="1106" y="3944"/>
                  </a:lnTo>
                  <a:lnTo>
                    <a:pt x="1291" y="4032"/>
                  </a:lnTo>
                  <a:lnTo>
                    <a:pt x="1477" y="4103"/>
                  </a:lnTo>
                  <a:lnTo>
                    <a:pt x="1680" y="4156"/>
                  </a:lnTo>
                  <a:lnTo>
                    <a:pt x="1787" y="4174"/>
                  </a:lnTo>
                  <a:lnTo>
                    <a:pt x="1893" y="4191"/>
                  </a:lnTo>
                  <a:lnTo>
                    <a:pt x="1999" y="4191"/>
                  </a:lnTo>
                  <a:lnTo>
                    <a:pt x="2105" y="4200"/>
                  </a:lnTo>
                  <a:lnTo>
                    <a:pt x="2211" y="4191"/>
                  </a:lnTo>
                  <a:lnTo>
                    <a:pt x="2317" y="4191"/>
                  </a:lnTo>
                  <a:lnTo>
                    <a:pt x="2423" y="4174"/>
                  </a:lnTo>
                  <a:lnTo>
                    <a:pt x="2529" y="4156"/>
                  </a:lnTo>
                  <a:lnTo>
                    <a:pt x="2724" y="4103"/>
                  </a:lnTo>
                  <a:lnTo>
                    <a:pt x="2918" y="4032"/>
                  </a:lnTo>
                  <a:lnTo>
                    <a:pt x="3104" y="3944"/>
                  </a:lnTo>
                  <a:lnTo>
                    <a:pt x="3281" y="3838"/>
                  </a:lnTo>
                  <a:lnTo>
                    <a:pt x="3440" y="3714"/>
                  </a:lnTo>
                  <a:lnTo>
                    <a:pt x="3590" y="3581"/>
                  </a:lnTo>
                  <a:lnTo>
                    <a:pt x="3723" y="3431"/>
                  </a:lnTo>
                  <a:lnTo>
                    <a:pt x="3846" y="3272"/>
                  </a:lnTo>
                  <a:lnTo>
                    <a:pt x="3953" y="3095"/>
                  </a:lnTo>
                  <a:lnTo>
                    <a:pt x="4041" y="2918"/>
                  </a:lnTo>
                  <a:lnTo>
                    <a:pt x="4112" y="2724"/>
                  </a:lnTo>
                  <a:lnTo>
                    <a:pt x="4165" y="2520"/>
                  </a:lnTo>
                  <a:lnTo>
                    <a:pt x="4182" y="2414"/>
                  </a:lnTo>
                  <a:lnTo>
                    <a:pt x="4191" y="2308"/>
                  </a:lnTo>
                  <a:lnTo>
                    <a:pt x="4200" y="2202"/>
                  </a:lnTo>
                  <a:lnTo>
                    <a:pt x="4200" y="2096"/>
                  </a:lnTo>
                  <a:lnTo>
                    <a:pt x="4200" y="1990"/>
                  </a:lnTo>
                  <a:lnTo>
                    <a:pt x="4191" y="1884"/>
                  </a:lnTo>
                  <a:lnTo>
                    <a:pt x="4182" y="1778"/>
                  </a:lnTo>
                  <a:lnTo>
                    <a:pt x="4165" y="1672"/>
                  </a:lnTo>
                  <a:lnTo>
                    <a:pt x="4112" y="1477"/>
                  </a:lnTo>
                  <a:lnTo>
                    <a:pt x="4041" y="1283"/>
                  </a:lnTo>
                  <a:lnTo>
                    <a:pt x="3953" y="1097"/>
                  </a:lnTo>
                  <a:lnTo>
                    <a:pt x="3846" y="929"/>
                  </a:lnTo>
                  <a:lnTo>
                    <a:pt x="3723" y="761"/>
                  </a:lnTo>
                  <a:lnTo>
                    <a:pt x="3590" y="611"/>
                  </a:lnTo>
                  <a:lnTo>
                    <a:pt x="3440" y="478"/>
                  </a:lnTo>
                  <a:lnTo>
                    <a:pt x="3281" y="354"/>
                  </a:lnTo>
                  <a:lnTo>
                    <a:pt x="3104" y="248"/>
                  </a:lnTo>
                  <a:lnTo>
                    <a:pt x="2918" y="160"/>
                  </a:lnTo>
                  <a:lnTo>
                    <a:pt x="2724" y="89"/>
                  </a:lnTo>
                  <a:lnTo>
                    <a:pt x="2529" y="45"/>
                  </a:lnTo>
                  <a:lnTo>
                    <a:pt x="2423" y="18"/>
                  </a:lnTo>
                  <a:lnTo>
                    <a:pt x="2317" y="10"/>
                  </a:lnTo>
                  <a:lnTo>
                    <a:pt x="221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7"/>
            <p:cNvSpPr/>
            <p:nvPr/>
          </p:nvSpPr>
          <p:spPr>
            <a:xfrm>
              <a:off x="10577700" y="2587763"/>
              <a:ext cx="249775" cy="46900"/>
            </a:xfrm>
            <a:custGeom>
              <a:rect b="b" l="l" r="r" t="t"/>
              <a:pathLst>
                <a:path extrusionOk="0" h="1876" w="9991">
                  <a:moveTo>
                    <a:pt x="1" y="1"/>
                  </a:moveTo>
                  <a:lnTo>
                    <a:pt x="1" y="1875"/>
                  </a:lnTo>
                  <a:lnTo>
                    <a:pt x="9991" y="1875"/>
                  </a:lnTo>
                  <a:lnTo>
                    <a:pt x="99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7"/>
            <p:cNvSpPr/>
            <p:nvPr/>
          </p:nvSpPr>
          <p:spPr>
            <a:xfrm>
              <a:off x="10572850" y="2582913"/>
              <a:ext cx="259500" cy="56600"/>
            </a:xfrm>
            <a:custGeom>
              <a:rect b="b" l="l" r="r" t="t"/>
              <a:pathLst>
                <a:path extrusionOk="0" h="2264" w="10380">
                  <a:moveTo>
                    <a:pt x="9991" y="389"/>
                  </a:moveTo>
                  <a:lnTo>
                    <a:pt x="9991" y="1866"/>
                  </a:lnTo>
                  <a:lnTo>
                    <a:pt x="389" y="1866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264"/>
                  </a:lnTo>
                  <a:lnTo>
                    <a:pt x="10380" y="2264"/>
                  </a:lnTo>
                  <a:lnTo>
                    <a:pt x="1038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10827475" y="2719938"/>
              <a:ext cx="62350" cy="34525"/>
            </a:xfrm>
            <a:custGeom>
              <a:rect b="b" l="l" r="r" t="t"/>
              <a:pathLst>
                <a:path extrusionOk="0" h="1381" w="2494">
                  <a:moveTo>
                    <a:pt x="0" y="1"/>
                  </a:moveTo>
                  <a:lnTo>
                    <a:pt x="0" y="1380"/>
                  </a:lnTo>
                  <a:lnTo>
                    <a:pt x="2493" y="1380"/>
                  </a:lnTo>
                  <a:lnTo>
                    <a:pt x="2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10822600" y="2715088"/>
              <a:ext cx="72075" cy="44225"/>
            </a:xfrm>
            <a:custGeom>
              <a:rect b="b" l="l" r="r" t="t"/>
              <a:pathLst>
                <a:path extrusionOk="0" h="1769" w="2883">
                  <a:moveTo>
                    <a:pt x="2494" y="389"/>
                  </a:moveTo>
                  <a:lnTo>
                    <a:pt x="2494" y="1371"/>
                  </a:lnTo>
                  <a:lnTo>
                    <a:pt x="390" y="1371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1769"/>
                  </a:lnTo>
                  <a:lnTo>
                    <a:pt x="2883" y="1769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10827475" y="2870238"/>
              <a:ext cx="62350" cy="34500"/>
            </a:xfrm>
            <a:custGeom>
              <a:rect b="b" l="l" r="r" t="t"/>
              <a:pathLst>
                <a:path extrusionOk="0" h="1380" w="2494">
                  <a:moveTo>
                    <a:pt x="0" y="1"/>
                  </a:moveTo>
                  <a:lnTo>
                    <a:pt x="0" y="1380"/>
                  </a:lnTo>
                  <a:lnTo>
                    <a:pt x="2493" y="1380"/>
                  </a:lnTo>
                  <a:lnTo>
                    <a:pt x="2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7"/>
            <p:cNvSpPr/>
            <p:nvPr/>
          </p:nvSpPr>
          <p:spPr>
            <a:xfrm>
              <a:off x="10822600" y="2865388"/>
              <a:ext cx="72075" cy="44225"/>
            </a:xfrm>
            <a:custGeom>
              <a:rect b="b" l="l" r="r" t="t"/>
              <a:pathLst>
                <a:path extrusionOk="0" h="1769" w="2883">
                  <a:moveTo>
                    <a:pt x="2494" y="398"/>
                  </a:moveTo>
                  <a:lnTo>
                    <a:pt x="2494" y="1379"/>
                  </a:lnTo>
                  <a:lnTo>
                    <a:pt x="390" y="1379"/>
                  </a:lnTo>
                  <a:lnTo>
                    <a:pt x="390" y="398"/>
                  </a:lnTo>
                  <a:close/>
                  <a:moveTo>
                    <a:pt x="1" y="0"/>
                  </a:moveTo>
                  <a:lnTo>
                    <a:pt x="1" y="1768"/>
                  </a:lnTo>
                  <a:lnTo>
                    <a:pt x="2883" y="1768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7"/>
            <p:cNvSpPr/>
            <p:nvPr/>
          </p:nvSpPr>
          <p:spPr>
            <a:xfrm>
              <a:off x="10827475" y="3020763"/>
              <a:ext cx="62350" cy="34275"/>
            </a:xfrm>
            <a:custGeom>
              <a:rect b="b" l="l" r="r" t="t"/>
              <a:pathLst>
                <a:path extrusionOk="0" h="1371" w="2494">
                  <a:moveTo>
                    <a:pt x="0" y="0"/>
                  </a:moveTo>
                  <a:lnTo>
                    <a:pt x="0" y="1371"/>
                  </a:lnTo>
                  <a:lnTo>
                    <a:pt x="2493" y="1371"/>
                  </a:lnTo>
                  <a:lnTo>
                    <a:pt x="24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10822600" y="3015888"/>
              <a:ext cx="72075" cy="44025"/>
            </a:xfrm>
            <a:custGeom>
              <a:rect b="b" l="l" r="r" t="t"/>
              <a:pathLst>
                <a:path extrusionOk="0" h="1761" w="2883">
                  <a:moveTo>
                    <a:pt x="2494" y="390"/>
                  </a:moveTo>
                  <a:lnTo>
                    <a:pt x="2494" y="1371"/>
                  </a:lnTo>
                  <a:lnTo>
                    <a:pt x="390" y="1371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1760"/>
                  </a:lnTo>
                  <a:lnTo>
                    <a:pt x="2883" y="1760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10827475" y="3171063"/>
              <a:ext cx="62350" cy="34500"/>
            </a:xfrm>
            <a:custGeom>
              <a:rect b="b" l="l" r="r" t="t"/>
              <a:pathLst>
                <a:path extrusionOk="0" h="1380" w="2494">
                  <a:moveTo>
                    <a:pt x="0" y="0"/>
                  </a:moveTo>
                  <a:lnTo>
                    <a:pt x="0" y="1379"/>
                  </a:lnTo>
                  <a:lnTo>
                    <a:pt x="2493" y="1379"/>
                  </a:lnTo>
                  <a:lnTo>
                    <a:pt x="24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10822600" y="3166188"/>
              <a:ext cx="72075" cy="44225"/>
            </a:xfrm>
            <a:custGeom>
              <a:rect b="b" l="l" r="r" t="t"/>
              <a:pathLst>
                <a:path extrusionOk="0" h="1769" w="2883">
                  <a:moveTo>
                    <a:pt x="2494" y="390"/>
                  </a:moveTo>
                  <a:lnTo>
                    <a:pt x="2494" y="1380"/>
                  </a:lnTo>
                  <a:lnTo>
                    <a:pt x="390" y="1380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1769"/>
                  </a:lnTo>
                  <a:lnTo>
                    <a:pt x="2883" y="1769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11811475" y="2719938"/>
              <a:ext cx="62575" cy="34525"/>
            </a:xfrm>
            <a:custGeom>
              <a:rect b="b" l="l" r="r" t="t"/>
              <a:pathLst>
                <a:path extrusionOk="0" h="1381" w="2503">
                  <a:moveTo>
                    <a:pt x="0" y="1"/>
                  </a:moveTo>
                  <a:lnTo>
                    <a:pt x="0" y="1380"/>
                  </a:lnTo>
                  <a:lnTo>
                    <a:pt x="2502" y="1380"/>
                  </a:lnTo>
                  <a:lnTo>
                    <a:pt x="25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11806600" y="2715088"/>
              <a:ext cx="72300" cy="44225"/>
            </a:xfrm>
            <a:custGeom>
              <a:rect b="b" l="l" r="r" t="t"/>
              <a:pathLst>
                <a:path extrusionOk="0" h="1769" w="2892">
                  <a:moveTo>
                    <a:pt x="2503" y="389"/>
                  </a:moveTo>
                  <a:lnTo>
                    <a:pt x="2503" y="1371"/>
                  </a:lnTo>
                  <a:lnTo>
                    <a:pt x="398" y="1371"/>
                  </a:lnTo>
                  <a:lnTo>
                    <a:pt x="398" y="389"/>
                  </a:lnTo>
                  <a:close/>
                  <a:moveTo>
                    <a:pt x="1" y="0"/>
                  </a:moveTo>
                  <a:lnTo>
                    <a:pt x="1" y="1769"/>
                  </a:lnTo>
                  <a:lnTo>
                    <a:pt x="2892" y="1769"/>
                  </a:lnTo>
                  <a:lnTo>
                    <a:pt x="28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11811475" y="2870238"/>
              <a:ext cx="62575" cy="34500"/>
            </a:xfrm>
            <a:custGeom>
              <a:rect b="b" l="l" r="r" t="t"/>
              <a:pathLst>
                <a:path extrusionOk="0" h="1380" w="2503">
                  <a:moveTo>
                    <a:pt x="0" y="1"/>
                  </a:moveTo>
                  <a:lnTo>
                    <a:pt x="0" y="1380"/>
                  </a:lnTo>
                  <a:lnTo>
                    <a:pt x="2502" y="1380"/>
                  </a:lnTo>
                  <a:lnTo>
                    <a:pt x="25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7"/>
            <p:cNvSpPr/>
            <p:nvPr/>
          </p:nvSpPr>
          <p:spPr>
            <a:xfrm>
              <a:off x="11806600" y="2865388"/>
              <a:ext cx="72300" cy="44225"/>
            </a:xfrm>
            <a:custGeom>
              <a:rect b="b" l="l" r="r" t="t"/>
              <a:pathLst>
                <a:path extrusionOk="0" h="1769" w="2892">
                  <a:moveTo>
                    <a:pt x="2503" y="398"/>
                  </a:moveTo>
                  <a:lnTo>
                    <a:pt x="2503" y="1379"/>
                  </a:lnTo>
                  <a:lnTo>
                    <a:pt x="398" y="1379"/>
                  </a:lnTo>
                  <a:lnTo>
                    <a:pt x="398" y="398"/>
                  </a:lnTo>
                  <a:close/>
                  <a:moveTo>
                    <a:pt x="1" y="0"/>
                  </a:moveTo>
                  <a:lnTo>
                    <a:pt x="1" y="1768"/>
                  </a:lnTo>
                  <a:lnTo>
                    <a:pt x="2892" y="1768"/>
                  </a:lnTo>
                  <a:lnTo>
                    <a:pt x="28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7"/>
            <p:cNvSpPr/>
            <p:nvPr/>
          </p:nvSpPr>
          <p:spPr>
            <a:xfrm>
              <a:off x="11811475" y="3020763"/>
              <a:ext cx="62575" cy="34275"/>
            </a:xfrm>
            <a:custGeom>
              <a:rect b="b" l="l" r="r" t="t"/>
              <a:pathLst>
                <a:path extrusionOk="0" h="1371" w="2503">
                  <a:moveTo>
                    <a:pt x="0" y="0"/>
                  </a:moveTo>
                  <a:lnTo>
                    <a:pt x="0" y="1371"/>
                  </a:lnTo>
                  <a:lnTo>
                    <a:pt x="2502" y="1371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7"/>
            <p:cNvSpPr/>
            <p:nvPr/>
          </p:nvSpPr>
          <p:spPr>
            <a:xfrm>
              <a:off x="11806600" y="3015888"/>
              <a:ext cx="72300" cy="44025"/>
            </a:xfrm>
            <a:custGeom>
              <a:rect b="b" l="l" r="r" t="t"/>
              <a:pathLst>
                <a:path extrusionOk="0" h="1761" w="2892">
                  <a:moveTo>
                    <a:pt x="2503" y="390"/>
                  </a:moveTo>
                  <a:lnTo>
                    <a:pt x="2503" y="1371"/>
                  </a:lnTo>
                  <a:lnTo>
                    <a:pt x="398" y="1371"/>
                  </a:lnTo>
                  <a:lnTo>
                    <a:pt x="398" y="390"/>
                  </a:lnTo>
                  <a:close/>
                  <a:moveTo>
                    <a:pt x="1" y="1"/>
                  </a:moveTo>
                  <a:lnTo>
                    <a:pt x="1" y="1760"/>
                  </a:lnTo>
                  <a:lnTo>
                    <a:pt x="2892" y="1760"/>
                  </a:lnTo>
                  <a:lnTo>
                    <a:pt x="28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7"/>
            <p:cNvSpPr/>
            <p:nvPr/>
          </p:nvSpPr>
          <p:spPr>
            <a:xfrm>
              <a:off x="11811475" y="3171063"/>
              <a:ext cx="62575" cy="34500"/>
            </a:xfrm>
            <a:custGeom>
              <a:rect b="b" l="l" r="r" t="t"/>
              <a:pathLst>
                <a:path extrusionOk="0" h="1380" w="2503">
                  <a:moveTo>
                    <a:pt x="0" y="0"/>
                  </a:moveTo>
                  <a:lnTo>
                    <a:pt x="0" y="1379"/>
                  </a:lnTo>
                  <a:lnTo>
                    <a:pt x="2502" y="1379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7"/>
            <p:cNvSpPr/>
            <p:nvPr/>
          </p:nvSpPr>
          <p:spPr>
            <a:xfrm>
              <a:off x="11806600" y="3166188"/>
              <a:ext cx="72300" cy="44225"/>
            </a:xfrm>
            <a:custGeom>
              <a:rect b="b" l="l" r="r" t="t"/>
              <a:pathLst>
                <a:path extrusionOk="0" h="1769" w="2892">
                  <a:moveTo>
                    <a:pt x="2503" y="390"/>
                  </a:moveTo>
                  <a:lnTo>
                    <a:pt x="2503" y="1380"/>
                  </a:lnTo>
                  <a:lnTo>
                    <a:pt x="398" y="1380"/>
                  </a:lnTo>
                  <a:lnTo>
                    <a:pt x="398" y="390"/>
                  </a:lnTo>
                  <a:close/>
                  <a:moveTo>
                    <a:pt x="1" y="1"/>
                  </a:moveTo>
                  <a:lnTo>
                    <a:pt x="1" y="1769"/>
                  </a:lnTo>
                  <a:lnTo>
                    <a:pt x="2892" y="1769"/>
                  </a:lnTo>
                  <a:lnTo>
                    <a:pt x="28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7"/>
            <p:cNvSpPr/>
            <p:nvPr/>
          </p:nvSpPr>
          <p:spPr>
            <a:xfrm>
              <a:off x="11874225" y="2587763"/>
              <a:ext cx="259950" cy="46900"/>
            </a:xfrm>
            <a:custGeom>
              <a:rect b="b" l="l" r="r" t="t"/>
              <a:pathLst>
                <a:path extrusionOk="0" h="1876" w="10398">
                  <a:moveTo>
                    <a:pt x="1" y="1"/>
                  </a:moveTo>
                  <a:lnTo>
                    <a:pt x="1" y="1875"/>
                  </a:lnTo>
                  <a:lnTo>
                    <a:pt x="10398" y="1875"/>
                  </a:lnTo>
                  <a:lnTo>
                    <a:pt x="1039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7"/>
            <p:cNvSpPr/>
            <p:nvPr/>
          </p:nvSpPr>
          <p:spPr>
            <a:xfrm>
              <a:off x="11869375" y="2582913"/>
              <a:ext cx="269900" cy="56600"/>
            </a:xfrm>
            <a:custGeom>
              <a:rect b="b" l="l" r="r" t="t"/>
              <a:pathLst>
                <a:path extrusionOk="0" h="2264" w="10796">
                  <a:moveTo>
                    <a:pt x="10398" y="389"/>
                  </a:moveTo>
                  <a:lnTo>
                    <a:pt x="10398" y="1866"/>
                  </a:lnTo>
                  <a:lnTo>
                    <a:pt x="389" y="1866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264"/>
                  </a:lnTo>
                  <a:lnTo>
                    <a:pt x="10795" y="2264"/>
                  </a:lnTo>
                  <a:lnTo>
                    <a:pt x="107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7"/>
            <p:cNvSpPr/>
            <p:nvPr/>
          </p:nvSpPr>
          <p:spPr>
            <a:xfrm>
              <a:off x="10577700" y="3234488"/>
              <a:ext cx="249775" cy="46875"/>
            </a:xfrm>
            <a:custGeom>
              <a:rect b="b" l="l" r="r" t="t"/>
              <a:pathLst>
                <a:path extrusionOk="0" h="1875" w="9991">
                  <a:moveTo>
                    <a:pt x="1" y="1"/>
                  </a:moveTo>
                  <a:lnTo>
                    <a:pt x="1" y="1875"/>
                  </a:lnTo>
                  <a:lnTo>
                    <a:pt x="9991" y="1875"/>
                  </a:lnTo>
                  <a:lnTo>
                    <a:pt x="9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7"/>
            <p:cNvSpPr/>
            <p:nvPr/>
          </p:nvSpPr>
          <p:spPr>
            <a:xfrm>
              <a:off x="10572850" y="3229638"/>
              <a:ext cx="259500" cy="56600"/>
            </a:xfrm>
            <a:custGeom>
              <a:rect b="b" l="l" r="r" t="t"/>
              <a:pathLst>
                <a:path extrusionOk="0" h="2264" w="10380">
                  <a:moveTo>
                    <a:pt x="9991" y="389"/>
                  </a:moveTo>
                  <a:lnTo>
                    <a:pt x="9991" y="1874"/>
                  </a:lnTo>
                  <a:lnTo>
                    <a:pt x="389" y="1874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263"/>
                  </a:lnTo>
                  <a:lnTo>
                    <a:pt x="10380" y="2263"/>
                  </a:lnTo>
                  <a:lnTo>
                    <a:pt x="1038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7"/>
            <p:cNvSpPr/>
            <p:nvPr/>
          </p:nvSpPr>
          <p:spPr>
            <a:xfrm>
              <a:off x="11874025" y="3234488"/>
              <a:ext cx="260150" cy="46875"/>
            </a:xfrm>
            <a:custGeom>
              <a:rect b="b" l="l" r="r" t="t"/>
              <a:pathLst>
                <a:path extrusionOk="0" h="1875" w="10406">
                  <a:moveTo>
                    <a:pt x="0" y="1"/>
                  </a:moveTo>
                  <a:lnTo>
                    <a:pt x="0" y="1875"/>
                  </a:lnTo>
                  <a:lnTo>
                    <a:pt x="10406" y="1875"/>
                  </a:lnTo>
                  <a:lnTo>
                    <a:pt x="104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7"/>
            <p:cNvSpPr/>
            <p:nvPr/>
          </p:nvSpPr>
          <p:spPr>
            <a:xfrm>
              <a:off x="11869150" y="3229638"/>
              <a:ext cx="270125" cy="56600"/>
            </a:xfrm>
            <a:custGeom>
              <a:rect b="b" l="l" r="r" t="t"/>
              <a:pathLst>
                <a:path extrusionOk="0" h="2264" w="10805">
                  <a:moveTo>
                    <a:pt x="10407" y="389"/>
                  </a:moveTo>
                  <a:lnTo>
                    <a:pt x="10407" y="1874"/>
                  </a:lnTo>
                  <a:lnTo>
                    <a:pt x="390" y="1874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263"/>
                  </a:lnTo>
                  <a:lnTo>
                    <a:pt x="10804" y="2263"/>
                  </a:lnTo>
                  <a:lnTo>
                    <a:pt x="1080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7"/>
            <p:cNvSpPr/>
            <p:nvPr/>
          </p:nvSpPr>
          <p:spPr>
            <a:xfrm>
              <a:off x="10889800" y="3234488"/>
              <a:ext cx="175300" cy="46875"/>
            </a:xfrm>
            <a:custGeom>
              <a:rect b="b" l="l" r="r" t="t"/>
              <a:pathLst>
                <a:path extrusionOk="0" h="1875" w="7012">
                  <a:moveTo>
                    <a:pt x="0" y="1"/>
                  </a:moveTo>
                  <a:lnTo>
                    <a:pt x="0" y="1875"/>
                  </a:lnTo>
                  <a:lnTo>
                    <a:pt x="7011" y="1875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7"/>
            <p:cNvSpPr/>
            <p:nvPr/>
          </p:nvSpPr>
          <p:spPr>
            <a:xfrm>
              <a:off x="10884925" y="3229638"/>
              <a:ext cx="185025" cy="56600"/>
            </a:xfrm>
            <a:custGeom>
              <a:rect b="b" l="l" r="r" t="t"/>
              <a:pathLst>
                <a:path extrusionOk="0" h="2264" w="7401">
                  <a:moveTo>
                    <a:pt x="7003" y="389"/>
                  </a:moveTo>
                  <a:lnTo>
                    <a:pt x="7003" y="1874"/>
                  </a:lnTo>
                  <a:lnTo>
                    <a:pt x="390" y="1874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263"/>
                  </a:lnTo>
                  <a:lnTo>
                    <a:pt x="7401" y="2263"/>
                  </a:lnTo>
                  <a:lnTo>
                    <a:pt x="74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7"/>
            <p:cNvSpPr/>
            <p:nvPr/>
          </p:nvSpPr>
          <p:spPr>
            <a:xfrm>
              <a:off x="11636425" y="3234488"/>
              <a:ext cx="175075" cy="46875"/>
            </a:xfrm>
            <a:custGeom>
              <a:rect b="b" l="l" r="r" t="t"/>
              <a:pathLst>
                <a:path extrusionOk="0" h="1875" w="7003">
                  <a:moveTo>
                    <a:pt x="0" y="1"/>
                  </a:moveTo>
                  <a:lnTo>
                    <a:pt x="0" y="1875"/>
                  </a:lnTo>
                  <a:lnTo>
                    <a:pt x="7002" y="1875"/>
                  </a:lnTo>
                  <a:lnTo>
                    <a:pt x="70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7"/>
            <p:cNvSpPr/>
            <p:nvPr/>
          </p:nvSpPr>
          <p:spPr>
            <a:xfrm>
              <a:off x="11631550" y="3229638"/>
              <a:ext cx="185025" cy="56600"/>
            </a:xfrm>
            <a:custGeom>
              <a:rect b="b" l="l" r="r" t="t"/>
              <a:pathLst>
                <a:path extrusionOk="0" h="2264" w="7401">
                  <a:moveTo>
                    <a:pt x="7003" y="389"/>
                  </a:moveTo>
                  <a:lnTo>
                    <a:pt x="7003" y="1874"/>
                  </a:lnTo>
                  <a:lnTo>
                    <a:pt x="390" y="1874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2263"/>
                  </a:lnTo>
                  <a:lnTo>
                    <a:pt x="7400" y="2263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7"/>
            <p:cNvSpPr/>
            <p:nvPr/>
          </p:nvSpPr>
          <p:spPr>
            <a:xfrm>
              <a:off x="11065075" y="3234488"/>
              <a:ext cx="167100" cy="46875"/>
            </a:xfrm>
            <a:custGeom>
              <a:rect b="b" l="l" r="r" t="t"/>
              <a:pathLst>
                <a:path extrusionOk="0" h="1875" w="6684">
                  <a:moveTo>
                    <a:pt x="0" y="1"/>
                  </a:moveTo>
                  <a:lnTo>
                    <a:pt x="0" y="1875"/>
                  </a:lnTo>
                  <a:lnTo>
                    <a:pt x="6684" y="1875"/>
                  </a:lnTo>
                  <a:lnTo>
                    <a:pt x="668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7"/>
            <p:cNvSpPr/>
            <p:nvPr/>
          </p:nvSpPr>
          <p:spPr>
            <a:xfrm>
              <a:off x="11059975" y="3229638"/>
              <a:ext cx="177075" cy="56600"/>
            </a:xfrm>
            <a:custGeom>
              <a:rect b="b" l="l" r="r" t="t"/>
              <a:pathLst>
                <a:path extrusionOk="0" h="2264" w="7083">
                  <a:moveTo>
                    <a:pt x="6693" y="389"/>
                  </a:moveTo>
                  <a:lnTo>
                    <a:pt x="6693" y="1874"/>
                  </a:lnTo>
                  <a:lnTo>
                    <a:pt x="399" y="1874"/>
                  </a:lnTo>
                  <a:lnTo>
                    <a:pt x="399" y="389"/>
                  </a:lnTo>
                  <a:close/>
                  <a:moveTo>
                    <a:pt x="1" y="0"/>
                  </a:moveTo>
                  <a:lnTo>
                    <a:pt x="1" y="2263"/>
                  </a:lnTo>
                  <a:lnTo>
                    <a:pt x="7082" y="2263"/>
                  </a:lnTo>
                  <a:lnTo>
                    <a:pt x="70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7"/>
            <p:cNvSpPr/>
            <p:nvPr/>
          </p:nvSpPr>
          <p:spPr>
            <a:xfrm>
              <a:off x="11468650" y="3234488"/>
              <a:ext cx="167125" cy="46875"/>
            </a:xfrm>
            <a:custGeom>
              <a:rect b="b" l="l" r="r" t="t"/>
              <a:pathLst>
                <a:path extrusionOk="0" h="1875" w="6685">
                  <a:moveTo>
                    <a:pt x="1" y="1"/>
                  </a:moveTo>
                  <a:lnTo>
                    <a:pt x="1" y="1875"/>
                  </a:lnTo>
                  <a:lnTo>
                    <a:pt x="6685" y="1875"/>
                  </a:lnTo>
                  <a:lnTo>
                    <a:pt x="668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7"/>
            <p:cNvSpPr/>
            <p:nvPr/>
          </p:nvSpPr>
          <p:spPr>
            <a:xfrm>
              <a:off x="11463800" y="3229638"/>
              <a:ext cx="176850" cy="56600"/>
            </a:xfrm>
            <a:custGeom>
              <a:rect b="b" l="l" r="r" t="t"/>
              <a:pathLst>
                <a:path extrusionOk="0" h="2264" w="7074">
                  <a:moveTo>
                    <a:pt x="6684" y="389"/>
                  </a:moveTo>
                  <a:lnTo>
                    <a:pt x="6684" y="1874"/>
                  </a:lnTo>
                  <a:lnTo>
                    <a:pt x="389" y="1874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2263"/>
                  </a:lnTo>
                  <a:lnTo>
                    <a:pt x="7073" y="2263"/>
                  </a:lnTo>
                  <a:lnTo>
                    <a:pt x="70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7"/>
            <p:cNvSpPr/>
            <p:nvPr/>
          </p:nvSpPr>
          <p:spPr>
            <a:xfrm>
              <a:off x="11657200" y="2544663"/>
              <a:ext cx="66775" cy="43125"/>
            </a:xfrm>
            <a:custGeom>
              <a:rect b="b" l="l" r="r" t="t"/>
              <a:pathLst>
                <a:path extrusionOk="0" h="1725" w="2671">
                  <a:moveTo>
                    <a:pt x="1335" y="1"/>
                  </a:moveTo>
                  <a:lnTo>
                    <a:pt x="0" y="1725"/>
                  </a:lnTo>
                  <a:lnTo>
                    <a:pt x="2670" y="1725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7"/>
            <p:cNvSpPr/>
            <p:nvPr/>
          </p:nvSpPr>
          <p:spPr>
            <a:xfrm>
              <a:off x="11647250" y="2536713"/>
              <a:ext cx="86650" cy="55950"/>
            </a:xfrm>
            <a:custGeom>
              <a:rect b="b" l="l" r="r" t="t"/>
              <a:pathLst>
                <a:path extrusionOk="0" h="2238" w="3466">
                  <a:moveTo>
                    <a:pt x="1733" y="637"/>
                  </a:moveTo>
                  <a:lnTo>
                    <a:pt x="2670" y="1848"/>
                  </a:lnTo>
                  <a:lnTo>
                    <a:pt x="796" y="1848"/>
                  </a:lnTo>
                  <a:lnTo>
                    <a:pt x="1733" y="637"/>
                  </a:lnTo>
                  <a:close/>
                  <a:moveTo>
                    <a:pt x="1733" y="1"/>
                  </a:moveTo>
                  <a:lnTo>
                    <a:pt x="0" y="2237"/>
                  </a:lnTo>
                  <a:lnTo>
                    <a:pt x="3466" y="2237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7"/>
            <p:cNvSpPr/>
            <p:nvPr/>
          </p:nvSpPr>
          <p:spPr>
            <a:xfrm>
              <a:off x="11723950" y="2544663"/>
              <a:ext cx="66975" cy="43125"/>
            </a:xfrm>
            <a:custGeom>
              <a:rect b="b" l="l" r="r" t="t"/>
              <a:pathLst>
                <a:path extrusionOk="0" h="1725" w="2679">
                  <a:moveTo>
                    <a:pt x="1344" y="1"/>
                  </a:moveTo>
                  <a:lnTo>
                    <a:pt x="0" y="1725"/>
                  </a:lnTo>
                  <a:lnTo>
                    <a:pt x="2679" y="1725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7"/>
            <p:cNvSpPr/>
            <p:nvPr/>
          </p:nvSpPr>
          <p:spPr>
            <a:xfrm>
              <a:off x="11714000" y="2536713"/>
              <a:ext cx="86875" cy="55950"/>
            </a:xfrm>
            <a:custGeom>
              <a:rect b="b" l="l" r="r" t="t"/>
              <a:pathLst>
                <a:path extrusionOk="0" h="2238" w="3475">
                  <a:moveTo>
                    <a:pt x="1742" y="637"/>
                  </a:moveTo>
                  <a:lnTo>
                    <a:pt x="2679" y="1848"/>
                  </a:lnTo>
                  <a:lnTo>
                    <a:pt x="796" y="1848"/>
                  </a:lnTo>
                  <a:lnTo>
                    <a:pt x="1742" y="637"/>
                  </a:lnTo>
                  <a:close/>
                  <a:moveTo>
                    <a:pt x="1742" y="1"/>
                  </a:moveTo>
                  <a:lnTo>
                    <a:pt x="0" y="2237"/>
                  </a:lnTo>
                  <a:lnTo>
                    <a:pt x="3475" y="2237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7"/>
            <p:cNvSpPr/>
            <p:nvPr/>
          </p:nvSpPr>
          <p:spPr>
            <a:xfrm>
              <a:off x="10910575" y="2544663"/>
              <a:ext cx="66775" cy="43125"/>
            </a:xfrm>
            <a:custGeom>
              <a:rect b="b" l="l" r="r" t="t"/>
              <a:pathLst>
                <a:path extrusionOk="0" h="1725" w="2671">
                  <a:moveTo>
                    <a:pt x="1335" y="1"/>
                  </a:moveTo>
                  <a:lnTo>
                    <a:pt x="0" y="1725"/>
                  </a:lnTo>
                  <a:lnTo>
                    <a:pt x="2670" y="1725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7"/>
            <p:cNvSpPr/>
            <p:nvPr/>
          </p:nvSpPr>
          <p:spPr>
            <a:xfrm>
              <a:off x="10900625" y="2536713"/>
              <a:ext cx="86675" cy="55950"/>
            </a:xfrm>
            <a:custGeom>
              <a:rect b="b" l="l" r="r" t="t"/>
              <a:pathLst>
                <a:path extrusionOk="0" h="2238" w="3467">
                  <a:moveTo>
                    <a:pt x="1733" y="637"/>
                  </a:moveTo>
                  <a:lnTo>
                    <a:pt x="2670" y="1848"/>
                  </a:lnTo>
                  <a:lnTo>
                    <a:pt x="796" y="1848"/>
                  </a:lnTo>
                  <a:lnTo>
                    <a:pt x="1733" y="637"/>
                  </a:lnTo>
                  <a:close/>
                  <a:moveTo>
                    <a:pt x="1733" y="1"/>
                  </a:moveTo>
                  <a:lnTo>
                    <a:pt x="0" y="2237"/>
                  </a:lnTo>
                  <a:lnTo>
                    <a:pt x="3466" y="2237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7"/>
            <p:cNvSpPr/>
            <p:nvPr/>
          </p:nvSpPr>
          <p:spPr>
            <a:xfrm>
              <a:off x="10977325" y="2544663"/>
              <a:ext cx="67000" cy="43125"/>
            </a:xfrm>
            <a:custGeom>
              <a:rect b="b" l="l" r="r" t="t"/>
              <a:pathLst>
                <a:path extrusionOk="0" h="1725" w="2680">
                  <a:moveTo>
                    <a:pt x="1344" y="1"/>
                  </a:moveTo>
                  <a:lnTo>
                    <a:pt x="0" y="1725"/>
                  </a:lnTo>
                  <a:lnTo>
                    <a:pt x="2679" y="1725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7"/>
            <p:cNvSpPr/>
            <p:nvPr/>
          </p:nvSpPr>
          <p:spPr>
            <a:xfrm>
              <a:off x="10967375" y="2536713"/>
              <a:ext cx="86875" cy="55950"/>
            </a:xfrm>
            <a:custGeom>
              <a:rect b="b" l="l" r="r" t="t"/>
              <a:pathLst>
                <a:path extrusionOk="0" h="2238" w="3475">
                  <a:moveTo>
                    <a:pt x="1742" y="637"/>
                  </a:moveTo>
                  <a:lnTo>
                    <a:pt x="2679" y="1848"/>
                  </a:lnTo>
                  <a:lnTo>
                    <a:pt x="796" y="1848"/>
                  </a:lnTo>
                  <a:lnTo>
                    <a:pt x="1742" y="637"/>
                  </a:lnTo>
                  <a:close/>
                  <a:moveTo>
                    <a:pt x="1742" y="1"/>
                  </a:moveTo>
                  <a:lnTo>
                    <a:pt x="0" y="2237"/>
                  </a:lnTo>
                  <a:lnTo>
                    <a:pt x="3475" y="2237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7"/>
            <p:cNvSpPr/>
            <p:nvPr/>
          </p:nvSpPr>
          <p:spPr>
            <a:xfrm>
              <a:off x="11308850" y="1588088"/>
              <a:ext cx="83125" cy="57925"/>
            </a:xfrm>
            <a:custGeom>
              <a:rect b="b" l="l" r="r" t="t"/>
              <a:pathLst>
                <a:path extrusionOk="0" h="2317" w="3325">
                  <a:moveTo>
                    <a:pt x="133" y="0"/>
                  </a:moveTo>
                  <a:lnTo>
                    <a:pt x="71" y="159"/>
                  </a:lnTo>
                  <a:lnTo>
                    <a:pt x="36" y="319"/>
                  </a:lnTo>
                  <a:lnTo>
                    <a:pt x="10" y="486"/>
                  </a:lnTo>
                  <a:lnTo>
                    <a:pt x="1" y="654"/>
                  </a:lnTo>
                  <a:lnTo>
                    <a:pt x="10" y="822"/>
                  </a:lnTo>
                  <a:lnTo>
                    <a:pt x="36" y="990"/>
                  </a:lnTo>
                  <a:lnTo>
                    <a:pt x="71" y="1150"/>
                  </a:lnTo>
                  <a:lnTo>
                    <a:pt x="133" y="1300"/>
                  </a:lnTo>
                  <a:lnTo>
                    <a:pt x="204" y="1450"/>
                  </a:lnTo>
                  <a:lnTo>
                    <a:pt x="284" y="1583"/>
                  </a:lnTo>
                  <a:lnTo>
                    <a:pt x="381" y="1715"/>
                  </a:lnTo>
                  <a:lnTo>
                    <a:pt x="487" y="1830"/>
                  </a:lnTo>
                  <a:lnTo>
                    <a:pt x="602" y="1936"/>
                  </a:lnTo>
                  <a:lnTo>
                    <a:pt x="735" y="2034"/>
                  </a:lnTo>
                  <a:lnTo>
                    <a:pt x="867" y="2122"/>
                  </a:lnTo>
                  <a:lnTo>
                    <a:pt x="1017" y="2184"/>
                  </a:lnTo>
                  <a:lnTo>
                    <a:pt x="1168" y="2246"/>
                  </a:lnTo>
                  <a:lnTo>
                    <a:pt x="1327" y="2281"/>
                  </a:lnTo>
                  <a:lnTo>
                    <a:pt x="1495" y="2308"/>
                  </a:lnTo>
                  <a:lnTo>
                    <a:pt x="1663" y="2317"/>
                  </a:lnTo>
                  <a:lnTo>
                    <a:pt x="1831" y="2308"/>
                  </a:lnTo>
                  <a:lnTo>
                    <a:pt x="1999" y="2281"/>
                  </a:lnTo>
                  <a:lnTo>
                    <a:pt x="2158" y="2246"/>
                  </a:lnTo>
                  <a:lnTo>
                    <a:pt x="2308" y="2184"/>
                  </a:lnTo>
                  <a:lnTo>
                    <a:pt x="2459" y="2122"/>
                  </a:lnTo>
                  <a:lnTo>
                    <a:pt x="2591" y="2034"/>
                  </a:lnTo>
                  <a:lnTo>
                    <a:pt x="2724" y="1936"/>
                  </a:lnTo>
                  <a:lnTo>
                    <a:pt x="2839" y="1830"/>
                  </a:lnTo>
                  <a:lnTo>
                    <a:pt x="2945" y="1715"/>
                  </a:lnTo>
                  <a:lnTo>
                    <a:pt x="3042" y="1583"/>
                  </a:lnTo>
                  <a:lnTo>
                    <a:pt x="3122" y="1450"/>
                  </a:lnTo>
                  <a:lnTo>
                    <a:pt x="3192" y="1300"/>
                  </a:lnTo>
                  <a:lnTo>
                    <a:pt x="3254" y="1150"/>
                  </a:lnTo>
                  <a:lnTo>
                    <a:pt x="3290" y="990"/>
                  </a:lnTo>
                  <a:lnTo>
                    <a:pt x="3316" y="822"/>
                  </a:lnTo>
                  <a:lnTo>
                    <a:pt x="3325" y="654"/>
                  </a:lnTo>
                  <a:lnTo>
                    <a:pt x="3316" y="486"/>
                  </a:lnTo>
                  <a:lnTo>
                    <a:pt x="3290" y="319"/>
                  </a:lnTo>
                  <a:lnTo>
                    <a:pt x="3245" y="159"/>
                  </a:lnTo>
                  <a:lnTo>
                    <a:pt x="3192" y="0"/>
                  </a:lnTo>
                  <a:lnTo>
                    <a:pt x="3139" y="115"/>
                  </a:lnTo>
                  <a:lnTo>
                    <a:pt x="3077" y="221"/>
                  </a:lnTo>
                  <a:lnTo>
                    <a:pt x="3015" y="319"/>
                  </a:lnTo>
                  <a:lnTo>
                    <a:pt x="2945" y="416"/>
                  </a:lnTo>
                  <a:lnTo>
                    <a:pt x="2865" y="504"/>
                  </a:lnTo>
                  <a:lnTo>
                    <a:pt x="2777" y="584"/>
                  </a:lnTo>
                  <a:lnTo>
                    <a:pt x="2688" y="663"/>
                  </a:lnTo>
                  <a:lnTo>
                    <a:pt x="2591" y="734"/>
                  </a:lnTo>
                  <a:lnTo>
                    <a:pt x="2485" y="796"/>
                  </a:lnTo>
                  <a:lnTo>
                    <a:pt x="2379" y="858"/>
                  </a:lnTo>
                  <a:lnTo>
                    <a:pt x="2273" y="902"/>
                  </a:lnTo>
                  <a:lnTo>
                    <a:pt x="2158" y="946"/>
                  </a:lnTo>
                  <a:lnTo>
                    <a:pt x="2034" y="973"/>
                  </a:lnTo>
                  <a:lnTo>
                    <a:pt x="1910" y="999"/>
                  </a:lnTo>
                  <a:lnTo>
                    <a:pt x="1787" y="1017"/>
                  </a:lnTo>
                  <a:lnTo>
                    <a:pt x="1530" y="1017"/>
                  </a:lnTo>
                  <a:lnTo>
                    <a:pt x="1406" y="999"/>
                  </a:lnTo>
                  <a:lnTo>
                    <a:pt x="1291" y="973"/>
                  </a:lnTo>
                  <a:lnTo>
                    <a:pt x="1168" y="946"/>
                  </a:lnTo>
                  <a:lnTo>
                    <a:pt x="1053" y="902"/>
                  </a:lnTo>
                  <a:lnTo>
                    <a:pt x="947" y="858"/>
                  </a:lnTo>
                  <a:lnTo>
                    <a:pt x="841" y="796"/>
                  </a:lnTo>
                  <a:lnTo>
                    <a:pt x="735" y="734"/>
                  </a:lnTo>
                  <a:lnTo>
                    <a:pt x="637" y="663"/>
                  </a:lnTo>
                  <a:lnTo>
                    <a:pt x="549" y="584"/>
                  </a:lnTo>
                  <a:lnTo>
                    <a:pt x="460" y="504"/>
                  </a:lnTo>
                  <a:lnTo>
                    <a:pt x="381" y="416"/>
                  </a:lnTo>
                  <a:lnTo>
                    <a:pt x="310" y="319"/>
                  </a:lnTo>
                  <a:lnTo>
                    <a:pt x="239" y="221"/>
                  </a:lnTo>
                  <a:lnTo>
                    <a:pt x="186" y="11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7"/>
            <p:cNvSpPr/>
            <p:nvPr/>
          </p:nvSpPr>
          <p:spPr>
            <a:xfrm>
              <a:off x="11304000" y="1575913"/>
              <a:ext cx="92850" cy="74975"/>
            </a:xfrm>
            <a:custGeom>
              <a:rect b="b" l="l" r="r" t="t"/>
              <a:pathLst>
                <a:path extrusionOk="0" h="2999" w="3714">
                  <a:moveTo>
                    <a:pt x="3316" y="991"/>
                  </a:moveTo>
                  <a:lnTo>
                    <a:pt x="3324" y="1141"/>
                  </a:lnTo>
                  <a:lnTo>
                    <a:pt x="3316" y="1292"/>
                  </a:lnTo>
                  <a:lnTo>
                    <a:pt x="3298" y="1442"/>
                  </a:lnTo>
                  <a:lnTo>
                    <a:pt x="3254" y="1575"/>
                  </a:lnTo>
                  <a:lnTo>
                    <a:pt x="3209" y="1716"/>
                  </a:lnTo>
                  <a:lnTo>
                    <a:pt x="3148" y="1840"/>
                  </a:lnTo>
                  <a:lnTo>
                    <a:pt x="3077" y="1964"/>
                  </a:lnTo>
                  <a:lnTo>
                    <a:pt x="2988" y="2079"/>
                  </a:lnTo>
                  <a:lnTo>
                    <a:pt x="2891" y="2185"/>
                  </a:lnTo>
                  <a:lnTo>
                    <a:pt x="2785" y="2273"/>
                  </a:lnTo>
                  <a:lnTo>
                    <a:pt x="2679" y="2362"/>
                  </a:lnTo>
                  <a:lnTo>
                    <a:pt x="2555" y="2432"/>
                  </a:lnTo>
                  <a:lnTo>
                    <a:pt x="2423" y="2494"/>
                  </a:lnTo>
                  <a:lnTo>
                    <a:pt x="2290" y="2547"/>
                  </a:lnTo>
                  <a:lnTo>
                    <a:pt x="2149" y="2583"/>
                  </a:lnTo>
                  <a:lnTo>
                    <a:pt x="2007" y="2600"/>
                  </a:lnTo>
                  <a:lnTo>
                    <a:pt x="1857" y="2609"/>
                  </a:lnTo>
                  <a:lnTo>
                    <a:pt x="1707" y="2600"/>
                  </a:lnTo>
                  <a:lnTo>
                    <a:pt x="1565" y="2583"/>
                  </a:lnTo>
                  <a:lnTo>
                    <a:pt x="1424" y="2547"/>
                  </a:lnTo>
                  <a:lnTo>
                    <a:pt x="1282" y="2494"/>
                  </a:lnTo>
                  <a:lnTo>
                    <a:pt x="1158" y="2432"/>
                  </a:lnTo>
                  <a:lnTo>
                    <a:pt x="1035" y="2362"/>
                  </a:lnTo>
                  <a:lnTo>
                    <a:pt x="920" y="2273"/>
                  </a:lnTo>
                  <a:lnTo>
                    <a:pt x="822" y="2185"/>
                  </a:lnTo>
                  <a:lnTo>
                    <a:pt x="725" y="2079"/>
                  </a:lnTo>
                  <a:lnTo>
                    <a:pt x="637" y="1964"/>
                  </a:lnTo>
                  <a:lnTo>
                    <a:pt x="566" y="1840"/>
                  </a:lnTo>
                  <a:lnTo>
                    <a:pt x="504" y="1716"/>
                  </a:lnTo>
                  <a:lnTo>
                    <a:pt x="451" y="1575"/>
                  </a:lnTo>
                  <a:lnTo>
                    <a:pt x="416" y="1442"/>
                  </a:lnTo>
                  <a:lnTo>
                    <a:pt x="398" y="1292"/>
                  </a:lnTo>
                  <a:lnTo>
                    <a:pt x="389" y="1141"/>
                  </a:lnTo>
                  <a:lnTo>
                    <a:pt x="398" y="991"/>
                  </a:lnTo>
                  <a:lnTo>
                    <a:pt x="460" y="1071"/>
                  </a:lnTo>
                  <a:lnTo>
                    <a:pt x="531" y="1150"/>
                  </a:lnTo>
                  <a:lnTo>
                    <a:pt x="610" y="1221"/>
                  </a:lnTo>
                  <a:lnTo>
                    <a:pt x="690" y="1283"/>
                  </a:lnTo>
                  <a:lnTo>
                    <a:pt x="769" y="1354"/>
                  </a:lnTo>
                  <a:lnTo>
                    <a:pt x="858" y="1407"/>
                  </a:lnTo>
                  <a:lnTo>
                    <a:pt x="946" y="1460"/>
                  </a:lnTo>
                  <a:lnTo>
                    <a:pt x="1043" y="1513"/>
                  </a:lnTo>
                  <a:lnTo>
                    <a:pt x="1132" y="1557"/>
                  </a:lnTo>
                  <a:lnTo>
                    <a:pt x="1229" y="1592"/>
                  </a:lnTo>
                  <a:lnTo>
                    <a:pt x="1335" y="1628"/>
                  </a:lnTo>
                  <a:lnTo>
                    <a:pt x="1432" y="1654"/>
                  </a:lnTo>
                  <a:lnTo>
                    <a:pt x="1539" y="1672"/>
                  </a:lnTo>
                  <a:lnTo>
                    <a:pt x="1645" y="1690"/>
                  </a:lnTo>
                  <a:lnTo>
                    <a:pt x="1751" y="1698"/>
                  </a:lnTo>
                  <a:lnTo>
                    <a:pt x="1963" y="1698"/>
                  </a:lnTo>
                  <a:lnTo>
                    <a:pt x="2069" y="1690"/>
                  </a:lnTo>
                  <a:lnTo>
                    <a:pt x="2175" y="1672"/>
                  </a:lnTo>
                  <a:lnTo>
                    <a:pt x="2281" y="1654"/>
                  </a:lnTo>
                  <a:lnTo>
                    <a:pt x="2378" y="1628"/>
                  </a:lnTo>
                  <a:lnTo>
                    <a:pt x="2485" y="1592"/>
                  </a:lnTo>
                  <a:lnTo>
                    <a:pt x="2582" y="1557"/>
                  </a:lnTo>
                  <a:lnTo>
                    <a:pt x="2670" y="1513"/>
                  </a:lnTo>
                  <a:lnTo>
                    <a:pt x="2767" y="1460"/>
                  </a:lnTo>
                  <a:lnTo>
                    <a:pt x="2856" y="1407"/>
                  </a:lnTo>
                  <a:lnTo>
                    <a:pt x="2944" y="1354"/>
                  </a:lnTo>
                  <a:lnTo>
                    <a:pt x="3024" y="1283"/>
                  </a:lnTo>
                  <a:lnTo>
                    <a:pt x="3103" y="1221"/>
                  </a:lnTo>
                  <a:lnTo>
                    <a:pt x="3174" y="1150"/>
                  </a:lnTo>
                  <a:lnTo>
                    <a:pt x="3245" y="1071"/>
                  </a:lnTo>
                  <a:lnTo>
                    <a:pt x="3316" y="991"/>
                  </a:lnTo>
                  <a:close/>
                  <a:moveTo>
                    <a:pt x="327" y="1"/>
                  </a:moveTo>
                  <a:lnTo>
                    <a:pt x="151" y="417"/>
                  </a:lnTo>
                  <a:lnTo>
                    <a:pt x="80" y="584"/>
                  </a:lnTo>
                  <a:lnTo>
                    <a:pt x="36" y="770"/>
                  </a:lnTo>
                  <a:lnTo>
                    <a:pt x="9" y="956"/>
                  </a:lnTo>
                  <a:lnTo>
                    <a:pt x="0" y="1141"/>
                  </a:lnTo>
                  <a:lnTo>
                    <a:pt x="9" y="1336"/>
                  </a:lnTo>
                  <a:lnTo>
                    <a:pt x="36" y="1513"/>
                  </a:lnTo>
                  <a:lnTo>
                    <a:pt x="80" y="1698"/>
                  </a:lnTo>
                  <a:lnTo>
                    <a:pt x="142" y="1866"/>
                  </a:lnTo>
                  <a:lnTo>
                    <a:pt x="221" y="2026"/>
                  </a:lnTo>
                  <a:lnTo>
                    <a:pt x="318" y="2185"/>
                  </a:lnTo>
                  <a:lnTo>
                    <a:pt x="425" y="2326"/>
                  </a:lnTo>
                  <a:lnTo>
                    <a:pt x="540" y="2459"/>
                  </a:lnTo>
                  <a:lnTo>
                    <a:pt x="672" y="2574"/>
                  </a:lnTo>
                  <a:lnTo>
                    <a:pt x="814" y="2680"/>
                  </a:lnTo>
                  <a:lnTo>
                    <a:pt x="973" y="2777"/>
                  </a:lnTo>
                  <a:lnTo>
                    <a:pt x="1132" y="2857"/>
                  </a:lnTo>
                  <a:lnTo>
                    <a:pt x="1300" y="2919"/>
                  </a:lnTo>
                  <a:lnTo>
                    <a:pt x="1485" y="2963"/>
                  </a:lnTo>
                  <a:lnTo>
                    <a:pt x="1662" y="2989"/>
                  </a:lnTo>
                  <a:lnTo>
                    <a:pt x="1857" y="2998"/>
                  </a:lnTo>
                  <a:lnTo>
                    <a:pt x="2042" y="2989"/>
                  </a:lnTo>
                  <a:lnTo>
                    <a:pt x="2228" y="2963"/>
                  </a:lnTo>
                  <a:lnTo>
                    <a:pt x="2405" y="2919"/>
                  </a:lnTo>
                  <a:lnTo>
                    <a:pt x="2582" y="2857"/>
                  </a:lnTo>
                  <a:lnTo>
                    <a:pt x="2741" y="2777"/>
                  </a:lnTo>
                  <a:lnTo>
                    <a:pt x="2891" y="2680"/>
                  </a:lnTo>
                  <a:lnTo>
                    <a:pt x="3042" y="2574"/>
                  </a:lnTo>
                  <a:lnTo>
                    <a:pt x="3165" y="2459"/>
                  </a:lnTo>
                  <a:lnTo>
                    <a:pt x="3289" y="2326"/>
                  </a:lnTo>
                  <a:lnTo>
                    <a:pt x="3395" y="2185"/>
                  </a:lnTo>
                  <a:lnTo>
                    <a:pt x="3492" y="2026"/>
                  </a:lnTo>
                  <a:lnTo>
                    <a:pt x="3572" y="1866"/>
                  </a:lnTo>
                  <a:lnTo>
                    <a:pt x="3634" y="1698"/>
                  </a:lnTo>
                  <a:lnTo>
                    <a:pt x="3678" y="1513"/>
                  </a:lnTo>
                  <a:lnTo>
                    <a:pt x="3705" y="1336"/>
                  </a:lnTo>
                  <a:lnTo>
                    <a:pt x="3713" y="1141"/>
                  </a:lnTo>
                  <a:lnTo>
                    <a:pt x="3705" y="956"/>
                  </a:lnTo>
                  <a:lnTo>
                    <a:pt x="3678" y="770"/>
                  </a:lnTo>
                  <a:lnTo>
                    <a:pt x="3634" y="584"/>
                  </a:lnTo>
                  <a:lnTo>
                    <a:pt x="3563" y="417"/>
                  </a:lnTo>
                  <a:lnTo>
                    <a:pt x="3386" y="1"/>
                  </a:lnTo>
                  <a:lnTo>
                    <a:pt x="3209" y="417"/>
                  </a:lnTo>
                  <a:lnTo>
                    <a:pt x="3156" y="514"/>
                  </a:lnTo>
                  <a:lnTo>
                    <a:pt x="3103" y="611"/>
                  </a:lnTo>
                  <a:lnTo>
                    <a:pt x="3042" y="699"/>
                  </a:lnTo>
                  <a:lnTo>
                    <a:pt x="2980" y="788"/>
                  </a:lnTo>
                  <a:lnTo>
                    <a:pt x="2909" y="867"/>
                  </a:lnTo>
                  <a:lnTo>
                    <a:pt x="2829" y="938"/>
                  </a:lnTo>
                  <a:lnTo>
                    <a:pt x="2750" y="1009"/>
                  </a:lnTo>
                  <a:lnTo>
                    <a:pt x="2661" y="1062"/>
                  </a:lnTo>
                  <a:lnTo>
                    <a:pt x="2573" y="1124"/>
                  </a:lnTo>
                  <a:lnTo>
                    <a:pt x="2485" y="1168"/>
                  </a:lnTo>
                  <a:lnTo>
                    <a:pt x="2378" y="1212"/>
                  </a:lnTo>
                  <a:lnTo>
                    <a:pt x="2281" y="1248"/>
                  </a:lnTo>
                  <a:lnTo>
                    <a:pt x="2175" y="1274"/>
                  </a:lnTo>
                  <a:lnTo>
                    <a:pt x="2069" y="1292"/>
                  </a:lnTo>
                  <a:lnTo>
                    <a:pt x="1963" y="1309"/>
                  </a:lnTo>
                  <a:lnTo>
                    <a:pt x="1751" y="1309"/>
                  </a:lnTo>
                  <a:lnTo>
                    <a:pt x="1636" y="1292"/>
                  </a:lnTo>
                  <a:lnTo>
                    <a:pt x="1530" y="1274"/>
                  </a:lnTo>
                  <a:lnTo>
                    <a:pt x="1432" y="1248"/>
                  </a:lnTo>
                  <a:lnTo>
                    <a:pt x="1326" y="1212"/>
                  </a:lnTo>
                  <a:lnTo>
                    <a:pt x="1229" y="1168"/>
                  </a:lnTo>
                  <a:lnTo>
                    <a:pt x="1141" y="1124"/>
                  </a:lnTo>
                  <a:lnTo>
                    <a:pt x="1043" y="1062"/>
                  </a:lnTo>
                  <a:lnTo>
                    <a:pt x="964" y="1009"/>
                  </a:lnTo>
                  <a:lnTo>
                    <a:pt x="884" y="938"/>
                  </a:lnTo>
                  <a:lnTo>
                    <a:pt x="805" y="867"/>
                  </a:lnTo>
                  <a:lnTo>
                    <a:pt x="734" y="788"/>
                  </a:lnTo>
                  <a:lnTo>
                    <a:pt x="663" y="699"/>
                  </a:lnTo>
                  <a:lnTo>
                    <a:pt x="610" y="611"/>
                  </a:lnTo>
                  <a:lnTo>
                    <a:pt x="557" y="514"/>
                  </a:lnTo>
                  <a:lnTo>
                    <a:pt x="504" y="417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7"/>
            <p:cNvSpPr/>
            <p:nvPr/>
          </p:nvSpPr>
          <p:spPr>
            <a:xfrm>
              <a:off x="11291175" y="3419938"/>
              <a:ext cx="55950" cy="142800"/>
            </a:xfrm>
            <a:custGeom>
              <a:rect b="b" l="l" r="r" t="t"/>
              <a:pathLst>
                <a:path extrusionOk="0" h="5712" w="2238">
                  <a:moveTo>
                    <a:pt x="1123" y="0"/>
                  </a:moveTo>
                  <a:lnTo>
                    <a:pt x="1008" y="9"/>
                  </a:lnTo>
                  <a:lnTo>
                    <a:pt x="893" y="27"/>
                  </a:lnTo>
                  <a:lnTo>
                    <a:pt x="787" y="53"/>
                  </a:lnTo>
                  <a:lnTo>
                    <a:pt x="690" y="89"/>
                  </a:lnTo>
                  <a:lnTo>
                    <a:pt x="593" y="133"/>
                  </a:lnTo>
                  <a:lnTo>
                    <a:pt x="496" y="195"/>
                  </a:lnTo>
                  <a:lnTo>
                    <a:pt x="407" y="257"/>
                  </a:lnTo>
                  <a:lnTo>
                    <a:pt x="328" y="327"/>
                  </a:lnTo>
                  <a:lnTo>
                    <a:pt x="257" y="407"/>
                  </a:lnTo>
                  <a:lnTo>
                    <a:pt x="195" y="495"/>
                  </a:lnTo>
                  <a:lnTo>
                    <a:pt x="142" y="584"/>
                  </a:lnTo>
                  <a:lnTo>
                    <a:pt x="89" y="681"/>
                  </a:lnTo>
                  <a:lnTo>
                    <a:pt x="53" y="787"/>
                  </a:lnTo>
                  <a:lnTo>
                    <a:pt x="27" y="893"/>
                  </a:lnTo>
                  <a:lnTo>
                    <a:pt x="9" y="999"/>
                  </a:lnTo>
                  <a:lnTo>
                    <a:pt x="0" y="1114"/>
                  </a:lnTo>
                  <a:lnTo>
                    <a:pt x="0" y="5712"/>
                  </a:lnTo>
                  <a:lnTo>
                    <a:pt x="2237" y="5712"/>
                  </a:lnTo>
                  <a:lnTo>
                    <a:pt x="2237" y="1114"/>
                  </a:lnTo>
                  <a:lnTo>
                    <a:pt x="2228" y="999"/>
                  </a:lnTo>
                  <a:lnTo>
                    <a:pt x="2211" y="893"/>
                  </a:lnTo>
                  <a:lnTo>
                    <a:pt x="2184" y="787"/>
                  </a:lnTo>
                  <a:lnTo>
                    <a:pt x="2149" y="681"/>
                  </a:lnTo>
                  <a:lnTo>
                    <a:pt x="2105" y="584"/>
                  </a:lnTo>
                  <a:lnTo>
                    <a:pt x="2043" y="495"/>
                  </a:lnTo>
                  <a:lnTo>
                    <a:pt x="1981" y="407"/>
                  </a:lnTo>
                  <a:lnTo>
                    <a:pt x="1910" y="327"/>
                  </a:lnTo>
                  <a:lnTo>
                    <a:pt x="1831" y="257"/>
                  </a:lnTo>
                  <a:lnTo>
                    <a:pt x="1742" y="195"/>
                  </a:lnTo>
                  <a:lnTo>
                    <a:pt x="1654" y="133"/>
                  </a:lnTo>
                  <a:lnTo>
                    <a:pt x="1556" y="89"/>
                  </a:lnTo>
                  <a:lnTo>
                    <a:pt x="1450" y="53"/>
                  </a:lnTo>
                  <a:lnTo>
                    <a:pt x="1344" y="27"/>
                  </a:lnTo>
                  <a:lnTo>
                    <a:pt x="1238" y="9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7"/>
            <p:cNvSpPr/>
            <p:nvPr/>
          </p:nvSpPr>
          <p:spPr>
            <a:xfrm>
              <a:off x="11286300" y="3415063"/>
              <a:ext cx="65675" cy="152525"/>
            </a:xfrm>
            <a:custGeom>
              <a:rect b="b" l="l" r="r" t="t"/>
              <a:pathLst>
                <a:path extrusionOk="0" h="6101" w="2627">
                  <a:moveTo>
                    <a:pt x="1318" y="390"/>
                  </a:moveTo>
                  <a:lnTo>
                    <a:pt x="1407" y="399"/>
                  </a:lnTo>
                  <a:lnTo>
                    <a:pt x="1504" y="407"/>
                  </a:lnTo>
                  <a:lnTo>
                    <a:pt x="1592" y="434"/>
                  </a:lnTo>
                  <a:lnTo>
                    <a:pt x="1672" y="460"/>
                  </a:lnTo>
                  <a:lnTo>
                    <a:pt x="1751" y="505"/>
                  </a:lnTo>
                  <a:lnTo>
                    <a:pt x="1831" y="549"/>
                  </a:lnTo>
                  <a:lnTo>
                    <a:pt x="1902" y="602"/>
                  </a:lnTo>
                  <a:lnTo>
                    <a:pt x="1964" y="664"/>
                  </a:lnTo>
                  <a:lnTo>
                    <a:pt x="2026" y="726"/>
                  </a:lnTo>
                  <a:lnTo>
                    <a:pt x="2079" y="796"/>
                  </a:lnTo>
                  <a:lnTo>
                    <a:pt x="2123" y="876"/>
                  </a:lnTo>
                  <a:lnTo>
                    <a:pt x="2167" y="956"/>
                  </a:lnTo>
                  <a:lnTo>
                    <a:pt x="2193" y="1035"/>
                  </a:lnTo>
                  <a:lnTo>
                    <a:pt x="2220" y="1124"/>
                  </a:lnTo>
                  <a:lnTo>
                    <a:pt x="2229" y="1221"/>
                  </a:lnTo>
                  <a:lnTo>
                    <a:pt x="2238" y="1309"/>
                  </a:lnTo>
                  <a:lnTo>
                    <a:pt x="2238" y="5712"/>
                  </a:lnTo>
                  <a:lnTo>
                    <a:pt x="399" y="5712"/>
                  </a:lnTo>
                  <a:lnTo>
                    <a:pt x="399" y="1309"/>
                  </a:lnTo>
                  <a:lnTo>
                    <a:pt x="399" y="1221"/>
                  </a:lnTo>
                  <a:lnTo>
                    <a:pt x="416" y="1124"/>
                  </a:lnTo>
                  <a:lnTo>
                    <a:pt x="434" y="1035"/>
                  </a:lnTo>
                  <a:lnTo>
                    <a:pt x="470" y="956"/>
                  </a:lnTo>
                  <a:lnTo>
                    <a:pt x="505" y="876"/>
                  </a:lnTo>
                  <a:lnTo>
                    <a:pt x="549" y="796"/>
                  </a:lnTo>
                  <a:lnTo>
                    <a:pt x="602" y="726"/>
                  </a:lnTo>
                  <a:lnTo>
                    <a:pt x="664" y="664"/>
                  </a:lnTo>
                  <a:lnTo>
                    <a:pt x="735" y="602"/>
                  </a:lnTo>
                  <a:lnTo>
                    <a:pt x="805" y="549"/>
                  </a:lnTo>
                  <a:lnTo>
                    <a:pt x="876" y="505"/>
                  </a:lnTo>
                  <a:lnTo>
                    <a:pt x="956" y="460"/>
                  </a:lnTo>
                  <a:lnTo>
                    <a:pt x="1044" y="434"/>
                  </a:lnTo>
                  <a:lnTo>
                    <a:pt x="1133" y="407"/>
                  </a:lnTo>
                  <a:lnTo>
                    <a:pt x="1221" y="399"/>
                  </a:lnTo>
                  <a:lnTo>
                    <a:pt x="1318" y="390"/>
                  </a:lnTo>
                  <a:close/>
                  <a:moveTo>
                    <a:pt x="1318" y="1"/>
                  </a:moveTo>
                  <a:lnTo>
                    <a:pt x="1186" y="10"/>
                  </a:lnTo>
                  <a:lnTo>
                    <a:pt x="1053" y="27"/>
                  </a:lnTo>
                  <a:lnTo>
                    <a:pt x="929" y="63"/>
                  </a:lnTo>
                  <a:lnTo>
                    <a:pt x="805" y="107"/>
                  </a:lnTo>
                  <a:lnTo>
                    <a:pt x="691" y="160"/>
                  </a:lnTo>
                  <a:lnTo>
                    <a:pt x="584" y="222"/>
                  </a:lnTo>
                  <a:lnTo>
                    <a:pt x="478" y="301"/>
                  </a:lnTo>
                  <a:lnTo>
                    <a:pt x="390" y="381"/>
                  </a:lnTo>
                  <a:lnTo>
                    <a:pt x="302" y="478"/>
                  </a:lnTo>
                  <a:lnTo>
                    <a:pt x="231" y="575"/>
                  </a:lnTo>
                  <a:lnTo>
                    <a:pt x="160" y="690"/>
                  </a:lnTo>
                  <a:lnTo>
                    <a:pt x="107" y="805"/>
                  </a:lnTo>
                  <a:lnTo>
                    <a:pt x="63" y="920"/>
                  </a:lnTo>
                  <a:lnTo>
                    <a:pt x="27" y="1044"/>
                  </a:lnTo>
                  <a:lnTo>
                    <a:pt x="10" y="1177"/>
                  </a:lnTo>
                  <a:lnTo>
                    <a:pt x="1" y="1309"/>
                  </a:lnTo>
                  <a:lnTo>
                    <a:pt x="1" y="6101"/>
                  </a:lnTo>
                  <a:lnTo>
                    <a:pt x="2627" y="6101"/>
                  </a:lnTo>
                  <a:lnTo>
                    <a:pt x="2627" y="1309"/>
                  </a:lnTo>
                  <a:lnTo>
                    <a:pt x="2618" y="1177"/>
                  </a:lnTo>
                  <a:lnTo>
                    <a:pt x="2600" y="1044"/>
                  </a:lnTo>
                  <a:lnTo>
                    <a:pt x="2565" y="920"/>
                  </a:lnTo>
                  <a:lnTo>
                    <a:pt x="2521" y="805"/>
                  </a:lnTo>
                  <a:lnTo>
                    <a:pt x="2468" y="690"/>
                  </a:lnTo>
                  <a:lnTo>
                    <a:pt x="2406" y="575"/>
                  </a:lnTo>
                  <a:lnTo>
                    <a:pt x="2326" y="478"/>
                  </a:lnTo>
                  <a:lnTo>
                    <a:pt x="2247" y="381"/>
                  </a:lnTo>
                  <a:lnTo>
                    <a:pt x="2149" y="301"/>
                  </a:lnTo>
                  <a:lnTo>
                    <a:pt x="2052" y="222"/>
                  </a:lnTo>
                  <a:lnTo>
                    <a:pt x="1937" y="160"/>
                  </a:lnTo>
                  <a:lnTo>
                    <a:pt x="1822" y="107"/>
                  </a:lnTo>
                  <a:lnTo>
                    <a:pt x="1707" y="63"/>
                  </a:lnTo>
                  <a:lnTo>
                    <a:pt x="1583" y="27"/>
                  </a:lnTo>
                  <a:lnTo>
                    <a:pt x="1451" y="10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7"/>
            <p:cNvSpPr/>
            <p:nvPr/>
          </p:nvSpPr>
          <p:spPr>
            <a:xfrm>
              <a:off x="10643125" y="3329088"/>
              <a:ext cx="25" cy="164700"/>
            </a:xfrm>
            <a:custGeom>
              <a:rect b="b" l="l" r="r" t="t"/>
              <a:pathLst>
                <a:path extrusionOk="0" h="6588" w="1">
                  <a:moveTo>
                    <a:pt x="1" y="1"/>
                  </a:moveTo>
                  <a:lnTo>
                    <a:pt x="1" y="658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7"/>
            <p:cNvSpPr/>
            <p:nvPr/>
          </p:nvSpPr>
          <p:spPr>
            <a:xfrm>
              <a:off x="10643125" y="3329088"/>
              <a:ext cx="25" cy="164700"/>
            </a:xfrm>
            <a:custGeom>
              <a:rect b="b" l="l" r="r" t="t"/>
              <a:pathLst>
                <a:path extrusionOk="0" fill="none" h="6588" w="1">
                  <a:moveTo>
                    <a:pt x="1" y="1"/>
                  </a:moveTo>
                  <a:lnTo>
                    <a:pt x="1" y="65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7"/>
            <p:cNvSpPr/>
            <p:nvPr/>
          </p:nvSpPr>
          <p:spPr>
            <a:xfrm>
              <a:off x="10638275" y="3329088"/>
              <a:ext cx="9750" cy="164700"/>
            </a:xfrm>
            <a:custGeom>
              <a:rect b="b" l="l" r="r" t="t"/>
              <a:pathLst>
                <a:path extrusionOk="0" h="6588" w="390">
                  <a:moveTo>
                    <a:pt x="0" y="1"/>
                  </a:moveTo>
                  <a:lnTo>
                    <a:pt x="0" y="6587"/>
                  </a:lnTo>
                  <a:lnTo>
                    <a:pt x="389" y="6587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7"/>
            <p:cNvSpPr/>
            <p:nvPr/>
          </p:nvSpPr>
          <p:spPr>
            <a:xfrm>
              <a:off x="10746350" y="3417063"/>
              <a:ext cx="25" cy="112075"/>
            </a:xfrm>
            <a:custGeom>
              <a:rect b="b" l="l" r="r" t="t"/>
              <a:pathLst>
                <a:path extrusionOk="0" h="4483" w="1">
                  <a:moveTo>
                    <a:pt x="0" y="0"/>
                  </a:moveTo>
                  <a:lnTo>
                    <a:pt x="0" y="44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7"/>
            <p:cNvSpPr/>
            <p:nvPr/>
          </p:nvSpPr>
          <p:spPr>
            <a:xfrm>
              <a:off x="10746350" y="3417063"/>
              <a:ext cx="25" cy="112075"/>
            </a:xfrm>
            <a:custGeom>
              <a:rect b="b" l="l" r="r" t="t"/>
              <a:pathLst>
                <a:path extrusionOk="0" fill="none" h="4483" w="1">
                  <a:moveTo>
                    <a:pt x="0" y="0"/>
                  </a:moveTo>
                  <a:lnTo>
                    <a:pt x="0" y="448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7"/>
            <p:cNvSpPr/>
            <p:nvPr/>
          </p:nvSpPr>
          <p:spPr>
            <a:xfrm>
              <a:off x="10741475" y="3417063"/>
              <a:ext cx="9750" cy="112075"/>
            </a:xfrm>
            <a:custGeom>
              <a:rect b="b" l="l" r="r" t="t"/>
              <a:pathLst>
                <a:path extrusionOk="0" h="4483" w="390">
                  <a:moveTo>
                    <a:pt x="1" y="0"/>
                  </a:moveTo>
                  <a:lnTo>
                    <a:pt x="1" y="4483"/>
                  </a:lnTo>
                  <a:lnTo>
                    <a:pt x="390" y="448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7"/>
            <p:cNvSpPr/>
            <p:nvPr/>
          </p:nvSpPr>
          <p:spPr>
            <a:xfrm>
              <a:off x="10746350" y="3322463"/>
              <a:ext cx="25" cy="63025"/>
            </a:xfrm>
            <a:custGeom>
              <a:rect b="b" l="l" r="r" t="t"/>
              <a:pathLst>
                <a:path extrusionOk="0" h="2521" w="1">
                  <a:moveTo>
                    <a:pt x="0" y="0"/>
                  </a:moveTo>
                  <a:lnTo>
                    <a:pt x="0" y="25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7"/>
            <p:cNvSpPr/>
            <p:nvPr/>
          </p:nvSpPr>
          <p:spPr>
            <a:xfrm>
              <a:off x="10746350" y="3322463"/>
              <a:ext cx="25" cy="63025"/>
            </a:xfrm>
            <a:custGeom>
              <a:rect b="b" l="l" r="r" t="t"/>
              <a:pathLst>
                <a:path extrusionOk="0" fill="none" h="2521" w="1">
                  <a:moveTo>
                    <a:pt x="0" y="0"/>
                  </a:moveTo>
                  <a:lnTo>
                    <a:pt x="0" y="252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7"/>
            <p:cNvSpPr/>
            <p:nvPr/>
          </p:nvSpPr>
          <p:spPr>
            <a:xfrm>
              <a:off x="10741475" y="3322463"/>
              <a:ext cx="9750" cy="63025"/>
            </a:xfrm>
            <a:custGeom>
              <a:rect b="b" l="l" r="r" t="t"/>
              <a:pathLst>
                <a:path extrusionOk="0" h="2521" w="390">
                  <a:moveTo>
                    <a:pt x="1" y="0"/>
                  </a:moveTo>
                  <a:lnTo>
                    <a:pt x="1" y="2520"/>
                  </a:lnTo>
                  <a:lnTo>
                    <a:pt x="390" y="2520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7"/>
            <p:cNvSpPr/>
            <p:nvPr/>
          </p:nvSpPr>
          <p:spPr>
            <a:xfrm>
              <a:off x="10612625" y="3464363"/>
              <a:ext cx="25" cy="73400"/>
            </a:xfrm>
            <a:custGeom>
              <a:rect b="b" l="l" r="r" t="t"/>
              <a:pathLst>
                <a:path extrusionOk="0" h="2936" w="1">
                  <a:moveTo>
                    <a:pt x="1" y="0"/>
                  </a:moveTo>
                  <a:lnTo>
                    <a:pt x="1" y="29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7"/>
            <p:cNvSpPr/>
            <p:nvPr/>
          </p:nvSpPr>
          <p:spPr>
            <a:xfrm>
              <a:off x="10612625" y="3464363"/>
              <a:ext cx="25" cy="73400"/>
            </a:xfrm>
            <a:custGeom>
              <a:rect b="b" l="l" r="r" t="t"/>
              <a:pathLst>
                <a:path extrusionOk="0" fill="none" h="2936" w="1">
                  <a:moveTo>
                    <a:pt x="1" y="0"/>
                  </a:moveTo>
                  <a:lnTo>
                    <a:pt x="1" y="293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7"/>
            <p:cNvSpPr/>
            <p:nvPr/>
          </p:nvSpPr>
          <p:spPr>
            <a:xfrm>
              <a:off x="10607775" y="3464363"/>
              <a:ext cx="9750" cy="73400"/>
            </a:xfrm>
            <a:custGeom>
              <a:rect b="b" l="l" r="r" t="t"/>
              <a:pathLst>
                <a:path extrusionOk="0" h="2936" w="390">
                  <a:moveTo>
                    <a:pt x="0" y="0"/>
                  </a:moveTo>
                  <a:lnTo>
                    <a:pt x="0" y="2935"/>
                  </a:lnTo>
                  <a:lnTo>
                    <a:pt x="389" y="2935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10612625" y="3370638"/>
              <a:ext cx="25" cy="51300"/>
            </a:xfrm>
            <a:custGeom>
              <a:rect b="b" l="l" r="r" t="t"/>
              <a:pathLst>
                <a:path extrusionOk="0" h="2052" w="1">
                  <a:moveTo>
                    <a:pt x="1" y="1"/>
                  </a:moveTo>
                  <a:lnTo>
                    <a:pt x="1" y="20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10612625" y="3370638"/>
              <a:ext cx="25" cy="51300"/>
            </a:xfrm>
            <a:custGeom>
              <a:rect b="b" l="l" r="r" t="t"/>
              <a:pathLst>
                <a:path extrusionOk="0" fill="none" h="2052" w="1">
                  <a:moveTo>
                    <a:pt x="1" y="1"/>
                  </a:moveTo>
                  <a:lnTo>
                    <a:pt x="1" y="205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7"/>
            <p:cNvSpPr/>
            <p:nvPr/>
          </p:nvSpPr>
          <p:spPr>
            <a:xfrm>
              <a:off x="10607775" y="3370638"/>
              <a:ext cx="9750" cy="51300"/>
            </a:xfrm>
            <a:custGeom>
              <a:rect b="b" l="l" r="r" t="t"/>
              <a:pathLst>
                <a:path extrusionOk="0" h="2052" w="390">
                  <a:moveTo>
                    <a:pt x="0" y="1"/>
                  </a:moveTo>
                  <a:lnTo>
                    <a:pt x="0" y="2052"/>
                  </a:lnTo>
                  <a:lnTo>
                    <a:pt x="389" y="2052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7"/>
            <p:cNvSpPr/>
            <p:nvPr/>
          </p:nvSpPr>
          <p:spPr>
            <a:xfrm>
              <a:off x="10792325" y="3370638"/>
              <a:ext cx="25" cy="83350"/>
            </a:xfrm>
            <a:custGeom>
              <a:rect b="b" l="l" r="r" t="t"/>
              <a:pathLst>
                <a:path extrusionOk="0" h="3334" w="1">
                  <a:moveTo>
                    <a:pt x="0" y="1"/>
                  </a:moveTo>
                  <a:lnTo>
                    <a:pt x="0" y="333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7"/>
            <p:cNvSpPr/>
            <p:nvPr/>
          </p:nvSpPr>
          <p:spPr>
            <a:xfrm>
              <a:off x="10792325" y="3370638"/>
              <a:ext cx="25" cy="83350"/>
            </a:xfrm>
            <a:custGeom>
              <a:rect b="b" l="l" r="r" t="t"/>
              <a:pathLst>
                <a:path extrusionOk="0" fill="none" h="3334" w="1">
                  <a:moveTo>
                    <a:pt x="0" y="1"/>
                  </a:moveTo>
                  <a:lnTo>
                    <a:pt x="0" y="333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7"/>
            <p:cNvSpPr/>
            <p:nvPr/>
          </p:nvSpPr>
          <p:spPr>
            <a:xfrm>
              <a:off x="10787450" y="3370638"/>
              <a:ext cx="9750" cy="83350"/>
            </a:xfrm>
            <a:custGeom>
              <a:rect b="b" l="l" r="r" t="t"/>
              <a:pathLst>
                <a:path extrusionOk="0" h="3334" w="390">
                  <a:moveTo>
                    <a:pt x="1" y="1"/>
                  </a:moveTo>
                  <a:lnTo>
                    <a:pt x="1" y="3334"/>
                  </a:lnTo>
                  <a:lnTo>
                    <a:pt x="390" y="3334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10711200" y="3464363"/>
              <a:ext cx="25" cy="73400"/>
            </a:xfrm>
            <a:custGeom>
              <a:rect b="b" l="l" r="r" t="t"/>
              <a:pathLst>
                <a:path extrusionOk="0" h="2936" w="1">
                  <a:moveTo>
                    <a:pt x="1" y="0"/>
                  </a:moveTo>
                  <a:lnTo>
                    <a:pt x="1" y="29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10711200" y="3464363"/>
              <a:ext cx="25" cy="73400"/>
            </a:xfrm>
            <a:custGeom>
              <a:rect b="b" l="l" r="r" t="t"/>
              <a:pathLst>
                <a:path extrusionOk="0" fill="none" h="2936" w="1">
                  <a:moveTo>
                    <a:pt x="1" y="0"/>
                  </a:moveTo>
                  <a:lnTo>
                    <a:pt x="1" y="293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7"/>
            <p:cNvSpPr/>
            <p:nvPr/>
          </p:nvSpPr>
          <p:spPr>
            <a:xfrm>
              <a:off x="10706350" y="3464363"/>
              <a:ext cx="9750" cy="73400"/>
            </a:xfrm>
            <a:custGeom>
              <a:rect b="b" l="l" r="r" t="t"/>
              <a:pathLst>
                <a:path extrusionOk="0" h="2936" w="390">
                  <a:moveTo>
                    <a:pt x="0" y="0"/>
                  </a:moveTo>
                  <a:lnTo>
                    <a:pt x="0" y="2935"/>
                  </a:lnTo>
                  <a:lnTo>
                    <a:pt x="389" y="2935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7"/>
            <p:cNvSpPr/>
            <p:nvPr/>
          </p:nvSpPr>
          <p:spPr>
            <a:xfrm>
              <a:off x="10792325" y="3488438"/>
              <a:ext cx="25" cy="49325"/>
            </a:xfrm>
            <a:custGeom>
              <a:rect b="b" l="l" r="r" t="t"/>
              <a:pathLst>
                <a:path extrusionOk="0" h="1973" w="1">
                  <a:moveTo>
                    <a:pt x="0" y="1"/>
                  </a:moveTo>
                  <a:lnTo>
                    <a:pt x="0" y="197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7"/>
            <p:cNvSpPr/>
            <p:nvPr/>
          </p:nvSpPr>
          <p:spPr>
            <a:xfrm>
              <a:off x="10792325" y="3488438"/>
              <a:ext cx="25" cy="49325"/>
            </a:xfrm>
            <a:custGeom>
              <a:rect b="b" l="l" r="r" t="t"/>
              <a:pathLst>
                <a:path extrusionOk="0" fill="none" h="1973" w="1">
                  <a:moveTo>
                    <a:pt x="0" y="1"/>
                  </a:moveTo>
                  <a:lnTo>
                    <a:pt x="0" y="197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7"/>
            <p:cNvSpPr/>
            <p:nvPr/>
          </p:nvSpPr>
          <p:spPr>
            <a:xfrm>
              <a:off x="10787450" y="3488438"/>
              <a:ext cx="9750" cy="49325"/>
            </a:xfrm>
            <a:custGeom>
              <a:rect b="b" l="l" r="r" t="t"/>
              <a:pathLst>
                <a:path extrusionOk="0" h="1973" w="390">
                  <a:moveTo>
                    <a:pt x="1" y="1"/>
                  </a:moveTo>
                  <a:lnTo>
                    <a:pt x="1" y="1972"/>
                  </a:lnTo>
                  <a:lnTo>
                    <a:pt x="390" y="1972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7"/>
            <p:cNvSpPr/>
            <p:nvPr/>
          </p:nvSpPr>
          <p:spPr>
            <a:xfrm>
              <a:off x="10676950" y="3407338"/>
              <a:ext cx="25" cy="121800"/>
            </a:xfrm>
            <a:custGeom>
              <a:rect b="b" l="l" r="r" t="t"/>
              <a:pathLst>
                <a:path extrusionOk="0" h="4872" w="1">
                  <a:moveTo>
                    <a:pt x="0" y="0"/>
                  </a:moveTo>
                  <a:lnTo>
                    <a:pt x="0" y="487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7"/>
            <p:cNvSpPr/>
            <p:nvPr/>
          </p:nvSpPr>
          <p:spPr>
            <a:xfrm>
              <a:off x="10676950" y="3407338"/>
              <a:ext cx="25" cy="121800"/>
            </a:xfrm>
            <a:custGeom>
              <a:rect b="b" l="l" r="r" t="t"/>
              <a:pathLst>
                <a:path extrusionOk="0" fill="none" h="4872" w="1">
                  <a:moveTo>
                    <a:pt x="0" y="0"/>
                  </a:moveTo>
                  <a:lnTo>
                    <a:pt x="0" y="487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7"/>
            <p:cNvSpPr/>
            <p:nvPr/>
          </p:nvSpPr>
          <p:spPr>
            <a:xfrm>
              <a:off x="10672075" y="3407338"/>
              <a:ext cx="9750" cy="121800"/>
            </a:xfrm>
            <a:custGeom>
              <a:rect b="b" l="l" r="r" t="t"/>
              <a:pathLst>
                <a:path extrusionOk="0" h="4872" w="390">
                  <a:moveTo>
                    <a:pt x="1" y="0"/>
                  </a:moveTo>
                  <a:lnTo>
                    <a:pt x="1" y="4872"/>
                  </a:lnTo>
                  <a:lnTo>
                    <a:pt x="390" y="4872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10913450" y="3329088"/>
              <a:ext cx="25" cy="164700"/>
            </a:xfrm>
            <a:custGeom>
              <a:rect b="b" l="l" r="r" t="t"/>
              <a:pathLst>
                <a:path extrusionOk="0" h="6588" w="1">
                  <a:moveTo>
                    <a:pt x="0" y="1"/>
                  </a:moveTo>
                  <a:lnTo>
                    <a:pt x="0" y="65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10913450" y="3329088"/>
              <a:ext cx="25" cy="164700"/>
            </a:xfrm>
            <a:custGeom>
              <a:rect b="b" l="l" r="r" t="t"/>
              <a:pathLst>
                <a:path extrusionOk="0" fill="none" h="6588" w="1">
                  <a:moveTo>
                    <a:pt x="0" y="1"/>
                  </a:moveTo>
                  <a:lnTo>
                    <a:pt x="0" y="65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7"/>
            <p:cNvSpPr/>
            <p:nvPr/>
          </p:nvSpPr>
          <p:spPr>
            <a:xfrm>
              <a:off x="10908575" y="3329088"/>
              <a:ext cx="9975" cy="164700"/>
            </a:xfrm>
            <a:custGeom>
              <a:rect b="b" l="l" r="r" t="t"/>
              <a:pathLst>
                <a:path extrusionOk="0" h="6588" w="399">
                  <a:moveTo>
                    <a:pt x="1" y="1"/>
                  </a:moveTo>
                  <a:lnTo>
                    <a:pt x="1" y="6587"/>
                  </a:lnTo>
                  <a:lnTo>
                    <a:pt x="399" y="6587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7"/>
            <p:cNvSpPr/>
            <p:nvPr/>
          </p:nvSpPr>
          <p:spPr>
            <a:xfrm>
              <a:off x="11016875" y="3417063"/>
              <a:ext cx="25" cy="112075"/>
            </a:xfrm>
            <a:custGeom>
              <a:rect b="b" l="l" r="r" t="t"/>
              <a:pathLst>
                <a:path extrusionOk="0" h="4483" w="1">
                  <a:moveTo>
                    <a:pt x="1" y="0"/>
                  </a:moveTo>
                  <a:lnTo>
                    <a:pt x="1" y="44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7"/>
            <p:cNvSpPr/>
            <p:nvPr/>
          </p:nvSpPr>
          <p:spPr>
            <a:xfrm>
              <a:off x="11016875" y="3417063"/>
              <a:ext cx="25" cy="112075"/>
            </a:xfrm>
            <a:custGeom>
              <a:rect b="b" l="l" r="r" t="t"/>
              <a:pathLst>
                <a:path extrusionOk="0" fill="none" h="4483" w="1">
                  <a:moveTo>
                    <a:pt x="1" y="0"/>
                  </a:moveTo>
                  <a:lnTo>
                    <a:pt x="1" y="448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11012025" y="3417063"/>
              <a:ext cx="9750" cy="112075"/>
            </a:xfrm>
            <a:custGeom>
              <a:rect b="b" l="l" r="r" t="t"/>
              <a:pathLst>
                <a:path extrusionOk="0" h="4483" w="390">
                  <a:moveTo>
                    <a:pt x="0" y="0"/>
                  </a:moveTo>
                  <a:lnTo>
                    <a:pt x="0" y="4483"/>
                  </a:lnTo>
                  <a:lnTo>
                    <a:pt x="389" y="4483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11016875" y="3322463"/>
              <a:ext cx="25" cy="63025"/>
            </a:xfrm>
            <a:custGeom>
              <a:rect b="b" l="l" r="r" t="t"/>
              <a:pathLst>
                <a:path extrusionOk="0" h="2521" w="1">
                  <a:moveTo>
                    <a:pt x="1" y="0"/>
                  </a:moveTo>
                  <a:lnTo>
                    <a:pt x="1" y="25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7"/>
            <p:cNvSpPr/>
            <p:nvPr/>
          </p:nvSpPr>
          <p:spPr>
            <a:xfrm>
              <a:off x="11016875" y="3322463"/>
              <a:ext cx="25" cy="63025"/>
            </a:xfrm>
            <a:custGeom>
              <a:rect b="b" l="l" r="r" t="t"/>
              <a:pathLst>
                <a:path extrusionOk="0" fill="none" h="2521" w="1">
                  <a:moveTo>
                    <a:pt x="1" y="0"/>
                  </a:moveTo>
                  <a:lnTo>
                    <a:pt x="1" y="252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7"/>
            <p:cNvSpPr/>
            <p:nvPr/>
          </p:nvSpPr>
          <p:spPr>
            <a:xfrm>
              <a:off x="11012025" y="3322463"/>
              <a:ext cx="9750" cy="63025"/>
            </a:xfrm>
            <a:custGeom>
              <a:rect b="b" l="l" r="r" t="t"/>
              <a:pathLst>
                <a:path extrusionOk="0" h="2521" w="390">
                  <a:moveTo>
                    <a:pt x="0" y="0"/>
                  </a:moveTo>
                  <a:lnTo>
                    <a:pt x="0" y="2520"/>
                  </a:lnTo>
                  <a:lnTo>
                    <a:pt x="389" y="2520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7"/>
            <p:cNvSpPr/>
            <p:nvPr/>
          </p:nvSpPr>
          <p:spPr>
            <a:xfrm>
              <a:off x="10883150" y="3464363"/>
              <a:ext cx="25" cy="73400"/>
            </a:xfrm>
            <a:custGeom>
              <a:rect b="b" l="l" r="r" t="t"/>
              <a:pathLst>
                <a:path extrusionOk="0" h="2936" w="1">
                  <a:moveTo>
                    <a:pt x="1" y="0"/>
                  </a:moveTo>
                  <a:lnTo>
                    <a:pt x="1" y="29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7"/>
            <p:cNvSpPr/>
            <p:nvPr/>
          </p:nvSpPr>
          <p:spPr>
            <a:xfrm>
              <a:off x="10883150" y="3464363"/>
              <a:ext cx="25" cy="73400"/>
            </a:xfrm>
            <a:custGeom>
              <a:rect b="b" l="l" r="r" t="t"/>
              <a:pathLst>
                <a:path extrusionOk="0" fill="none" h="2936" w="1">
                  <a:moveTo>
                    <a:pt x="1" y="0"/>
                  </a:moveTo>
                  <a:lnTo>
                    <a:pt x="1" y="293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7"/>
            <p:cNvSpPr/>
            <p:nvPr/>
          </p:nvSpPr>
          <p:spPr>
            <a:xfrm>
              <a:off x="10878300" y="3464363"/>
              <a:ext cx="9750" cy="73400"/>
            </a:xfrm>
            <a:custGeom>
              <a:rect b="b" l="l" r="r" t="t"/>
              <a:pathLst>
                <a:path extrusionOk="0" h="2936" w="390">
                  <a:moveTo>
                    <a:pt x="0" y="0"/>
                  </a:moveTo>
                  <a:lnTo>
                    <a:pt x="0" y="2935"/>
                  </a:lnTo>
                  <a:lnTo>
                    <a:pt x="389" y="2935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7"/>
            <p:cNvSpPr/>
            <p:nvPr/>
          </p:nvSpPr>
          <p:spPr>
            <a:xfrm>
              <a:off x="10883150" y="3370638"/>
              <a:ext cx="25" cy="51300"/>
            </a:xfrm>
            <a:custGeom>
              <a:rect b="b" l="l" r="r" t="t"/>
              <a:pathLst>
                <a:path extrusionOk="0" h="2052" w="1">
                  <a:moveTo>
                    <a:pt x="1" y="1"/>
                  </a:moveTo>
                  <a:lnTo>
                    <a:pt x="1" y="20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7"/>
            <p:cNvSpPr/>
            <p:nvPr/>
          </p:nvSpPr>
          <p:spPr>
            <a:xfrm>
              <a:off x="10883150" y="3370638"/>
              <a:ext cx="25" cy="51300"/>
            </a:xfrm>
            <a:custGeom>
              <a:rect b="b" l="l" r="r" t="t"/>
              <a:pathLst>
                <a:path extrusionOk="0" fill="none" h="2052" w="1">
                  <a:moveTo>
                    <a:pt x="1" y="1"/>
                  </a:moveTo>
                  <a:lnTo>
                    <a:pt x="1" y="205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7"/>
            <p:cNvSpPr/>
            <p:nvPr/>
          </p:nvSpPr>
          <p:spPr>
            <a:xfrm>
              <a:off x="10878300" y="3370638"/>
              <a:ext cx="9750" cy="51300"/>
            </a:xfrm>
            <a:custGeom>
              <a:rect b="b" l="l" r="r" t="t"/>
              <a:pathLst>
                <a:path extrusionOk="0" h="2052" w="390">
                  <a:moveTo>
                    <a:pt x="0" y="1"/>
                  </a:moveTo>
                  <a:lnTo>
                    <a:pt x="0" y="2052"/>
                  </a:lnTo>
                  <a:lnTo>
                    <a:pt x="389" y="2052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7"/>
            <p:cNvSpPr/>
            <p:nvPr/>
          </p:nvSpPr>
          <p:spPr>
            <a:xfrm>
              <a:off x="11062850" y="3370638"/>
              <a:ext cx="25" cy="83350"/>
            </a:xfrm>
            <a:custGeom>
              <a:rect b="b" l="l" r="r" t="t"/>
              <a:pathLst>
                <a:path extrusionOk="0" h="3334" w="1">
                  <a:moveTo>
                    <a:pt x="1" y="1"/>
                  </a:moveTo>
                  <a:lnTo>
                    <a:pt x="1" y="33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7"/>
            <p:cNvSpPr/>
            <p:nvPr/>
          </p:nvSpPr>
          <p:spPr>
            <a:xfrm>
              <a:off x="11062850" y="3370638"/>
              <a:ext cx="25" cy="83350"/>
            </a:xfrm>
            <a:custGeom>
              <a:rect b="b" l="l" r="r" t="t"/>
              <a:pathLst>
                <a:path extrusionOk="0" fill="none" h="3334" w="1">
                  <a:moveTo>
                    <a:pt x="1" y="1"/>
                  </a:moveTo>
                  <a:lnTo>
                    <a:pt x="1" y="333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7"/>
            <p:cNvSpPr/>
            <p:nvPr/>
          </p:nvSpPr>
          <p:spPr>
            <a:xfrm>
              <a:off x="11058000" y="3370638"/>
              <a:ext cx="9750" cy="83350"/>
            </a:xfrm>
            <a:custGeom>
              <a:rect b="b" l="l" r="r" t="t"/>
              <a:pathLst>
                <a:path extrusionOk="0" h="3334" w="390">
                  <a:moveTo>
                    <a:pt x="0" y="1"/>
                  </a:moveTo>
                  <a:lnTo>
                    <a:pt x="0" y="3334"/>
                  </a:lnTo>
                  <a:lnTo>
                    <a:pt x="389" y="3334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7"/>
            <p:cNvSpPr/>
            <p:nvPr/>
          </p:nvSpPr>
          <p:spPr>
            <a:xfrm>
              <a:off x="10981525" y="3464363"/>
              <a:ext cx="25" cy="73400"/>
            </a:xfrm>
            <a:custGeom>
              <a:rect b="b" l="l" r="r" t="t"/>
              <a:pathLst>
                <a:path extrusionOk="0" h="2936" w="1">
                  <a:moveTo>
                    <a:pt x="0" y="0"/>
                  </a:moveTo>
                  <a:lnTo>
                    <a:pt x="0" y="29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7"/>
            <p:cNvSpPr/>
            <p:nvPr/>
          </p:nvSpPr>
          <p:spPr>
            <a:xfrm>
              <a:off x="10981525" y="3464363"/>
              <a:ext cx="25" cy="73400"/>
            </a:xfrm>
            <a:custGeom>
              <a:rect b="b" l="l" r="r" t="t"/>
              <a:pathLst>
                <a:path extrusionOk="0" fill="none" h="2936" w="1">
                  <a:moveTo>
                    <a:pt x="0" y="0"/>
                  </a:moveTo>
                  <a:lnTo>
                    <a:pt x="0" y="293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7"/>
            <p:cNvSpPr/>
            <p:nvPr/>
          </p:nvSpPr>
          <p:spPr>
            <a:xfrm>
              <a:off x="10976650" y="3464363"/>
              <a:ext cx="9750" cy="73400"/>
            </a:xfrm>
            <a:custGeom>
              <a:rect b="b" l="l" r="r" t="t"/>
              <a:pathLst>
                <a:path extrusionOk="0" h="2936" w="390">
                  <a:moveTo>
                    <a:pt x="1" y="0"/>
                  </a:moveTo>
                  <a:lnTo>
                    <a:pt x="1" y="2935"/>
                  </a:lnTo>
                  <a:lnTo>
                    <a:pt x="390" y="2935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7"/>
            <p:cNvSpPr/>
            <p:nvPr/>
          </p:nvSpPr>
          <p:spPr>
            <a:xfrm>
              <a:off x="11062850" y="3488438"/>
              <a:ext cx="25" cy="49325"/>
            </a:xfrm>
            <a:custGeom>
              <a:rect b="b" l="l" r="r" t="t"/>
              <a:pathLst>
                <a:path extrusionOk="0" h="1973" w="1">
                  <a:moveTo>
                    <a:pt x="1" y="1"/>
                  </a:moveTo>
                  <a:lnTo>
                    <a:pt x="1" y="19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7"/>
            <p:cNvSpPr/>
            <p:nvPr/>
          </p:nvSpPr>
          <p:spPr>
            <a:xfrm>
              <a:off x="11062850" y="3488438"/>
              <a:ext cx="25" cy="49325"/>
            </a:xfrm>
            <a:custGeom>
              <a:rect b="b" l="l" r="r" t="t"/>
              <a:pathLst>
                <a:path extrusionOk="0" fill="none" h="1973" w="1">
                  <a:moveTo>
                    <a:pt x="1" y="1"/>
                  </a:moveTo>
                  <a:lnTo>
                    <a:pt x="1" y="197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7"/>
            <p:cNvSpPr/>
            <p:nvPr/>
          </p:nvSpPr>
          <p:spPr>
            <a:xfrm>
              <a:off x="11058000" y="3488438"/>
              <a:ext cx="9750" cy="49325"/>
            </a:xfrm>
            <a:custGeom>
              <a:rect b="b" l="l" r="r" t="t"/>
              <a:pathLst>
                <a:path extrusionOk="0" h="1973" w="390">
                  <a:moveTo>
                    <a:pt x="0" y="1"/>
                  </a:moveTo>
                  <a:lnTo>
                    <a:pt x="0" y="1972"/>
                  </a:lnTo>
                  <a:lnTo>
                    <a:pt x="389" y="1972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7"/>
            <p:cNvSpPr/>
            <p:nvPr/>
          </p:nvSpPr>
          <p:spPr>
            <a:xfrm>
              <a:off x="10947250" y="3407338"/>
              <a:ext cx="25" cy="121800"/>
            </a:xfrm>
            <a:custGeom>
              <a:rect b="b" l="l" r="r" t="t"/>
              <a:pathLst>
                <a:path extrusionOk="0" h="4872" w="1">
                  <a:moveTo>
                    <a:pt x="1" y="0"/>
                  </a:moveTo>
                  <a:lnTo>
                    <a:pt x="1" y="48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7"/>
            <p:cNvSpPr/>
            <p:nvPr/>
          </p:nvSpPr>
          <p:spPr>
            <a:xfrm>
              <a:off x="10947250" y="3407338"/>
              <a:ext cx="25" cy="121800"/>
            </a:xfrm>
            <a:custGeom>
              <a:rect b="b" l="l" r="r" t="t"/>
              <a:pathLst>
                <a:path extrusionOk="0" fill="none" h="4872" w="1">
                  <a:moveTo>
                    <a:pt x="1" y="0"/>
                  </a:moveTo>
                  <a:lnTo>
                    <a:pt x="1" y="487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7"/>
            <p:cNvSpPr/>
            <p:nvPr/>
          </p:nvSpPr>
          <p:spPr>
            <a:xfrm>
              <a:off x="10942400" y="3407338"/>
              <a:ext cx="9750" cy="121800"/>
            </a:xfrm>
            <a:custGeom>
              <a:rect b="b" l="l" r="r" t="t"/>
              <a:pathLst>
                <a:path extrusionOk="0" h="4872" w="390">
                  <a:moveTo>
                    <a:pt x="0" y="0"/>
                  </a:moveTo>
                  <a:lnTo>
                    <a:pt x="0" y="4872"/>
                  </a:lnTo>
                  <a:lnTo>
                    <a:pt x="389" y="4872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7"/>
            <p:cNvSpPr/>
            <p:nvPr/>
          </p:nvSpPr>
          <p:spPr>
            <a:xfrm>
              <a:off x="12063425" y="3366438"/>
              <a:ext cx="25" cy="164700"/>
            </a:xfrm>
            <a:custGeom>
              <a:rect b="b" l="l" r="r" t="t"/>
              <a:pathLst>
                <a:path extrusionOk="0" h="6588" w="1">
                  <a:moveTo>
                    <a:pt x="1" y="6587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7"/>
            <p:cNvSpPr/>
            <p:nvPr/>
          </p:nvSpPr>
          <p:spPr>
            <a:xfrm>
              <a:off x="12063425" y="3366438"/>
              <a:ext cx="25" cy="164700"/>
            </a:xfrm>
            <a:custGeom>
              <a:rect b="b" l="l" r="r" t="t"/>
              <a:pathLst>
                <a:path extrusionOk="0" fill="none" h="6588" w="1">
                  <a:moveTo>
                    <a:pt x="1" y="6587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7"/>
            <p:cNvSpPr/>
            <p:nvPr/>
          </p:nvSpPr>
          <p:spPr>
            <a:xfrm>
              <a:off x="12058575" y="3366438"/>
              <a:ext cx="9750" cy="164700"/>
            </a:xfrm>
            <a:custGeom>
              <a:rect b="b" l="l" r="r" t="t"/>
              <a:pathLst>
                <a:path extrusionOk="0" h="6588" w="390">
                  <a:moveTo>
                    <a:pt x="0" y="1"/>
                  </a:moveTo>
                  <a:lnTo>
                    <a:pt x="0" y="6587"/>
                  </a:lnTo>
                  <a:lnTo>
                    <a:pt x="389" y="6587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7"/>
            <p:cNvSpPr/>
            <p:nvPr/>
          </p:nvSpPr>
          <p:spPr>
            <a:xfrm>
              <a:off x="11960225" y="3331088"/>
              <a:ext cx="25" cy="112075"/>
            </a:xfrm>
            <a:custGeom>
              <a:rect b="b" l="l" r="r" t="t"/>
              <a:pathLst>
                <a:path extrusionOk="0" h="4483" w="1">
                  <a:moveTo>
                    <a:pt x="0" y="448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7"/>
            <p:cNvSpPr/>
            <p:nvPr/>
          </p:nvSpPr>
          <p:spPr>
            <a:xfrm>
              <a:off x="11960225" y="3331088"/>
              <a:ext cx="25" cy="112075"/>
            </a:xfrm>
            <a:custGeom>
              <a:rect b="b" l="l" r="r" t="t"/>
              <a:pathLst>
                <a:path extrusionOk="0" fill="none" h="4483" w="1">
                  <a:moveTo>
                    <a:pt x="0" y="4483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7"/>
            <p:cNvSpPr/>
            <p:nvPr/>
          </p:nvSpPr>
          <p:spPr>
            <a:xfrm>
              <a:off x="11955350" y="3331088"/>
              <a:ext cx="9750" cy="112075"/>
            </a:xfrm>
            <a:custGeom>
              <a:rect b="b" l="l" r="r" t="t"/>
              <a:pathLst>
                <a:path extrusionOk="0" h="4483" w="390">
                  <a:moveTo>
                    <a:pt x="1" y="0"/>
                  </a:moveTo>
                  <a:lnTo>
                    <a:pt x="1" y="4483"/>
                  </a:lnTo>
                  <a:lnTo>
                    <a:pt x="390" y="448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7"/>
            <p:cNvSpPr/>
            <p:nvPr/>
          </p:nvSpPr>
          <p:spPr>
            <a:xfrm>
              <a:off x="11960225" y="3474738"/>
              <a:ext cx="25" cy="63025"/>
            </a:xfrm>
            <a:custGeom>
              <a:rect b="b" l="l" r="r" t="t"/>
              <a:pathLst>
                <a:path extrusionOk="0" h="2521" w="1">
                  <a:moveTo>
                    <a:pt x="0" y="2520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7"/>
            <p:cNvSpPr/>
            <p:nvPr/>
          </p:nvSpPr>
          <p:spPr>
            <a:xfrm>
              <a:off x="11960225" y="3474738"/>
              <a:ext cx="25" cy="63025"/>
            </a:xfrm>
            <a:custGeom>
              <a:rect b="b" l="l" r="r" t="t"/>
              <a:pathLst>
                <a:path extrusionOk="0" fill="none" h="2521" w="1">
                  <a:moveTo>
                    <a:pt x="0" y="2520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7"/>
            <p:cNvSpPr/>
            <p:nvPr/>
          </p:nvSpPr>
          <p:spPr>
            <a:xfrm>
              <a:off x="11955350" y="3474738"/>
              <a:ext cx="9750" cy="63025"/>
            </a:xfrm>
            <a:custGeom>
              <a:rect b="b" l="l" r="r" t="t"/>
              <a:pathLst>
                <a:path extrusionOk="0" h="2521" w="390">
                  <a:moveTo>
                    <a:pt x="1" y="1"/>
                  </a:moveTo>
                  <a:lnTo>
                    <a:pt x="1" y="2520"/>
                  </a:lnTo>
                  <a:lnTo>
                    <a:pt x="390" y="2520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7"/>
            <p:cNvSpPr/>
            <p:nvPr/>
          </p:nvSpPr>
          <p:spPr>
            <a:xfrm>
              <a:off x="12093925" y="3322463"/>
              <a:ext cx="25" cy="73400"/>
            </a:xfrm>
            <a:custGeom>
              <a:rect b="b" l="l" r="r" t="t"/>
              <a:pathLst>
                <a:path extrusionOk="0" h="2936" w="1">
                  <a:moveTo>
                    <a:pt x="1" y="2936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7"/>
            <p:cNvSpPr/>
            <p:nvPr/>
          </p:nvSpPr>
          <p:spPr>
            <a:xfrm>
              <a:off x="12093925" y="3322463"/>
              <a:ext cx="25" cy="73400"/>
            </a:xfrm>
            <a:custGeom>
              <a:rect b="b" l="l" r="r" t="t"/>
              <a:pathLst>
                <a:path extrusionOk="0" fill="none" h="2936" w="1">
                  <a:moveTo>
                    <a:pt x="1" y="2936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7"/>
            <p:cNvSpPr/>
            <p:nvPr/>
          </p:nvSpPr>
          <p:spPr>
            <a:xfrm>
              <a:off x="12089075" y="3322463"/>
              <a:ext cx="9750" cy="73400"/>
            </a:xfrm>
            <a:custGeom>
              <a:rect b="b" l="l" r="r" t="t"/>
              <a:pathLst>
                <a:path extrusionOk="0" h="2936" w="390">
                  <a:moveTo>
                    <a:pt x="0" y="0"/>
                  </a:moveTo>
                  <a:lnTo>
                    <a:pt x="0" y="2936"/>
                  </a:lnTo>
                  <a:lnTo>
                    <a:pt x="389" y="2936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7"/>
            <p:cNvSpPr/>
            <p:nvPr/>
          </p:nvSpPr>
          <p:spPr>
            <a:xfrm>
              <a:off x="12093925" y="3438288"/>
              <a:ext cx="25" cy="51300"/>
            </a:xfrm>
            <a:custGeom>
              <a:rect b="b" l="l" r="r" t="t"/>
              <a:pathLst>
                <a:path extrusionOk="0" h="2052" w="1">
                  <a:moveTo>
                    <a:pt x="1" y="2051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7"/>
            <p:cNvSpPr/>
            <p:nvPr/>
          </p:nvSpPr>
          <p:spPr>
            <a:xfrm>
              <a:off x="12093925" y="3438288"/>
              <a:ext cx="25" cy="51300"/>
            </a:xfrm>
            <a:custGeom>
              <a:rect b="b" l="l" r="r" t="t"/>
              <a:pathLst>
                <a:path extrusionOk="0" fill="none" h="2052" w="1">
                  <a:moveTo>
                    <a:pt x="1" y="2051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7"/>
            <p:cNvSpPr/>
            <p:nvPr/>
          </p:nvSpPr>
          <p:spPr>
            <a:xfrm>
              <a:off x="12089075" y="3438288"/>
              <a:ext cx="9750" cy="51300"/>
            </a:xfrm>
            <a:custGeom>
              <a:rect b="b" l="l" r="r" t="t"/>
              <a:pathLst>
                <a:path extrusionOk="0" h="2052" w="390">
                  <a:moveTo>
                    <a:pt x="0" y="0"/>
                  </a:moveTo>
                  <a:lnTo>
                    <a:pt x="0" y="2051"/>
                  </a:lnTo>
                  <a:lnTo>
                    <a:pt x="389" y="2051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7"/>
            <p:cNvSpPr/>
            <p:nvPr/>
          </p:nvSpPr>
          <p:spPr>
            <a:xfrm>
              <a:off x="11914250" y="3406238"/>
              <a:ext cx="25" cy="83350"/>
            </a:xfrm>
            <a:custGeom>
              <a:rect b="b" l="l" r="r" t="t"/>
              <a:pathLst>
                <a:path extrusionOk="0" h="3334" w="1">
                  <a:moveTo>
                    <a:pt x="0" y="333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7"/>
            <p:cNvSpPr/>
            <p:nvPr/>
          </p:nvSpPr>
          <p:spPr>
            <a:xfrm>
              <a:off x="11914250" y="3406238"/>
              <a:ext cx="25" cy="83350"/>
            </a:xfrm>
            <a:custGeom>
              <a:rect b="b" l="l" r="r" t="t"/>
              <a:pathLst>
                <a:path extrusionOk="0" fill="none" h="3334" w="1">
                  <a:moveTo>
                    <a:pt x="0" y="3333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7"/>
            <p:cNvSpPr/>
            <p:nvPr/>
          </p:nvSpPr>
          <p:spPr>
            <a:xfrm>
              <a:off x="11909375" y="3406238"/>
              <a:ext cx="9750" cy="83350"/>
            </a:xfrm>
            <a:custGeom>
              <a:rect b="b" l="l" r="r" t="t"/>
              <a:pathLst>
                <a:path extrusionOk="0" h="3334" w="390">
                  <a:moveTo>
                    <a:pt x="1" y="0"/>
                  </a:moveTo>
                  <a:lnTo>
                    <a:pt x="1" y="3333"/>
                  </a:lnTo>
                  <a:lnTo>
                    <a:pt x="390" y="333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7"/>
            <p:cNvSpPr/>
            <p:nvPr/>
          </p:nvSpPr>
          <p:spPr>
            <a:xfrm>
              <a:off x="11995575" y="3322463"/>
              <a:ext cx="25" cy="73400"/>
            </a:xfrm>
            <a:custGeom>
              <a:rect b="b" l="l" r="r" t="t"/>
              <a:pathLst>
                <a:path extrusionOk="0" h="2936" w="1">
                  <a:moveTo>
                    <a:pt x="1" y="2936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7"/>
            <p:cNvSpPr/>
            <p:nvPr/>
          </p:nvSpPr>
          <p:spPr>
            <a:xfrm>
              <a:off x="11995575" y="3322463"/>
              <a:ext cx="25" cy="73400"/>
            </a:xfrm>
            <a:custGeom>
              <a:rect b="b" l="l" r="r" t="t"/>
              <a:pathLst>
                <a:path extrusionOk="0" fill="none" h="2936" w="1">
                  <a:moveTo>
                    <a:pt x="1" y="2936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7"/>
            <p:cNvSpPr/>
            <p:nvPr/>
          </p:nvSpPr>
          <p:spPr>
            <a:xfrm>
              <a:off x="11990500" y="3322463"/>
              <a:ext cx="9975" cy="73400"/>
            </a:xfrm>
            <a:custGeom>
              <a:rect b="b" l="l" r="r" t="t"/>
              <a:pathLst>
                <a:path extrusionOk="0" h="2936" w="399">
                  <a:moveTo>
                    <a:pt x="0" y="0"/>
                  </a:moveTo>
                  <a:lnTo>
                    <a:pt x="0" y="2936"/>
                  </a:lnTo>
                  <a:lnTo>
                    <a:pt x="398" y="2936"/>
                  </a:lnTo>
                  <a:lnTo>
                    <a:pt x="3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7"/>
            <p:cNvSpPr/>
            <p:nvPr/>
          </p:nvSpPr>
          <p:spPr>
            <a:xfrm>
              <a:off x="11914250" y="3322463"/>
              <a:ext cx="25" cy="49300"/>
            </a:xfrm>
            <a:custGeom>
              <a:rect b="b" l="l" r="r" t="t"/>
              <a:pathLst>
                <a:path extrusionOk="0" h="1972" w="1">
                  <a:moveTo>
                    <a:pt x="0" y="197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7"/>
            <p:cNvSpPr/>
            <p:nvPr/>
          </p:nvSpPr>
          <p:spPr>
            <a:xfrm>
              <a:off x="11914250" y="3322463"/>
              <a:ext cx="25" cy="49300"/>
            </a:xfrm>
            <a:custGeom>
              <a:rect b="b" l="l" r="r" t="t"/>
              <a:pathLst>
                <a:path extrusionOk="0" fill="none" h="1972" w="1">
                  <a:moveTo>
                    <a:pt x="0" y="1972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7"/>
            <p:cNvSpPr/>
            <p:nvPr/>
          </p:nvSpPr>
          <p:spPr>
            <a:xfrm>
              <a:off x="11909375" y="3322463"/>
              <a:ext cx="9750" cy="49300"/>
            </a:xfrm>
            <a:custGeom>
              <a:rect b="b" l="l" r="r" t="t"/>
              <a:pathLst>
                <a:path extrusionOk="0" h="1972" w="390">
                  <a:moveTo>
                    <a:pt x="1" y="0"/>
                  </a:moveTo>
                  <a:lnTo>
                    <a:pt x="1" y="1972"/>
                  </a:lnTo>
                  <a:lnTo>
                    <a:pt x="390" y="1972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7"/>
            <p:cNvSpPr/>
            <p:nvPr/>
          </p:nvSpPr>
          <p:spPr>
            <a:xfrm>
              <a:off x="12029850" y="3331088"/>
              <a:ext cx="25" cy="121800"/>
            </a:xfrm>
            <a:custGeom>
              <a:rect b="b" l="l" r="r" t="t"/>
              <a:pathLst>
                <a:path extrusionOk="0" h="4872" w="1">
                  <a:moveTo>
                    <a:pt x="0" y="487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7"/>
            <p:cNvSpPr/>
            <p:nvPr/>
          </p:nvSpPr>
          <p:spPr>
            <a:xfrm>
              <a:off x="12029850" y="3331088"/>
              <a:ext cx="25" cy="121800"/>
            </a:xfrm>
            <a:custGeom>
              <a:rect b="b" l="l" r="r" t="t"/>
              <a:pathLst>
                <a:path extrusionOk="0" fill="none" h="4872" w="1">
                  <a:moveTo>
                    <a:pt x="0" y="4872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7"/>
            <p:cNvSpPr/>
            <p:nvPr/>
          </p:nvSpPr>
          <p:spPr>
            <a:xfrm>
              <a:off x="12024975" y="3331088"/>
              <a:ext cx="9750" cy="121800"/>
            </a:xfrm>
            <a:custGeom>
              <a:rect b="b" l="l" r="r" t="t"/>
              <a:pathLst>
                <a:path extrusionOk="0" h="4872" w="390">
                  <a:moveTo>
                    <a:pt x="1" y="0"/>
                  </a:moveTo>
                  <a:lnTo>
                    <a:pt x="1" y="4872"/>
                  </a:lnTo>
                  <a:lnTo>
                    <a:pt x="390" y="4872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7"/>
            <p:cNvSpPr/>
            <p:nvPr/>
          </p:nvSpPr>
          <p:spPr>
            <a:xfrm>
              <a:off x="11198575" y="3297488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0" y="0"/>
                  </a:moveTo>
                  <a:lnTo>
                    <a:pt x="0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7"/>
            <p:cNvSpPr/>
            <p:nvPr/>
          </p:nvSpPr>
          <p:spPr>
            <a:xfrm>
              <a:off x="11198575" y="3297488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0" y="0"/>
                  </a:moveTo>
                  <a:lnTo>
                    <a:pt x="0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7"/>
            <p:cNvSpPr/>
            <p:nvPr/>
          </p:nvSpPr>
          <p:spPr>
            <a:xfrm>
              <a:off x="11193700" y="3297488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1" y="0"/>
                  </a:moveTo>
                  <a:lnTo>
                    <a:pt x="1" y="1627"/>
                  </a:lnTo>
                  <a:lnTo>
                    <a:pt x="390" y="1627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7"/>
            <p:cNvSpPr/>
            <p:nvPr/>
          </p:nvSpPr>
          <p:spPr>
            <a:xfrm>
              <a:off x="11308200" y="3297488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0" y="0"/>
                  </a:moveTo>
                  <a:lnTo>
                    <a:pt x="0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7"/>
            <p:cNvSpPr/>
            <p:nvPr/>
          </p:nvSpPr>
          <p:spPr>
            <a:xfrm>
              <a:off x="11308200" y="3297488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0" y="0"/>
                  </a:moveTo>
                  <a:lnTo>
                    <a:pt x="0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7"/>
            <p:cNvSpPr/>
            <p:nvPr/>
          </p:nvSpPr>
          <p:spPr>
            <a:xfrm>
              <a:off x="11303325" y="3297488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1" y="0"/>
                  </a:moveTo>
                  <a:lnTo>
                    <a:pt x="1" y="1627"/>
                  </a:lnTo>
                  <a:lnTo>
                    <a:pt x="390" y="1627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7"/>
            <p:cNvSpPr/>
            <p:nvPr/>
          </p:nvSpPr>
          <p:spPr>
            <a:xfrm>
              <a:off x="11454300" y="3297488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0" y="0"/>
                  </a:moveTo>
                  <a:lnTo>
                    <a:pt x="0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7"/>
            <p:cNvSpPr/>
            <p:nvPr/>
          </p:nvSpPr>
          <p:spPr>
            <a:xfrm>
              <a:off x="11454300" y="3297488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0" y="0"/>
                  </a:moveTo>
                  <a:lnTo>
                    <a:pt x="0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7"/>
            <p:cNvSpPr/>
            <p:nvPr/>
          </p:nvSpPr>
          <p:spPr>
            <a:xfrm>
              <a:off x="11449425" y="3297488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1" y="0"/>
                  </a:moveTo>
                  <a:lnTo>
                    <a:pt x="1" y="1627"/>
                  </a:lnTo>
                  <a:lnTo>
                    <a:pt x="390" y="1627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7"/>
            <p:cNvSpPr/>
            <p:nvPr/>
          </p:nvSpPr>
          <p:spPr>
            <a:xfrm>
              <a:off x="11707375" y="3297488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0" y="0"/>
                  </a:moveTo>
                  <a:lnTo>
                    <a:pt x="0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7"/>
            <p:cNvSpPr/>
            <p:nvPr/>
          </p:nvSpPr>
          <p:spPr>
            <a:xfrm>
              <a:off x="11707375" y="3297488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0" y="0"/>
                  </a:moveTo>
                  <a:lnTo>
                    <a:pt x="0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7"/>
            <p:cNvSpPr/>
            <p:nvPr/>
          </p:nvSpPr>
          <p:spPr>
            <a:xfrm>
              <a:off x="11702500" y="3297488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1" y="0"/>
                  </a:moveTo>
                  <a:lnTo>
                    <a:pt x="1" y="1627"/>
                  </a:lnTo>
                  <a:lnTo>
                    <a:pt x="390" y="1627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7"/>
            <p:cNvSpPr/>
            <p:nvPr/>
          </p:nvSpPr>
          <p:spPr>
            <a:xfrm>
              <a:off x="11561700" y="3297488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1" y="0"/>
                  </a:moveTo>
                  <a:lnTo>
                    <a:pt x="1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7"/>
            <p:cNvSpPr/>
            <p:nvPr/>
          </p:nvSpPr>
          <p:spPr>
            <a:xfrm>
              <a:off x="11561700" y="3297488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1" y="0"/>
                  </a:moveTo>
                  <a:lnTo>
                    <a:pt x="1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7"/>
            <p:cNvSpPr/>
            <p:nvPr/>
          </p:nvSpPr>
          <p:spPr>
            <a:xfrm>
              <a:off x="11556850" y="3297488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0" y="0"/>
                  </a:moveTo>
                  <a:lnTo>
                    <a:pt x="0" y="1627"/>
                  </a:lnTo>
                  <a:lnTo>
                    <a:pt x="389" y="162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7"/>
            <p:cNvSpPr/>
            <p:nvPr/>
          </p:nvSpPr>
          <p:spPr>
            <a:xfrm>
              <a:off x="11151475" y="3350313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1" y="0"/>
                  </a:moveTo>
                  <a:lnTo>
                    <a:pt x="1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7"/>
            <p:cNvSpPr/>
            <p:nvPr/>
          </p:nvSpPr>
          <p:spPr>
            <a:xfrm>
              <a:off x="11151475" y="3350313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1" y="0"/>
                  </a:moveTo>
                  <a:lnTo>
                    <a:pt x="1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7"/>
            <p:cNvSpPr/>
            <p:nvPr/>
          </p:nvSpPr>
          <p:spPr>
            <a:xfrm>
              <a:off x="11146625" y="3350313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0" y="0"/>
                  </a:moveTo>
                  <a:lnTo>
                    <a:pt x="0" y="1627"/>
                  </a:lnTo>
                  <a:lnTo>
                    <a:pt x="389" y="162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7"/>
            <p:cNvSpPr/>
            <p:nvPr/>
          </p:nvSpPr>
          <p:spPr>
            <a:xfrm>
              <a:off x="11261125" y="3350313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0" y="0"/>
                  </a:moveTo>
                  <a:lnTo>
                    <a:pt x="0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7"/>
            <p:cNvSpPr/>
            <p:nvPr/>
          </p:nvSpPr>
          <p:spPr>
            <a:xfrm>
              <a:off x="11261125" y="3350313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0" y="0"/>
                  </a:moveTo>
                  <a:lnTo>
                    <a:pt x="0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7"/>
            <p:cNvSpPr/>
            <p:nvPr/>
          </p:nvSpPr>
          <p:spPr>
            <a:xfrm>
              <a:off x="11256250" y="3350313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1" y="0"/>
                  </a:moveTo>
                  <a:lnTo>
                    <a:pt x="1" y="1627"/>
                  </a:lnTo>
                  <a:lnTo>
                    <a:pt x="390" y="1627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7"/>
            <p:cNvSpPr/>
            <p:nvPr/>
          </p:nvSpPr>
          <p:spPr>
            <a:xfrm>
              <a:off x="11407425" y="3350313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1" y="0"/>
                  </a:moveTo>
                  <a:lnTo>
                    <a:pt x="1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7"/>
            <p:cNvSpPr/>
            <p:nvPr/>
          </p:nvSpPr>
          <p:spPr>
            <a:xfrm>
              <a:off x="11407425" y="3350313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1" y="0"/>
                  </a:moveTo>
                  <a:lnTo>
                    <a:pt x="1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7"/>
            <p:cNvSpPr/>
            <p:nvPr/>
          </p:nvSpPr>
          <p:spPr>
            <a:xfrm>
              <a:off x="11402575" y="3350313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0" y="0"/>
                  </a:moveTo>
                  <a:lnTo>
                    <a:pt x="0" y="1627"/>
                  </a:lnTo>
                  <a:lnTo>
                    <a:pt x="389" y="162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7"/>
            <p:cNvSpPr/>
            <p:nvPr/>
          </p:nvSpPr>
          <p:spPr>
            <a:xfrm>
              <a:off x="11660275" y="3350313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1" y="0"/>
                  </a:moveTo>
                  <a:lnTo>
                    <a:pt x="1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7"/>
            <p:cNvSpPr/>
            <p:nvPr/>
          </p:nvSpPr>
          <p:spPr>
            <a:xfrm>
              <a:off x="11660275" y="3350313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1" y="0"/>
                  </a:moveTo>
                  <a:lnTo>
                    <a:pt x="1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7"/>
            <p:cNvSpPr/>
            <p:nvPr/>
          </p:nvSpPr>
          <p:spPr>
            <a:xfrm>
              <a:off x="11655425" y="3350313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0" y="0"/>
                  </a:moveTo>
                  <a:lnTo>
                    <a:pt x="0" y="1627"/>
                  </a:lnTo>
                  <a:lnTo>
                    <a:pt x="389" y="162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7"/>
            <p:cNvSpPr/>
            <p:nvPr/>
          </p:nvSpPr>
          <p:spPr>
            <a:xfrm>
              <a:off x="11514850" y="3350313"/>
              <a:ext cx="25" cy="40700"/>
            </a:xfrm>
            <a:custGeom>
              <a:rect b="b" l="l" r="r" t="t"/>
              <a:pathLst>
                <a:path extrusionOk="0" h="1628" w="1">
                  <a:moveTo>
                    <a:pt x="1" y="0"/>
                  </a:moveTo>
                  <a:lnTo>
                    <a:pt x="1" y="1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7"/>
            <p:cNvSpPr/>
            <p:nvPr/>
          </p:nvSpPr>
          <p:spPr>
            <a:xfrm>
              <a:off x="11514850" y="3350313"/>
              <a:ext cx="25" cy="40700"/>
            </a:xfrm>
            <a:custGeom>
              <a:rect b="b" l="l" r="r" t="t"/>
              <a:pathLst>
                <a:path extrusionOk="0" fill="none" h="1628" w="1">
                  <a:moveTo>
                    <a:pt x="1" y="0"/>
                  </a:moveTo>
                  <a:lnTo>
                    <a:pt x="1" y="16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7"/>
            <p:cNvSpPr/>
            <p:nvPr/>
          </p:nvSpPr>
          <p:spPr>
            <a:xfrm>
              <a:off x="11510000" y="3350313"/>
              <a:ext cx="9750" cy="40700"/>
            </a:xfrm>
            <a:custGeom>
              <a:rect b="b" l="l" r="r" t="t"/>
              <a:pathLst>
                <a:path extrusionOk="0" h="1628" w="390">
                  <a:moveTo>
                    <a:pt x="0" y="0"/>
                  </a:moveTo>
                  <a:lnTo>
                    <a:pt x="0" y="1627"/>
                  </a:lnTo>
                  <a:lnTo>
                    <a:pt x="389" y="162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7"/>
            <p:cNvSpPr/>
            <p:nvPr/>
          </p:nvSpPr>
          <p:spPr>
            <a:xfrm>
              <a:off x="11399700" y="3421913"/>
              <a:ext cx="39575" cy="39600"/>
            </a:xfrm>
            <a:custGeom>
              <a:rect b="b" l="l" r="r" t="t"/>
              <a:pathLst>
                <a:path extrusionOk="0" h="1584" w="1583">
                  <a:moveTo>
                    <a:pt x="0" y="1"/>
                  </a:moveTo>
                  <a:lnTo>
                    <a:pt x="0" y="1583"/>
                  </a:lnTo>
                  <a:lnTo>
                    <a:pt x="1583" y="1583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7"/>
            <p:cNvSpPr/>
            <p:nvPr/>
          </p:nvSpPr>
          <p:spPr>
            <a:xfrm>
              <a:off x="11394825" y="3417063"/>
              <a:ext cx="49550" cy="49300"/>
            </a:xfrm>
            <a:custGeom>
              <a:rect b="b" l="l" r="r" t="t"/>
              <a:pathLst>
                <a:path extrusionOk="0" h="1972" w="1982">
                  <a:moveTo>
                    <a:pt x="1583" y="389"/>
                  </a:moveTo>
                  <a:lnTo>
                    <a:pt x="1583" y="1583"/>
                  </a:lnTo>
                  <a:lnTo>
                    <a:pt x="390" y="1583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1972"/>
                  </a:lnTo>
                  <a:lnTo>
                    <a:pt x="1981" y="1972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7"/>
            <p:cNvSpPr/>
            <p:nvPr/>
          </p:nvSpPr>
          <p:spPr>
            <a:xfrm>
              <a:off x="11211375" y="3421913"/>
              <a:ext cx="39825" cy="39600"/>
            </a:xfrm>
            <a:custGeom>
              <a:rect b="b" l="l" r="r" t="t"/>
              <a:pathLst>
                <a:path extrusionOk="0" h="1584" w="1593">
                  <a:moveTo>
                    <a:pt x="1" y="1"/>
                  </a:moveTo>
                  <a:lnTo>
                    <a:pt x="1" y="1583"/>
                  </a:lnTo>
                  <a:lnTo>
                    <a:pt x="1592" y="1583"/>
                  </a:lnTo>
                  <a:lnTo>
                    <a:pt x="1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7"/>
            <p:cNvSpPr/>
            <p:nvPr/>
          </p:nvSpPr>
          <p:spPr>
            <a:xfrm>
              <a:off x="11206525" y="3417063"/>
              <a:ext cx="49525" cy="49300"/>
            </a:xfrm>
            <a:custGeom>
              <a:rect b="b" l="l" r="r" t="t"/>
              <a:pathLst>
                <a:path extrusionOk="0" h="1972" w="1981">
                  <a:moveTo>
                    <a:pt x="1583" y="389"/>
                  </a:moveTo>
                  <a:lnTo>
                    <a:pt x="1583" y="1583"/>
                  </a:lnTo>
                  <a:lnTo>
                    <a:pt x="398" y="1583"/>
                  </a:lnTo>
                  <a:lnTo>
                    <a:pt x="398" y="389"/>
                  </a:lnTo>
                  <a:close/>
                  <a:moveTo>
                    <a:pt x="0" y="0"/>
                  </a:moveTo>
                  <a:lnTo>
                    <a:pt x="0" y="1972"/>
                  </a:lnTo>
                  <a:lnTo>
                    <a:pt x="1981" y="1972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7"/>
            <p:cNvSpPr/>
            <p:nvPr/>
          </p:nvSpPr>
          <p:spPr>
            <a:xfrm>
              <a:off x="11136675" y="3421913"/>
              <a:ext cx="39800" cy="39600"/>
            </a:xfrm>
            <a:custGeom>
              <a:rect b="b" l="l" r="r" t="t"/>
              <a:pathLst>
                <a:path extrusionOk="0" h="1584" w="1592">
                  <a:moveTo>
                    <a:pt x="1" y="1"/>
                  </a:moveTo>
                  <a:lnTo>
                    <a:pt x="1" y="1583"/>
                  </a:lnTo>
                  <a:lnTo>
                    <a:pt x="1592" y="1583"/>
                  </a:lnTo>
                  <a:lnTo>
                    <a:pt x="15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7"/>
            <p:cNvSpPr/>
            <p:nvPr/>
          </p:nvSpPr>
          <p:spPr>
            <a:xfrm>
              <a:off x="11131825" y="3417063"/>
              <a:ext cx="49525" cy="49300"/>
            </a:xfrm>
            <a:custGeom>
              <a:rect b="b" l="l" r="r" t="t"/>
              <a:pathLst>
                <a:path extrusionOk="0" h="1972" w="1981">
                  <a:moveTo>
                    <a:pt x="1583" y="389"/>
                  </a:moveTo>
                  <a:lnTo>
                    <a:pt x="1583" y="1583"/>
                  </a:lnTo>
                  <a:lnTo>
                    <a:pt x="398" y="1583"/>
                  </a:lnTo>
                  <a:lnTo>
                    <a:pt x="398" y="389"/>
                  </a:lnTo>
                  <a:close/>
                  <a:moveTo>
                    <a:pt x="0" y="0"/>
                  </a:moveTo>
                  <a:lnTo>
                    <a:pt x="0" y="1972"/>
                  </a:lnTo>
                  <a:lnTo>
                    <a:pt x="1980" y="1972"/>
                  </a:lnTo>
                  <a:lnTo>
                    <a:pt x="198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7"/>
            <p:cNvSpPr/>
            <p:nvPr/>
          </p:nvSpPr>
          <p:spPr>
            <a:xfrm>
              <a:off x="11494950" y="3421913"/>
              <a:ext cx="39600" cy="39600"/>
            </a:xfrm>
            <a:custGeom>
              <a:rect b="b" l="l" r="r" t="t"/>
              <a:pathLst>
                <a:path extrusionOk="0" h="1584" w="1584">
                  <a:moveTo>
                    <a:pt x="1" y="1"/>
                  </a:moveTo>
                  <a:lnTo>
                    <a:pt x="1" y="1583"/>
                  </a:lnTo>
                  <a:lnTo>
                    <a:pt x="1583" y="1583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7"/>
            <p:cNvSpPr/>
            <p:nvPr/>
          </p:nvSpPr>
          <p:spPr>
            <a:xfrm>
              <a:off x="11490100" y="3417063"/>
              <a:ext cx="49300" cy="49300"/>
            </a:xfrm>
            <a:custGeom>
              <a:rect b="b" l="l" r="r" t="t"/>
              <a:pathLst>
                <a:path extrusionOk="0" h="1972" w="1972">
                  <a:moveTo>
                    <a:pt x="1583" y="389"/>
                  </a:moveTo>
                  <a:lnTo>
                    <a:pt x="1583" y="1583"/>
                  </a:lnTo>
                  <a:lnTo>
                    <a:pt x="389" y="1583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972"/>
                  </a:lnTo>
                  <a:lnTo>
                    <a:pt x="1972" y="1972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7"/>
            <p:cNvSpPr/>
            <p:nvPr/>
          </p:nvSpPr>
          <p:spPr>
            <a:xfrm>
              <a:off x="11584925" y="3421913"/>
              <a:ext cx="39575" cy="39600"/>
            </a:xfrm>
            <a:custGeom>
              <a:rect b="b" l="l" r="r" t="t"/>
              <a:pathLst>
                <a:path extrusionOk="0" h="1584" w="1583">
                  <a:moveTo>
                    <a:pt x="0" y="1"/>
                  </a:moveTo>
                  <a:lnTo>
                    <a:pt x="0" y="1583"/>
                  </a:lnTo>
                  <a:lnTo>
                    <a:pt x="1583" y="1583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7"/>
            <p:cNvSpPr/>
            <p:nvPr/>
          </p:nvSpPr>
          <p:spPr>
            <a:xfrm>
              <a:off x="11580050" y="3417063"/>
              <a:ext cx="49325" cy="49300"/>
            </a:xfrm>
            <a:custGeom>
              <a:rect b="b" l="l" r="r" t="t"/>
              <a:pathLst>
                <a:path extrusionOk="0" h="1972" w="1973">
                  <a:moveTo>
                    <a:pt x="1583" y="389"/>
                  </a:moveTo>
                  <a:lnTo>
                    <a:pt x="1583" y="1583"/>
                  </a:lnTo>
                  <a:lnTo>
                    <a:pt x="390" y="1583"/>
                  </a:lnTo>
                  <a:lnTo>
                    <a:pt x="390" y="389"/>
                  </a:lnTo>
                  <a:close/>
                  <a:moveTo>
                    <a:pt x="1" y="0"/>
                  </a:moveTo>
                  <a:lnTo>
                    <a:pt x="1" y="1972"/>
                  </a:lnTo>
                  <a:lnTo>
                    <a:pt x="1972" y="1972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7"/>
            <p:cNvSpPr/>
            <p:nvPr/>
          </p:nvSpPr>
          <p:spPr>
            <a:xfrm>
              <a:off x="11674650" y="3421913"/>
              <a:ext cx="39600" cy="39600"/>
            </a:xfrm>
            <a:custGeom>
              <a:rect b="b" l="l" r="r" t="t"/>
              <a:pathLst>
                <a:path extrusionOk="0" h="1584" w="1584">
                  <a:moveTo>
                    <a:pt x="1" y="1"/>
                  </a:moveTo>
                  <a:lnTo>
                    <a:pt x="1" y="1583"/>
                  </a:lnTo>
                  <a:lnTo>
                    <a:pt x="1583" y="1583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7"/>
            <p:cNvSpPr/>
            <p:nvPr/>
          </p:nvSpPr>
          <p:spPr>
            <a:xfrm>
              <a:off x="11669800" y="3417063"/>
              <a:ext cx="49525" cy="49300"/>
            </a:xfrm>
            <a:custGeom>
              <a:rect b="b" l="l" r="r" t="t"/>
              <a:pathLst>
                <a:path extrusionOk="0" h="1972" w="1981">
                  <a:moveTo>
                    <a:pt x="1583" y="389"/>
                  </a:moveTo>
                  <a:lnTo>
                    <a:pt x="1583" y="1583"/>
                  </a:lnTo>
                  <a:lnTo>
                    <a:pt x="389" y="1583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972"/>
                  </a:lnTo>
                  <a:lnTo>
                    <a:pt x="1980" y="1972"/>
                  </a:lnTo>
                  <a:lnTo>
                    <a:pt x="198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7"/>
            <p:cNvSpPr/>
            <p:nvPr/>
          </p:nvSpPr>
          <p:spPr>
            <a:xfrm>
              <a:off x="10619025" y="2549313"/>
              <a:ext cx="167125" cy="38475"/>
            </a:xfrm>
            <a:custGeom>
              <a:rect b="b" l="l" r="r" t="t"/>
              <a:pathLst>
                <a:path extrusionOk="0" h="1539" w="6685">
                  <a:moveTo>
                    <a:pt x="1" y="1"/>
                  </a:moveTo>
                  <a:lnTo>
                    <a:pt x="1" y="1539"/>
                  </a:lnTo>
                  <a:lnTo>
                    <a:pt x="6685" y="1539"/>
                  </a:lnTo>
                  <a:lnTo>
                    <a:pt x="66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7"/>
            <p:cNvSpPr/>
            <p:nvPr/>
          </p:nvSpPr>
          <p:spPr>
            <a:xfrm>
              <a:off x="10613950" y="2544463"/>
              <a:ext cx="177075" cy="48200"/>
            </a:xfrm>
            <a:custGeom>
              <a:rect b="b" l="l" r="r" t="t"/>
              <a:pathLst>
                <a:path extrusionOk="0" h="1928" w="7083">
                  <a:moveTo>
                    <a:pt x="6693" y="389"/>
                  </a:moveTo>
                  <a:lnTo>
                    <a:pt x="6693" y="1538"/>
                  </a:lnTo>
                  <a:lnTo>
                    <a:pt x="398" y="1538"/>
                  </a:lnTo>
                  <a:lnTo>
                    <a:pt x="398" y="389"/>
                  </a:lnTo>
                  <a:close/>
                  <a:moveTo>
                    <a:pt x="1" y="0"/>
                  </a:moveTo>
                  <a:lnTo>
                    <a:pt x="1" y="1927"/>
                  </a:lnTo>
                  <a:lnTo>
                    <a:pt x="7082" y="1927"/>
                  </a:lnTo>
                  <a:lnTo>
                    <a:pt x="70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7"/>
            <p:cNvSpPr/>
            <p:nvPr/>
          </p:nvSpPr>
          <p:spPr>
            <a:xfrm>
              <a:off x="11920650" y="2549313"/>
              <a:ext cx="167125" cy="38475"/>
            </a:xfrm>
            <a:custGeom>
              <a:rect b="b" l="l" r="r" t="t"/>
              <a:pathLst>
                <a:path extrusionOk="0" h="1539" w="6685">
                  <a:moveTo>
                    <a:pt x="1" y="1"/>
                  </a:moveTo>
                  <a:lnTo>
                    <a:pt x="1" y="1539"/>
                  </a:lnTo>
                  <a:lnTo>
                    <a:pt x="6684" y="1539"/>
                  </a:lnTo>
                  <a:lnTo>
                    <a:pt x="6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7"/>
            <p:cNvSpPr/>
            <p:nvPr/>
          </p:nvSpPr>
          <p:spPr>
            <a:xfrm>
              <a:off x="11915800" y="2544463"/>
              <a:ext cx="177050" cy="48200"/>
            </a:xfrm>
            <a:custGeom>
              <a:rect b="b" l="l" r="r" t="t"/>
              <a:pathLst>
                <a:path extrusionOk="0" h="1928" w="7082">
                  <a:moveTo>
                    <a:pt x="6684" y="389"/>
                  </a:moveTo>
                  <a:lnTo>
                    <a:pt x="6684" y="1538"/>
                  </a:lnTo>
                  <a:lnTo>
                    <a:pt x="389" y="1538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1927"/>
                  </a:lnTo>
                  <a:lnTo>
                    <a:pt x="7082" y="1927"/>
                  </a:lnTo>
                  <a:lnTo>
                    <a:pt x="70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7"/>
            <p:cNvSpPr/>
            <p:nvPr/>
          </p:nvSpPr>
          <p:spPr>
            <a:xfrm>
              <a:off x="11869375" y="2582913"/>
              <a:ext cx="269900" cy="82675"/>
            </a:xfrm>
            <a:custGeom>
              <a:rect b="b" l="l" r="r" t="t"/>
              <a:pathLst>
                <a:path extrusionOk="0" h="3307" w="10796">
                  <a:moveTo>
                    <a:pt x="10398" y="389"/>
                  </a:moveTo>
                  <a:lnTo>
                    <a:pt x="10398" y="2918"/>
                  </a:lnTo>
                  <a:lnTo>
                    <a:pt x="389" y="2918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3307"/>
                  </a:lnTo>
                  <a:lnTo>
                    <a:pt x="10795" y="3307"/>
                  </a:lnTo>
                  <a:lnTo>
                    <a:pt x="107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7"/>
            <p:cNvSpPr/>
            <p:nvPr/>
          </p:nvSpPr>
          <p:spPr>
            <a:xfrm>
              <a:off x="10572850" y="2582913"/>
              <a:ext cx="259500" cy="82675"/>
            </a:xfrm>
            <a:custGeom>
              <a:rect b="b" l="l" r="r" t="t"/>
              <a:pathLst>
                <a:path extrusionOk="0" h="3307" w="10380">
                  <a:moveTo>
                    <a:pt x="9991" y="389"/>
                  </a:moveTo>
                  <a:lnTo>
                    <a:pt x="9991" y="2918"/>
                  </a:lnTo>
                  <a:lnTo>
                    <a:pt x="389" y="2918"/>
                  </a:lnTo>
                  <a:lnTo>
                    <a:pt x="389" y="389"/>
                  </a:lnTo>
                  <a:close/>
                  <a:moveTo>
                    <a:pt x="0" y="0"/>
                  </a:moveTo>
                  <a:lnTo>
                    <a:pt x="0" y="3307"/>
                  </a:lnTo>
                  <a:lnTo>
                    <a:pt x="10380" y="3307"/>
                  </a:lnTo>
                  <a:lnTo>
                    <a:pt x="1038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7"/>
            <p:cNvSpPr/>
            <p:nvPr/>
          </p:nvSpPr>
          <p:spPr>
            <a:xfrm>
              <a:off x="10889800" y="3205538"/>
              <a:ext cx="175300" cy="28975"/>
            </a:xfrm>
            <a:custGeom>
              <a:rect b="b" l="l" r="r" t="t"/>
              <a:pathLst>
                <a:path extrusionOk="0" h="1159" w="7012">
                  <a:moveTo>
                    <a:pt x="0" y="0"/>
                  </a:moveTo>
                  <a:lnTo>
                    <a:pt x="0" y="1159"/>
                  </a:lnTo>
                  <a:lnTo>
                    <a:pt x="7011" y="1159"/>
                  </a:lnTo>
                  <a:lnTo>
                    <a:pt x="7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7"/>
            <p:cNvSpPr/>
            <p:nvPr/>
          </p:nvSpPr>
          <p:spPr>
            <a:xfrm>
              <a:off x="10884925" y="3200663"/>
              <a:ext cx="185025" cy="38725"/>
            </a:xfrm>
            <a:custGeom>
              <a:rect b="b" l="l" r="r" t="t"/>
              <a:pathLst>
                <a:path extrusionOk="0" h="1549" w="7401">
                  <a:moveTo>
                    <a:pt x="7003" y="390"/>
                  </a:moveTo>
                  <a:lnTo>
                    <a:pt x="7003" y="1159"/>
                  </a:lnTo>
                  <a:lnTo>
                    <a:pt x="390" y="1159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1548"/>
                  </a:lnTo>
                  <a:lnTo>
                    <a:pt x="7401" y="1548"/>
                  </a:lnTo>
                  <a:lnTo>
                    <a:pt x="74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7"/>
            <p:cNvSpPr/>
            <p:nvPr/>
          </p:nvSpPr>
          <p:spPr>
            <a:xfrm>
              <a:off x="11636425" y="3205538"/>
              <a:ext cx="175075" cy="28975"/>
            </a:xfrm>
            <a:custGeom>
              <a:rect b="b" l="l" r="r" t="t"/>
              <a:pathLst>
                <a:path extrusionOk="0" h="1159" w="7003">
                  <a:moveTo>
                    <a:pt x="0" y="0"/>
                  </a:moveTo>
                  <a:lnTo>
                    <a:pt x="0" y="1159"/>
                  </a:lnTo>
                  <a:lnTo>
                    <a:pt x="7002" y="1159"/>
                  </a:lnTo>
                  <a:lnTo>
                    <a:pt x="70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7"/>
            <p:cNvSpPr/>
            <p:nvPr/>
          </p:nvSpPr>
          <p:spPr>
            <a:xfrm>
              <a:off x="11631550" y="3200663"/>
              <a:ext cx="185025" cy="38725"/>
            </a:xfrm>
            <a:custGeom>
              <a:rect b="b" l="l" r="r" t="t"/>
              <a:pathLst>
                <a:path extrusionOk="0" h="1549" w="7401">
                  <a:moveTo>
                    <a:pt x="7003" y="390"/>
                  </a:moveTo>
                  <a:lnTo>
                    <a:pt x="7003" y="1159"/>
                  </a:lnTo>
                  <a:lnTo>
                    <a:pt x="390" y="1159"/>
                  </a:lnTo>
                  <a:lnTo>
                    <a:pt x="390" y="390"/>
                  </a:lnTo>
                  <a:close/>
                  <a:moveTo>
                    <a:pt x="1" y="1"/>
                  </a:moveTo>
                  <a:lnTo>
                    <a:pt x="1" y="1548"/>
                  </a:lnTo>
                  <a:lnTo>
                    <a:pt x="7400" y="1548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7"/>
            <p:cNvSpPr/>
            <p:nvPr/>
          </p:nvSpPr>
          <p:spPr>
            <a:xfrm>
              <a:off x="11065075" y="3200663"/>
              <a:ext cx="166225" cy="9750"/>
            </a:xfrm>
            <a:custGeom>
              <a:rect b="b" l="l" r="r" t="t"/>
              <a:pathLst>
                <a:path extrusionOk="0" h="390" w="6649">
                  <a:moveTo>
                    <a:pt x="0" y="1"/>
                  </a:moveTo>
                  <a:lnTo>
                    <a:pt x="0" y="390"/>
                  </a:lnTo>
                  <a:lnTo>
                    <a:pt x="6649" y="390"/>
                  </a:lnTo>
                  <a:lnTo>
                    <a:pt x="66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7"/>
            <p:cNvSpPr/>
            <p:nvPr/>
          </p:nvSpPr>
          <p:spPr>
            <a:xfrm>
              <a:off x="11469100" y="3200663"/>
              <a:ext cx="166450" cy="9750"/>
            </a:xfrm>
            <a:custGeom>
              <a:rect b="b" l="l" r="r" t="t"/>
              <a:pathLst>
                <a:path extrusionOk="0" h="390" w="6658">
                  <a:moveTo>
                    <a:pt x="0" y="1"/>
                  </a:moveTo>
                  <a:lnTo>
                    <a:pt x="0" y="390"/>
                  </a:lnTo>
                  <a:lnTo>
                    <a:pt x="6658" y="390"/>
                  </a:lnTo>
                  <a:lnTo>
                    <a:pt x="66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7"/>
            <p:cNvSpPr/>
            <p:nvPr/>
          </p:nvSpPr>
          <p:spPr>
            <a:xfrm>
              <a:off x="10643125" y="2719063"/>
              <a:ext cx="25" cy="335975"/>
            </a:xfrm>
            <a:custGeom>
              <a:rect b="b" l="l" r="r" t="t"/>
              <a:pathLst>
                <a:path extrusionOk="0" h="13439" w="1">
                  <a:moveTo>
                    <a:pt x="1" y="1"/>
                  </a:moveTo>
                  <a:lnTo>
                    <a:pt x="1" y="134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7"/>
            <p:cNvSpPr/>
            <p:nvPr/>
          </p:nvSpPr>
          <p:spPr>
            <a:xfrm>
              <a:off x="10643125" y="2719063"/>
              <a:ext cx="25" cy="335975"/>
            </a:xfrm>
            <a:custGeom>
              <a:rect b="b" l="l" r="r" t="t"/>
              <a:pathLst>
                <a:path extrusionOk="0" fill="none" h="13439" w="1">
                  <a:moveTo>
                    <a:pt x="1" y="1"/>
                  </a:moveTo>
                  <a:lnTo>
                    <a:pt x="1" y="1343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7"/>
            <p:cNvSpPr/>
            <p:nvPr/>
          </p:nvSpPr>
          <p:spPr>
            <a:xfrm>
              <a:off x="10638275" y="2719063"/>
              <a:ext cx="9750" cy="335975"/>
            </a:xfrm>
            <a:custGeom>
              <a:rect b="b" l="l" r="r" t="t"/>
              <a:pathLst>
                <a:path extrusionOk="0" h="13439" w="390">
                  <a:moveTo>
                    <a:pt x="0" y="1"/>
                  </a:moveTo>
                  <a:lnTo>
                    <a:pt x="0" y="13439"/>
                  </a:lnTo>
                  <a:lnTo>
                    <a:pt x="389" y="13439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7"/>
            <p:cNvSpPr/>
            <p:nvPr/>
          </p:nvSpPr>
          <p:spPr>
            <a:xfrm>
              <a:off x="10746350" y="2755313"/>
              <a:ext cx="25" cy="230100"/>
            </a:xfrm>
            <a:custGeom>
              <a:rect b="b" l="l" r="r" t="t"/>
              <a:pathLst>
                <a:path extrusionOk="0" h="9204" w="1">
                  <a:moveTo>
                    <a:pt x="0" y="0"/>
                  </a:moveTo>
                  <a:lnTo>
                    <a:pt x="0" y="92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7"/>
            <p:cNvSpPr/>
            <p:nvPr/>
          </p:nvSpPr>
          <p:spPr>
            <a:xfrm>
              <a:off x="10746350" y="2755313"/>
              <a:ext cx="25" cy="230100"/>
            </a:xfrm>
            <a:custGeom>
              <a:rect b="b" l="l" r="r" t="t"/>
              <a:pathLst>
                <a:path extrusionOk="0" fill="none" h="9204" w="1">
                  <a:moveTo>
                    <a:pt x="0" y="0"/>
                  </a:moveTo>
                  <a:lnTo>
                    <a:pt x="0" y="92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7"/>
            <p:cNvSpPr/>
            <p:nvPr/>
          </p:nvSpPr>
          <p:spPr>
            <a:xfrm>
              <a:off x="10741475" y="2755313"/>
              <a:ext cx="9750" cy="230100"/>
            </a:xfrm>
            <a:custGeom>
              <a:rect b="b" l="l" r="r" t="t"/>
              <a:pathLst>
                <a:path extrusionOk="0" h="9204" w="390">
                  <a:moveTo>
                    <a:pt x="1" y="0"/>
                  </a:moveTo>
                  <a:lnTo>
                    <a:pt x="1" y="9204"/>
                  </a:lnTo>
                  <a:lnTo>
                    <a:pt x="390" y="920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7"/>
            <p:cNvSpPr/>
            <p:nvPr/>
          </p:nvSpPr>
          <p:spPr>
            <a:xfrm>
              <a:off x="11118550" y="2819413"/>
              <a:ext cx="25" cy="151875"/>
            </a:xfrm>
            <a:custGeom>
              <a:rect b="b" l="l" r="r" t="t"/>
              <a:pathLst>
                <a:path extrusionOk="0" h="6075" w="1">
                  <a:moveTo>
                    <a:pt x="1" y="0"/>
                  </a:moveTo>
                  <a:lnTo>
                    <a:pt x="1" y="60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7"/>
            <p:cNvSpPr/>
            <p:nvPr/>
          </p:nvSpPr>
          <p:spPr>
            <a:xfrm>
              <a:off x="11118550" y="2819413"/>
              <a:ext cx="25" cy="151875"/>
            </a:xfrm>
            <a:custGeom>
              <a:rect b="b" l="l" r="r" t="t"/>
              <a:pathLst>
                <a:path extrusionOk="0" fill="none" h="6075" w="1">
                  <a:moveTo>
                    <a:pt x="1" y="0"/>
                  </a:moveTo>
                  <a:lnTo>
                    <a:pt x="1" y="60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7"/>
            <p:cNvSpPr/>
            <p:nvPr/>
          </p:nvSpPr>
          <p:spPr>
            <a:xfrm>
              <a:off x="11113700" y="2819413"/>
              <a:ext cx="9750" cy="151875"/>
            </a:xfrm>
            <a:custGeom>
              <a:rect b="b" l="l" r="r" t="t"/>
              <a:pathLst>
                <a:path extrusionOk="0" h="6075" w="390">
                  <a:moveTo>
                    <a:pt x="0" y="0"/>
                  </a:moveTo>
                  <a:lnTo>
                    <a:pt x="0" y="6074"/>
                  </a:lnTo>
                  <a:lnTo>
                    <a:pt x="389" y="6074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7"/>
            <p:cNvSpPr/>
            <p:nvPr/>
          </p:nvSpPr>
          <p:spPr>
            <a:xfrm>
              <a:off x="11580925" y="2819413"/>
              <a:ext cx="25" cy="151875"/>
            </a:xfrm>
            <a:custGeom>
              <a:rect b="b" l="l" r="r" t="t"/>
              <a:pathLst>
                <a:path extrusionOk="0" h="6075" w="1">
                  <a:moveTo>
                    <a:pt x="1" y="0"/>
                  </a:moveTo>
                  <a:lnTo>
                    <a:pt x="1" y="60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7"/>
            <p:cNvSpPr/>
            <p:nvPr/>
          </p:nvSpPr>
          <p:spPr>
            <a:xfrm>
              <a:off x="11580925" y="2819413"/>
              <a:ext cx="25" cy="151875"/>
            </a:xfrm>
            <a:custGeom>
              <a:rect b="b" l="l" r="r" t="t"/>
              <a:pathLst>
                <a:path extrusionOk="0" fill="none" h="6075" w="1">
                  <a:moveTo>
                    <a:pt x="1" y="0"/>
                  </a:moveTo>
                  <a:lnTo>
                    <a:pt x="1" y="60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7"/>
            <p:cNvSpPr/>
            <p:nvPr/>
          </p:nvSpPr>
          <p:spPr>
            <a:xfrm>
              <a:off x="11576075" y="2819413"/>
              <a:ext cx="9750" cy="151875"/>
            </a:xfrm>
            <a:custGeom>
              <a:rect b="b" l="l" r="r" t="t"/>
              <a:pathLst>
                <a:path extrusionOk="0" h="6075" w="390">
                  <a:moveTo>
                    <a:pt x="0" y="0"/>
                  </a:moveTo>
                  <a:lnTo>
                    <a:pt x="0" y="6074"/>
                  </a:lnTo>
                  <a:lnTo>
                    <a:pt x="389" y="6074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7"/>
            <p:cNvSpPr/>
            <p:nvPr/>
          </p:nvSpPr>
          <p:spPr>
            <a:xfrm>
              <a:off x="11118550" y="3008388"/>
              <a:ext cx="25" cy="64550"/>
            </a:xfrm>
            <a:custGeom>
              <a:rect b="b" l="l" r="r" t="t"/>
              <a:pathLst>
                <a:path extrusionOk="0" h="2582" w="1">
                  <a:moveTo>
                    <a:pt x="1" y="0"/>
                  </a:moveTo>
                  <a:lnTo>
                    <a:pt x="1" y="25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7"/>
            <p:cNvSpPr/>
            <p:nvPr/>
          </p:nvSpPr>
          <p:spPr>
            <a:xfrm>
              <a:off x="11118550" y="3008388"/>
              <a:ext cx="25" cy="64550"/>
            </a:xfrm>
            <a:custGeom>
              <a:rect b="b" l="l" r="r" t="t"/>
              <a:pathLst>
                <a:path extrusionOk="0" fill="none" h="2582" w="1">
                  <a:moveTo>
                    <a:pt x="1" y="0"/>
                  </a:moveTo>
                  <a:lnTo>
                    <a:pt x="1" y="258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7"/>
            <p:cNvSpPr/>
            <p:nvPr/>
          </p:nvSpPr>
          <p:spPr>
            <a:xfrm>
              <a:off x="11113700" y="3008388"/>
              <a:ext cx="9750" cy="64550"/>
            </a:xfrm>
            <a:custGeom>
              <a:rect b="b" l="l" r="r" t="t"/>
              <a:pathLst>
                <a:path extrusionOk="0" h="2582" w="390">
                  <a:moveTo>
                    <a:pt x="0" y="0"/>
                  </a:moveTo>
                  <a:lnTo>
                    <a:pt x="0" y="2582"/>
                  </a:lnTo>
                  <a:lnTo>
                    <a:pt x="389" y="2582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7"/>
            <p:cNvSpPr/>
            <p:nvPr/>
          </p:nvSpPr>
          <p:spPr>
            <a:xfrm>
              <a:off x="11523025" y="2924613"/>
              <a:ext cx="25" cy="64350"/>
            </a:xfrm>
            <a:custGeom>
              <a:rect b="b" l="l" r="r" t="t"/>
              <a:pathLst>
                <a:path extrusionOk="0" h="2574" w="1">
                  <a:moveTo>
                    <a:pt x="1" y="1"/>
                  </a:moveTo>
                  <a:lnTo>
                    <a:pt x="1" y="25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7"/>
            <p:cNvSpPr/>
            <p:nvPr/>
          </p:nvSpPr>
          <p:spPr>
            <a:xfrm>
              <a:off x="11523025" y="2924613"/>
              <a:ext cx="25" cy="64350"/>
            </a:xfrm>
            <a:custGeom>
              <a:rect b="b" l="l" r="r" t="t"/>
              <a:pathLst>
                <a:path extrusionOk="0" fill="none" h="2574" w="1">
                  <a:moveTo>
                    <a:pt x="1" y="1"/>
                  </a:moveTo>
                  <a:lnTo>
                    <a:pt x="1" y="257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7"/>
            <p:cNvSpPr/>
            <p:nvPr/>
          </p:nvSpPr>
          <p:spPr>
            <a:xfrm>
              <a:off x="11518175" y="2924613"/>
              <a:ext cx="9950" cy="64350"/>
            </a:xfrm>
            <a:custGeom>
              <a:rect b="b" l="l" r="r" t="t"/>
              <a:pathLst>
                <a:path extrusionOk="0" h="2574" w="398">
                  <a:moveTo>
                    <a:pt x="0" y="1"/>
                  </a:moveTo>
                  <a:lnTo>
                    <a:pt x="0" y="2573"/>
                  </a:lnTo>
                  <a:lnTo>
                    <a:pt x="398" y="2573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7"/>
            <p:cNvSpPr/>
            <p:nvPr/>
          </p:nvSpPr>
          <p:spPr>
            <a:xfrm>
              <a:off x="11175350" y="2961963"/>
              <a:ext cx="25" cy="151875"/>
            </a:xfrm>
            <a:custGeom>
              <a:rect b="b" l="l" r="r" t="t"/>
              <a:pathLst>
                <a:path extrusionOk="0" h="6075" w="1">
                  <a:moveTo>
                    <a:pt x="1" y="1"/>
                  </a:moveTo>
                  <a:lnTo>
                    <a:pt x="1" y="60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7"/>
            <p:cNvSpPr/>
            <p:nvPr/>
          </p:nvSpPr>
          <p:spPr>
            <a:xfrm>
              <a:off x="11175350" y="2961963"/>
              <a:ext cx="25" cy="151875"/>
            </a:xfrm>
            <a:custGeom>
              <a:rect b="b" l="l" r="r" t="t"/>
              <a:pathLst>
                <a:path extrusionOk="0" fill="none" h="6075" w="1">
                  <a:moveTo>
                    <a:pt x="1" y="1"/>
                  </a:moveTo>
                  <a:lnTo>
                    <a:pt x="1" y="60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7"/>
            <p:cNvSpPr/>
            <p:nvPr/>
          </p:nvSpPr>
          <p:spPr>
            <a:xfrm>
              <a:off x="11170500" y="2961963"/>
              <a:ext cx="9750" cy="151875"/>
            </a:xfrm>
            <a:custGeom>
              <a:rect b="b" l="l" r="r" t="t"/>
              <a:pathLst>
                <a:path extrusionOk="0" h="6075" w="390">
                  <a:moveTo>
                    <a:pt x="0" y="1"/>
                  </a:moveTo>
                  <a:lnTo>
                    <a:pt x="0" y="6074"/>
                  </a:lnTo>
                  <a:lnTo>
                    <a:pt x="389" y="6074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7"/>
            <p:cNvSpPr/>
            <p:nvPr/>
          </p:nvSpPr>
          <p:spPr>
            <a:xfrm>
              <a:off x="11552200" y="3008388"/>
              <a:ext cx="25" cy="151875"/>
            </a:xfrm>
            <a:custGeom>
              <a:rect b="b" l="l" r="r" t="t"/>
              <a:pathLst>
                <a:path extrusionOk="0" h="6075" w="1">
                  <a:moveTo>
                    <a:pt x="1" y="0"/>
                  </a:moveTo>
                  <a:lnTo>
                    <a:pt x="1" y="60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7"/>
            <p:cNvSpPr/>
            <p:nvPr/>
          </p:nvSpPr>
          <p:spPr>
            <a:xfrm>
              <a:off x="11552200" y="3008388"/>
              <a:ext cx="25" cy="151875"/>
            </a:xfrm>
            <a:custGeom>
              <a:rect b="b" l="l" r="r" t="t"/>
              <a:pathLst>
                <a:path extrusionOk="0" fill="none" h="6075" w="1">
                  <a:moveTo>
                    <a:pt x="1" y="0"/>
                  </a:moveTo>
                  <a:lnTo>
                    <a:pt x="1" y="60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7"/>
            <p:cNvSpPr/>
            <p:nvPr/>
          </p:nvSpPr>
          <p:spPr>
            <a:xfrm>
              <a:off x="11547350" y="3008388"/>
              <a:ext cx="9750" cy="151875"/>
            </a:xfrm>
            <a:custGeom>
              <a:rect b="b" l="l" r="r" t="t"/>
              <a:pathLst>
                <a:path extrusionOk="0" h="6075" w="390">
                  <a:moveTo>
                    <a:pt x="0" y="0"/>
                  </a:moveTo>
                  <a:lnTo>
                    <a:pt x="0" y="6074"/>
                  </a:lnTo>
                  <a:lnTo>
                    <a:pt x="389" y="6074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7"/>
            <p:cNvSpPr/>
            <p:nvPr/>
          </p:nvSpPr>
          <p:spPr>
            <a:xfrm>
              <a:off x="10686900" y="2832663"/>
              <a:ext cx="25" cy="336000"/>
            </a:xfrm>
            <a:custGeom>
              <a:rect b="b" l="l" r="r" t="t"/>
              <a:pathLst>
                <a:path extrusionOk="0" h="13440" w="1">
                  <a:moveTo>
                    <a:pt x="0" y="1"/>
                  </a:moveTo>
                  <a:lnTo>
                    <a:pt x="0" y="134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7"/>
            <p:cNvSpPr/>
            <p:nvPr/>
          </p:nvSpPr>
          <p:spPr>
            <a:xfrm>
              <a:off x="10686900" y="2832663"/>
              <a:ext cx="25" cy="336000"/>
            </a:xfrm>
            <a:custGeom>
              <a:rect b="b" l="l" r="r" t="t"/>
              <a:pathLst>
                <a:path extrusionOk="0" fill="none" h="13440" w="1">
                  <a:moveTo>
                    <a:pt x="0" y="1"/>
                  </a:moveTo>
                  <a:lnTo>
                    <a:pt x="0" y="1343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7"/>
            <p:cNvSpPr/>
            <p:nvPr/>
          </p:nvSpPr>
          <p:spPr>
            <a:xfrm>
              <a:off x="10682025" y="2832663"/>
              <a:ext cx="9750" cy="336000"/>
            </a:xfrm>
            <a:custGeom>
              <a:rect b="b" l="l" r="r" t="t"/>
              <a:pathLst>
                <a:path extrusionOk="0" h="13440" w="390">
                  <a:moveTo>
                    <a:pt x="1" y="1"/>
                  </a:moveTo>
                  <a:lnTo>
                    <a:pt x="1" y="13439"/>
                  </a:lnTo>
                  <a:lnTo>
                    <a:pt x="390" y="13439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7"/>
            <p:cNvSpPr/>
            <p:nvPr/>
          </p:nvSpPr>
          <p:spPr>
            <a:xfrm>
              <a:off x="11952700" y="2719063"/>
              <a:ext cx="25" cy="335975"/>
            </a:xfrm>
            <a:custGeom>
              <a:rect b="b" l="l" r="r" t="t"/>
              <a:pathLst>
                <a:path extrusionOk="0" h="13439" w="1">
                  <a:moveTo>
                    <a:pt x="1" y="1"/>
                  </a:moveTo>
                  <a:lnTo>
                    <a:pt x="1" y="134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7"/>
            <p:cNvSpPr/>
            <p:nvPr/>
          </p:nvSpPr>
          <p:spPr>
            <a:xfrm>
              <a:off x="11952700" y="2719063"/>
              <a:ext cx="25" cy="335975"/>
            </a:xfrm>
            <a:custGeom>
              <a:rect b="b" l="l" r="r" t="t"/>
              <a:pathLst>
                <a:path extrusionOk="0" fill="none" h="13439" w="1">
                  <a:moveTo>
                    <a:pt x="1" y="1"/>
                  </a:moveTo>
                  <a:lnTo>
                    <a:pt x="1" y="1343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7"/>
            <p:cNvSpPr/>
            <p:nvPr/>
          </p:nvSpPr>
          <p:spPr>
            <a:xfrm>
              <a:off x="11947850" y="2719063"/>
              <a:ext cx="9750" cy="335975"/>
            </a:xfrm>
            <a:custGeom>
              <a:rect b="b" l="l" r="r" t="t"/>
              <a:pathLst>
                <a:path extrusionOk="0" h="13439" w="390">
                  <a:moveTo>
                    <a:pt x="0" y="1"/>
                  </a:moveTo>
                  <a:lnTo>
                    <a:pt x="0" y="13439"/>
                  </a:lnTo>
                  <a:lnTo>
                    <a:pt x="389" y="13439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7"/>
            <p:cNvSpPr/>
            <p:nvPr/>
          </p:nvSpPr>
          <p:spPr>
            <a:xfrm>
              <a:off x="12055925" y="2755313"/>
              <a:ext cx="25" cy="230100"/>
            </a:xfrm>
            <a:custGeom>
              <a:rect b="b" l="l" r="r" t="t"/>
              <a:pathLst>
                <a:path extrusionOk="0" h="9204" w="1">
                  <a:moveTo>
                    <a:pt x="0" y="0"/>
                  </a:moveTo>
                  <a:lnTo>
                    <a:pt x="0" y="92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7"/>
            <p:cNvSpPr/>
            <p:nvPr/>
          </p:nvSpPr>
          <p:spPr>
            <a:xfrm>
              <a:off x="12055925" y="2755313"/>
              <a:ext cx="25" cy="230100"/>
            </a:xfrm>
            <a:custGeom>
              <a:rect b="b" l="l" r="r" t="t"/>
              <a:pathLst>
                <a:path extrusionOk="0" fill="none" h="9204" w="1">
                  <a:moveTo>
                    <a:pt x="0" y="0"/>
                  </a:moveTo>
                  <a:lnTo>
                    <a:pt x="0" y="92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7"/>
            <p:cNvSpPr/>
            <p:nvPr/>
          </p:nvSpPr>
          <p:spPr>
            <a:xfrm>
              <a:off x="12051050" y="2755313"/>
              <a:ext cx="9750" cy="230100"/>
            </a:xfrm>
            <a:custGeom>
              <a:rect b="b" l="l" r="r" t="t"/>
              <a:pathLst>
                <a:path extrusionOk="0" h="9204" w="390">
                  <a:moveTo>
                    <a:pt x="1" y="0"/>
                  </a:moveTo>
                  <a:lnTo>
                    <a:pt x="1" y="9204"/>
                  </a:lnTo>
                  <a:lnTo>
                    <a:pt x="390" y="920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7"/>
            <p:cNvSpPr/>
            <p:nvPr/>
          </p:nvSpPr>
          <p:spPr>
            <a:xfrm>
              <a:off x="11996250" y="2832663"/>
              <a:ext cx="25" cy="336000"/>
            </a:xfrm>
            <a:custGeom>
              <a:rect b="b" l="l" r="r" t="t"/>
              <a:pathLst>
                <a:path extrusionOk="0" h="13440" w="1">
                  <a:moveTo>
                    <a:pt x="0" y="1"/>
                  </a:moveTo>
                  <a:lnTo>
                    <a:pt x="0" y="134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7"/>
            <p:cNvSpPr/>
            <p:nvPr/>
          </p:nvSpPr>
          <p:spPr>
            <a:xfrm>
              <a:off x="11996250" y="2832663"/>
              <a:ext cx="25" cy="336000"/>
            </a:xfrm>
            <a:custGeom>
              <a:rect b="b" l="l" r="r" t="t"/>
              <a:pathLst>
                <a:path extrusionOk="0" fill="none" h="13440" w="1">
                  <a:moveTo>
                    <a:pt x="0" y="1"/>
                  </a:moveTo>
                  <a:lnTo>
                    <a:pt x="0" y="1343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7"/>
            <p:cNvSpPr/>
            <p:nvPr/>
          </p:nvSpPr>
          <p:spPr>
            <a:xfrm>
              <a:off x="11991375" y="2832663"/>
              <a:ext cx="9750" cy="336000"/>
            </a:xfrm>
            <a:custGeom>
              <a:rect b="b" l="l" r="r" t="t"/>
              <a:pathLst>
                <a:path extrusionOk="0" h="13440" w="390">
                  <a:moveTo>
                    <a:pt x="1" y="1"/>
                  </a:moveTo>
                  <a:lnTo>
                    <a:pt x="1" y="13439"/>
                  </a:lnTo>
                  <a:lnTo>
                    <a:pt x="390" y="13439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0" name="Google Shape;1520;p47"/>
          <p:cNvSpPr txBox="1"/>
          <p:nvPr/>
        </p:nvSpPr>
        <p:spPr>
          <a:xfrm>
            <a:off x="2287050" y="3372475"/>
            <a:ext cx="1386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Abraj Al Bait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1" name="Google Shape;1521;p47"/>
          <p:cNvSpPr txBox="1"/>
          <p:nvPr/>
        </p:nvSpPr>
        <p:spPr>
          <a:xfrm>
            <a:off x="2287050" y="3630800"/>
            <a:ext cx="1753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2" name="Google Shape;1522;p47"/>
          <p:cNvSpPr txBox="1"/>
          <p:nvPr/>
        </p:nvSpPr>
        <p:spPr>
          <a:xfrm>
            <a:off x="6070363" y="1803625"/>
            <a:ext cx="17538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Kaaba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3" name="Google Shape;1523;p47"/>
          <p:cNvSpPr txBox="1"/>
          <p:nvPr/>
        </p:nvSpPr>
        <p:spPr>
          <a:xfrm>
            <a:off x="6070363" y="2061950"/>
            <a:ext cx="1753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very cold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4" name="Google Shape;1524;p47"/>
          <p:cNvSpPr txBox="1"/>
          <p:nvPr/>
        </p:nvSpPr>
        <p:spPr>
          <a:xfrm>
            <a:off x="5077800" y="3934038"/>
            <a:ext cx="17538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Masjid al-Haram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5" name="Google Shape;1525;p47"/>
          <p:cNvSpPr txBox="1"/>
          <p:nvPr/>
        </p:nvSpPr>
        <p:spPr>
          <a:xfrm>
            <a:off x="5077800" y="4197587"/>
            <a:ext cx="1753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name, but it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’s hot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26" name="Google Shape;1526;p47"/>
          <p:cNvCxnSpPr/>
          <p:nvPr/>
        </p:nvCxnSpPr>
        <p:spPr>
          <a:xfrm rot="-5400000">
            <a:off x="2988400" y="2729400"/>
            <a:ext cx="548700" cy="576000"/>
          </a:xfrm>
          <a:prstGeom prst="curved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7" name="Google Shape;1527;p47"/>
          <p:cNvCxnSpPr>
            <a:stCxn id="1524" idx="0"/>
          </p:cNvCxnSpPr>
          <p:nvPr/>
        </p:nvCxnSpPr>
        <p:spPr>
          <a:xfrm flipH="1" rot="5400000">
            <a:off x="4275900" y="2255238"/>
            <a:ext cx="1213200" cy="2144400"/>
          </a:xfrm>
          <a:prstGeom prst="curved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8" name="Google Shape;1528;p47"/>
          <p:cNvCxnSpPr/>
          <p:nvPr/>
        </p:nvCxnSpPr>
        <p:spPr>
          <a:xfrm flipH="1">
            <a:off x="3687425" y="1933650"/>
            <a:ext cx="3378900" cy="671400"/>
          </a:xfrm>
          <a:prstGeom prst="curvedConnector3">
            <a:avLst>
              <a:gd fmla="val 93373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48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534" name="Google Shape;1534;p48"/>
          <p:cNvSpPr txBox="1"/>
          <p:nvPr/>
        </p:nvSpPr>
        <p:spPr>
          <a:xfrm>
            <a:off x="2551200" y="4240700"/>
            <a:ext cx="19116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5" name="Google Shape;1535;p48"/>
          <p:cNvSpPr/>
          <p:nvPr/>
        </p:nvSpPr>
        <p:spPr>
          <a:xfrm>
            <a:off x="457200" y="4240700"/>
            <a:ext cx="1631100" cy="4959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536" name="Google Shape;1536;p48"/>
          <p:cNvCxnSpPr>
            <a:stCxn id="1535" idx="3"/>
            <a:endCxn id="1534" idx="1"/>
          </p:cNvCxnSpPr>
          <p:nvPr/>
        </p:nvCxnSpPr>
        <p:spPr>
          <a:xfrm>
            <a:off x="2088300" y="4488650"/>
            <a:ext cx="462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537" name="Google Shape;1537;p48"/>
          <p:cNvSpPr txBox="1"/>
          <p:nvPr/>
        </p:nvSpPr>
        <p:spPr>
          <a:xfrm>
            <a:off x="2551200" y="3373925"/>
            <a:ext cx="19116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8" name="Google Shape;1538;p48"/>
          <p:cNvSpPr/>
          <p:nvPr/>
        </p:nvSpPr>
        <p:spPr>
          <a:xfrm>
            <a:off x="457200" y="3373925"/>
            <a:ext cx="1631100" cy="4959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539" name="Google Shape;1539;p48"/>
          <p:cNvCxnSpPr>
            <a:stCxn id="1538" idx="3"/>
            <a:endCxn id="1537" idx="1"/>
          </p:cNvCxnSpPr>
          <p:nvPr/>
        </p:nvCxnSpPr>
        <p:spPr>
          <a:xfrm>
            <a:off x="2088300" y="3621875"/>
            <a:ext cx="4629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540" name="Google Shape;1540;p48"/>
          <p:cNvSpPr txBox="1"/>
          <p:nvPr/>
        </p:nvSpPr>
        <p:spPr>
          <a:xfrm>
            <a:off x="2551200" y="2507150"/>
            <a:ext cx="19116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fourth-brightest object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1" name="Google Shape;1541;p48"/>
          <p:cNvSpPr/>
          <p:nvPr/>
        </p:nvSpPr>
        <p:spPr>
          <a:xfrm>
            <a:off x="457200" y="2507150"/>
            <a:ext cx="1631100" cy="4959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542" name="Google Shape;1542;p48"/>
          <p:cNvCxnSpPr>
            <a:stCxn id="1541" idx="3"/>
            <a:endCxn id="1540" idx="1"/>
          </p:cNvCxnSpPr>
          <p:nvPr/>
        </p:nvCxnSpPr>
        <p:spPr>
          <a:xfrm>
            <a:off x="2088300" y="2755100"/>
            <a:ext cx="4629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543" name="Google Shape;1543;p48"/>
          <p:cNvSpPr txBox="1"/>
          <p:nvPr/>
        </p:nvSpPr>
        <p:spPr>
          <a:xfrm>
            <a:off x="2551200" y="1640375"/>
            <a:ext cx="19116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4" name="Google Shape;1544;p48"/>
          <p:cNvSpPr/>
          <p:nvPr/>
        </p:nvSpPr>
        <p:spPr>
          <a:xfrm>
            <a:off x="457200" y="1640375"/>
            <a:ext cx="1631100" cy="4959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545" name="Google Shape;1545;p48"/>
          <p:cNvCxnSpPr>
            <a:stCxn id="1544" idx="3"/>
            <a:endCxn id="1543" idx="1"/>
          </p:cNvCxnSpPr>
          <p:nvPr/>
        </p:nvCxnSpPr>
        <p:spPr>
          <a:xfrm>
            <a:off x="2088300" y="1888325"/>
            <a:ext cx="4629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1546" name="Google Shape;1546;p48"/>
          <p:cNvGrpSpPr/>
          <p:nvPr/>
        </p:nvGrpSpPr>
        <p:grpSpPr>
          <a:xfrm>
            <a:off x="4549950" y="1323966"/>
            <a:ext cx="4137012" cy="3408062"/>
            <a:chOff x="457196" y="1272382"/>
            <a:chExt cx="4167434" cy="3433124"/>
          </a:xfrm>
        </p:grpSpPr>
        <p:sp>
          <p:nvSpPr>
            <p:cNvPr id="1547" name="Google Shape;1547;p48"/>
            <p:cNvSpPr/>
            <p:nvPr/>
          </p:nvSpPr>
          <p:spPr>
            <a:xfrm>
              <a:off x="457196" y="1992939"/>
              <a:ext cx="1106962" cy="985357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accent5"/>
            </a:solidFill>
            <a:ln cap="rnd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1921923" y="2319009"/>
              <a:ext cx="1252227" cy="178645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1809634" y="2365048"/>
              <a:ext cx="680089" cy="597869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107660" y="1272382"/>
              <a:ext cx="1694923" cy="1063683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accent6"/>
            </a:solidFill>
            <a:ln cap="rnd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2250753" y="4047894"/>
              <a:ext cx="812685" cy="539260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1262192" y="3102612"/>
              <a:ext cx="994082" cy="1240150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893385" y="2350261"/>
              <a:ext cx="1052198" cy="1070239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1845766" y="4300519"/>
              <a:ext cx="346378" cy="404987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07080" y="1357855"/>
              <a:ext cx="1400646" cy="826389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332877" y="2017635"/>
              <a:ext cx="1147529" cy="792426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2507764" y="1967751"/>
              <a:ext cx="2116866" cy="2588152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1689065" y="3788172"/>
              <a:ext cx="243899" cy="294818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1804656" y="3743217"/>
              <a:ext cx="619853" cy="741458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4" name="Google Shape;1564;p49"/>
          <p:cNvGrpSpPr/>
          <p:nvPr/>
        </p:nvGrpSpPr>
        <p:grpSpPr>
          <a:xfrm>
            <a:off x="482025" y="1308100"/>
            <a:ext cx="5705275" cy="3292200"/>
            <a:chOff x="482025" y="1308100"/>
            <a:chExt cx="5705275" cy="3292200"/>
          </a:xfrm>
        </p:grpSpPr>
        <p:sp>
          <p:nvSpPr>
            <p:cNvPr id="1565" name="Google Shape;1565;p49"/>
            <p:cNvSpPr/>
            <p:nvPr/>
          </p:nvSpPr>
          <p:spPr>
            <a:xfrm>
              <a:off x="2895100" y="1308100"/>
              <a:ext cx="3292200" cy="3292200"/>
            </a:xfrm>
            <a:prstGeom prst="blockArc">
              <a:avLst>
                <a:gd fmla="val 3286588" name="adj1"/>
                <a:gd fmla="val 3134373" name="adj2"/>
                <a:gd fmla="val 14382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9"/>
            <p:cNvSpPr/>
            <p:nvPr/>
          </p:nvSpPr>
          <p:spPr>
            <a:xfrm rot="10800000">
              <a:off x="482025" y="3740163"/>
              <a:ext cx="3042900" cy="593400"/>
            </a:xfrm>
            <a:prstGeom prst="rightArrow">
              <a:avLst>
                <a:gd fmla="val 50000" name="adj1"/>
                <a:gd fmla="val 87946" name="adj2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9"/>
          <p:cNvGrpSpPr/>
          <p:nvPr/>
        </p:nvGrpSpPr>
        <p:grpSpPr>
          <a:xfrm>
            <a:off x="2895075" y="1308100"/>
            <a:ext cx="5791600" cy="3292200"/>
            <a:chOff x="2895075" y="1308100"/>
            <a:chExt cx="5791600" cy="3292200"/>
          </a:xfrm>
        </p:grpSpPr>
        <p:sp>
          <p:nvSpPr>
            <p:cNvPr id="1568" name="Google Shape;1568;p49"/>
            <p:cNvSpPr/>
            <p:nvPr/>
          </p:nvSpPr>
          <p:spPr>
            <a:xfrm>
              <a:off x="2895075" y="1308100"/>
              <a:ext cx="3292200" cy="3292200"/>
            </a:xfrm>
            <a:prstGeom prst="blockArc">
              <a:avLst>
                <a:gd fmla="val 16008196" name="adj1"/>
                <a:gd fmla="val 3134373" name="adj2"/>
                <a:gd fmla="val 14382" name="adj3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9"/>
            <p:cNvSpPr/>
            <p:nvPr/>
          </p:nvSpPr>
          <p:spPr>
            <a:xfrm>
              <a:off x="5536975" y="1550375"/>
              <a:ext cx="3149700" cy="593400"/>
            </a:xfrm>
            <a:prstGeom prst="rightArrow">
              <a:avLst>
                <a:gd fmla="val 50000" name="adj1"/>
                <a:gd fmla="val 87946" name="adj2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0" name="Google Shape;1570;p49"/>
          <p:cNvSpPr/>
          <p:nvPr/>
        </p:nvSpPr>
        <p:spPr>
          <a:xfrm>
            <a:off x="5174025" y="3740175"/>
            <a:ext cx="593400" cy="59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49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572" name="Google Shape;1572;p49"/>
          <p:cNvSpPr txBox="1"/>
          <p:nvPr/>
        </p:nvSpPr>
        <p:spPr>
          <a:xfrm>
            <a:off x="5337385" y="3840819"/>
            <a:ext cx="2667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</a:t>
            </a:r>
            <a:endParaRPr sz="190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73" name="Google Shape;1573;p49"/>
          <p:cNvSpPr txBox="1"/>
          <p:nvPr/>
        </p:nvSpPr>
        <p:spPr>
          <a:xfrm>
            <a:off x="1662513" y="1778488"/>
            <a:ext cx="6819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r>
              <a:rPr b="1" lang="en" sz="23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5%</a:t>
            </a:r>
            <a:endParaRPr b="1" sz="5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74" name="Google Shape;1574;p49"/>
          <p:cNvSpPr txBox="1"/>
          <p:nvPr/>
        </p:nvSpPr>
        <p:spPr>
          <a:xfrm>
            <a:off x="6785274" y="3738028"/>
            <a:ext cx="710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</a:t>
            </a:r>
            <a:r>
              <a:rPr b="1" lang="en" sz="23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5%</a:t>
            </a:r>
            <a:endParaRPr b="1" sz="5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75" name="Google Shape;1575;p49"/>
          <p:cNvSpPr/>
          <p:nvPr/>
        </p:nvSpPr>
        <p:spPr>
          <a:xfrm>
            <a:off x="1525162" y="2242448"/>
            <a:ext cx="956700" cy="956400"/>
          </a:xfrm>
          <a:prstGeom prst="ellipse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7000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76" name="Google Shape;1576;p49"/>
          <p:cNvSpPr/>
          <p:nvPr/>
        </p:nvSpPr>
        <p:spPr>
          <a:xfrm>
            <a:off x="6600559" y="2691361"/>
            <a:ext cx="956700" cy="956400"/>
          </a:xfrm>
          <a:prstGeom prst="ellipse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7000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577" name="Google Shape;1577;p49"/>
          <p:cNvGrpSpPr/>
          <p:nvPr/>
        </p:nvGrpSpPr>
        <p:grpSpPr>
          <a:xfrm>
            <a:off x="3146388" y="2202739"/>
            <a:ext cx="2851006" cy="1637609"/>
            <a:chOff x="2338374" y="1245646"/>
            <a:chExt cx="4467261" cy="2565981"/>
          </a:xfrm>
        </p:grpSpPr>
        <p:sp>
          <p:nvSpPr>
            <p:cNvPr id="1578" name="Google Shape;1578;p49"/>
            <p:cNvSpPr/>
            <p:nvPr/>
          </p:nvSpPr>
          <p:spPr>
            <a:xfrm>
              <a:off x="2338374" y="1245646"/>
              <a:ext cx="4461100" cy="2433405"/>
            </a:xfrm>
            <a:custGeom>
              <a:rect b="b" l="l" r="r" t="t"/>
              <a:pathLst>
                <a:path extrusionOk="0" h="48349" w="88637">
                  <a:moveTo>
                    <a:pt x="48026" y="1"/>
                  </a:moveTo>
                  <a:lnTo>
                    <a:pt x="47426" y="312"/>
                  </a:lnTo>
                  <a:lnTo>
                    <a:pt x="46814" y="623"/>
                  </a:lnTo>
                  <a:lnTo>
                    <a:pt x="46203" y="934"/>
                  </a:lnTo>
                  <a:lnTo>
                    <a:pt x="44680" y="990"/>
                  </a:lnTo>
                  <a:lnTo>
                    <a:pt x="44480" y="745"/>
                  </a:lnTo>
                  <a:lnTo>
                    <a:pt x="44002" y="390"/>
                  </a:lnTo>
                  <a:lnTo>
                    <a:pt x="43379" y="256"/>
                  </a:lnTo>
                  <a:lnTo>
                    <a:pt x="43012" y="390"/>
                  </a:lnTo>
                  <a:lnTo>
                    <a:pt x="42645" y="523"/>
                  </a:lnTo>
                  <a:lnTo>
                    <a:pt x="42279" y="657"/>
                  </a:lnTo>
                  <a:lnTo>
                    <a:pt x="41912" y="790"/>
                  </a:lnTo>
                  <a:lnTo>
                    <a:pt x="41489" y="946"/>
                  </a:lnTo>
                  <a:lnTo>
                    <a:pt x="41089" y="1090"/>
                  </a:lnTo>
                  <a:lnTo>
                    <a:pt x="40678" y="1246"/>
                  </a:lnTo>
                  <a:lnTo>
                    <a:pt x="39733" y="1802"/>
                  </a:lnTo>
                  <a:lnTo>
                    <a:pt x="39344" y="1957"/>
                  </a:lnTo>
                  <a:lnTo>
                    <a:pt x="39077" y="2068"/>
                  </a:lnTo>
                  <a:lnTo>
                    <a:pt x="38799" y="2180"/>
                  </a:lnTo>
                  <a:lnTo>
                    <a:pt x="38521" y="2291"/>
                  </a:lnTo>
                  <a:lnTo>
                    <a:pt x="38243" y="2402"/>
                  </a:lnTo>
                  <a:lnTo>
                    <a:pt x="37876" y="2546"/>
                  </a:lnTo>
                  <a:lnTo>
                    <a:pt x="37509" y="2702"/>
                  </a:lnTo>
                  <a:lnTo>
                    <a:pt x="37131" y="2847"/>
                  </a:lnTo>
                  <a:lnTo>
                    <a:pt x="36765" y="3002"/>
                  </a:lnTo>
                  <a:lnTo>
                    <a:pt x="36387" y="3147"/>
                  </a:lnTo>
                  <a:lnTo>
                    <a:pt x="36020" y="3291"/>
                  </a:lnTo>
                  <a:lnTo>
                    <a:pt x="35653" y="3447"/>
                  </a:lnTo>
                  <a:lnTo>
                    <a:pt x="35275" y="3591"/>
                  </a:lnTo>
                  <a:lnTo>
                    <a:pt x="34986" y="3714"/>
                  </a:lnTo>
                  <a:lnTo>
                    <a:pt x="34708" y="3825"/>
                  </a:lnTo>
                  <a:lnTo>
                    <a:pt x="34419" y="3936"/>
                  </a:lnTo>
                  <a:lnTo>
                    <a:pt x="34130" y="4058"/>
                  </a:lnTo>
                  <a:lnTo>
                    <a:pt x="33685" y="4203"/>
                  </a:lnTo>
                  <a:lnTo>
                    <a:pt x="33307" y="4147"/>
                  </a:lnTo>
                  <a:lnTo>
                    <a:pt x="32829" y="4092"/>
                  </a:lnTo>
                  <a:lnTo>
                    <a:pt x="32351" y="4025"/>
                  </a:lnTo>
                  <a:lnTo>
                    <a:pt x="31873" y="3958"/>
                  </a:lnTo>
                  <a:lnTo>
                    <a:pt x="31395" y="3892"/>
                  </a:lnTo>
                  <a:lnTo>
                    <a:pt x="30828" y="3814"/>
                  </a:lnTo>
                  <a:lnTo>
                    <a:pt x="30250" y="3736"/>
                  </a:lnTo>
                  <a:lnTo>
                    <a:pt x="29672" y="3658"/>
                  </a:lnTo>
                  <a:lnTo>
                    <a:pt x="29105" y="3580"/>
                  </a:lnTo>
                  <a:lnTo>
                    <a:pt x="28527" y="3502"/>
                  </a:lnTo>
                  <a:lnTo>
                    <a:pt x="27949" y="3425"/>
                  </a:lnTo>
                  <a:lnTo>
                    <a:pt x="27382" y="3347"/>
                  </a:lnTo>
                  <a:lnTo>
                    <a:pt x="26804" y="3269"/>
                  </a:lnTo>
                  <a:lnTo>
                    <a:pt x="26359" y="3213"/>
                  </a:lnTo>
                  <a:lnTo>
                    <a:pt x="25926" y="3147"/>
                  </a:lnTo>
                  <a:lnTo>
                    <a:pt x="25481" y="3080"/>
                  </a:lnTo>
                  <a:lnTo>
                    <a:pt x="25036" y="3024"/>
                  </a:lnTo>
                  <a:lnTo>
                    <a:pt x="24503" y="2947"/>
                  </a:lnTo>
                  <a:lnTo>
                    <a:pt x="24013" y="2869"/>
                  </a:lnTo>
                  <a:lnTo>
                    <a:pt x="23535" y="2791"/>
                  </a:lnTo>
                  <a:lnTo>
                    <a:pt x="23046" y="2702"/>
                  </a:lnTo>
                  <a:lnTo>
                    <a:pt x="22557" y="2624"/>
                  </a:lnTo>
                  <a:lnTo>
                    <a:pt x="22135" y="2557"/>
                  </a:lnTo>
                  <a:lnTo>
                    <a:pt x="21701" y="2480"/>
                  </a:lnTo>
                  <a:lnTo>
                    <a:pt x="21268" y="2413"/>
                  </a:lnTo>
                  <a:lnTo>
                    <a:pt x="20834" y="2335"/>
                  </a:lnTo>
                  <a:lnTo>
                    <a:pt x="20489" y="2280"/>
                  </a:lnTo>
                  <a:lnTo>
                    <a:pt x="19678" y="2280"/>
                  </a:lnTo>
                  <a:lnTo>
                    <a:pt x="19278" y="2268"/>
                  </a:lnTo>
                  <a:lnTo>
                    <a:pt x="18477" y="2268"/>
                  </a:lnTo>
                  <a:lnTo>
                    <a:pt x="18066" y="2257"/>
                  </a:lnTo>
                  <a:lnTo>
                    <a:pt x="17265" y="2257"/>
                  </a:lnTo>
                  <a:lnTo>
                    <a:pt x="16865" y="2246"/>
                  </a:lnTo>
                  <a:lnTo>
                    <a:pt x="16454" y="2246"/>
                  </a:lnTo>
                  <a:lnTo>
                    <a:pt x="16054" y="2235"/>
                  </a:lnTo>
                  <a:lnTo>
                    <a:pt x="15242" y="2235"/>
                  </a:lnTo>
                  <a:lnTo>
                    <a:pt x="14842" y="2224"/>
                  </a:lnTo>
                  <a:lnTo>
                    <a:pt x="14042" y="2224"/>
                  </a:lnTo>
                  <a:lnTo>
                    <a:pt x="13630" y="2213"/>
                  </a:lnTo>
                  <a:lnTo>
                    <a:pt x="13163" y="2213"/>
                  </a:lnTo>
                  <a:lnTo>
                    <a:pt x="12685" y="2235"/>
                  </a:lnTo>
                  <a:lnTo>
                    <a:pt x="11373" y="2635"/>
                  </a:lnTo>
                  <a:lnTo>
                    <a:pt x="11073" y="2724"/>
                  </a:lnTo>
                  <a:lnTo>
                    <a:pt x="10328" y="2969"/>
                  </a:lnTo>
                  <a:lnTo>
                    <a:pt x="9584" y="3213"/>
                  </a:lnTo>
                  <a:lnTo>
                    <a:pt x="8839" y="3447"/>
                  </a:lnTo>
                  <a:lnTo>
                    <a:pt x="7994" y="3825"/>
                  </a:lnTo>
                  <a:lnTo>
                    <a:pt x="7705" y="4470"/>
                  </a:lnTo>
                  <a:lnTo>
                    <a:pt x="7382" y="4759"/>
                  </a:lnTo>
                  <a:lnTo>
                    <a:pt x="6727" y="5337"/>
                  </a:lnTo>
                  <a:lnTo>
                    <a:pt x="6082" y="5915"/>
                  </a:lnTo>
                  <a:lnTo>
                    <a:pt x="5437" y="6504"/>
                  </a:lnTo>
                  <a:lnTo>
                    <a:pt x="4781" y="7082"/>
                  </a:lnTo>
                  <a:lnTo>
                    <a:pt x="4070" y="7727"/>
                  </a:lnTo>
                  <a:lnTo>
                    <a:pt x="3369" y="8372"/>
                  </a:lnTo>
                  <a:lnTo>
                    <a:pt x="2658" y="9016"/>
                  </a:lnTo>
                  <a:lnTo>
                    <a:pt x="1946" y="9661"/>
                  </a:lnTo>
                  <a:lnTo>
                    <a:pt x="2669" y="9861"/>
                  </a:lnTo>
                  <a:lnTo>
                    <a:pt x="3380" y="10061"/>
                  </a:lnTo>
                  <a:lnTo>
                    <a:pt x="4103" y="10250"/>
                  </a:lnTo>
                  <a:lnTo>
                    <a:pt x="4903" y="10462"/>
                  </a:lnTo>
                  <a:lnTo>
                    <a:pt x="5526" y="10662"/>
                  </a:lnTo>
                  <a:lnTo>
                    <a:pt x="6149" y="10851"/>
                  </a:lnTo>
                  <a:lnTo>
                    <a:pt x="6782" y="11051"/>
                  </a:lnTo>
                  <a:lnTo>
                    <a:pt x="7405" y="11240"/>
                  </a:lnTo>
                  <a:lnTo>
                    <a:pt x="7672" y="11362"/>
                  </a:lnTo>
                  <a:lnTo>
                    <a:pt x="7505" y="11607"/>
                  </a:lnTo>
                  <a:lnTo>
                    <a:pt x="7216" y="12018"/>
                  </a:lnTo>
                  <a:lnTo>
                    <a:pt x="6916" y="12563"/>
                  </a:lnTo>
                  <a:lnTo>
                    <a:pt x="6949" y="12830"/>
                  </a:lnTo>
                  <a:lnTo>
                    <a:pt x="6993" y="13152"/>
                  </a:lnTo>
                  <a:lnTo>
                    <a:pt x="7038" y="13441"/>
                  </a:lnTo>
                  <a:lnTo>
                    <a:pt x="7060" y="13941"/>
                  </a:lnTo>
                  <a:lnTo>
                    <a:pt x="6693" y="14208"/>
                  </a:lnTo>
                  <a:lnTo>
                    <a:pt x="6293" y="14530"/>
                  </a:lnTo>
                  <a:lnTo>
                    <a:pt x="5859" y="14864"/>
                  </a:lnTo>
                  <a:lnTo>
                    <a:pt x="5415" y="15197"/>
                  </a:lnTo>
                  <a:lnTo>
                    <a:pt x="5148" y="15409"/>
                  </a:lnTo>
                  <a:lnTo>
                    <a:pt x="4781" y="15809"/>
                  </a:lnTo>
                  <a:lnTo>
                    <a:pt x="4770" y="16187"/>
                  </a:lnTo>
                  <a:lnTo>
                    <a:pt x="4759" y="16498"/>
                  </a:lnTo>
                  <a:lnTo>
                    <a:pt x="4759" y="16921"/>
                  </a:lnTo>
                  <a:lnTo>
                    <a:pt x="4737" y="17354"/>
                  </a:lnTo>
                  <a:lnTo>
                    <a:pt x="4603" y="17677"/>
                  </a:lnTo>
                  <a:lnTo>
                    <a:pt x="4381" y="18155"/>
                  </a:lnTo>
                  <a:lnTo>
                    <a:pt x="4192" y="18599"/>
                  </a:lnTo>
                  <a:lnTo>
                    <a:pt x="3825" y="19177"/>
                  </a:lnTo>
                  <a:lnTo>
                    <a:pt x="3436" y="19300"/>
                  </a:lnTo>
                  <a:lnTo>
                    <a:pt x="3002" y="19444"/>
                  </a:lnTo>
                  <a:lnTo>
                    <a:pt x="2335" y="19655"/>
                  </a:lnTo>
                  <a:lnTo>
                    <a:pt x="1780" y="19833"/>
                  </a:lnTo>
                  <a:lnTo>
                    <a:pt x="1257" y="20000"/>
                  </a:lnTo>
                  <a:lnTo>
                    <a:pt x="668" y="20189"/>
                  </a:lnTo>
                  <a:lnTo>
                    <a:pt x="212" y="20333"/>
                  </a:lnTo>
                  <a:lnTo>
                    <a:pt x="1" y="21156"/>
                  </a:lnTo>
                  <a:lnTo>
                    <a:pt x="701" y="22979"/>
                  </a:lnTo>
                  <a:lnTo>
                    <a:pt x="3558" y="24614"/>
                  </a:lnTo>
                  <a:lnTo>
                    <a:pt x="4025" y="24714"/>
                  </a:lnTo>
                  <a:lnTo>
                    <a:pt x="4903" y="25047"/>
                  </a:lnTo>
                  <a:lnTo>
                    <a:pt x="5782" y="25647"/>
                  </a:lnTo>
                  <a:lnTo>
                    <a:pt x="6816" y="25981"/>
                  </a:lnTo>
                  <a:lnTo>
                    <a:pt x="7571" y="26414"/>
                  </a:lnTo>
                  <a:lnTo>
                    <a:pt x="7772" y="26526"/>
                  </a:lnTo>
                  <a:lnTo>
                    <a:pt x="8250" y="26703"/>
                  </a:lnTo>
                  <a:lnTo>
                    <a:pt x="8861" y="26804"/>
                  </a:lnTo>
                  <a:lnTo>
                    <a:pt x="9061" y="26970"/>
                  </a:lnTo>
                  <a:lnTo>
                    <a:pt x="9573" y="27237"/>
                  </a:lnTo>
                  <a:lnTo>
                    <a:pt x="9873" y="27293"/>
                  </a:lnTo>
                  <a:lnTo>
                    <a:pt x="10151" y="27393"/>
                  </a:lnTo>
                  <a:lnTo>
                    <a:pt x="10695" y="27682"/>
                  </a:lnTo>
                  <a:lnTo>
                    <a:pt x="11307" y="28093"/>
                  </a:lnTo>
                  <a:lnTo>
                    <a:pt x="11718" y="28260"/>
                  </a:lnTo>
                  <a:lnTo>
                    <a:pt x="14186" y="29294"/>
                  </a:lnTo>
                  <a:lnTo>
                    <a:pt x="15287" y="29761"/>
                  </a:lnTo>
                  <a:lnTo>
                    <a:pt x="16932" y="30594"/>
                  </a:lnTo>
                  <a:lnTo>
                    <a:pt x="17799" y="31928"/>
                  </a:lnTo>
                  <a:lnTo>
                    <a:pt x="18133" y="32017"/>
                  </a:lnTo>
                  <a:lnTo>
                    <a:pt x="19722" y="32818"/>
                  </a:lnTo>
                  <a:lnTo>
                    <a:pt x="20534" y="32562"/>
                  </a:lnTo>
                  <a:lnTo>
                    <a:pt x="21434" y="32551"/>
                  </a:lnTo>
                  <a:lnTo>
                    <a:pt x="21890" y="32540"/>
                  </a:lnTo>
                  <a:lnTo>
                    <a:pt x="24069" y="33051"/>
                  </a:lnTo>
                  <a:lnTo>
                    <a:pt x="24302" y="33162"/>
                  </a:lnTo>
                  <a:lnTo>
                    <a:pt x="27371" y="35030"/>
                  </a:lnTo>
                  <a:lnTo>
                    <a:pt x="27104" y="34952"/>
                  </a:lnTo>
                  <a:lnTo>
                    <a:pt x="27104" y="34952"/>
                  </a:lnTo>
                  <a:lnTo>
                    <a:pt x="27371" y="35108"/>
                  </a:lnTo>
                  <a:lnTo>
                    <a:pt x="27649" y="35086"/>
                  </a:lnTo>
                  <a:lnTo>
                    <a:pt x="28093" y="35441"/>
                  </a:lnTo>
                  <a:lnTo>
                    <a:pt x="28527" y="35675"/>
                  </a:lnTo>
                  <a:lnTo>
                    <a:pt x="29505" y="37620"/>
                  </a:lnTo>
                  <a:lnTo>
                    <a:pt x="31295" y="39332"/>
                  </a:lnTo>
                  <a:lnTo>
                    <a:pt x="31428" y="39777"/>
                  </a:lnTo>
                  <a:lnTo>
                    <a:pt x="34474" y="41222"/>
                  </a:lnTo>
                  <a:lnTo>
                    <a:pt x="35008" y="41433"/>
                  </a:lnTo>
                  <a:lnTo>
                    <a:pt x="35775" y="41533"/>
                  </a:lnTo>
                  <a:lnTo>
                    <a:pt x="39210" y="41634"/>
                  </a:lnTo>
                  <a:lnTo>
                    <a:pt x="40055" y="41667"/>
                  </a:lnTo>
                  <a:lnTo>
                    <a:pt x="40555" y="42167"/>
                  </a:lnTo>
                  <a:lnTo>
                    <a:pt x="40945" y="42234"/>
                  </a:lnTo>
                  <a:lnTo>
                    <a:pt x="43746" y="43890"/>
                  </a:lnTo>
                  <a:lnTo>
                    <a:pt x="44035" y="44313"/>
                  </a:lnTo>
                  <a:lnTo>
                    <a:pt x="46959" y="45736"/>
                  </a:lnTo>
                  <a:lnTo>
                    <a:pt x="47904" y="45836"/>
                  </a:lnTo>
                  <a:lnTo>
                    <a:pt x="48560" y="45936"/>
                  </a:lnTo>
                  <a:lnTo>
                    <a:pt x="49371" y="46114"/>
                  </a:lnTo>
                  <a:lnTo>
                    <a:pt x="50494" y="46647"/>
                  </a:lnTo>
                  <a:lnTo>
                    <a:pt x="51005" y="47192"/>
                  </a:lnTo>
                  <a:lnTo>
                    <a:pt x="51205" y="47381"/>
                  </a:lnTo>
                  <a:lnTo>
                    <a:pt x="53507" y="48348"/>
                  </a:lnTo>
                  <a:lnTo>
                    <a:pt x="54507" y="47726"/>
                  </a:lnTo>
                  <a:lnTo>
                    <a:pt x="53362" y="45124"/>
                  </a:lnTo>
                  <a:lnTo>
                    <a:pt x="53418" y="44869"/>
                  </a:lnTo>
                  <a:lnTo>
                    <a:pt x="53573" y="44491"/>
                  </a:lnTo>
                  <a:lnTo>
                    <a:pt x="54151" y="43979"/>
                  </a:lnTo>
                  <a:lnTo>
                    <a:pt x="54663" y="43946"/>
                  </a:lnTo>
                  <a:lnTo>
                    <a:pt x="56897" y="43101"/>
                  </a:lnTo>
                  <a:lnTo>
                    <a:pt x="57131" y="42923"/>
                  </a:lnTo>
                  <a:lnTo>
                    <a:pt x="57442" y="42723"/>
                  </a:lnTo>
                  <a:lnTo>
                    <a:pt x="57653" y="42623"/>
                  </a:lnTo>
                  <a:lnTo>
                    <a:pt x="58020" y="42490"/>
                  </a:lnTo>
                  <a:lnTo>
                    <a:pt x="58254" y="42267"/>
                  </a:lnTo>
                  <a:lnTo>
                    <a:pt x="58954" y="41923"/>
                  </a:lnTo>
                  <a:lnTo>
                    <a:pt x="59465" y="41667"/>
                  </a:lnTo>
                  <a:lnTo>
                    <a:pt x="60266" y="41322"/>
                  </a:lnTo>
                  <a:lnTo>
                    <a:pt x="61189" y="41289"/>
                  </a:lnTo>
                  <a:lnTo>
                    <a:pt x="61967" y="40989"/>
                  </a:lnTo>
                  <a:lnTo>
                    <a:pt x="62867" y="40633"/>
                  </a:lnTo>
                  <a:lnTo>
                    <a:pt x="63556" y="40366"/>
                  </a:lnTo>
                  <a:lnTo>
                    <a:pt x="64446" y="40022"/>
                  </a:lnTo>
                  <a:lnTo>
                    <a:pt x="64968" y="39666"/>
                  </a:lnTo>
                  <a:lnTo>
                    <a:pt x="65847" y="39199"/>
                  </a:lnTo>
                  <a:lnTo>
                    <a:pt x="66236" y="39355"/>
                  </a:lnTo>
                  <a:lnTo>
                    <a:pt x="66691" y="39532"/>
                  </a:lnTo>
                  <a:lnTo>
                    <a:pt x="67269" y="39733"/>
                  </a:lnTo>
                  <a:lnTo>
                    <a:pt x="67970" y="39343"/>
                  </a:lnTo>
                  <a:lnTo>
                    <a:pt x="68248" y="38921"/>
                  </a:lnTo>
                  <a:lnTo>
                    <a:pt x="68537" y="38354"/>
                  </a:lnTo>
                  <a:lnTo>
                    <a:pt x="68415" y="37698"/>
                  </a:lnTo>
                  <a:lnTo>
                    <a:pt x="68326" y="37098"/>
                  </a:lnTo>
                  <a:lnTo>
                    <a:pt x="68426" y="36575"/>
                  </a:lnTo>
                  <a:lnTo>
                    <a:pt x="68581" y="35764"/>
                  </a:lnTo>
                  <a:lnTo>
                    <a:pt x="68737" y="34908"/>
                  </a:lnTo>
                  <a:lnTo>
                    <a:pt x="68837" y="34408"/>
                  </a:lnTo>
                  <a:lnTo>
                    <a:pt x="68959" y="33896"/>
                  </a:lnTo>
                  <a:lnTo>
                    <a:pt x="69271" y="33485"/>
                  </a:lnTo>
                  <a:lnTo>
                    <a:pt x="69693" y="32929"/>
                  </a:lnTo>
                  <a:lnTo>
                    <a:pt x="70160" y="32306"/>
                  </a:lnTo>
                  <a:lnTo>
                    <a:pt x="70593" y="31751"/>
                  </a:lnTo>
                  <a:lnTo>
                    <a:pt x="71049" y="31139"/>
                  </a:lnTo>
                  <a:lnTo>
                    <a:pt x="71305" y="30883"/>
                  </a:lnTo>
                  <a:lnTo>
                    <a:pt x="71716" y="30606"/>
                  </a:lnTo>
                  <a:lnTo>
                    <a:pt x="72217" y="30261"/>
                  </a:lnTo>
                  <a:lnTo>
                    <a:pt x="72728" y="29916"/>
                  </a:lnTo>
                  <a:lnTo>
                    <a:pt x="73239" y="29572"/>
                  </a:lnTo>
                  <a:lnTo>
                    <a:pt x="73751" y="29227"/>
                  </a:lnTo>
                  <a:lnTo>
                    <a:pt x="74251" y="28894"/>
                  </a:lnTo>
                  <a:lnTo>
                    <a:pt x="74762" y="28549"/>
                  </a:lnTo>
                  <a:lnTo>
                    <a:pt x="75274" y="28204"/>
                  </a:lnTo>
                  <a:lnTo>
                    <a:pt x="75774" y="27860"/>
                  </a:lnTo>
                  <a:lnTo>
                    <a:pt x="76285" y="27515"/>
                  </a:lnTo>
                  <a:lnTo>
                    <a:pt x="76797" y="27170"/>
                  </a:lnTo>
                  <a:lnTo>
                    <a:pt x="77297" y="26837"/>
                  </a:lnTo>
                  <a:lnTo>
                    <a:pt x="77808" y="26492"/>
                  </a:lnTo>
                  <a:lnTo>
                    <a:pt x="78320" y="26148"/>
                  </a:lnTo>
                  <a:lnTo>
                    <a:pt x="78831" y="25803"/>
                  </a:lnTo>
                  <a:lnTo>
                    <a:pt x="79331" y="25458"/>
                  </a:lnTo>
                  <a:lnTo>
                    <a:pt x="79843" y="25114"/>
                  </a:lnTo>
                  <a:lnTo>
                    <a:pt x="80343" y="24780"/>
                  </a:lnTo>
                  <a:lnTo>
                    <a:pt x="81121" y="24002"/>
                  </a:lnTo>
                  <a:lnTo>
                    <a:pt x="81599" y="23524"/>
                  </a:lnTo>
                  <a:lnTo>
                    <a:pt x="82066" y="23057"/>
                  </a:lnTo>
                  <a:lnTo>
                    <a:pt x="82544" y="22579"/>
                  </a:lnTo>
                  <a:lnTo>
                    <a:pt x="83022" y="22101"/>
                  </a:lnTo>
                  <a:lnTo>
                    <a:pt x="83489" y="21634"/>
                  </a:lnTo>
                  <a:lnTo>
                    <a:pt x="83967" y="21156"/>
                  </a:lnTo>
                  <a:lnTo>
                    <a:pt x="84434" y="20689"/>
                  </a:lnTo>
                  <a:lnTo>
                    <a:pt x="84912" y="20211"/>
                  </a:lnTo>
                  <a:lnTo>
                    <a:pt x="85379" y="19733"/>
                  </a:lnTo>
                  <a:lnTo>
                    <a:pt x="85857" y="19266"/>
                  </a:lnTo>
                  <a:lnTo>
                    <a:pt x="86324" y="18788"/>
                  </a:lnTo>
                  <a:lnTo>
                    <a:pt x="86802" y="18321"/>
                  </a:lnTo>
                  <a:lnTo>
                    <a:pt x="87280" y="17843"/>
                  </a:lnTo>
                  <a:lnTo>
                    <a:pt x="87747" y="17376"/>
                  </a:lnTo>
                  <a:lnTo>
                    <a:pt x="88225" y="16898"/>
                  </a:lnTo>
                  <a:lnTo>
                    <a:pt x="88636" y="16476"/>
                  </a:lnTo>
                  <a:lnTo>
                    <a:pt x="88536" y="16042"/>
                  </a:lnTo>
                  <a:lnTo>
                    <a:pt x="88481" y="15842"/>
                  </a:lnTo>
                  <a:lnTo>
                    <a:pt x="88403" y="15520"/>
                  </a:lnTo>
                  <a:lnTo>
                    <a:pt x="88303" y="15097"/>
                  </a:lnTo>
                  <a:lnTo>
                    <a:pt x="88180" y="14597"/>
                  </a:lnTo>
                  <a:lnTo>
                    <a:pt x="88047" y="14052"/>
                  </a:lnTo>
                  <a:lnTo>
                    <a:pt x="87903" y="13452"/>
                  </a:lnTo>
                  <a:lnTo>
                    <a:pt x="87602" y="12229"/>
                  </a:lnTo>
                  <a:lnTo>
                    <a:pt x="87458" y="11629"/>
                  </a:lnTo>
                  <a:lnTo>
                    <a:pt x="87313" y="11073"/>
                  </a:lnTo>
                  <a:lnTo>
                    <a:pt x="87191" y="10584"/>
                  </a:lnTo>
                  <a:lnTo>
                    <a:pt x="87091" y="10161"/>
                  </a:lnTo>
                  <a:lnTo>
                    <a:pt x="87013" y="9828"/>
                  </a:lnTo>
                  <a:lnTo>
                    <a:pt x="86935" y="9550"/>
                  </a:lnTo>
                  <a:lnTo>
                    <a:pt x="86691" y="8939"/>
                  </a:lnTo>
                  <a:lnTo>
                    <a:pt x="86335" y="8772"/>
                  </a:lnTo>
                  <a:lnTo>
                    <a:pt x="85801" y="8516"/>
                  </a:lnTo>
                  <a:lnTo>
                    <a:pt x="85257" y="8249"/>
                  </a:lnTo>
                  <a:lnTo>
                    <a:pt x="84723" y="7994"/>
                  </a:lnTo>
                  <a:lnTo>
                    <a:pt x="84178" y="7727"/>
                  </a:lnTo>
                  <a:lnTo>
                    <a:pt x="83756" y="7527"/>
                  </a:lnTo>
                  <a:lnTo>
                    <a:pt x="83656" y="7927"/>
                  </a:lnTo>
                  <a:lnTo>
                    <a:pt x="83144" y="8116"/>
                  </a:lnTo>
                  <a:lnTo>
                    <a:pt x="82633" y="8294"/>
                  </a:lnTo>
                  <a:lnTo>
                    <a:pt x="82111" y="8483"/>
                  </a:lnTo>
                  <a:lnTo>
                    <a:pt x="81599" y="8672"/>
                  </a:lnTo>
                  <a:lnTo>
                    <a:pt x="81088" y="8850"/>
                  </a:lnTo>
                  <a:lnTo>
                    <a:pt x="80576" y="9039"/>
                  </a:lnTo>
                  <a:lnTo>
                    <a:pt x="80054" y="9217"/>
                  </a:lnTo>
                  <a:lnTo>
                    <a:pt x="79543" y="9406"/>
                  </a:lnTo>
                  <a:lnTo>
                    <a:pt x="79031" y="9595"/>
                  </a:lnTo>
                  <a:lnTo>
                    <a:pt x="78509" y="9772"/>
                  </a:lnTo>
                  <a:lnTo>
                    <a:pt x="77997" y="9961"/>
                  </a:lnTo>
                  <a:lnTo>
                    <a:pt x="77486" y="10139"/>
                  </a:lnTo>
                  <a:lnTo>
                    <a:pt x="76963" y="10328"/>
                  </a:lnTo>
                  <a:lnTo>
                    <a:pt x="76452" y="10506"/>
                  </a:lnTo>
                  <a:lnTo>
                    <a:pt x="75941" y="10695"/>
                  </a:lnTo>
                  <a:lnTo>
                    <a:pt x="75429" y="10884"/>
                  </a:lnTo>
                  <a:lnTo>
                    <a:pt x="74907" y="11062"/>
                  </a:lnTo>
                  <a:lnTo>
                    <a:pt x="74118" y="11284"/>
                  </a:lnTo>
                  <a:lnTo>
                    <a:pt x="73795" y="11162"/>
                  </a:lnTo>
                  <a:lnTo>
                    <a:pt x="73484" y="11062"/>
                  </a:lnTo>
                  <a:lnTo>
                    <a:pt x="73173" y="10951"/>
                  </a:lnTo>
                  <a:lnTo>
                    <a:pt x="72861" y="10840"/>
                  </a:lnTo>
                  <a:lnTo>
                    <a:pt x="72561" y="10728"/>
                  </a:lnTo>
                  <a:lnTo>
                    <a:pt x="72250" y="10617"/>
                  </a:lnTo>
                  <a:lnTo>
                    <a:pt x="71939" y="10506"/>
                  </a:lnTo>
                  <a:lnTo>
                    <a:pt x="71627" y="10395"/>
                  </a:lnTo>
                  <a:lnTo>
                    <a:pt x="71316" y="10284"/>
                  </a:lnTo>
                  <a:lnTo>
                    <a:pt x="71005" y="10184"/>
                  </a:lnTo>
                  <a:lnTo>
                    <a:pt x="70705" y="10073"/>
                  </a:lnTo>
                  <a:lnTo>
                    <a:pt x="70393" y="9961"/>
                  </a:lnTo>
                  <a:lnTo>
                    <a:pt x="70082" y="9850"/>
                  </a:lnTo>
                  <a:lnTo>
                    <a:pt x="69771" y="9739"/>
                  </a:lnTo>
                  <a:lnTo>
                    <a:pt x="69460" y="9628"/>
                  </a:lnTo>
                  <a:lnTo>
                    <a:pt x="69148" y="9517"/>
                  </a:lnTo>
                  <a:lnTo>
                    <a:pt x="68837" y="9406"/>
                  </a:lnTo>
                  <a:lnTo>
                    <a:pt x="68326" y="9161"/>
                  </a:lnTo>
                  <a:lnTo>
                    <a:pt x="67614" y="8727"/>
                  </a:lnTo>
                  <a:lnTo>
                    <a:pt x="67181" y="9005"/>
                  </a:lnTo>
                  <a:lnTo>
                    <a:pt x="66836" y="8527"/>
                  </a:lnTo>
                  <a:lnTo>
                    <a:pt x="66036" y="8149"/>
                  </a:lnTo>
                  <a:lnTo>
                    <a:pt x="65135" y="8772"/>
                  </a:lnTo>
                  <a:lnTo>
                    <a:pt x="64868" y="8694"/>
                  </a:lnTo>
                  <a:lnTo>
                    <a:pt x="64068" y="8472"/>
                  </a:lnTo>
                  <a:lnTo>
                    <a:pt x="63590" y="8138"/>
                  </a:lnTo>
                  <a:lnTo>
                    <a:pt x="61233" y="6860"/>
                  </a:lnTo>
                  <a:lnTo>
                    <a:pt x="60555" y="6615"/>
                  </a:lnTo>
                  <a:lnTo>
                    <a:pt x="60299" y="6304"/>
                  </a:lnTo>
                  <a:lnTo>
                    <a:pt x="59810" y="6115"/>
                  </a:lnTo>
                  <a:lnTo>
                    <a:pt x="59210" y="4670"/>
                  </a:lnTo>
                  <a:lnTo>
                    <a:pt x="58576" y="4069"/>
                  </a:lnTo>
                  <a:lnTo>
                    <a:pt x="57976" y="4069"/>
                  </a:lnTo>
                  <a:lnTo>
                    <a:pt x="57676" y="3814"/>
                  </a:lnTo>
                  <a:lnTo>
                    <a:pt x="57887" y="3325"/>
                  </a:lnTo>
                  <a:lnTo>
                    <a:pt x="57953" y="3258"/>
                  </a:lnTo>
                  <a:lnTo>
                    <a:pt x="57487" y="3169"/>
                  </a:lnTo>
                  <a:lnTo>
                    <a:pt x="56453" y="3113"/>
                  </a:lnTo>
                  <a:lnTo>
                    <a:pt x="55663" y="3047"/>
                  </a:lnTo>
                  <a:lnTo>
                    <a:pt x="50983" y="2057"/>
                  </a:lnTo>
                  <a:lnTo>
                    <a:pt x="49371" y="768"/>
                  </a:lnTo>
                  <a:lnTo>
                    <a:pt x="480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79" name="Google Shape;1579;p49"/>
            <p:cNvGrpSpPr/>
            <p:nvPr/>
          </p:nvGrpSpPr>
          <p:grpSpPr>
            <a:xfrm>
              <a:off x="2338374" y="1731887"/>
              <a:ext cx="4467261" cy="2079740"/>
              <a:chOff x="2338374" y="1731887"/>
              <a:chExt cx="4467261" cy="2079740"/>
            </a:xfrm>
          </p:grpSpPr>
          <p:sp>
            <p:nvSpPr>
              <p:cNvPr id="1580" name="Google Shape;1580;p49"/>
              <p:cNvSpPr/>
              <p:nvPr/>
            </p:nvSpPr>
            <p:spPr>
              <a:xfrm>
                <a:off x="2436317" y="1731887"/>
                <a:ext cx="294330" cy="218231"/>
              </a:xfrm>
              <a:custGeom>
                <a:rect b="b" l="l" r="r" t="t"/>
                <a:pathLst>
                  <a:path extrusionOk="0" h="4336" w="5848">
                    <a:moveTo>
                      <a:pt x="0" y="0"/>
                    </a:moveTo>
                    <a:lnTo>
                      <a:pt x="123" y="2646"/>
                    </a:lnTo>
                    <a:lnTo>
                      <a:pt x="845" y="2835"/>
                    </a:lnTo>
                    <a:lnTo>
                      <a:pt x="1557" y="3035"/>
                    </a:lnTo>
                    <a:lnTo>
                      <a:pt x="2279" y="3224"/>
                    </a:lnTo>
                    <a:lnTo>
                      <a:pt x="3080" y="3446"/>
                    </a:lnTo>
                    <a:lnTo>
                      <a:pt x="3702" y="3635"/>
                    </a:lnTo>
                    <a:lnTo>
                      <a:pt x="4325" y="3836"/>
                    </a:lnTo>
                    <a:lnTo>
                      <a:pt x="4958" y="4025"/>
                    </a:lnTo>
                    <a:lnTo>
                      <a:pt x="5581" y="4225"/>
                    </a:lnTo>
                    <a:lnTo>
                      <a:pt x="5848" y="4336"/>
                    </a:lnTo>
                    <a:lnTo>
                      <a:pt x="5726" y="1701"/>
                    </a:lnTo>
                    <a:lnTo>
                      <a:pt x="5459" y="1579"/>
                    </a:lnTo>
                    <a:lnTo>
                      <a:pt x="4836" y="1390"/>
                    </a:lnTo>
                    <a:lnTo>
                      <a:pt x="4203" y="1190"/>
                    </a:lnTo>
                    <a:lnTo>
                      <a:pt x="3580" y="1001"/>
                    </a:lnTo>
                    <a:lnTo>
                      <a:pt x="2957" y="801"/>
                    </a:lnTo>
                    <a:lnTo>
                      <a:pt x="2157" y="589"/>
                    </a:lnTo>
                    <a:lnTo>
                      <a:pt x="1434" y="400"/>
                    </a:lnTo>
                    <a:lnTo>
                      <a:pt x="723" y="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49"/>
              <p:cNvSpPr/>
              <p:nvPr/>
            </p:nvSpPr>
            <p:spPr>
              <a:xfrm>
                <a:off x="5024104" y="2074838"/>
                <a:ext cx="1781531" cy="1574524"/>
              </a:xfrm>
              <a:custGeom>
                <a:rect b="b" l="l" r="r" t="t"/>
                <a:pathLst>
                  <a:path extrusionOk="0" h="31284" w="35397">
                    <a:moveTo>
                      <a:pt x="35274" y="1"/>
                    </a:moveTo>
                    <a:lnTo>
                      <a:pt x="34863" y="423"/>
                    </a:lnTo>
                    <a:lnTo>
                      <a:pt x="34385" y="901"/>
                    </a:lnTo>
                    <a:lnTo>
                      <a:pt x="33918" y="1368"/>
                    </a:lnTo>
                    <a:lnTo>
                      <a:pt x="33440" y="1846"/>
                    </a:lnTo>
                    <a:lnTo>
                      <a:pt x="32962" y="2313"/>
                    </a:lnTo>
                    <a:lnTo>
                      <a:pt x="32495" y="2791"/>
                    </a:lnTo>
                    <a:lnTo>
                      <a:pt x="32017" y="3258"/>
                    </a:lnTo>
                    <a:lnTo>
                      <a:pt x="31550" y="3736"/>
                    </a:lnTo>
                    <a:lnTo>
                      <a:pt x="31072" y="4214"/>
                    </a:lnTo>
                    <a:lnTo>
                      <a:pt x="30605" y="4681"/>
                    </a:lnTo>
                    <a:lnTo>
                      <a:pt x="30127" y="5159"/>
                    </a:lnTo>
                    <a:lnTo>
                      <a:pt x="29660" y="5626"/>
                    </a:lnTo>
                    <a:lnTo>
                      <a:pt x="29182" y="6104"/>
                    </a:lnTo>
                    <a:lnTo>
                      <a:pt x="28704" y="6582"/>
                    </a:lnTo>
                    <a:lnTo>
                      <a:pt x="28237" y="7049"/>
                    </a:lnTo>
                    <a:lnTo>
                      <a:pt x="27759" y="7527"/>
                    </a:lnTo>
                    <a:lnTo>
                      <a:pt x="26981" y="8305"/>
                    </a:lnTo>
                    <a:lnTo>
                      <a:pt x="26481" y="8639"/>
                    </a:lnTo>
                    <a:lnTo>
                      <a:pt x="25969" y="8983"/>
                    </a:lnTo>
                    <a:lnTo>
                      <a:pt x="25469" y="9328"/>
                    </a:lnTo>
                    <a:lnTo>
                      <a:pt x="24958" y="9673"/>
                    </a:lnTo>
                    <a:lnTo>
                      <a:pt x="24446" y="10017"/>
                    </a:lnTo>
                    <a:lnTo>
                      <a:pt x="23935" y="10362"/>
                    </a:lnTo>
                    <a:lnTo>
                      <a:pt x="23435" y="10695"/>
                    </a:lnTo>
                    <a:lnTo>
                      <a:pt x="22923" y="11040"/>
                    </a:lnTo>
                    <a:lnTo>
                      <a:pt x="22412" y="11385"/>
                    </a:lnTo>
                    <a:lnTo>
                      <a:pt x="21912" y="11729"/>
                    </a:lnTo>
                    <a:lnTo>
                      <a:pt x="21400" y="12074"/>
                    </a:lnTo>
                    <a:lnTo>
                      <a:pt x="20889" y="12419"/>
                    </a:lnTo>
                    <a:lnTo>
                      <a:pt x="20389" y="12752"/>
                    </a:lnTo>
                    <a:lnTo>
                      <a:pt x="19877" y="13097"/>
                    </a:lnTo>
                    <a:lnTo>
                      <a:pt x="19366" y="13441"/>
                    </a:lnTo>
                    <a:lnTo>
                      <a:pt x="18855" y="13786"/>
                    </a:lnTo>
                    <a:lnTo>
                      <a:pt x="18354" y="14131"/>
                    </a:lnTo>
                    <a:lnTo>
                      <a:pt x="17943" y="14408"/>
                    </a:lnTo>
                    <a:lnTo>
                      <a:pt x="17687" y="14664"/>
                    </a:lnTo>
                    <a:lnTo>
                      <a:pt x="17231" y="15276"/>
                    </a:lnTo>
                    <a:lnTo>
                      <a:pt x="16798" y="15831"/>
                    </a:lnTo>
                    <a:lnTo>
                      <a:pt x="16331" y="16454"/>
                    </a:lnTo>
                    <a:lnTo>
                      <a:pt x="15909" y="17010"/>
                    </a:lnTo>
                    <a:lnTo>
                      <a:pt x="15597" y="17421"/>
                    </a:lnTo>
                    <a:lnTo>
                      <a:pt x="15475" y="17933"/>
                    </a:lnTo>
                    <a:lnTo>
                      <a:pt x="15375" y="18433"/>
                    </a:lnTo>
                    <a:lnTo>
                      <a:pt x="15219" y="19289"/>
                    </a:lnTo>
                    <a:lnTo>
                      <a:pt x="15064" y="20100"/>
                    </a:lnTo>
                    <a:lnTo>
                      <a:pt x="14964" y="20623"/>
                    </a:lnTo>
                    <a:lnTo>
                      <a:pt x="15030" y="22168"/>
                    </a:lnTo>
                    <a:lnTo>
                      <a:pt x="14886" y="22446"/>
                    </a:lnTo>
                    <a:lnTo>
                      <a:pt x="14608" y="22868"/>
                    </a:lnTo>
                    <a:lnTo>
                      <a:pt x="13907" y="23258"/>
                    </a:lnTo>
                    <a:lnTo>
                      <a:pt x="13329" y="23057"/>
                    </a:lnTo>
                    <a:lnTo>
                      <a:pt x="12874" y="22880"/>
                    </a:lnTo>
                    <a:lnTo>
                      <a:pt x="12485" y="22724"/>
                    </a:lnTo>
                    <a:lnTo>
                      <a:pt x="11606" y="23191"/>
                    </a:lnTo>
                    <a:lnTo>
                      <a:pt x="11084" y="23547"/>
                    </a:lnTo>
                    <a:lnTo>
                      <a:pt x="10194" y="23891"/>
                    </a:lnTo>
                    <a:lnTo>
                      <a:pt x="9505" y="24158"/>
                    </a:lnTo>
                    <a:lnTo>
                      <a:pt x="8605" y="24514"/>
                    </a:lnTo>
                    <a:lnTo>
                      <a:pt x="7827" y="24814"/>
                    </a:lnTo>
                    <a:lnTo>
                      <a:pt x="6904" y="24847"/>
                    </a:lnTo>
                    <a:lnTo>
                      <a:pt x="6103" y="25192"/>
                    </a:lnTo>
                    <a:lnTo>
                      <a:pt x="5592" y="25448"/>
                    </a:lnTo>
                    <a:lnTo>
                      <a:pt x="4892" y="25792"/>
                    </a:lnTo>
                    <a:lnTo>
                      <a:pt x="4658" y="26015"/>
                    </a:lnTo>
                    <a:lnTo>
                      <a:pt x="4291" y="26148"/>
                    </a:lnTo>
                    <a:lnTo>
                      <a:pt x="4080" y="26248"/>
                    </a:lnTo>
                    <a:lnTo>
                      <a:pt x="3769" y="26448"/>
                    </a:lnTo>
                    <a:lnTo>
                      <a:pt x="3535" y="26626"/>
                    </a:lnTo>
                    <a:lnTo>
                      <a:pt x="1301" y="27471"/>
                    </a:lnTo>
                    <a:lnTo>
                      <a:pt x="789" y="27504"/>
                    </a:lnTo>
                    <a:lnTo>
                      <a:pt x="211" y="28016"/>
                    </a:lnTo>
                    <a:lnTo>
                      <a:pt x="56" y="28394"/>
                    </a:lnTo>
                    <a:lnTo>
                      <a:pt x="0" y="28649"/>
                    </a:lnTo>
                    <a:lnTo>
                      <a:pt x="122" y="31284"/>
                    </a:lnTo>
                    <a:lnTo>
                      <a:pt x="178" y="31028"/>
                    </a:lnTo>
                    <a:lnTo>
                      <a:pt x="334" y="30650"/>
                    </a:lnTo>
                    <a:lnTo>
                      <a:pt x="912" y="30139"/>
                    </a:lnTo>
                    <a:lnTo>
                      <a:pt x="1423" y="30106"/>
                    </a:lnTo>
                    <a:lnTo>
                      <a:pt x="3658" y="29261"/>
                    </a:lnTo>
                    <a:lnTo>
                      <a:pt x="3891" y="29083"/>
                    </a:lnTo>
                    <a:lnTo>
                      <a:pt x="4202" y="28883"/>
                    </a:lnTo>
                    <a:lnTo>
                      <a:pt x="4414" y="28783"/>
                    </a:lnTo>
                    <a:lnTo>
                      <a:pt x="4780" y="28660"/>
                    </a:lnTo>
                    <a:lnTo>
                      <a:pt x="5014" y="28427"/>
                    </a:lnTo>
                    <a:lnTo>
                      <a:pt x="5714" y="28082"/>
                    </a:lnTo>
                    <a:lnTo>
                      <a:pt x="6226" y="27827"/>
                    </a:lnTo>
                    <a:lnTo>
                      <a:pt x="7026" y="27482"/>
                    </a:lnTo>
                    <a:lnTo>
                      <a:pt x="7949" y="27449"/>
                    </a:lnTo>
                    <a:lnTo>
                      <a:pt x="8727" y="27148"/>
                    </a:lnTo>
                    <a:lnTo>
                      <a:pt x="9627" y="26793"/>
                    </a:lnTo>
                    <a:lnTo>
                      <a:pt x="10317" y="26526"/>
                    </a:lnTo>
                    <a:lnTo>
                      <a:pt x="11206" y="26181"/>
                    </a:lnTo>
                    <a:lnTo>
                      <a:pt x="11729" y="25837"/>
                    </a:lnTo>
                    <a:lnTo>
                      <a:pt x="12607" y="25359"/>
                    </a:lnTo>
                    <a:lnTo>
                      <a:pt x="12996" y="25514"/>
                    </a:lnTo>
                    <a:lnTo>
                      <a:pt x="13452" y="25692"/>
                    </a:lnTo>
                    <a:lnTo>
                      <a:pt x="14030" y="25903"/>
                    </a:lnTo>
                    <a:lnTo>
                      <a:pt x="14730" y="25514"/>
                    </a:lnTo>
                    <a:lnTo>
                      <a:pt x="15008" y="25081"/>
                    </a:lnTo>
                    <a:lnTo>
                      <a:pt x="15297" y="24514"/>
                    </a:lnTo>
                    <a:lnTo>
                      <a:pt x="15208" y="22591"/>
                    </a:lnTo>
                    <a:lnTo>
                      <a:pt x="15342" y="21924"/>
                    </a:lnTo>
                    <a:lnTo>
                      <a:pt x="15497" y="21068"/>
                    </a:lnTo>
                    <a:lnTo>
                      <a:pt x="15597" y="20578"/>
                    </a:lnTo>
                    <a:lnTo>
                      <a:pt x="15720" y="20067"/>
                    </a:lnTo>
                    <a:lnTo>
                      <a:pt x="16031" y="19645"/>
                    </a:lnTo>
                    <a:lnTo>
                      <a:pt x="16453" y="19089"/>
                    </a:lnTo>
                    <a:lnTo>
                      <a:pt x="16920" y="18477"/>
                    </a:lnTo>
                    <a:lnTo>
                      <a:pt x="17354" y="17921"/>
                    </a:lnTo>
                    <a:lnTo>
                      <a:pt x="17810" y="17310"/>
                    </a:lnTo>
                    <a:lnTo>
                      <a:pt x="18065" y="17043"/>
                    </a:lnTo>
                    <a:lnTo>
                      <a:pt x="18477" y="16765"/>
                    </a:lnTo>
                    <a:lnTo>
                      <a:pt x="18977" y="16421"/>
                    </a:lnTo>
                    <a:lnTo>
                      <a:pt x="19488" y="16087"/>
                    </a:lnTo>
                    <a:lnTo>
                      <a:pt x="20000" y="15742"/>
                    </a:lnTo>
                    <a:lnTo>
                      <a:pt x="20511" y="15398"/>
                    </a:lnTo>
                    <a:lnTo>
                      <a:pt x="21011" y="15053"/>
                    </a:lnTo>
                    <a:lnTo>
                      <a:pt x="21523" y="14709"/>
                    </a:lnTo>
                    <a:lnTo>
                      <a:pt x="22034" y="14364"/>
                    </a:lnTo>
                    <a:lnTo>
                      <a:pt x="22534" y="14019"/>
                    </a:lnTo>
                    <a:lnTo>
                      <a:pt x="23046" y="13675"/>
                    </a:lnTo>
                    <a:lnTo>
                      <a:pt x="23557" y="13341"/>
                    </a:lnTo>
                    <a:lnTo>
                      <a:pt x="24057" y="12997"/>
                    </a:lnTo>
                    <a:lnTo>
                      <a:pt x="24569" y="12652"/>
                    </a:lnTo>
                    <a:lnTo>
                      <a:pt x="25080" y="12307"/>
                    </a:lnTo>
                    <a:lnTo>
                      <a:pt x="25591" y="11963"/>
                    </a:lnTo>
                    <a:lnTo>
                      <a:pt x="26092" y="11618"/>
                    </a:lnTo>
                    <a:lnTo>
                      <a:pt x="26603" y="11285"/>
                    </a:lnTo>
                    <a:lnTo>
                      <a:pt x="27103" y="10940"/>
                    </a:lnTo>
                    <a:lnTo>
                      <a:pt x="27881" y="10162"/>
                    </a:lnTo>
                    <a:lnTo>
                      <a:pt x="28360" y="9684"/>
                    </a:lnTo>
                    <a:lnTo>
                      <a:pt x="28826" y="9217"/>
                    </a:lnTo>
                    <a:lnTo>
                      <a:pt x="29304" y="8739"/>
                    </a:lnTo>
                    <a:lnTo>
                      <a:pt x="29782" y="8272"/>
                    </a:lnTo>
                    <a:lnTo>
                      <a:pt x="30249" y="7794"/>
                    </a:lnTo>
                    <a:lnTo>
                      <a:pt x="30727" y="7327"/>
                    </a:lnTo>
                    <a:lnTo>
                      <a:pt x="31194" y="6849"/>
                    </a:lnTo>
                    <a:lnTo>
                      <a:pt x="31672" y="6371"/>
                    </a:lnTo>
                    <a:lnTo>
                      <a:pt x="32139" y="5904"/>
                    </a:lnTo>
                    <a:lnTo>
                      <a:pt x="32617" y="5426"/>
                    </a:lnTo>
                    <a:lnTo>
                      <a:pt x="33084" y="4959"/>
                    </a:lnTo>
                    <a:lnTo>
                      <a:pt x="33562" y="4481"/>
                    </a:lnTo>
                    <a:lnTo>
                      <a:pt x="34040" y="4003"/>
                    </a:lnTo>
                    <a:lnTo>
                      <a:pt x="34507" y="3536"/>
                    </a:lnTo>
                    <a:lnTo>
                      <a:pt x="34985" y="3058"/>
                    </a:lnTo>
                    <a:lnTo>
                      <a:pt x="35397" y="2647"/>
                    </a:lnTo>
                    <a:lnTo>
                      <a:pt x="35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49"/>
              <p:cNvSpPr/>
              <p:nvPr/>
            </p:nvSpPr>
            <p:spPr>
              <a:xfrm>
                <a:off x="2338374" y="2310434"/>
                <a:ext cx="2749528" cy="1501193"/>
              </a:xfrm>
              <a:custGeom>
                <a:rect b="b" l="l" r="r" t="t"/>
                <a:pathLst>
                  <a:path extrusionOk="0" h="29827" w="54630">
                    <a:moveTo>
                      <a:pt x="1" y="0"/>
                    </a:moveTo>
                    <a:lnTo>
                      <a:pt x="123" y="2646"/>
                    </a:lnTo>
                    <a:lnTo>
                      <a:pt x="823" y="4458"/>
                    </a:lnTo>
                    <a:lnTo>
                      <a:pt x="3681" y="6092"/>
                    </a:lnTo>
                    <a:lnTo>
                      <a:pt x="4147" y="6192"/>
                    </a:lnTo>
                    <a:lnTo>
                      <a:pt x="5026" y="6537"/>
                    </a:lnTo>
                    <a:lnTo>
                      <a:pt x="5904" y="7126"/>
                    </a:lnTo>
                    <a:lnTo>
                      <a:pt x="6938" y="7471"/>
                    </a:lnTo>
                    <a:lnTo>
                      <a:pt x="7694" y="7893"/>
                    </a:lnTo>
                    <a:lnTo>
                      <a:pt x="7894" y="8015"/>
                    </a:lnTo>
                    <a:lnTo>
                      <a:pt x="8372" y="8182"/>
                    </a:lnTo>
                    <a:lnTo>
                      <a:pt x="8983" y="8282"/>
                    </a:lnTo>
                    <a:lnTo>
                      <a:pt x="9183" y="8460"/>
                    </a:lnTo>
                    <a:lnTo>
                      <a:pt x="9695" y="8716"/>
                    </a:lnTo>
                    <a:lnTo>
                      <a:pt x="9995" y="8771"/>
                    </a:lnTo>
                    <a:lnTo>
                      <a:pt x="10273" y="8871"/>
                    </a:lnTo>
                    <a:lnTo>
                      <a:pt x="10818" y="9160"/>
                    </a:lnTo>
                    <a:lnTo>
                      <a:pt x="11429" y="9572"/>
                    </a:lnTo>
                    <a:lnTo>
                      <a:pt x="11840" y="9750"/>
                    </a:lnTo>
                    <a:lnTo>
                      <a:pt x="14308" y="10772"/>
                    </a:lnTo>
                    <a:lnTo>
                      <a:pt x="15409" y="11239"/>
                    </a:lnTo>
                    <a:lnTo>
                      <a:pt x="17054" y="12084"/>
                    </a:lnTo>
                    <a:lnTo>
                      <a:pt x="17921" y="13418"/>
                    </a:lnTo>
                    <a:lnTo>
                      <a:pt x="18255" y="13496"/>
                    </a:lnTo>
                    <a:lnTo>
                      <a:pt x="19845" y="14297"/>
                    </a:lnTo>
                    <a:lnTo>
                      <a:pt x="20656" y="14041"/>
                    </a:lnTo>
                    <a:lnTo>
                      <a:pt x="21557" y="14041"/>
                    </a:lnTo>
                    <a:lnTo>
                      <a:pt x="22012" y="14019"/>
                    </a:lnTo>
                    <a:lnTo>
                      <a:pt x="24191" y="14530"/>
                    </a:lnTo>
                    <a:lnTo>
                      <a:pt x="24425" y="14652"/>
                    </a:lnTo>
                    <a:lnTo>
                      <a:pt x="27226" y="16353"/>
                    </a:lnTo>
                    <a:lnTo>
                      <a:pt x="27226" y="16442"/>
                    </a:lnTo>
                    <a:lnTo>
                      <a:pt x="27493" y="16587"/>
                    </a:lnTo>
                    <a:lnTo>
                      <a:pt x="27771" y="16564"/>
                    </a:lnTo>
                    <a:lnTo>
                      <a:pt x="28216" y="16931"/>
                    </a:lnTo>
                    <a:lnTo>
                      <a:pt x="28649" y="17154"/>
                    </a:lnTo>
                    <a:lnTo>
                      <a:pt x="29627" y="19110"/>
                    </a:lnTo>
                    <a:lnTo>
                      <a:pt x="31417" y="20811"/>
                    </a:lnTo>
                    <a:lnTo>
                      <a:pt x="31551" y="21256"/>
                    </a:lnTo>
                    <a:lnTo>
                      <a:pt x="34597" y="22701"/>
                    </a:lnTo>
                    <a:lnTo>
                      <a:pt x="35130" y="22912"/>
                    </a:lnTo>
                    <a:lnTo>
                      <a:pt x="35897" y="23023"/>
                    </a:lnTo>
                    <a:lnTo>
                      <a:pt x="39333" y="23112"/>
                    </a:lnTo>
                    <a:lnTo>
                      <a:pt x="40177" y="23146"/>
                    </a:lnTo>
                    <a:lnTo>
                      <a:pt x="40678" y="23646"/>
                    </a:lnTo>
                    <a:lnTo>
                      <a:pt x="41067" y="23713"/>
                    </a:lnTo>
                    <a:lnTo>
                      <a:pt x="43868" y="25369"/>
                    </a:lnTo>
                    <a:lnTo>
                      <a:pt x="44157" y="25791"/>
                    </a:lnTo>
                    <a:lnTo>
                      <a:pt x="47081" y="27214"/>
                    </a:lnTo>
                    <a:lnTo>
                      <a:pt x="48026" y="27326"/>
                    </a:lnTo>
                    <a:lnTo>
                      <a:pt x="48682" y="27415"/>
                    </a:lnTo>
                    <a:lnTo>
                      <a:pt x="49493" y="27592"/>
                    </a:lnTo>
                    <a:lnTo>
                      <a:pt x="50616" y="28126"/>
                    </a:lnTo>
                    <a:lnTo>
                      <a:pt x="51128" y="28671"/>
                    </a:lnTo>
                    <a:lnTo>
                      <a:pt x="51328" y="28860"/>
                    </a:lnTo>
                    <a:lnTo>
                      <a:pt x="53629" y="29827"/>
                    </a:lnTo>
                    <a:lnTo>
                      <a:pt x="54630" y="29204"/>
                    </a:lnTo>
                    <a:lnTo>
                      <a:pt x="54507" y="26570"/>
                    </a:lnTo>
                    <a:lnTo>
                      <a:pt x="53507" y="27192"/>
                    </a:lnTo>
                    <a:lnTo>
                      <a:pt x="51205" y="26225"/>
                    </a:lnTo>
                    <a:lnTo>
                      <a:pt x="51005" y="26036"/>
                    </a:lnTo>
                    <a:lnTo>
                      <a:pt x="50494" y="25491"/>
                    </a:lnTo>
                    <a:lnTo>
                      <a:pt x="49371" y="24958"/>
                    </a:lnTo>
                    <a:lnTo>
                      <a:pt x="48560" y="24780"/>
                    </a:lnTo>
                    <a:lnTo>
                      <a:pt x="47904" y="24680"/>
                    </a:lnTo>
                    <a:lnTo>
                      <a:pt x="46959" y="24580"/>
                    </a:lnTo>
                    <a:lnTo>
                      <a:pt x="44035" y="23157"/>
                    </a:lnTo>
                    <a:lnTo>
                      <a:pt x="43746" y="22734"/>
                    </a:lnTo>
                    <a:lnTo>
                      <a:pt x="40945" y="21078"/>
                    </a:lnTo>
                    <a:lnTo>
                      <a:pt x="40555" y="21011"/>
                    </a:lnTo>
                    <a:lnTo>
                      <a:pt x="40055" y="20511"/>
                    </a:lnTo>
                    <a:lnTo>
                      <a:pt x="39210" y="20478"/>
                    </a:lnTo>
                    <a:lnTo>
                      <a:pt x="35775" y="20377"/>
                    </a:lnTo>
                    <a:lnTo>
                      <a:pt x="35008" y="20277"/>
                    </a:lnTo>
                    <a:lnTo>
                      <a:pt x="34474" y="20066"/>
                    </a:lnTo>
                    <a:lnTo>
                      <a:pt x="31428" y="18621"/>
                    </a:lnTo>
                    <a:lnTo>
                      <a:pt x="31295" y="18176"/>
                    </a:lnTo>
                    <a:lnTo>
                      <a:pt x="29505" y="16464"/>
                    </a:lnTo>
                    <a:lnTo>
                      <a:pt x="28527" y="14519"/>
                    </a:lnTo>
                    <a:lnTo>
                      <a:pt x="28093" y="14285"/>
                    </a:lnTo>
                    <a:lnTo>
                      <a:pt x="27649" y="13930"/>
                    </a:lnTo>
                    <a:lnTo>
                      <a:pt x="27371" y="13952"/>
                    </a:lnTo>
                    <a:lnTo>
                      <a:pt x="27371" y="13874"/>
                    </a:lnTo>
                    <a:lnTo>
                      <a:pt x="24302" y="12006"/>
                    </a:lnTo>
                    <a:lnTo>
                      <a:pt x="24069" y="11895"/>
                    </a:lnTo>
                    <a:lnTo>
                      <a:pt x="21890" y="11384"/>
                    </a:lnTo>
                    <a:lnTo>
                      <a:pt x="21434" y="11395"/>
                    </a:lnTo>
                    <a:lnTo>
                      <a:pt x="20534" y="11406"/>
                    </a:lnTo>
                    <a:lnTo>
                      <a:pt x="19722" y="11662"/>
                    </a:lnTo>
                    <a:lnTo>
                      <a:pt x="18133" y="10861"/>
                    </a:lnTo>
                    <a:lnTo>
                      <a:pt x="17799" y="10772"/>
                    </a:lnTo>
                    <a:lnTo>
                      <a:pt x="16932" y="9438"/>
                    </a:lnTo>
                    <a:lnTo>
                      <a:pt x="15287" y="8605"/>
                    </a:lnTo>
                    <a:lnTo>
                      <a:pt x="14186" y="8138"/>
                    </a:lnTo>
                    <a:lnTo>
                      <a:pt x="11718" y="7104"/>
                    </a:lnTo>
                    <a:lnTo>
                      <a:pt x="11307" y="6937"/>
                    </a:lnTo>
                    <a:lnTo>
                      <a:pt x="10695" y="6526"/>
                    </a:lnTo>
                    <a:lnTo>
                      <a:pt x="10151" y="6237"/>
                    </a:lnTo>
                    <a:lnTo>
                      <a:pt x="9873" y="6137"/>
                    </a:lnTo>
                    <a:lnTo>
                      <a:pt x="9573" y="6081"/>
                    </a:lnTo>
                    <a:lnTo>
                      <a:pt x="9061" y="5814"/>
                    </a:lnTo>
                    <a:lnTo>
                      <a:pt x="8861" y="5648"/>
                    </a:lnTo>
                    <a:lnTo>
                      <a:pt x="8250" y="5547"/>
                    </a:lnTo>
                    <a:lnTo>
                      <a:pt x="7772" y="5370"/>
                    </a:lnTo>
                    <a:lnTo>
                      <a:pt x="7571" y="5258"/>
                    </a:lnTo>
                    <a:lnTo>
                      <a:pt x="6816" y="4825"/>
                    </a:lnTo>
                    <a:lnTo>
                      <a:pt x="5782" y="4491"/>
                    </a:lnTo>
                    <a:lnTo>
                      <a:pt x="4903" y="3891"/>
                    </a:lnTo>
                    <a:lnTo>
                      <a:pt x="4025" y="3558"/>
                    </a:lnTo>
                    <a:lnTo>
                      <a:pt x="3558" y="3458"/>
                    </a:lnTo>
                    <a:lnTo>
                      <a:pt x="701" y="18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83" name="Google Shape;1583;p49"/>
          <p:cNvGrpSpPr/>
          <p:nvPr/>
        </p:nvGrpSpPr>
        <p:grpSpPr>
          <a:xfrm>
            <a:off x="1797753" y="2514919"/>
            <a:ext cx="411499" cy="411478"/>
            <a:chOff x="5053900" y="3804850"/>
            <a:chExt cx="483150" cy="483125"/>
          </a:xfrm>
        </p:grpSpPr>
        <p:sp>
          <p:nvSpPr>
            <p:cNvPr id="1584" name="Google Shape;1584;p49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85" name="Google Shape;1585;p49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86" name="Google Shape;1586;p49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87" name="Google Shape;1587;p49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88" name="Google Shape;1588;p49"/>
          <p:cNvGrpSpPr/>
          <p:nvPr/>
        </p:nvGrpSpPr>
        <p:grpSpPr>
          <a:xfrm>
            <a:off x="6873159" y="2963811"/>
            <a:ext cx="411478" cy="411478"/>
            <a:chOff x="5648375" y="3804850"/>
            <a:chExt cx="483125" cy="483125"/>
          </a:xfrm>
        </p:grpSpPr>
        <p:sp>
          <p:nvSpPr>
            <p:cNvPr id="1589" name="Google Shape;1589;p49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90" name="Google Shape;1590;p49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91" name="Google Shape;1591;p49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92" name="Google Shape;1592;p49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593" name="Google Shape;1593;p49"/>
          <p:cNvSpPr/>
          <p:nvPr/>
        </p:nvSpPr>
        <p:spPr>
          <a:xfrm>
            <a:off x="4275175" y="1265775"/>
            <a:ext cx="593400" cy="59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49"/>
          <p:cNvSpPr txBox="1"/>
          <p:nvPr/>
        </p:nvSpPr>
        <p:spPr>
          <a:xfrm>
            <a:off x="4426817" y="1366429"/>
            <a:ext cx="2901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</a:t>
            </a:r>
            <a:endParaRPr sz="19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50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600" name="Google Shape;1600;p50"/>
          <p:cNvSpPr/>
          <p:nvPr/>
        </p:nvSpPr>
        <p:spPr>
          <a:xfrm>
            <a:off x="7829725" y="2548241"/>
            <a:ext cx="640500" cy="641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50"/>
          <p:cNvSpPr/>
          <p:nvPr/>
        </p:nvSpPr>
        <p:spPr>
          <a:xfrm>
            <a:off x="7829725" y="3449987"/>
            <a:ext cx="640500" cy="64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50"/>
          <p:cNvSpPr txBox="1"/>
          <p:nvPr/>
        </p:nvSpPr>
        <p:spPr>
          <a:xfrm>
            <a:off x="5475072" y="3415220"/>
            <a:ext cx="2118377" cy="22563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03" name="Google Shape;1603;p50"/>
          <p:cNvSpPr txBox="1"/>
          <p:nvPr/>
        </p:nvSpPr>
        <p:spPr>
          <a:xfrm>
            <a:off x="5690075" y="3648952"/>
            <a:ext cx="19041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4" name="Google Shape;1604;p50"/>
          <p:cNvSpPr txBox="1"/>
          <p:nvPr/>
        </p:nvSpPr>
        <p:spPr>
          <a:xfrm>
            <a:off x="5475244" y="2501075"/>
            <a:ext cx="2125795" cy="26671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05" name="Google Shape;1605;p50"/>
          <p:cNvSpPr txBox="1"/>
          <p:nvPr/>
        </p:nvSpPr>
        <p:spPr>
          <a:xfrm>
            <a:off x="5690236" y="2763739"/>
            <a:ext cx="19107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name, but it’s really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6" name="Google Shape;1606;p50"/>
          <p:cNvSpPr/>
          <p:nvPr/>
        </p:nvSpPr>
        <p:spPr>
          <a:xfrm>
            <a:off x="7829725" y="1646496"/>
            <a:ext cx="640500" cy="641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50"/>
          <p:cNvSpPr txBox="1"/>
          <p:nvPr/>
        </p:nvSpPr>
        <p:spPr>
          <a:xfrm>
            <a:off x="5475318" y="1588950"/>
            <a:ext cx="2125711" cy="26671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08" name="Google Shape;1608;p50"/>
          <p:cNvSpPr txBox="1"/>
          <p:nvPr/>
        </p:nvSpPr>
        <p:spPr>
          <a:xfrm>
            <a:off x="5690303" y="1849600"/>
            <a:ext cx="19107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09" name="Google Shape;1609;p50"/>
          <p:cNvGrpSpPr/>
          <p:nvPr/>
        </p:nvGrpSpPr>
        <p:grpSpPr>
          <a:xfrm>
            <a:off x="673778" y="1031642"/>
            <a:ext cx="4491661" cy="3700221"/>
            <a:chOff x="457196" y="1272382"/>
            <a:chExt cx="4167434" cy="3433124"/>
          </a:xfrm>
        </p:grpSpPr>
        <p:sp>
          <p:nvSpPr>
            <p:cNvPr id="1610" name="Google Shape;1610;p50"/>
            <p:cNvSpPr/>
            <p:nvPr/>
          </p:nvSpPr>
          <p:spPr>
            <a:xfrm>
              <a:off x="457196" y="1992939"/>
              <a:ext cx="1106962" cy="985357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0"/>
            <p:cNvSpPr/>
            <p:nvPr/>
          </p:nvSpPr>
          <p:spPr>
            <a:xfrm>
              <a:off x="1921923" y="2319009"/>
              <a:ext cx="1252227" cy="178645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0"/>
            <p:cNvSpPr/>
            <p:nvPr/>
          </p:nvSpPr>
          <p:spPr>
            <a:xfrm>
              <a:off x="1809634" y="2365048"/>
              <a:ext cx="680089" cy="597869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0"/>
            <p:cNvSpPr/>
            <p:nvPr/>
          </p:nvSpPr>
          <p:spPr>
            <a:xfrm>
              <a:off x="1107660" y="1272382"/>
              <a:ext cx="1694923" cy="1063683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accent5"/>
            </a:solidFill>
            <a:ln cap="rnd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0"/>
            <p:cNvSpPr/>
            <p:nvPr/>
          </p:nvSpPr>
          <p:spPr>
            <a:xfrm>
              <a:off x="2250753" y="4047894"/>
              <a:ext cx="812685" cy="539260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0"/>
            <p:cNvSpPr/>
            <p:nvPr/>
          </p:nvSpPr>
          <p:spPr>
            <a:xfrm>
              <a:off x="1262192" y="3102612"/>
              <a:ext cx="994082" cy="1240150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0"/>
            <p:cNvSpPr/>
            <p:nvPr/>
          </p:nvSpPr>
          <p:spPr>
            <a:xfrm>
              <a:off x="893385" y="2350261"/>
              <a:ext cx="1052198" cy="1070239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0"/>
            <p:cNvSpPr/>
            <p:nvPr/>
          </p:nvSpPr>
          <p:spPr>
            <a:xfrm>
              <a:off x="1845766" y="4300519"/>
              <a:ext cx="346378" cy="404987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accent5"/>
            </a:solidFill>
            <a:ln cap="rnd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0"/>
            <p:cNvSpPr/>
            <p:nvPr/>
          </p:nvSpPr>
          <p:spPr>
            <a:xfrm>
              <a:off x="507080" y="1357855"/>
              <a:ext cx="1400646" cy="826389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0"/>
            <p:cNvSpPr/>
            <p:nvPr/>
          </p:nvSpPr>
          <p:spPr>
            <a:xfrm>
              <a:off x="1332877" y="2017635"/>
              <a:ext cx="1147529" cy="792426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0"/>
            <p:cNvSpPr/>
            <p:nvPr/>
          </p:nvSpPr>
          <p:spPr>
            <a:xfrm>
              <a:off x="2507764" y="1967751"/>
              <a:ext cx="2116866" cy="2588152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0"/>
            <p:cNvSpPr/>
            <p:nvPr/>
          </p:nvSpPr>
          <p:spPr>
            <a:xfrm>
              <a:off x="1689065" y="3788172"/>
              <a:ext cx="243899" cy="294818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0"/>
            <p:cNvSpPr/>
            <p:nvPr/>
          </p:nvSpPr>
          <p:spPr>
            <a:xfrm>
              <a:off x="1804656" y="3743217"/>
              <a:ext cx="619853" cy="741458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3" name="Google Shape;1623;p50"/>
          <p:cNvGrpSpPr/>
          <p:nvPr/>
        </p:nvGrpSpPr>
        <p:grpSpPr>
          <a:xfrm>
            <a:off x="7971661" y="1788739"/>
            <a:ext cx="356619" cy="356624"/>
            <a:chOff x="-21298675" y="2414425"/>
            <a:chExt cx="306400" cy="306325"/>
          </a:xfrm>
        </p:grpSpPr>
        <p:sp>
          <p:nvSpPr>
            <p:cNvPr id="1624" name="Google Shape;1624;p50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0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0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7" name="Google Shape;1627;p50"/>
          <p:cNvSpPr/>
          <p:nvPr/>
        </p:nvSpPr>
        <p:spPr>
          <a:xfrm>
            <a:off x="7971656" y="2690463"/>
            <a:ext cx="356620" cy="356628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50"/>
          <p:cNvSpPr/>
          <p:nvPr/>
        </p:nvSpPr>
        <p:spPr>
          <a:xfrm>
            <a:off x="8012815" y="3636015"/>
            <a:ext cx="274307" cy="269044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3" name="Google Shape;1633;p51"/>
          <p:cNvGrpSpPr/>
          <p:nvPr/>
        </p:nvGrpSpPr>
        <p:grpSpPr>
          <a:xfrm rot="1731669">
            <a:off x="2809081" y="1543395"/>
            <a:ext cx="3771000" cy="3100163"/>
            <a:chOff x="2422988" y="1198650"/>
            <a:chExt cx="4298037" cy="3533444"/>
          </a:xfrm>
        </p:grpSpPr>
        <p:sp>
          <p:nvSpPr>
            <p:cNvPr id="1634" name="Google Shape;1634;p51"/>
            <p:cNvSpPr/>
            <p:nvPr/>
          </p:nvSpPr>
          <p:spPr>
            <a:xfrm>
              <a:off x="5552724" y="2528887"/>
              <a:ext cx="1168300" cy="1707496"/>
            </a:xfrm>
            <a:custGeom>
              <a:rect b="b" l="l" r="r" t="t"/>
              <a:pathLst>
                <a:path extrusionOk="0" h="26664" w="18244">
                  <a:moveTo>
                    <a:pt x="54" y="0"/>
                  </a:moveTo>
                  <a:lnTo>
                    <a:pt x="54" y="9"/>
                  </a:lnTo>
                  <a:lnTo>
                    <a:pt x="54" y="27"/>
                  </a:lnTo>
                  <a:lnTo>
                    <a:pt x="72" y="99"/>
                  </a:lnTo>
                  <a:lnTo>
                    <a:pt x="126" y="215"/>
                  </a:lnTo>
                  <a:lnTo>
                    <a:pt x="215" y="376"/>
                  </a:lnTo>
                  <a:lnTo>
                    <a:pt x="332" y="564"/>
                  </a:lnTo>
                  <a:lnTo>
                    <a:pt x="403" y="671"/>
                  </a:lnTo>
                  <a:lnTo>
                    <a:pt x="475" y="796"/>
                  </a:lnTo>
                  <a:lnTo>
                    <a:pt x="528" y="930"/>
                  </a:lnTo>
                  <a:lnTo>
                    <a:pt x="546" y="1002"/>
                  </a:lnTo>
                  <a:lnTo>
                    <a:pt x="564" y="1082"/>
                  </a:lnTo>
                  <a:lnTo>
                    <a:pt x="564" y="1153"/>
                  </a:lnTo>
                  <a:lnTo>
                    <a:pt x="358" y="796"/>
                  </a:lnTo>
                  <a:lnTo>
                    <a:pt x="332" y="760"/>
                  </a:lnTo>
                  <a:lnTo>
                    <a:pt x="296" y="742"/>
                  </a:lnTo>
                  <a:lnTo>
                    <a:pt x="251" y="742"/>
                  </a:lnTo>
                  <a:lnTo>
                    <a:pt x="206" y="751"/>
                  </a:lnTo>
                  <a:lnTo>
                    <a:pt x="189" y="778"/>
                  </a:lnTo>
                  <a:lnTo>
                    <a:pt x="171" y="796"/>
                  </a:lnTo>
                  <a:lnTo>
                    <a:pt x="162" y="805"/>
                  </a:lnTo>
                  <a:lnTo>
                    <a:pt x="108" y="912"/>
                  </a:lnTo>
                  <a:lnTo>
                    <a:pt x="54" y="1028"/>
                  </a:lnTo>
                  <a:lnTo>
                    <a:pt x="37" y="1091"/>
                  </a:lnTo>
                  <a:lnTo>
                    <a:pt x="19" y="1162"/>
                  </a:lnTo>
                  <a:lnTo>
                    <a:pt x="1" y="1234"/>
                  </a:lnTo>
                  <a:lnTo>
                    <a:pt x="1" y="1279"/>
                  </a:lnTo>
                  <a:lnTo>
                    <a:pt x="10" y="1323"/>
                  </a:lnTo>
                  <a:lnTo>
                    <a:pt x="19" y="1377"/>
                  </a:lnTo>
                  <a:lnTo>
                    <a:pt x="37" y="1422"/>
                  </a:lnTo>
                  <a:lnTo>
                    <a:pt x="63" y="1466"/>
                  </a:lnTo>
                  <a:lnTo>
                    <a:pt x="90" y="1502"/>
                  </a:lnTo>
                  <a:lnTo>
                    <a:pt x="153" y="1556"/>
                  </a:lnTo>
                  <a:lnTo>
                    <a:pt x="206" y="1600"/>
                  </a:lnTo>
                  <a:lnTo>
                    <a:pt x="305" y="1681"/>
                  </a:lnTo>
                  <a:lnTo>
                    <a:pt x="340" y="1726"/>
                  </a:lnTo>
                  <a:lnTo>
                    <a:pt x="376" y="1770"/>
                  </a:lnTo>
                  <a:lnTo>
                    <a:pt x="403" y="1815"/>
                  </a:lnTo>
                  <a:lnTo>
                    <a:pt x="421" y="1842"/>
                  </a:lnTo>
                  <a:lnTo>
                    <a:pt x="439" y="1878"/>
                  </a:lnTo>
                  <a:lnTo>
                    <a:pt x="510" y="2003"/>
                  </a:lnTo>
                  <a:lnTo>
                    <a:pt x="653" y="2262"/>
                  </a:lnTo>
                  <a:lnTo>
                    <a:pt x="741" y="2426"/>
                  </a:lnTo>
                  <a:lnTo>
                    <a:pt x="707" y="2396"/>
                  </a:lnTo>
                  <a:lnTo>
                    <a:pt x="689" y="2387"/>
                  </a:lnTo>
                  <a:lnTo>
                    <a:pt x="662" y="2369"/>
                  </a:lnTo>
                  <a:lnTo>
                    <a:pt x="609" y="2369"/>
                  </a:lnTo>
                  <a:lnTo>
                    <a:pt x="564" y="2378"/>
                  </a:lnTo>
                  <a:lnTo>
                    <a:pt x="537" y="2387"/>
                  </a:lnTo>
                  <a:lnTo>
                    <a:pt x="519" y="2414"/>
                  </a:lnTo>
                  <a:lnTo>
                    <a:pt x="492" y="2450"/>
                  </a:lnTo>
                  <a:lnTo>
                    <a:pt x="483" y="2485"/>
                  </a:lnTo>
                  <a:lnTo>
                    <a:pt x="492" y="2530"/>
                  </a:lnTo>
                  <a:lnTo>
                    <a:pt x="510" y="2566"/>
                  </a:lnTo>
                  <a:lnTo>
                    <a:pt x="532" y="2598"/>
                  </a:lnTo>
                  <a:lnTo>
                    <a:pt x="532" y="2598"/>
                  </a:lnTo>
                  <a:lnTo>
                    <a:pt x="528" y="2602"/>
                  </a:lnTo>
                  <a:lnTo>
                    <a:pt x="540" y="2611"/>
                  </a:lnTo>
                  <a:lnTo>
                    <a:pt x="540" y="2611"/>
                  </a:lnTo>
                  <a:lnTo>
                    <a:pt x="680" y="2825"/>
                  </a:lnTo>
                  <a:lnTo>
                    <a:pt x="859" y="3066"/>
                  </a:lnTo>
                  <a:lnTo>
                    <a:pt x="1047" y="3308"/>
                  </a:lnTo>
                  <a:lnTo>
                    <a:pt x="1252" y="3540"/>
                  </a:lnTo>
                  <a:lnTo>
                    <a:pt x="1252" y="3549"/>
                  </a:lnTo>
                  <a:lnTo>
                    <a:pt x="1288" y="3576"/>
                  </a:lnTo>
                  <a:lnTo>
                    <a:pt x="1333" y="3594"/>
                  </a:lnTo>
                  <a:lnTo>
                    <a:pt x="1386" y="3585"/>
                  </a:lnTo>
                  <a:lnTo>
                    <a:pt x="1428" y="3568"/>
                  </a:lnTo>
                  <a:lnTo>
                    <a:pt x="1428" y="3568"/>
                  </a:lnTo>
                  <a:lnTo>
                    <a:pt x="1440" y="3585"/>
                  </a:lnTo>
                  <a:lnTo>
                    <a:pt x="1511" y="3701"/>
                  </a:lnTo>
                  <a:lnTo>
                    <a:pt x="1583" y="3826"/>
                  </a:lnTo>
                  <a:lnTo>
                    <a:pt x="1708" y="4085"/>
                  </a:lnTo>
                  <a:lnTo>
                    <a:pt x="1815" y="4362"/>
                  </a:lnTo>
                  <a:lnTo>
                    <a:pt x="2021" y="4925"/>
                  </a:lnTo>
                  <a:lnTo>
                    <a:pt x="2128" y="5211"/>
                  </a:lnTo>
                  <a:lnTo>
                    <a:pt x="2244" y="5498"/>
                  </a:lnTo>
                  <a:lnTo>
                    <a:pt x="2307" y="5641"/>
                  </a:lnTo>
                  <a:lnTo>
                    <a:pt x="2378" y="5784"/>
                  </a:lnTo>
                  <a:lnTo>
                    <a:pt x="2459" y="5918"/>
                  </a:lnTo>
                  <a:lnTo>
                    <a:pt x="2548" y="6052"/>
                  </a:lnTo>
                  <a:lnTo>
                    <a:pt x="2647" y="6186"/>
                  </a:lnTo>
                  <a:lnTo>
                    <a:pt x="2763" y="6311"/>
                  </a:lnTo>
                  <a:lnTo>
                    <a:pt x="2825" y="6365"/>
                  </a:lnTo>
                  <a:lnTo>
                    <a:pt x="2897" y="6418"/>
                  </a:lnTo>
                  <a:lnTo>
                    <a:pt x="2968" y="6472"/>
                  </a:lnTo>
                  <a:lnTo>
                    <a:pt x="3040" y="6516"/>
                  </a:lnTo>
                  <a:lnTo>
                    <a:pt x="3120" y="6561"/>
                  </a:lnTo>
                  <a:lnTo>
                    <a:pt x="3201" y="6588"/>
                  </a:lnTo>
                  <a:lnTo>
                    <a:pt x="3281" y="6624"/>
                  </a:lnTo>
                  <a:lnTo>
                    <a:pt x="3362" y="6642"/>
                  </a:lnTo>
                  <a:lnTo>
                    <a:pt x="3451" y="6660"/>
                  </a:lnTo>
                  <a:lnTo>
                    <a:pt x="3531" y="6668"/>
                  </a:lnTo>
                  <a:lnTo>
                    <a:pt x="3621" y="6677"/>
                  </a:lnTo>
                  <a:lnTo>
                    <a:pt x="3710" y="6677"/>
                  </a:lnTo>
                  <a:lnTo>
                    <a:pt x="3871" y="6668"/>
                  </a:lnTo>
                  <a:lnTo>
                    <a:pt x="4041" y="6642"/>
                  </a:lnTo>
                  <a:lnTo>
                    <a:pt x="4139" y="6620"/>
                  </a:lnTo>
                  <a:lnTo>
                    <a:pt x="4139" y="6620"/>
                  </a:lnTo>
                  <a:lnTo>
                    <a:pt x="4139" y="6668"/>
                  </a:lnTo>
                  <a:lnTo>
                    <a:pt x="4148" y="6767"/>
                  </a:lnTo>
                  <a:lnTo>
                    <a:pt x="4157" y="6794"/>
                  </a:lnTo>
                  <a:lnTo>
                    <a:pt x="4166" y="6820"/>
                  </a:lnTo>
                  <a:lnTo>
                    <a:pt x="4184" y="6847"/>
                  </a:lnTo>
                  <a:lnTo>
                    <a:pt x="4211" y="6865"/>
                  </a:lnTo>
                  <a:lnTo>
                    <a:pt x="4238" y="6883"/>
                  </a:lnTo>
                  <a:lnTo>
                    <a:pt x="4264" y="6892"/>
                  </a:lnTo>
                  <a:lnTo>
                    <a:pt x="4327" y="6892"/>
                  </a:lnTo>
                  <a:lnTo>
                    <a:pt x="4354" y="6885"/>
                  </a:lnTo>
                  <a:lnTo>
                    <a:pt x="4354" y="6885"/>
                  </a:lnTo>
                  <a:lnTo>
                    <a:pt x="4291" y="6990"/>
                  </a:lnTo>
                  <a:lnTo>
                    <a:pt x="4211" y="7133"/>
                  </a:lnTo>
                  <a:lnTo>
                    <a:pt x="4148" y="7285"/>
                  </a:lnTo>
                  <a:lnTo>
                    <a:pt x="4086" y="7428"/>
                  </a:lnTo>
                  <a:lnTo>
                    <a:pt x="4077" y="7464"/>
                  </a:lnTo>
                  <a:lnTo>
                    <a:pt x="4077" y="7491"/>
                  </a:lnTo>
                  <a:lnTo>
                    <a:pt x="4086" y="7527"/>
                  </a:lnTo>
                  <a:lnTo>
                    <a:pt x="4095" y="7553"/>
                  </a:lnTo>
                  <a:lnTo>
                    <a:pt x="4104" y="7580"/>
                  </a:lnTo>
                  <a:lnTo>
                    <a:pt x="4130" y="7598"/>
                  </a:lnTo>
                  <a:lnTo>
                    <a:pt x="4148" y="7616"/>
                  </a:lnTo>
                  <a:lnTo>
                    <a:pt x="4184" y="7634"/>
                  </a:lnTo>
                  <a:lnTo>
                    <a:pt x="4229" y="7643"/>
                  </a:lnTo>
                  <a:lnTo>
                    <a:pt x="4273" y="7634"/>
                  </a:lnTo>
                  <a:lnTo>
                    <a:pt x="4345" y="7625"/>
                  </a:lnTo>
                  <a:lnTo>
                    <a:pt x="4416" y="7634"/>
                  </a:lnTo>
                  <a:lnTo>
                    <a:pt x="4497" y="7652"/>
                  </a:lnTo>
                  <a:lnTo>
                    <a:pt x="4568" y="7678"/>
                  </a:lnTo>
                  <a:lnTo>
                    <a:pt x="4649" y="7723"/>
                  </a:lnTo>
                  <a:lnTo>
                    <a:pt x="4729" y="7768"/>
                  </a:lnTo>
                  <a:lnTo>
                    <a:pt x="4801" y="7821"/>
                  </a:lnTo>
                  <a:lnTo>
                    <a:pt x="4881" y="7884"/>
                  </a:lnTo>
                  <a:lnTo>
                    <a:pt x="5024" y="8018"/>
                  </a:lnTo>
                  <a:lnTo>
                    <a:pt x="5158" y="8161"/>
                  </a:lnTo>
                  <a:lnTo>
                    <a:pt x="5292" y="8313"/>
                  </a:lnTo>
                  <a:lnTo>
                    <a:pt x="5417" y="8474"/>
                  </a:lnTo>
                  <a:lnTo>
                    <a:pt x="5659" y="8805"/>
                  </a:lnTo>
                  <a:lnTo>
                    <a:pt x="5900" y="9144"/>
                  </a:lnTo>
                  <a:lnTo>
                    <a:pt x="6133" y="9493"/>
                  </a:lnTo>
                  <a:lnTo>
                    <a:pt x="6356" y="9850"/>
                  </a:lnTo>
                  <a:lnTo>
                    <a:pt x="6812" y="10557"/>
                  </a:lnTo>
                  <a:lnTo>
                    <a:pt x="7053" y="10914"/>
                  </a:lnTo>
                  <a:lnTo>
                    <a:pt x="7178" y="11093"/>
                  </a:lnTo>
                  <a:lnTo>
                    <a:pt x="7312" y="11272"/>
                  </a:lnTo>
                  <a:lnTo>
                    <a:pt x="7455" y="11442"/>
                  </a:lnTo>
                  <a:lnTo>
                    <a:pt x="7536" y="11522"/>
                  </a:lnTo>
                  <a:lnTo>
                    <a:pt x="7625" y="11602"/>
                  </a:lnTo>
                  <a:lnTo>
                    <a:pt x="7715" y="11683"/>
                  </a:lnTo>
                  <a:lnTo>
                    <a:pt x="7813" y="11745"/>
                  </a:lnTo>
                  <a:lnTo>
                    <a:pt x="8001" y="11862"/>
                  </a:lnTo>
                  <a:lnTo>
                    <a:pt x="8206" y="11969"/>
                  </a:lnTo>
                  <a:lnTo>
                    <a:pt x="8403" y="12058"/>
                  </a:lnTo>
                  <a:lnTo>
                    <a:pt x="8599" y="12148"/>
                  </a:lnTo>
                  <a:lnTo>
                    <a:pt x="8805" y="12228"/>
                  </a:lnTo>
                  <a:lnTo>
                    <a:pt x="9216" y="12380"/>
                  </a:lnTo>
                  <a:lnTo>
                    <a:pt x="9627" y="12523"/>
                  </a:lnTo>
                  <a:lnTo>
                    <a:pt x="10047" y="12648"/>
                  </a:lnTo>
                  <a:lnTo>
                    <a:pt x="10468" y="12773"/>
                  </a:lnTo>
                  <a:lnTo>
                    <a:pt x="10897" y="12881"/>
                  </a:lnTo>
                  <a:lnTo>
                    <a:pt x="11317" y="12988"/>
                  </a:lnTo>
                  <a:lnTo>
                    <a:pt x="11746" y="13086"/>
                  </a:lnTo>
                  <a:lnTo>
                    <a:pt x="12184" y="13176"/>
                  </a:lnTo>
                  <a:lnTo>
                    <a:pt x="12613" y="13256"/>
                  </a:lnTo>
                  <a:lnTo>
                    <a:pt x="13051" y="13327"/>
                  </a:lnTo>
                  <a:lnTo>
                    <a:pt x="13498" y="13390"/>
                  </a:lnTo>
                  <a:lnTo>
                    <a:pt x="13936" y="13444"/>
                  </a:lnTo>
                  <a:lnTo>
                    <a:pt x="14383" y="13488"/>
                  </a:lnTo>
                  <a:lnTo>
                    <a:pt x="14838" y="13506"/>
                  </a:lnTo>
                  <a:lnTo>
                    <a:pt x="15062" y="13515"/>
                  </a:lnTo>
                  <a:lnTo>
                    <a:pt x="15285" y="13515"/>
                  </a:lnTo>
                  <a:lnTo>
                    <a:pt x="15518" y="13497"/>
                  </a:lnTo>
                  <a:lnTo>
                    <a:pt x="15750" y="13479"/>
                  </a:lnTo>
                  <a:lnTo>
                    <a:pt x="16000" y="13444"/>
                  </a:lnTo>
                  <a:lnTo>
                    <a:pt x="16134" y="13417"/>
                  </a:lnTo>
                  <a:lnTo>
                    <a:pt x="16260" y="13381"/>
                  </a:lnTo>
                  <a:lnTo>
                    <a:pt x="16385" y="13336"/>
                  </a:lnTo>
                  <a:lnTo>
                    <a:pt x="16510" y="13283"/>
                  </a:lnTo>
                  <a:lnTo>
                    <a:pt x="16586" y="13239"/>
                  </a:lnTo>
                  <a:lnTo>
                    <a:pt x="16586" y="13239"/>
                  </a:lnTo>
                  <a:lnTo>
                    <a:pt x="17225" y="14284"/>
                  </a:lnTo>
                  <a:lnTo>
                    <a:pt x="17582" y="14883"/>
                  </a:lnTo>
                  <a:lnTo>
                    <a:pt x="17888" y="15421"/>
                  </a:lnTo>
                  <a:lnTo>
                    <a:pt x="17888" y="15421"/>
                  </a:lnTo>
                  <a:lnTo>
                    <a:pt x="17600" y="16563"/>
                  </a:lnTo>
                  <a:lnTo>
                    <a:pt x="17448" y="17171"/>
                  </a:lnTo>
                  <a:lnTo>
                    <a:pt x="17288" y="17770"/>
                  </a:lnTo>
                  <a:lnTo>
                    <a:pt x="17127" y="18360"/>
                  </a:lnTo>
                  <a:lnTo>
                    <a:pt x="16948" y="18950"/>
                  </a:lnTo>
                  <a:lnTo>
                    <a:pt x="16760" y="19531"/>
                  </a:lnTo>
                  <a:lnTo>
                    <a:pt x="16555" y="20103"/>
                  </a:lnTo>
                  <a:lnTo>
                    <a:pt x="16447" y="20380"/>
                  </a:lnTo>
                  <a:lnTo>
                    <a:pt x="16331" y="20666"/>
                  </a:lnTo>
                  <a:lnTo>
                    <a:pt x="16215" y="20934"/>
                  </a:lnTo>
                  <a:lnTo>
                    <a:pt x="16090" y="21220"/>
                  </a:lnTo>
                  <a:lnTo>
                    <a:pt x="15965" y="21488"/>
                  </a:lnTo>
                  <a:lnTo>
                    <a:pt x="15902" y="21622"/>
                  </a:lnTo>
                  <a:lnTo>
                    <a:pt x="15840" y="21747"/>
                  </a:lnTo>
                  <a:lnTo>
                    <a:pt x="15768" y="21855"/>
                  </a:lnTo>
                  <a:lnTo>
                    <a:pt x="15688" y="21944"/>
                  </a:lnTo>
                  <a:lnTo>
                    <a:pt x="15580" y="22033"/>
                  </a:lnTo>
                  <a:lnTo>
                    <a:pt x="15464" y="22105"/>
                  </a:lnTo>
                  <a:lnTo>
                    <a:pt x="15339" y="22176"/>
                  </a:lnTo>
                  <a:lnTo>
                    <a:pt x="15214" y="22239"/>
                  </a:lnTo>
                  <a:lnTo>
                    <a:pt x="14946" y="22373"/>
                  </a:lnTo>
                  <a:lnTo>
                    <a:pt x="14678" y="22498"/>
                  </a:lnTo>
                  <a:lnTo>
                    <a:pt x="14409" y="22614"/>
                  </a:lnTo>
                  <a:lnTo>
                    <a:pt x="14132" y="22722"/>
                  </a:lnTo>
                  <a:lnTo>
                    <a:pt x="13855" y="22820"/>
                  </a:lnTo>
                  <a:lnTo>
                    <a:pt x="13301" y="23017"/>
                  </a:lnTo>
                  <a:lnTo>
                    <a:pt x="12738" y="23195"/>
                  </a:lnTo>
                  <a:lnTo>
                    <a:pt x="12175" y="23374"/>
                  </a:lnTo>
                  <a:lnTo>
                    <a:pt x="11612" y="23562"/>
                  </a:lnTo>
                  <a:lnTo>
                    <a:pt x="11335" y="23651"/>
                  </a:lnTo>
                  <a:lnTo>
                    <a:pt x="11066" y="23750"/>
                  </a:lnTo>
                  <a:lnTo>
                    <a:pt x="10512" y="23919"/>
                  </a:lnTo>
                  <a:lnTo>
                    <a:pt x="10235" y="23991"/>
                  </a:lnTo>
                  <a:lnTo>
                    <a:pt x="9958" y="24062"/>
                  </a:lnTo>
                  <a:lnTo>
                    <a:pt x="9404" y="24196"/>
                  </a:lnTo>
                  <a:lnTo>
                    <a:pt x="8841" y="24313"/>
                  </a:lnTo>
                  <a:lnTo>
                    <a:pt x="8278" y="24411"/>
                  </a:lnTo>
                  <a:lnTo>
                    <a:pt x="7724" y="24500"/>
                  </a:lnTo>
                  <a:lnTo>
                    <a:pt x="6606" y="24661"/>
                  </a:lnTo>
                  <a:lnTo>
                    <a:pt x="5498" y="24822"/>
                  </a:lnTo>
                  <a:lnTo>
                    <a:pt x="4944" y="24912"/>
                  </a:lnTo>
                  <a:lnTo>
                    <a:pt x="4398" y="25010"/>
                  </a:lnTo>
                  <a:lnTo>
                    <a:pt x="3862" y="25117"/>
                  </a:lnTo>
                  <a:lnTo>
                    <a:pt x="3362" y="25242"/>
                  </a:lnTo>
                  <a:lnTo>
                    <a:pt x="2897" y="25367"/>
                  </a:lnTo>
                  <a:lnTo>
                    <a:pt x="2468" y="25501"/>
                  </a:lnTo>
                  <a:lnTo>
                    <a:pt x="2083" y="25636"/>
                  </a:lnTo>
                  <a:lnTo>
                    <a:pt x="1735" y="25779"/>
                  </a:lnTo>
                  <a:lnTo>
                    <a:pt x="1422" y="25913"/>
                  </a:lnTo>
                  <a:lnTo>
                    <a:pt x="1154" y="26047"/>
                  </a:lnTo>
                  <a:lnTo>
                    <a:pt x="921" y="26172"/>
                  </a:lnTo>
                  <a:lnTo>
                    <a:pt x="716" y="26288"/>
                  </a:lnTo>
                  <a:lnTo>
                    <a:pt x="546" y="26395"/>
                  </a:lnTo>
                  <a:lnTo>
                    <a:pt x="412" y="26476"/>
                  </a:lnTo>
                  <a:lnTo>
                    <a:pt x="242" y="26610"/>
                  </a:lnTo>
                  <a:lnTo>
                    <a:pt x="206" y="26646"/>
                  </a:lnTo>
                  <a:lnTo>
                    <a:pt x="197" y="26663"/>
                  </a:lnTo>
                  <a:lnTo>
                    <a:pt x="215" y="26663"/>
                  </a:lnTo>
                  <a:lnTo>
                    <a:pt x="269" y="26646"/>
                  </a:lnTo>
                  <a:lnTo>
                    <a:pt x="457" y="26556"/>
                  </a:lnTo>
                  <a:lnTo>
                    <a:pt x="778" y="26404"/>
                  </a:lnTo>
                  <a:lnTo>
                    <a:pt x="1225" y="26199"/>
                  </a:lnTo>
                  <a:lnTo>
                    <a:pt x="1502" y="26082"/>
                  </a:lnTo>
                  <a:lnTo>
                    <a:pt x="1806" y="25966"/>
                  </a:lnTo>
                  <a:lnTo>
                    <a:pt x="2155" y="25841"/>
                  </a:lnTo>
                  <a:lnTo>
                    <a:pt x="2539" y="25716"/>
                  </a:lnTo>
                  <a:lnTo>
                    <a:pt x="2959" y="25600"/>
                  </a:lnTo>
                  <a:lnTo>
                    <a:pt x="3415" y="25484"/>
                  </a:lnTo>
                  <a:lnTo>
                    <a:pt x="3916" y="25367"/>
                  </a:lnTo>
                  <a:lnTo>
                    <a:pt x="4452" y="25269"/>
                  </a:lnTo>
                  <a:lnTo>
                    <a:pt x="4988" y="25171"/>
                  </a:lnTo>
                  <a:lnTo>
                    <a:pt x="5534" y="25090"/>
                  </a:lnTo>
                  <a:lnTo>
                    <a:pt x="6642" y="24938"/>
                  </a:lnTo>
                  <a:lnTo>
                    <a:pt x="7768" y="24786"/>
                  </a:lnTo>
                  <a:lnTo>
                    <a:pt x="8331" y="24697"/>
                  </a:lnTo>
                  <a:lnTo>
                    <a:pt x="8894" y="24599"/>
                  </a:lnTo>
                  <a:lnTo>
                    <a:pt x="9458" y="24483"/>
                  </a:lnTo>
                  <a:lnTo>
                    <a:pt x="10030" y="24357"/>
                  </a:lnTo>
                  <a:lnTo>
                    <a:pt x="10316" y="24286"/>
                  </a:lnTo>
                  <a:lnTo>
                    <a:pt x="10593" y="24205"/>
                  </a:lnTo>
                  <a:lnTo>
                    <a:pt x="11156" y="24036"/>
                  </a:lnTo>
                  <a:lnTo>
                    <a:pt x="11433" y="23946"/>
                  </a:lnTo>
                  <a:lnTo>
                    <a:pt x="11710" y="23848"/>
                  </a:lnTo>
                  <a:lnTo>
                    <a:pt x="12264" y="23669"/>
                  </a:lnTo>
                  <a:lnTo>
                    <a:pt x="12827" y="23490"/>
                  </a:lnTo>
                  <a:lnTo>
                    <a:pt x="13399" y="23312"/>
                  </a:lnTo>
                  <a:lnTo>
                    <a:pt x="13962" y="23115"/>
                  </a:lnTo>
                  <a:lnTo>
                    <a:pt x="14249" y="23017"/>
                  </a:lnTo>
                  <a:lnTo>
                    <a:pt x="14526" y="22909"/>
                  </a:lnTo>
                  <a:lnTo>
                    <a:pt x="14803" y="22784"/>
                  </a:lnTo>
                  <a:lnTo>
                    <a:pt x="15080" y="22659"/>
                  </a:lnTo>
                  <a:lnTo>
                    <a:pt x="15357" y="22534"/>
                  </a:lnTo>
                  <a:lnTo>
                    <a:pt x="15491" y="22462"/>
                  </a:lnTo>
                  <a:lnTo>
                    <a:pt x="15634" y="22382"/>
                  </a:lnTo>
                  <a:lnTo>
                    <a:pt x="15768" y="22293"/>
                  </a:lnTo>
                  <a:lnTo>
                    <a:pt x="15902" y="22185"/>
                  </a:lnTo>
                  <a:lnTo>
                    <a:pt x="15965" y="22123"/>
                  </a:lnTo>
                  <a:lnTo>
                    <a:pt x="16027" y="22051"/>
                  </a:lnTo>
                  <a:lnTo>
                    <a:pt x="16072" y="21980"/>
                  </a:lnTo>
                  <a:lnTo>
                    <a:pt x="16117" y="21908"/>
                  </a:lnTo>
                  <a:lnTo>
                    <a:pt x="16197" y="21765"/>
                  </a:lnTo>
                  <a:lnTo>
                    <a:pt x="16269" y="21631"/>
                  </a:lnTo>
                  <a:lnTo>
                    <a:pt x="16394" y="21345"/>
                  </a:lnTo>
                  <a:lnTo>
                    <a:pt x="16510" y="21068"/>
                  </a:lnTo>
                  <a:lnTo>
                    <a:pt x="16635" y="20791"/>
                  </a:lnTo>
                  <a:lnTo>
                    <a:pt x="16751" y="20505"/>
                  </a:lnTo>
                  <a:lnTo>
                    <a:pt x="16867" y="20219"/>
                  </a:lnTo>
                  <a:lnTo>
                    <a:pt x="17073" y="19638"/>
                  </a:lnTo>
                  <a:lnTo>
                    <a:pt x="17261" y="19048"/>
                  </a:lnTo>
                  <a:lnTo>
                    <a:pt x="17439" y="18449"/>
                  </a:lnTo>
                  <a:lnTo>
                    <a:pt x="17609" y="17850"/>
                  </a:lnTo>
                  <a:lnTo>
                    <a:pt x="17770" y="17251"/>
                  </a:lnTo>
                  <a:lnTo>
                    <a:pt x="17931" y="16653"/>
                  </a:lnTo>
                  <a:lnTo>
                    <a:pt x="18235" y="15437"/>
                  </a:lnTo>
                  <a:lnTo>
                    <a:pt x="18244" y="15401"/>
                  </a:lnTo>
                  <a:lnTo>
                    <a:pt x="18235" y="15365"/>
                  </a:lnTo>
                  <a:lnTo>
                    <a:pt x="18235" y="15339"/>
                  </a:lnTo>
                  <a:lnTo>
                    <a:pt x="18217" y="15312"/>
                  </a:lnTo>
                  <a:lnTo>
                    <a:pt x="17869" y="14713"/>
                  </a:lnTo>
                  <a:lnTo>
                    <a:pt x="17511" y="14114"/>
                  </a:lnTo>
                  <a:lnTo>
                    <a:pt x="16787" y="12907"/>
                  </a:lnTo>
                  <a:lnTo>
                    <a:pt x="16769" y="12881"/>
                  </a:lnTo>
                  <a:lnTo>
                    <a:pt x="16742" y="12863"/>
                  </a:lnTo>
                  <a:lnTo>
                    <a:pt x="16715" y="12845"/>
                  </a:lnTo>
                  <a:lnTo>
                    <a:pt x="16680" y="12836"/>
                  </a:lnTo>
                  <a:lnTo>
                    <a:pt x="16653" y="12827"/>
                  </a:lnTo>
                  <a:lnTo>
                    <a:pt x="16617" y="12827"/>
                  </a:lnTo>
                  <a:lnTo>
                    <a:pt x="16581" y="12836"/>
                  </a:lnTo>
                  <a:lnTo>
                    <a:pt x="16555" y="12854"/>
                  </a:lnTo>
                  <a:lnTo>
                    <a:pt x="16528" y="12872"/>
                  </a:lnTo>
                  <a:lnTo>
                    <a:pt x="16447" y="12925"/>
                  </a:lnTo>
                  <a:lnTo>
                    <a:pt x="16367" y="12979"/>
                  </a:lnTo>
                  <a:lnTo>
                    <a:pt x="16269" y="13024"/>
                  </a:lnTo>
                  <a:lnTo>
                    <a:pt x="16161" y="13059"/>
                  </a:lnTo>
                  <a:lnTo>
                    <a:pt x="16054" y="13086"/>
                  </a:lnTo>
                  <a:lnTo>
                    <a:pt x="15938" y="13104"/>
                  </a:lnTo>
                  <a:lnTo>
                    <a:pt x="15705" y="13140"/>
                  </a:lnTo>
                  <a:lnTo>
                    <a:pt x="15500" y="13158"/>
                  </a:lnTo>
                  <a:lnTo>
                    <a:pt x="15276" y="13167"/>
                  </a:lnTo>
                  <a:lnTo>
                    <a:pt x="15062" y="13176"/>
                  </a:lnTo>
                  <a:lnTo>
                    <a:pt x="14847" y="13167"/>
                  </a:lnTo>
                  <a:lnTo>
                    <a:pt x="14409" y="13149"/>
                  </a:lnTo>
                  <a:lnTo>
                    <a:pt x="13971" y="13113"/>
                  </a:lnTo>
                  <a:lnTo>
                    <a:pt x="13542" y="13059"/>
                  </a:lnTo>
                  <a:lnTo>
                    <a:pt x="13104" y="12997"/>
                  </a:lnTo>
                  <a:lnTo>
                    <a:pt x="12675" y="12925"/>
                  </a:lnTo>
                  <a:lnTo>
                    <a:pt x="12246" y="12845"/>
                  </a:lnTo>
                  <a:lnTo>
                    <a:pt x="11817" y="12755"/>
                  </a:lnTo>
                  <a:lnTo>
                    <a:pt x="11397" y="12657"/>
                  </a:lnTo>
                  <a:lnTo>
                    <a:pt x="10977" y="12559"/>
                  </a:lnTo>
                  <a:lnTo>
                    <a:pt x="10557" y="12452"/>
                  </a:lnTo>
                  <a:lnTo>
                    <a:pt x="10146" y="12326"/>
                  </a:lnTo>
                  <a:lnTo>
                    <a:pt x="9735" y="12201"/>
                  </a:lnTo>
                  <a:lnTo>
                    <a:pt x="9323" y="12067"/>
                  </a:lnTo>
                  <a:lnTo>
                    <a:pt x="8930" y="11924"/>
                  </a:lnTo>
                  <a:lnTo>
                    <a:pt x="8734" y="11844"/>
                  </a:lnTo>
                  <a:lnTo>
                    <a:pt x="8537" y="11754"/>
                  </a:lnTo>
                  <a:lnTo>
                    <a:pt x="8349" y="11665"/>
                  </a:lnTo>
                  <a:lnTo>
                    <a:pt x="8162" y="11576"/>
                  </a:lnTo>
                  <a:lnTo>
                    <a:pt x="7992" y="11468"/>
                  </a:lnTo>
                  <a:lnTo>
                    <a:pt x="7911" y="11415"/>
                  </a:lnTo>
                  <a:lnTo>
                    <a:pt x="7840" y="11352"/>
                  </a:lnTo>
                  <a:lnTo>
                    <a:pt x="7768" y="11290"/>
                  </a:lnTo>
                  <a:lnTo>
                    <a:pt x="7706" y="11218"/>
                  </a:lnTo>
                  <a:lnTo>
                    <a:pt x="7572" y="11066"/>
                  </a:lnTo>
                  <a:lnTo>
                    <a:pt x="7446" y="10896"/>
                  </a:lnTo>
                  <a:lnTo>
                    <a:pt x="7321" y="10726"/>
                  </a:lnTo>
                  <a:lnTo>
                    <a:pt x="7089" y="10378"/>
                  </a:lnTo>
                  <a:lnTo>
                    <a:pt x="6633" y="9672"/>
                  </a:lnTo>
                  <a:lnTo>
                    <a:pt x="6401" y="9314"/>
                  </a:lnTo>
                  <a:lnTo>
                    <a:pt x="6168" y="8966"/>
                  </a:lnTo>
                  <a:lnTo>
                    <a:pt x="5927" y="8617"/>
                  </a:lnTo>
                  <a:lnTo>
                    <a:pt x="5668" y="8277"/>
                  </a:lnTo>
                  <a:lnTo>
                    <a:pt x="5534" y="8108"/>
                  </a:lnTo>
                  <a:lnTo>
                    <a:pt x="5391" y="7947"/>
                  </a:lnTo>
                  <a:lnTo>
                    <a:pt x="5248" y="7795"/>
                  </a:lnTo>
                  <a:lnTo>
                    <a:pt x="5087" y="7643"/>
                  </a:lnTo>
                  <a:lnTo>
                    <a:pt x="4997" y="7571"/>
                  </a:lnTo>
                  <a:lnTo>
                    <a:pt x="4908" y="7509"/>
                  </a:lnTo>
                  <a:lnTo>
                    <a:pt x="4810" y="7446"/>
                  </a:lnTo>
                  <a:lnTo>
                    <a:pt x="4702" y="7392"/>
                  </a:lnTo>
                  <a:lnTo>
                    <a:pt x="4586" y="7348"/>
                  </a:lnTo>
                  <a:lnTo>
                    <a:pt x="4473" y="7324"/>
                  </a:lnTo>
                  <a:lnTo>
                    <a:pt x="4473" y="7324"/>
                  </a:lnTo>
                  <a:lnTo>
                    <a:pt x="4497" y="7276"/>
                  </a:lnTo>
                  <a:lnTo>
                    <a:pt x="4559" y="7142"/>
                  </a:lnTo>
                  <a:lnTo>
                    <a:pt x="4631" y="7026"/>
                  </a:lnTo>
                  <a:lnTo>
                    <a:pt x="4711" y="6910"/>
                  </a:lnTo>
                  <a:lnTo>
                    <a:pt x="4801" y="6811"/>
                  </a:lnTo>
                  <a:lnTo>
                    <a:pt x="4899" y="6722"/>
                  </a:lnTo>
                  <a:lnTo>
                    <a:pt x="5006" y="6642"/>
                  </a:lnTo>
                  <a:lnTo>
                    <a:pt x="5033" y="6624"/>
                  </a:lnTo>
                  <a:lnTo>
                    <a:pt x="5051" y="6597"/>
                  </a:lnTo>
                  <a:lnTo>
                    <a:pt x="5060" y="6570"/>
                  </a:lnTo>
                  <a:lnTo>
                    <a:pt x="5069" y="6543"/>
                  </a:lnTo>
                  <a:lnTo>
                    <a:pt x="5078" y="6516"/>
                  </a:lnTo>
                  <a:lnTo>
                    <a:pt x="5069" y="6481"/>
                  </a:lnTo>
                  <a:lnTo>
                    <a:pt x="5060" y="6454"/>
                  </a:lnTo>
                  <a:lnTo>
                    <a:pt x="5051" y="6427"/>
                  </a:lnTo>
                  <a:lnTo>
                    <a:pt x="5015" y="6391"/>
                  </a:lnTo>
                  <a:lnTo>
                    <a:pt x="4979" y="6365"/>
                  </a:lnTo>
                  <a:lnTo>
                    <a:pt x="4935" y="6356"/>
                  </a:lnTo>
                  <a:lnTo>
                    <a:pt x="4881" y="6365"/>
                  </a:lnTo>
                  <a:lnTo>
                    <a:pt x="4810" y="6382"/>
                  </a:lnTo>
                  <a:lnTo>
                    <a:pt x="4738" y="6391"/>
                  </a:lnTo>
                  <a:lnTo>
                    <a:pt x="4568" y="6391"/>
                  </a:lnTo>
                  <a:lnTo>
                    <a:pt x="4533" y="6409"/>
                  </a:lnTo>
                  <a:lnTo>
                    <a:pt x="4470" y="6436"/>
                  </a:lnTo>
                  <a:lnTo>
                    <a:pt x="4461" y="6442"/>
                  </a:lnTo>
                  <a:lnTo>
                    <a:pt x="4461" y="6418"/>
                  </a:lnTo>
                  <a:lnTo>
                    <a:pt x="4461" y="6391"/>
                  </a:lnTo>
                  <a:lnTo>
                    <a:pt x="4452" y="6365"/>
                  </a:lnTo>
                  <a:lnTo>
                    <a:pt x="4443" y="6338"/>
                  </a:lnTo>
                  <a:lnTo>
                    <a:pt x="4425" y="6311"/>
                  </a:lnTo>
                  <a:lnTo>
                    <a:pt x="4398" y="6293"/>
                  </a:lnTo>
                  <a:lnTo>
                    <a:pt x="4372" y="6284"/>
                  </a:lnTo>
                  <a:lnTo>
                    <a:pt x="4345" y="6266"/>
                  </a:lnTo>
                  <a:lnTo>
                    <a:pt x="4309" y="6266"/>
                  </a:lnTo>
                  <a:lnTo>
                    <a:pt x="4264" y="6275"/>
                  </a:lnTo>
                  <a:lnTo>
                    <a:pt x="4121" y="6311"/>
                  </a:lnTo>
                  <a:lnTo>
                    <a:pt x="3978" y="6347"/>
                  </a:lnTo>
                  <a:lnTo>
                    <a:pt x="3844" y="6373"/>
                  </a:lnTo>
                  <a:lnTo>
                    <a:pt x="3701" y="6382"/>
                  </a:lnTo>
                  <a:lnTo>
                    <a:pt x="3567" y="6373"/>
                  </a:lnTo>
                  <a:lnTo>
                    <a:pt x="3433" y="6356"/>
                  </a:lnTo>
                  <a:lnTo>
                    <a:pt x="3308" y="6311"/>
                  </a:lnTo>
                  <a:lnTo>
                    <a:pt x="3183" y="6257"/>
                  </a:lnTo>
                  <a:lnTo>
                    <a:pt x="3076" y="6186"/>
                  </a:lnTo>
                  <a:lnTo>
                    <a:pt x="2968" y="6096"/>
                  </a:lnTo>
                  <a:lnTo>
                    <a:pt x="2879" y="5998"/>
                  </a:lnTo>
                  <a:lnTo>
                    <a:pt x="2790" y="5882"/>
                  </a:lnTo>
                  <a:lnTo>
                    <a:pt x="2709" y="5766"/>
                  </a:lnTo>
                  <a:lnTo>
                    <a:pt x="2638" y="5641"/>
                  </a:lnTo>
                  <a:lnTo>
                    <a:pt x="2575" y="5515"/>
                  </a:lnTo>
                  <a:lnTo>
                    <a:pt x="2512" y="5381"/>
                  </a:lnTo>
                  <a:lnTo>
                    <a:pt x="2396" y="5104"/>
                  </a:lnTo>
                  <a:lnTo>
                    <a:pt x="2289" y="4827"/>
                  </a:lnTo>
                  <a:lnTo>
                    <a:pt x="2083" y="4255"/>
                  </a:lnTo>
                  <a:lnTo>
                    <a:pt x="1958" y="3978"/>
                  </a:lnTo>
                  <a:lnTo>
                    <a:pt x="1896" y="3835"/>
                  </a:lnTo>
                  <a:lnTo>
                    <a:pt x="1833" y="3701"/>
                  </a:lnTo>
                  <a:lnTo>
                    <a:pt x="1753" y="3558"/>
                  </a:lnTo>
                  <a:lnTo>
                    <a:pt x="1672" y="3424"/>
                  </a:lnTo>
                  <a:lnTo>
                    <a:pt x="1574" y="3299"/>
                  </a:lnTo>
                  <a:lnTo>
                    <a:pt x="1476" y="3174"/>
                  </a:lnTo>
                  <a:lnTo>
                    <a:pt x="1467" y="3174"/>
                  </a:lnTo>
                  <a:lnTo>
                    <a:pt x="1440" y="3147"/>
                  </a:lnTo>
                  <a:lnTo>
                    <a:pt x="1404" y="3138"/>
                  </a:lnTo>
                  <a:lnTo>
                    <a:pt x="1359" y="3129"/>
                  </a:lnTo>
                  <a:lnTo>
                    <a:pt x="1324" y="3138"/>
                  </a:lnTo>
                  <a:lnTo>
                    <a:pt x="1279" y="3165"/>
                  </a:lnTo>
                  <a:lnTo>
                    <a:pt x="1277" y="3166"/>
                  </a:lnTo>
                  <a:lnTo>
                    <a:pt x="1252" y="3138"/>
                  </a:lnTo>
                  <a:lnTo>
                    <a:pt x="1073" y="2905"/>
                  </a:lnTo>
                  <a:lnTo>
                    <a:pt x="1040" y="2862"/>
                  </a:lnTo>
                  <a:lnTo>
                    <a:pt x="1047" y="2861"/>
                  </a:lnTo>
                  <a:lnTo>
                    <a:pt x="1073" y="2843"/>
                  </a:lnTo>
                  <a:lnTo>
                    <a:pt x="1100" y="2816"/>
                  </a:lnTo>
                  <a:lnTo>
                    <a:pt x="1109" y="2789"/>
                  </a:lnTo>
                  <a:lnTo>
                    <a:pt x="1127" y="2745"/>
                  </a:lnTo>
                  <a:lnTo>
                    <a:pt x="1136" y="2718"/>
                  </a:lnTo>
                  <a:lnTo>
                    <a:pt x="1127" y="2691"/>
                  </a:lnTo>
                  <a:lnTo>
                    <a:pt x="1118" y="2628"/>
                  </a:lnTo>
                  <a:lnTo>
                    <a:pt x="1100" y="2575"/>
                  </a:lnTo>
                  <a:lnTo>
                    <a:pt x="1064" y="2494"/>
                  </a:lnTo>
                  <a:lnTo>
                    <a:pt x="1029" y="2414"/>
                  </a:lnTo>
                  <a:lnTo>
                    <a:pt x="877" y="2137"/>
                  </a:lnTo>
                  <a:lnTo>
                    <a:pt x="725" y="1878"/>
                  </a:lnTo>
                  <a:lnTo>
                    <a:pt x="662" y="1761"/>
                  </a:lnTo>
                  <a:lnTo>
                    <a:pt x="644" y="1726"/>
                  </a:lnTo>
                  <a:lnTo>
                    <a:pt x="627" y="1690"/>
                  </a:lnTo>
                  <a:lnTo>
                    <a:pt x="573" y="1618"/>
                  </a:lnTo>
                  <a:lnTo>
                    <a:pt x="528" y="1556"/>
                  </a:lnTo>
                  <a:lnTo>
                    <a:pt x="466" y="1502"/>
                  </a:lnTo>
                  <a:lnTo>
                    <a:pt x="349" y="1413"/>
                  </a:lnTo>
                  <a:lnTo>
                    <a:pt x="269" y="1341"/>
                  </a:lnTo>
                  <a:lnTo>
                    <a:pt x="251" y="1314"/>
                  </a:lnTo>
                  <a:lnTo>
                    <a:pt x="242" y="1288"/>
                  </a:lnTo>
                  <a:lnTo>
                    <a:pt x="233" y="1252"/>
                  </a:lnTo>
                  <a:lnTo>
                    <a:pt x="242" y="1207"/>
                  </a:lnTo>
                  <a:lnTo>
                    <a:pt x="269" y="1109"/>
                  </a:lnTo>
                  <a:lnTo>
                    <a:pt x="279" y="1085"/>
                  </a:lnTo>
                  <a:lnTo>
                    <a:pt x="528" y="1484"/>
                  </a:lnTo>
                  <a:lnTo>
                    <a:pt x="555" y="1520"/>
                  </a:lnTo>
                  <a:lnTo>
                    <a:pt x="591" y="1529"/>
                  </a:lnTo>
                  <a:lnTo>
                    <a:pt x="627" y="1529"/>
                  </a:lnTo>
                  <a:lnTo>
                    <a:pt x="662" y="1520"/>
                  </a:lnTo>
                  <a:lnTo>
                    <a:pt x="689" y="1493"/>
                  </a:lnTo>
                  <a:lnTo>
                    <a:pt x="698" y="1466"/>
                  </a:lnTo>
                  <a:lnTo>
                    <a:pt x="734" y="1359"/>
                  </a:lnTo>
                  <a:lnTo>
                    <a:pt x="743" y="1252"/>
                  </a:lnTo>
                  <a:lnTo>
                    <a:pt x="743" y="1153"/>
                  </a:lnTo>
                  <a:lnTo>
                    <a:pt x="734" y="1055"/>
                  </a:lnTo>
                  <a:lnTo>
                    <a:pt x="707" y="957"/>
                  </a:lnTo>
                  <a:lnTo>
                    <a:pt x="680" y="876"/>
                  </a:lnTo>
                  <a:lnTo>
                    <a:pt x="644" y="796"/>
                  </a:lnTo>
                  <a:lnTo>
                    <a:pt x="609" y="724"/>
                  </a:lnTo>
                  <a:lnTo>
                    <a:pt x="519" y="599"/>
                  </a:lnTo>
                  <a:lnTo>
                    <a:pt x="439" y="492"/>
                  </a:lnTo>
                  <a:lnTo>
                    <a:pt x="305" y="313"/>
                  </a:lnTo>
                  <a:lnTo>
                    <a:pt x="197" y="179"/>
                  </a:lnTo>
                  <a:lnTo>
                    <a:pt x="126" y="72"/>
                  </a:lnTo>
                  <a:lnTo>
                    <a:pt x="81" y="1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1"/>
            <p:cNvSpPr/>
            <p:nvPr/>
          </p:nvSpPr>
          <p:spPr>
            <a:xfrm>
              <a:off x="2422988" y="1198650"/>
              <a:ext cx="3177925" cy="1688029"/>
            </a:xfrm>
            <a:custGeom>
              <a:rect b="b" l="l" r="r" t="t"/>
              <a:pathLst>
                <a:path extrusionOk="0" h="26360" w="49626">
                  <a:moveTo>
                    <a:pt x="14999" y="1"/>
                  </a:moveTo>
                  <a:lnTo>
                    <a:pt x="14847" y="10"/>
                  </a:lnTo>
                  <a:lnTo>
                    <a:pt x="14686" y="19"/>
                  </a:lnTo>
                  <a:lnTo>
                    <a:pt x="14605" y="28"/>
                  </a:lnTo>
                  <a:lnTo>
                    <a:pt x="14525" y="45"/>
                  </a:lnTo>
                  <a:lnTo>
                    <a:pt x="14444" y="54"/>
                  </a:lnTo>
                  <a:lnTo>
                    <a:pt x="14373" y="72"/>
                  </a:lnTo>
                  <a:lnTo>
                    <a:pt x="14069" y="135"/>
                  </a:lnTo>
                  <a:lnTo>
                    <a:pt x="13774" y="206"/>
                  </a:lnTo>
                  <a:lnTo>
                    <a:pt x="13622" y="242"/>
                  </a:lnTo>
                  <a:lnTo>
                    <a:pt x="13479" y="287"/>
                  </a:lnTo>
                  <a:lnTo>
                    <a:pt x="13184" y="367"/>
                  </a:lnTo>
                  <a:lnTo>
                    <a:pt x="12898" y="457"/>
                  </a:lnTo>
                  <a:lnTo>
                    <a:pt x="12603" y="555"/>
                  </a:lnTo>
                  <a:lnTo>
                    <a:pt x="12317" y="644"/>
                  </a:lnTo>
                  <a:lnTo>
                    <a:pt x="12031" y="743"/>
                  </a:lnTo>
                  <a:lnTo>
                    <a:pt x="11468" y="948"/>
                  </a:lnTo>
                  <a:lnTo>
                    <a:pt x="10905" y="1163"/>
                  </a:lnTo>
                  <a:lnTo>
                    <a:pt x="9779" y="1583"/>
                  </a:lnTo>
                  <a:lnTo>
                    <a:pt x="9224" y="1788"/>
                  </a:lnTo>
                  <a:lnTo>
                    <a:pt x="8670" y="1994"/>
                  </a:lnTo>
                  <a:lnTo>
                    <a:pt x="8107" y="2182"/>
                  </a:lnTo>
                  <a:lnTo>
                    <a:pt x="7544" y="2361"/>
                  </a:lnTo>
                  <a:lnTo>
                    <a:pt x="7517" y="2378"/>
                  </a:lnTo>
                  <a:lnTo>
                    <a:pt x="7490" y="2396"/>
                  </a:lnTo>
                  <a:lnTo>
                    <a:pt x="7464" y="2414"/>
                  </a:lnTo>
                  <a:lnTo>
                    <a:pt x="7446" y="2441"/>
                  </a:lnTo>
                  <a:lnTo>
                    <a:pt x="7437" y="2477"/>
                  </a:lnTo>
                  <a:lnTo>
                    <a:pt x="7428" y="2504"/>
                  </a:lnTo>
                  <a:lnTo>
                    <a:pt x="7428" y="2539"/>
                  </a:lnTo>
                  <a:lnTo>
                    <a:pt x="7437" y="2575"/>
                  </a:lnTo>
                  <a:lnTo>
                    <a:pt x="7446" y="2611"/>
                  </a:lnTo>
                  <a:lnTo>
                    <a:pt x="7473" y="2638"/>
                  </a:lnTo>
                  <a:lnTo>
                    <a:pt x="8304" y="3549"/>
                  </a:lnTo>
                  <a:lnTo>
                    <a:pt x="9126" y="4461"/>
                  </a:lnTo>
                  <a:lnTo>
                    <a:pt x="9931" y="5373"/>
                  </a:lnTo>
                  <a:lnTo>
                    <a:pt x="10570" y="6121"/>
                  </a:lnTo>
                  <a:lnTo>
                    <a:pt x="10570" y="6121"/>
                  </a:lnTo>
                  <a:lnTo>
                    <a:pt x="10512" y="6150"/>
                  </a:lnTo>
                  <a:lnTo>
                    <a:pt x="10422" y="6204"/>
                  </a:lnTo>
                  <a:lnTo>
                    <a:pt x="10333" y="6258"/>
                  </a:lnTo>
                  <a:lnTo>
                    <a:pt x="10252" y="6320"/>
                  </a:lnTo>
                  <a:lnTo>
                    <a:pt x="10208" y="6356"/>
                  </a:lnTo>
                  <a:lnTo>
                    <a:pt x="10172" y="6392"/>
                  </a:lnTo>
                  <a:lnTo>
                    <a:pt x="10100" y="6463"/>
                  </a:lnTo>
                  <a:lnTo>
                    <a:pt x="10029" y="6535"/>
                  </a:lnTo>
                  <a:lnTo>
                    <a:pt x="9966" y="6615"/>
                  </a:lnTo>
                  <a:lnTo>
                    <a:pt x="9850" y="6785"/>
                  </a:lnTo>
                  <a:lnTo>
                    <a:pt x="9662" y="7098"/>
                  </a:lnTo>
                  <a:lnTo>
                    <a:pt x="9564" y="7241"/>
                  </a:lnTo>
                  <a:lnTo>
                    <a:pt x="9510" y="7312"/>
                  </a:lnTo>
                  <a:lnTo>
                    <a:pt x="9457" y="7375"/>
                  </a:lnTo>
                  <a:lnTo>
                    <a:pt x="9394" y="7429"/>
                  </a:lnTo>
                  <a:lnTo>
                    <a:pt x="9332" y="7482"/>
                  </a:lnTo>
                  <a:lnTo>
                    <a:pt x="9269" y="7536"/>
                  </a:lnTo>
                  <a:lnTo>
                    <a:pt x="9207" y="7589"/>
                  </a:lnTo>
                  <a:lnTo>
                    <a:pt x="9064" y="7670"/>
                  </a:lnTo>
                  <a:lnTo>
                    <a:pt x="8903" y="7741"/>
                  </a:lnTo>
                  <a:lnTo>
                    <a:pt x="8742" y="7804"/>
                  </a:lnTo>
                  <a:lnTo>
                    <a:pt x="8572" y="7858"/>
                  </a:lnTo>
                  <a:lnTo>
                    <a:pt x="8402" y="7902"/>
                  </a:lnTo>
                  <a:lnTo>
                    <a:pt x="8223" y="7938"/>
                  </a:lnTo>
                  <a:lnTo>
                    <a:pt x="7866" y="8018"/>
                  </a:lnTo>
                  <a:lnTo>
                    <a:pt x="7678" y="8063"/>
                  </a:lnTo>
                  <a:lnTo>
                    <a:pt x="7499" y="8108"/>
                  </a:lnTo>
                  <a:lnTo>
                    <a:pt x="7312" y="8170"/>
                  </a:lnTo>
                  <a:lnTo>
                    <a:pt x="7133" y="8242"/>
                  </a:lnTo>
                  <a:lnTo>
                    <a:pt x="6954" y="8322"/>
                  </a:lnTo>
                  <a:lnTo>
                    <a:pt x="6784" y="8430"/>
                  </a:lnTo>
                  <a:lnTo>
                    <a:pt x="6704" y="8483"/>
                  </a:lnTo>
                  <a:lnTo>
                    <a:pt x="6623" y="8555"/>
                  </a:lnTo>
                  <a:lnTo>
                    <a:pt x="6552" y="8617"/>
                  </a:lnTo>
                  <a:lnTo>
                    <a:pt x="6480" y="8689"/>
                  </a:lnTo>
                  <a:lnTo>
                    <a:pt x="6355" y="8841"/>
                  </a:lnTo>
                  <a:lnTo>
                    <a:pt x="6239" y="8993"/>
                  </a:lnTo>
                  <a:lnTo>
                    <a:pt x="6132" y="9154"/>
                  </a:lnTo>
                  <a:lnTo>
                    <a:pt x="6042" y="9315"/>
                  </a:lnTo>
                  <a:lnTo>
                    <a:pt x="5855" y="9636"/>
                  </a:lnTo>
                  <a:lnTo>
                    <a:pt x="5676" y="9940"/>
                  </a:lnTo>
                  <a:lnTo>
                    <a:pt x="5578" y="10083"/>
                  </a:lnTo>
                  <a:lnTo>
                    <a:pt x="5470" y="10226"/>
                  </a:lnTo>
                  <a:lnTo>
                    <a:pt x="5363" y="10351"/>
                  </a:lnTo>
                  <a:lnTo>
                    <a:pt x="5247" y="10468"/>
                  </a:lnTo>
                  <a:lnTo>
                    <a:pt x="5122" y="10575"/>
                  </a:lnTo>
                  <a:lnTo>
                    <a:pt x="4979" y="10664"/>
                  </a:lnTo>
                  <a:lnTo>
                    <a:pt x="4836" y="10727"/>
                  </a:lnTo>
                  <a:lnTo>
                    <a:pt x="4684" y="10780"/>
                  </a:lnTo>
                  <a:lnTo>
                    <a:pt x="4523" y="10816"/>
                  </a:lnTo>
                  <a:lnTo>
                    <a:pt x="4362" y="10825"/>
                  </a:lnTo>
                  <a:lnTo>
                    <a:pt x="4192" y="10834"/>
                  </a:lnTo>
                  <a:lnTo>
                    <a:pt x="4013" y="10825"/>
                  </a:lnTo>
                  <a:lnTo>
                    <a:pt x="3844" y="10807"/>
                  </a:lnTo>
                  <a:lnTo>
                    <a:pt x="3674" y="10780"/>
                  </a:lnTo>
                  <a:lnTo>
                    <a:pt x="3325" y="10718"/>
                  </a:lnTo>
                  <a:lnTo>
                    <a:pt x="2977" y="10646"/>
                  </a:lnTo>
                  <a:lnTo>
                    <a:pt x="2637" y="10557"/>
                  </a:lnTo>
                  <a:lnTo>
                    <a:pt x="1940" y="10378"/>
                  </a:lnTo>
                  <a:lnTo>
                    <a:pt x="1591" y="10289"/>
                  </a:lnTo>
                  <a:lnTo>
                    <a:pt x="1412" y="10253"/>
                  </a:lnTo>
                  <a:lnTo>
                    <a:pt x="1234" y="10217"/>
                  </a:lnTo>
                  <a:lnTo>
                    <a:pt x="1180" y="10217"/>
                  </a:lnTo>
                  <a:lnTo>
                    <a:pt x="1126" y="10244"/>
                  </a:lnTo>
                  <a:lnTo>
                    <a:pt x="1082" y="10280"/>
                  </a:lnTo>
                  <a:lnTo>
                    <a:pt x="1073" y="10307"/>
                  </a:lnTo>
                  <a:lnTo>
                    <a:pt x="1064" y="10333"/>
                  </a:lnTo>
                  <a:lnTo>
                    <a:pt x="948" y="10816"/>
                  </a:lnTo>
                  <a:lnTo>
                    <a:pt x="849" y="11299"/>
                  </a:lnTo>
                  <a:lnTo>
                    <a:pt x="662" y="12264"/>
                  </a:lnTo>
                  <a:lnTo>
                    <a:pt x="572" y="12738"/>
                  </a:lnTo>
                  <a:lnTo>
                    <a:pt x="474" y="13212"/>
                  </a:lnTo>
                  <a:lnTo>
                    <a:pt x="376" y="13685"/>
                  </a:lnTo>
                  <a:lnTo>
                    <a:pt x="266" y="14124"/>
                  </a:lnTo>
                  <a:lnTo>
                    <a:pt x="206" y="14222"/>
                  </a:lnTo>
                  <a:lnTo>
                    <a:pt x="152" y="14347"/>
                  </a:lnTo>
                  <a:lnTo>
                    <a:pt x="98" y="14472"/>
                  </a:lnTo>
                  <a:lnTo>
                    <a:pt x="63" y="14606"/>
                  </a:lnTo>
                  <a:lnTo>
                    <a:pt x="27" y="14731"/>
                  </a:lnTo>
                  <a:lnTo>
                    <a:pt x="9" y="14865"/>
                  </a:lnTo>
                  <a:lnTo>
                    <a:pt x="0" y="14999"/>
                  </a:lnTo>
                  <a:lnTo>
                    <a:pt x="0" y="15133"/>
                  </a:lnTo>
                  <a:lnTo>
                    <a:pt x="0" y="15160"/>
                  </a:lnTo>
                  <a:lnTo>
                    <a:pt x="9" y="15187"/>
                  </a:lnTo>
                  <a:lnTo>
                    <a:pt x="27" y="15214"/>
                  </a:lnTo>
                  <a:lnTo>
                    <a:pt x="45" y="15241"/>
                  </a:lnTo>
                  <a:lnTo>
                    <a:pt x="63" y="15250"/>
                  </a:lnTo>
                  <a:lnTo>
                    <a:pt x="90" y="15267"/>
                  </a:lnTo>
                  <a:lnTo>
                    <a:pt x="116" y="15276"/>
                  </a:lnTo>
                  <a:lnTo>
                    <a:pt x="143" y="15276"/>
                  </a:lnTo>
                  <a:lnTo>
                    <a:pt x="179" y="15267"/>
                  </a:lnTo>
                  <a:lnTo>
                    <a:pt x="215" y="15259"/>
                  </a:lnTo>
                  <a:lnTo>
                    <a:pt x="241" y="15241"/>
                  </a:lnTo>
                  <a:lnTo>
                    <a:pt x="259" y="15214"/>
                  </a:lnTo>
                  <a:lnTo>
                    <a:pt x="313" y="15142"/>
                  </a:lnTo>
                  <a:lnTo>
                    <a:pt x="367" y="15080"/>
                  </a:lnTo>
                  <a:lnTo>
                    <a:pt x="420" y="15026"/>
                  </a:lnTo>
                  <a:lnTo>
                    <a:pt x="465" y="14990"/>
                  </a:lnTo>
                  <a:lnTo>
                    <a:pt x="492" y="14981"/>
                  </a:lnTo>
                  <a:lnTo>
                    <a:pt x="510" y="14972"/>
                  </a:lnTo>
                  <a:lnTo>
                    <a:pt x="527" y="14972"/>
                  </a:lnTo>
                  <a:lnTo>
                    <a:pt x="536" y="14981"/>
                  </a:lnTo>
                  <a:lnTo>
                    <a:pt x="563" y="14999"/>
                  </a:lnTo>
                  <a:lnTo>
                    <a:pt x="590" y="15026"/>
                  </a:lnTo>
                  <a:lnTo>
                    <a:pt x="599" y="15035"/>
                  </a:lnTo>
                  <a:lnTo>
                    <a:pt x="626" y="15080"/>
                  </a:lnTo>
                  <a:lnTo>
                    <a:pt x="670" y="15098"/>
                  </a:lnTo>
                  <a:lnTo>
                    <a:pt x="724" y="15107"/>
                  </a:lnTo>
                  <a:lnTo>
                    <a:pt x="769" y="15098"/>
                  </a:lnTo>
                  <a:lnTo>
                    <a:pt x="822" y="15071"/>
                  </a:lnTo>
                  <a:lnTo>
                    <a:pt x="858" y="15053"/>
                  </a:lnTo>
                  <a:lnTo>
                    <a:pt x="912" y="15017"/>
                  </a:lnTo>
                  <a:lnTo>
                    <a:pt x="957" y="14990"/>
                  </a:lnTo>
                  <a:lnTo>
                    <a:pt x="958" y="14990"/>
                  </a:lnTo>
                  <a:lnTo>
                    <a:pt x="1091" y="15044"/>
                  </a:lnTo>
                  <a:lnTo>
                    <a:pt x="1287" y="15115"/>
                  </a:lnTo>
                  <a:lnTo>
                    <a:pt x="1475" y="15178"/>
                  </a:lnTo>
                  <a:lnTo>
                    <a:pt x="1573" y="15214"/>
                  </a:lnTo>
                  <a:lnTo>
                    <a:pt x="1654" y="15250"/>
                  </a:lnTo>
                  <a:lnTo>
                    <a:pt x="1734" y="15294"/>
                  </a:lnTo>
                  <a:lnTo>
                    <a:pt x="1815" y="15339"/>
                  </a:lnTo>
                  <a:lnTo>
                    <a:pt x="1886" y="15402"/>
                  </a:lnTo>
                  <a:lnTo>
                    <a:pt x="1958" y="15455"/>
                  </a:lnTo>
                  <a:lnTo>
                    <a:pt x="2101" y="15589"/>
                  </a:lnTo>
                  <a:lnTo>
                    <a:pt x="2235" y="15741"/>
                  </a:lnTo>
                  <a:lnTo>
                    <a:pt x="2369" y="15893"/>
                  </a:lnTo>
                  <a:lnTo>
                    <a:pt x="2494" y="16045"/>
                  </a:lnTo>
                  <a:lnTo>
                    <a:pt x="2619" y="16206"/>
                  </a:lnTo>
                  <a:lnTo>
                    <a:pt x="2744" y="16358"/>
                  </a:lnTo>
                  <a:lnTo>
                    <a:pt x="2860" y="16528"/>
                  </a:lnTo>
                  <a:lnTo>
                    <a:pt x="2977" y="16689"/>
                  </a:lnTo>
                  <a:lnTo>
                    <a:pt x="3093" y="16850"/>
                  </a:lnTo>
                  <a:lnTo>
                    <a:pt x="3200" y="17019"/>
                  </a:lnTo>
                  <a:lnTo>
                    <a:pt x="3423" y="17359"/>
                  </a:lnTo>
                  <a:lnTo>
                    <a:pt x="3629" y="17699"/>
                  </a:lnTo>
                  <a:lnTo>
                    <a:pt x="4040" y="18387"/>
                  </a:lnTo>
                  <a:lnTo>
                    <a:pt x="4442" y="19084"/>
                  </a:lnTo>
                  <a:lnTo>
                    <a:pt x="4657" y="19424"/>
                  </a:lnTo>
                  <a:lnTo>
                    <a:pt x="4863" y="19763"/>
                  </a:lnTo>
                  <a:lnTo>
                    <a:pt x="5122" y="20166"/>
                  </a:lnTo>
                  <a:lnTo>
                    <a:pt x="5381" y="20541"/>
                  </a:lnTo>
                  <a:lnTo>
                    <a:pt x="5873" y="21265"/>
                  </a:lnTo>
                  <a:lnTo>
                    <a:pt x="6320" y="21935"/>
                  </a:lnTo>
                  <a:lnTo>
                    <a:pt x="6722" y="22561"/>
                  </a:lnTo>
                  <a:lnTo>
                    <a:pt x="7088" y="23151"/>
                  </a:lnTo>
                  <a:lnTo>
                    <a:pt x="7401" y="23687"/>
                  </a:lnTo>
                  <a:lnTo>
                    <a:pt x="7678" y="24188"/>
                  </a:lnTo>
                  <a:lnTo>
                    <a:pt x="7911" y="24635"/>
                  </a:lnTo>
                  <a:lnTo>
                    <a:pt x="8009" y="24840"/>
                  </a:lnTo>
                  <a:lnTo>
                    <a:pt x="8098" y="25037"/>
                  </a:lnTo>
                  <a:lnTo>
                    <a:pt x="8179" y="25225"/>
                  </a:lnTo>
                  <a:lnTo>
                    <a:pt x="8241" y="25404"/>
                  </a:lnTo>
                  <a:lnTo>
                    <a:pt x="8295" y="25564"/>
                  </a:lnTo>
                  <a:lnTo>
                    <a:pt x="8340" y="25707"/>
                  </a:lnTo>
                  <a:lnTo>
                    <a:pt x="8357" y="25841"/>
                  </a:lnTo>
                  <a:lnTo>
                    <a:pt x="8375" y="25967"/>
                  </a:lnTo>
                  <a:lnTo>
                    <a:pt x="8375" y="26074"/>
                  </a:lnTo>
                  <a:lnTo>
                    <a:pt x="8349" y="26163"/>
                  </a:lnTo>
                  <a:lnTo>
                    <a:pt x="8340" y="26199"/>
                  </a:lnTo>
                  <a:lnTo>
                    <a:pt x="8331" y="26217"/>
                  </a:lnTo>
                  <a:lnTo>
                    <a:pt x="8322" y="26226"/>
                  </a:lnTo>
                  <a:lnTo>
                    <a:pt x="8304" y="26253"/>
                  </a:lnTo>
                  <a:lnTo>
                    <a:pt x="8286" y="26279"/>
                  </a:lnTo>
                  <a:lnTo>
                    <a:pt x="8250" y="26315"/>
                  </a:lnTo>
                  <a:lnTo>
                    <a:pt x="8223" y="26333"/>
                  </a:lnTo>
                  <a:lnTo>
                    <a:pt x="8197" y="26351"/>
                  </a:lnTo>
                  <a:lnTo>
                    <a:pt x="8205" y="26360"/>
                  </a:lnTo>
                  <a:lnTo>
                    <a:pt x="8232" y="26351"/>
                  </a:lnTo>
                  <a:lnTo>
                    <a:pt x="8268" y="26342"/>
                  </a:lnTo>
                  <a:lnTo>
                    <a:pt x="8295" y="26333"/>
                  </a:lnTo>
                  <a:lnTo>
                    <a:pt x="8313" y="26315"/>
                  </a:lnTo>
                  <a:lnTo>
                    <a:pt x="8340" y="26288"/>
                  </a:lnTo>
                  <a:lnTo>
                    <a:pt x="8366" y="26262"/>
                  </a:lnTo>
                  <a:lnTo>
                    <a:pt x="8384" y="26244"/>
                  </a:lnTo>
                  <a:lnTo>
                    <a:pt x="8393" y="26226"/>
                  </a:lnTo>
                  <a:lnTo>
                    <a:pt x="8420" y="26181"/>
                  </a:lnTo>
                  <a:lnTo>
                    <a:pt x="8438" y="26136"/>
                  </a:lnTo>
                  <a:lnTo>
                    <a:pt x="8447" y="26083"/>
                  </a:lnTo>
                  <a:lnTo>
                    <a:pt x="8465" y="25967"/>
                  </a:lnTo>
                  <a:lnTo>
                    <a:pt x="8465" y="25833"/>
                  </a:lnTo>
                  <a:lnTo>
                    <a:pt x="8447" y="25690"/>
                  </a:lnTo>
                  <a:lnTo>
                    <a:pt x="8411" y="25529"/>
                  </a:lnTo>
                  <a:lnTo>
                    <a:pt x="8366" y="25359"/>
                  </a:lnTo>
                  <a:lnTo>
                    <a:pt x="8313" y="25180"/>
                  </a:lnTo>
                  <a:lnTo>
                    <a:pt x="8241" y="24983"/>
                  </a:lnTo>
                  <a:lnTo>
                    <a:pt x="8161" y="24778"/>
                  </a:lnTo>
                  <a:lnTo>
                    <a:pt x="8062" y="24563"/>
                  </a:lnTo>
                  <a:lnTo>
                    <a:pt x="7964" y="24340"/>
                  </a:lnTo>
                  <a:lnTo>
                    <a:pt x="7848" y="24099"/>
                  </a:lnTo>
                  <a:lnTo>
                    <a:pt x="7580" y="23589"/>
                  </a:lnTo>
                  <a:lnTo>
                    <a:pt x="7276" y="23044"/>
                  </a:lnTo>
                  <a:lnTo>
                    <a:pt x="6918" y="22445"/>
                  </a:lnTo>
                  <a:lnTo>
                    <a:pt x="6525" y="21801"/>
                  </a:lnTo>
                  <a:lnTo>
                    <a:pt x="6078" y="21122"/>
                  </a:lnTo>
                  <a:lnTo>
                    <a:pt x="5596" y="20398"/>
                  </a:lnTo>
                  <a:lnTo>
                    <a:pt x="5336" y="20023"/>
                  </a:lnTo>
                  <a:lnTo>
                    <a:pt x="5086" y="19629"/>
                  </a:lnTo>
                  <a:lnTo>
                    <a:pt x="4880" y="19290"/>
                  </a:lnTo>
                  <a:lnTo>
                    <a:pt x="4675" y="18950"/>
                  </a:lnTo>
                  <a:lnTo>
                    <a:pt x="4273" y="18253"/>
                  </a:lnTo>
                  <a:lnTo>
                    <a:pt x="3861" y="17565"/>
                  </a:lnTo>
                  <a:lnTo>
                    <a:pt x="3656" y="17216"/>
                  </a:lnTo>
                  <a:lnTo>
                    <a:pt x="3432" y="16867"/>
                  </a:lnTo>
                  <a:lnTo>
                    <a:pt x="3325" y="16698"/>
                  </a:lnTo>
                  <a:lnTo>
                    <a:pt x="3209" y="16528"/>
                  </a:lnTo>
                  <a:lnTo>
                    <a:pt x="3084" y="16358"/>
                  </a:lnTo>
                  <a:lnTo>
                    <a:pt x="2968" y="16197"/>
                  </a:lnTo>
                  <a:lnTo>
                    <a:pt x="2843" y="16027"/>
                  </a:lnTo>
                  <a:lnTo>
                    <a:pt x="2717" y="15866"/>
                  </a:lnTo>
                  <a:lnTo>
                    <a:pt x="2583" y="15705"/>
                  </a:lnTo>
                  <a:lnTo>
                    <a:pt x="2449" y="15553"/>
                  </a:lnTo>
                  <a:lnTo>
                    <a:pt x="2306" y="15393"/>
                  </a:lnTo>
                  <a:lnTo>
                    <a:pt x="2145" y="15250"/>
                  </a:lnTo>
                  <a:lnTo>
                    <a:pt x="2065" y="15178"/>
                  </a:lnTo>
                  <a:lnTo>
                    <a:pt x="1975" y="15107"/>
                  </a:lnTo>
                  <a:lnTo>
                    <a:pt x="1877" y="15053"/>
                  </a:lnTo>
                  <a:lnTo>
                    <a:pt x="1779" y="14990"/>
                  </a:lnTo>
                  <a:lnTo>
                    <a:pt x="1681" y="14946"/>
                  </a:lnTo>
                  <a:lnTo>
                    <a:pt x="1573" y="14910"/>
                  </a:lnTo>
                  <a:lnTo>
                    <a:pt x="1377" y="14838"/>
                  </a:lnTo>
                  <a:lnTo>
                    <a:pt x="1189" y="14776"/>
                  </a:lnTo>
                  <a:lnTo>
                    <a:pt x="1001" y="14704"/>
                  </a:lnTo>
                  <a:lnTo>
                    <a:pt x="957" y="14695"/>
                  </a:lnTo>
                  <a:lnTo>
                    <a:pt x="912" y="14695"/>
                  </a:lnTo>
                  <a:lnTo>
                    <a:pt x="858" y="14713"/>
                  </a:lnTo>
                  <a:lnTo>
                    <a:pt x="822" y="14731"/>
                  </a:lnTo>
                  <a:lnTo>
                    <a:pt x="751" y="14776"/>
                  </a:lnTo>
                  <a:lnTo>
                    <a:pt x="749" y="14777"/>
                  </a:lnTo>
                  <a:lnTo>
                    <a:pt x="749" y="14777"/>
                  </a:lnTo>
                  <a:lnTo>
                    <a:pt x="697" y="14740"/>
                  </a:lnTo>
                  <a:lnTo>
                    <a:pt x="626" y="14704"/>
                  </a:lnTo>
                  <a:lnTo>
                    <a:pt x="545" y="14686"/>
                  </a:lnTo>
                  <a:lnTo>
                    <a:pt x="474" y="14686"/>
                  </a:lnTo>
                  <a:lnTo>
                    <a:pt x="429" y="14695"/>
                  </a:lnTo>
                  <a:lnTo>
                    <a:pt x="402" y="14704"/>
                  </a:lnTo>
                  <a:lnTo>
                    <a:pt x="331" y="14731"/>
                  </a:lnTo>
                  <a:lnTo>
                    <a:pt x="325" y="14735"/>
                  </a:lnTo>
                  <a:lnTo>
                    <a:pt x="340" y="14678"/>
                  </a:lnTo>
                  <a:lnTo>
                    <a:pt x="376" y="14570"/>
                  </a:lnTo>
                  <a:lnTo>
                    <a:pt x="420" y="14463"/>
                  </a:lnTo>
                  <a:lnTo>
                    <a:pt x="465" y="14365"/>
                  </a:lnTo>
                  <a:lnTo>
                    <a:pt x="527" y="14257"/>
                  </a:lnTo>
                  <a:lnTo>
                    <a:pt x="545" y="14222"/>
                  </a:lnTo>
                  <a:lnTo>
                    <a:pt x="662" y="13748"/>
                  </a:lnTo>
                  <a:lnTo>
                    <a:pt x="769" y="13274"/>
                  </a:lnTo>
                  <a:lnTo>
                    <a:pt x="867" y="12792"/>
                  </a:lnTo>
                  <a:lnTo>
                    <a:pt x="957" y="12318"/>
                  </a:lnTo>
                  <a:lnTo>
                    <a:pt x="1144" y="11361"/>
                  </a:lnTo>
                  <a:lnTo>
                    <a:pt x="1243" y="10879"/>
                  </a:lnTo>
                  <a:lnTo>
                    <a:pt x="1325" y="10544"/>
                  </a:lnTo>
                  <a:lnTo>
                    <a:pt x="1325" y="10544"/>
                  </a:lnTo>
                  <a:lnTo>
                    <a:pt x="1350" y="10548"/>
                  </a:lnTo>
                  <a:lnTo>
                    <a:pt x="1520" y="10593"/>
                  </a:lnTo>
                  <a:lnTo>
                    <a:pt x="1868" y="10673"/>
                  </a:lnTo>
                  <a:lnTo>
                    <a:pt x="2556" y="10861"/>
                  </a:lnTo>
                  <a:lnTo>
                    <a:pt x="2905" y="10950"/>
                  </a:lnTo>
                  <a:lnTo>
                    <a:pt x="3263" y="11022"/>
                  </a:lnTo>
                  <a:lnTo>
                    <a:pt x="3620" y="11093"/>
                  </a:lnTo>
                  <a:lnTo>
                    <a:pt x="3808" y="11120"/>
                  </a:lnTo>
                  <a:lnTo>
                    <a:pt x="3996" y="11138"/>
                  </a:lnTo>
                  <a:lnTo>
                    <a:pt x="4183" y="11147"/>
                  </a:lnTo>
                  <a:lnTo>
                    <a:pt x="4371" y="11147"/>
                  </a:lnTo>
                  <a:lnTo>
                    <a:pt x="4568" y="11129"/>
                  </a:lnTo>
                  <a:lnTo>
                    <a:pt x="4666" y="11111"/>
                  </a:lnTo>
                  <a:lnTo>
                    <a:pt x="4764" y="11084"/>
                  </a:lnTo>
                  <a:lnTo>
                    <a:pt x="4863" y="11057"/>
                  </a:lnTo>
                  <a:lnTo>
                    <a:pt x="4952" y="11022"/>
                  </a:lnTo>
                  <a:lnTo>
                    <a:pt x="5041" y="10986"/>
                  </a:lnTo>
                  <a:lnTo>
                    <a:pt x="5131" y="10932"/>
                  </a:lnTo>
                  <a:lnTo>
                    <a:pt x="5220" y="10888"/>
                  </a:lnTo>
                  <a:lnTo>
                    <a:pt x="5301" y="10825"/>
                  </a:lnTo>
                  <a:lnTo>
                    <a:pt x="5381" y="10771"/>
                  </a:lnTo>
                  <a:lnTo>
                    <a:pt x="5461" y="10709"/>
                  </a:lnTo>
                  <a:lnTo>
                    <a:pt x="5596" y="10566"/>
                  </a:lnTo>
                  <a:lnTo>
                    <a:pt x="5721" y="10423"/>
                  </a:lnTo>
                  <a:lnTo>
                    <a:pt x="5837" y="10271"/>
                  </a:lnTo>
                  <a:lnTo>
                    <a:pt x="5944" y="10110"/>
                  </a:lnTo>
                  <a:lnTo>
                    <a:pt x="6132" y="9788"/>
                  </a:lnTo>
                  <a:lnTo>
                    <a:pt x="6311" y="9475"/>
                  </a:lnTo>
                  <a:lnTo>
                    <a:pt x="6409" y="9323"/>
                  </a:lnTo>
                  <a:lnTo>
                    <a:pt x="6507" y="9180"/>
                  </a:lnTo>
                  <a:lnTo>
                    <a:pt x="6606" y="9037"/>
                  </a:lnTo>
                  <a:lnTo>
                    <a:pt x="6713" y="8912"/>
                  </a:lnTo>
                  <a:lnTo>
                    <a:pt x="6829" y="8796"/>
                  </a:lnTo>
                  <a:lnTo>
                    <a:pt x="6963" y="8698"/>
                  </a:lnTo>
                  <a:lnTo>
                    <a:pt x="7106" y="8608"/>
                  </a:lnTo>
                  <a:lnTo>
                    <a:pt x="7258" y="8537"/>
                  </a:lnTo>
                  <a:lnTo>
                    <a:pt x="7419" y="8474"/>
                  </a:lnTo>
                  <a:lnTo>
                    <a:pt x="7589" y="8421"/>
                  </a:lnTo>
                  <a:lnTo>
                    <a:pt x="7759" y="8376"/>
                  </a:lnTo>
                  <a:lnTo>
                    <a:pt x="7937" y="8331"/>
                  </a:lnTo>
                  <a:lnTo>
                    <a:pt x="8295" y="8260"/>
                  </a:lnTo>
                  <a:lnTo>
                    <a:pt x="8474" y="8215"/>
                  </a:lnTo>
                  <a:lnTo>
                    <a:pt x="8661" y="8170"/>
                  </a:lnTo>
                  <a:lnTo>
                    <a:pt x="8849" y="8108"/>
                  </a:lnTo>
                  <a:lnTo>
                    <a:pt x="9028" y="8045"/>
                  </a:lnTo>
                  <a:lnTo>
                    <a:pt x="9207" y="7965"/>
                  </a:lnTo>
                  <a:lnTo>
                    <a:pt x="9296" y="7911"/>
                  </a:lnTo>
                  <a:lnTo>
                    <a:pt x="9385" y="7858"/>
                  </a:lnTo>
                  <a:lnTo>
                    <a:pt x="9466" y="7795"/>
                  </a:lnTo>
                  <a:lnTo>
                    <a:pt x="9546" y="7732"/>
                  </a:lnTo>
                  <a:lnTo>
                    <a:pt x="9627" y="7670"/>
                  </a:lnTo>
                  <a:lnTo>
                    <a:pt x="9698" y="7598"/>
                  </a:lnTo>
                  <a:lnTo>
                    <a:pt x="9761" y="7518"/>
                  </a:lnTo>
                  <a:lnTo>
                    <a:pt x="9823" y="7437"/>
                  </a:lnTo>
                  <a:lnTo>
                    <a:pt x="9940" y="7277"/>
                  </a:lnTo>
                  <a:lnTo>
                    <a:pt x="10038" y="7116"/>
                  </a:lnTo>
                  <a:lnTo>
                    <a:pt x="10127" y="6955"/>
                  </a:lnTo>
                  <a:lnTo>
                    <a:pt x="10226" y="6812"/>
                  </a:lnTo>
                  <a:lnTo>
                    <a:pt x="10333" y="6687"/>
                  </a:lnTo>
                  <a:lnTo>
                    <a:pt x="10458" y="6579"/>
                  </a:lnTo>
                  <a:lnTo>
                    <a:pt x="10592" y="6490"/>
                  </a:lnTo>
                  <a:lnTo>
                    <a:pt x="10744" y="6410"/>
                  </a:lnTo>
                  <a:lnTo>
                    <a:pt x="10905" y="6338"/>
                  </a:lnTo>
                  <a:lnTo>
                    <a:pt x="10932" y="6320"/>
                  </a:lnTo>
                  <a:lnTo>
                    <a:pt x="10958" y="6302"/>
                  </a:lnTo>
                  <a:lnTo>
                    <a:pt x="10976" y="6275"/>
                  </a:lnTo>
                  <a:lnTo>
                    <a:pt x="10994" y="6249"/>
                  </a:lnTo>
                  <a:lnTo>
                    <a:pt x="11003" y="6222"/>
                  </a:lnTo>
                  <a:lnTo>
                    <a:pt x="11012" y="6186"/>
                  </a:lnTo>
                  <a:lnTo>
                    <a:pt x="11003" y="6159"/>
                  </a:lnTo>
                  <a:lnTo>
                    <a:pt x="10994" y="6124"/>
                  </a:lnTo>
                  <a:lnTo>
                    <a:pt x="10967" y="6079"/>
                  </a:lnTo>
                  <a:lnTo>
                    <a:pt x="10181" y="5158"/>
                  </a:lnTo>
                  <a:lnTo>
                    <a:pt x="9376" y="4238"/>
                  </a:lnTo>
                  <a:lnTo>
                    <a:pt x="8554" y="3326"/>
                  </a:lnTo>
                  <a:lnTo>
                    <a:pt x="7900" y="2602"/>
                  </a:lnTo>
                  <a:lnTo>
                    <a:pt x="7900" y="2602"/>
                  </a:lnTo>
                  <a:lnTo>
                    <a:pt x="8214" y="2504"/>
                  </a:lnTo>
                  <a:lnTo>
                    <a:pt x="8778" y="2307"/>
                  </a:lnTo>
                  <a:lnTo>
                    <a:pt x="9341" y="2110"/>
                  </a:lnTo>
                  <a:lnTo>
                    <a:pt x="9904" y="1896"/>
                  </a:lnTo>
                  <a:lnTo>
                    <a:pt x="11021" y="1476"/>
                  </a:lnTo>
                  <a:lnTo>
                    <a:pt x="11584" y="1270"/>
                  </a:lnTo>
                  <a:lnTo>
                    <a:pt x="12147" y="1064"/>
                  </a:lnTo>
                  <a:lnTo>
                    <a:pt x="12424" y="966"/>
                  </a:lnTo>
                  <a:lnTo>
                    <a:pt x="12710" y="877"/>
                  </a:lnTo>
                  <a:lnTo>
                    <a:pt x="12996" y="787"/>
                  </a:lnTo>
                  <a:lnTo>
                    <a:pt x="13282" y="698"/>
                  </a:lnTo>
                  <a:lnTo>
                    <a:pt x="13568" y="618"/>
                  </a:lnTo>
                  <a:lnTo>
                    <a:pt x="13711" y="573"/>
                  </a:lnTo>
                  <a:lnTo>
                    <a:pt x="13855" y="537"/>
                  </a:lnTo>
                  <a:lnTo>
                    <a:pt x="14149" y="466"/>
                  </a:lnTo>
                  <a:lnTo>
                    <a:pt x="14436" y="403"/>
                  </a:lnTo>
                  <a:lnTo>
                    <a:pt x="14507" y="394"/>
                  </a:lnTo>
                  <a:lnTo>
                    <a:pt x="14579" y="376"/>
                  </a:lnTo>
                  <a:lnTo>
                    <a:pt x="14650" y="367"/>
                  </a:lnTo>
                  <a:lnTo>
                    <a:pt x="14722" y="358"/>
                  </a:lnTo>
                  <a:lnTo>
                    <a:pt x="14865" y="349"/>
                  </a:lnTo>
                  <a:lnTo>
                    <a:pt x="15008" y="340"/>
                  </a:lnTo>
                  <a:lnTo>
                    <a:pt x="15303" y="340"/>
                  </a:lnTo>
                  <a:lnTo>
                    <a:pt x="15597" y="367"/>
                  </a:lnTo>
                  <a:lnTo>
                    <a:pt x="15892" y="403"/>
                  </a:lnTo>
                  <a:lnTo>
                    <a:pt x="16178" y="448"/>
                  </a:lnTo>
                  <a:lnTo>
                    <a:pt x="16473" y="510"/>
                  </a:lnTo>
                  <a:lnTo>
                    <a:pt x="16768" y="582"/>
                  </a:lnTo>
                  <a:lnTo>
                    <a:pt x="17019" y="644"/>
                  </a:lnTo>
                  <a:lnTo>
                    <a:pt x="17269" y="725"/>
                  </a:lnTo>
                  <a:lnTo>
                    <a:pt x="17519" y="796"/>
                  </a:lnTo>
                  <a:lnTo>
                    <a:pt x="17761" y="886"/>
                  </a:lnTo>
                  <a:lnTo>
                    <a:pt x="18011" y="975"/>
                  </a:lnTo>
                  <a:lnTo>
                    <a:pt x="18252" y="1073"/>
                  </a:lnTo>
                  <a:lnTo>
                    <a:pt x="18735" y="1270"/>
                  </a:lnTo>
                  <a:lnTo>
                    <a:pt x="18967" y="1386"/>
                  </a:lnTo>
                  <a:lnTo>
                    <a:pt x="19200" y="1493"/>
                  </a:lnTo>
                  <a:lnTo>
                    <a:pt x="19432" y="1619"/>
                  </a:lnTo>
                  <a:lnTo>
                    <a:pt x="19664" y="1744"/>
                  </a:lnTo>
                  <a:lnTo>
                    <a:pt x="19888" y="1869"/>
                  </a:lnTo>
                  <a:lnTo>
                    <a:pt x="20120" y="1994"/>
                  </a:lnTo>
                  <a:lnTo>
                    <a:pt x="20576" y="2262"/>
                  </a:lnTo>
                  <a:lnTo>
                    <a:pt x="21023" y="2530"/>
                  </a:lnTo>
                  <a:lnTo>
                    <a:pt x="21470" y="2798"/>
                  </a:lnTo>
                  <a:lnTo>
                    <a:pt x="21908" y="3076"/>
                  </a:lnTo>
                  <a:lnTo>
                    <a:pt x="22337" y="3362"/>
                  </a:lnTo>
                  <a:lnTo>
                    <a:pt x="22775" y="3657"/>
                  </a:lnTo>
                  <a:lnTo>
                    <a:pt x="23195" y="3952"/>
                  </a:lnTo>
                  <a:lnTo>
                    <a:pt x="23624" y="4255"/>
                  </a:lnTo>
                  <a:lnTo>
                    <a:pt x="24035" y="4559"/>
                  </a:lnTo>
                  <a:lnTo>
                    <a:pt x="24446" y="4872"/>
                  </a:lnTo>
                  <a:lnTo>
                    <a:pt x="24858" y="5185"/>
                  </a:lnTo>
                  <a:lnTo>
                    <a:pt x="25260" y="5507"/>
                  </a:lnTo>
                  <a:lnTo>
                    <a:pt x="25653" y="5838"/>
                  </a:lnTo>
                  <a:lnTo>
                    <a:pt x="26046" y="6168"/>
                  </a:lnTo>
                  <a:lnTo>
                    <a:pt x="26431" y="6499"/>
                  </a:lnTo>
                  <a:lnTo>
                    <a:pt x="26806" y="6848"/>
                  </a:lnTo>
                  <a:lnTo>
                    <a:pt x="27182" y="7196"/>
                  </a:lnTo>
                  <a:lnTo>
                    <a:pt x="27932" y="7893"/>
                  </a:lnTo>
                  <a:lnTo>
                    <a:pt x="28308" y="8242"/>
                  </a:lnTo>
                  <a:lnTo>
                    <a:pt x="28683" y="8591"/>
                  </a:lnTo>
                  <a:lnTo>
                    <a:pt x="29068" y="8930"/>
                  </a:lnTo>
                  <a:lnTo>
                    <a:pt x="29452" y="9261"/>
                  </a:lnTo>
                  <a:lnTo>
                    <a:pt x="29845" y="9583"/>
                  </a:lnTo>
                  <a:lnTo>
                    <a:pt x="30256" y="9896"/>
                  </a:lnTo>
                  <a:lnTo>
                    <a:pt x="30667" y="10190"/>
                  </a:lnTo>
                  <a:lnTo>
                    <a:pt x="30882" y="10333"/>
                  </a:lnTo>
                  <a:lnTo>
                    <a:pt x="31097" y="10468"/>
                  </a:lnTo>
                  <a:lnTo>
                    <a:pt x="31320" y="10602"/>
                  </a:lnTo>
                  <a:lnTo>
                    <a:pt x="31543" y="10727"/>
                  </a:lnTo>
                  <a:lnTo>
                    <a:pt x="31767" y="10843"/>
                  </a:lnTo>
                  <a:lnTo>
                    <a:pt x="31999" y="10950"/>
                  </a:lnTo>
                  <a:lnTo>
                    <a:pt x="32241" y="11049"/>
                  </a:lnTo>
                  <a:lnTo>
                    <a:pt x="32482" y="11138"/>
                  </a:lnTo>
                  <a:lnTo>
                    <a:pt x="32732" y="11209"/>
                  </a:lnTo>
                  <a:lnTo>
                    <a:pt x="32795" y="11227"/>
                  </a:lnTo>
                  <a:lnTo>
                    <a:pt x="32857" y="11245"/>
                  </a:lnTo>
                  <a:lnTo>
                    <a:pt x="32983" y="11272"/>
                  </a:lnTo>
                  <a:lnTo>
                    <a:pt x="33233" y="11335"/>
                  </a:lnTo>
                  <a:lnTo>
                    <a:pt x="33483" y="11379"/>
                  </a:lnTo>
                  <a:lnTo>
                    <a:pt x="33608" y="11397"/>
                  </a:lnTo>
                  <a:lnTo>
                    <a:pt x="33733" y="11415"/>
                  </a:lnTo>
                  <a:lnTo>
                    <a:pt x="33984" y="11451"/>
                  </a:lnTo>
                  <a:lnTo>
                    <a:pt x="34234" y="11478"/>
                  </a:lnTo>
                  <a:lnTo>
                    <a:pt x="34484" y="11495"/>
                  </a:lnTo>
                  <a:lnTo>
                    <a:pt x="34985" y="11522"/>
                  </a:lnTo>
                  <a:lnTo>
                    <a:pt x="35476" y="11540"/>
                  </a:lnTo>
                  <a:lnTo>
                    <a:pt x="35977" y="11549"/>
                  </a:lnTo>
                  <a:lnTo>
                    <a:pt x="36960" y="11540"/>
                  </a:lnTo>
                  <a:lnTo>
                    <a:pt x="38185" y="11540"/>
                  </a:lnTo>
                  <a:lnTo>
                    <a:pt x="38426" y="11549"/>
                  </a:lnTo>
                  <a:lnTo>
                    <a:pt x="38667" y="11558"/>
                  </a:lnTo>
                  <a:lnTo>
                    <a:pt x="38909" y="11567"/>
                  </a:lnTo>
                  <a:lnTo>
                    <a:pt x="39150" y="11585"/>
                  </a:lnTo>
                  <a:lnTo>
                    <a:pt x="39883" y="11585"/>
                  </a:lnTo>
                  <a:lnTo>
                    <a:pt x="40115" y="11594"/>
                  </a:lnTo>
                  <a:lnTo>
                    <a:pt x="40348" y="11621"/>
                  </a:lnTo>
                  <a:lnTo>
                    <a:pt x="40455" y="11638"/>
                  </a:lnTo>
                  <a:lnTo>
                    <a:pt x="40562" y="11665"/>
                  </a:lnTo>
                  <a:lnTo>
                    <a:pt x="40661" y="11701"/>
                  </a:lnTo>
                  <a:lnTo>
                    <a:pt x="40741" y="11755"/>
                  </a:lnTo>
                  <a:lnTo>
                    <a:pt x="40821" y="11808"/>
                  </a:lnTo>
                  <a:lnTo>
                    <a:pt x="40884" y="11880"/>
                  </a:lnTo>
                  <a:lnTo>
                    <a:pt x="40947" y="11960"/>
                  </a:lnTo>
                  <a:lnTo>
                    <a:pt x="40991" y="12050"/>
                  </a:lnTo>
                  <a:lnTo>
                    <a:pt x="41027" y="12148"/>
                  </a:lnTo>
                  <a:lnTo>
                    <a:pt x="41054" y="12246"/>
                  </a:lnTo>
                  <a:lnTo>
                    <a:pt x="41098" y="12479"/>
                  </a:lnTo>
                  <a:lnTo>
                    <a:pt x="41125" y="12604"/>
                  </a:lnTo>
                  <a:lnTo>
                    <a:pt x="41152" y="12729"/>
                  </a:lnTo>
                  <a:lnTo>
                    <a:pt x="41197" y="12854"/>
                  </a:lnTo>
                  <a:lnTo>
                    <a:pt x="41259" y="12979"/>
                  </a:lnTo>
                  <a:lnTo>
                    <a:pt x="41295" y="13042"/>
                  </a:lnTo>
                  <a:lnTo>
                    <a:pt x="41340" y="13104"/>
                  </a:lnTo>
                  <a:lnTo>
                    <a:pt x="41385" y="13158"/>
                  </a:lnTo>
                  <a:lnTo>
                    <a:pt x="41438" y="13203"/>
                  </a:lnTo>
                  <a:lnTo>
                    <a:pt x="41492" y="13247"/>
                  </a:lnTo>
                  <a:lnTo>
                    <a:pt x="41554" y="13292"/>
                  </a:lnTo>
                  <a:lnTo>
                    <a:pt x="41671" y="13355"/>
                  </a:lnTo>
                  <a:lnTo>
                    <a:pt x="41679" y="13364"/>
                  </a:lnTo>
                  <a:lnTo>
                    <a:pt x="41688" y="13364"/>
                  </a:lnTo>
                  <a:lnTo>
                    <a:pt x="41715" y="13373"/>
                  </a:lnTo>
                  <a:lnTo>
                    <a:pt x="41760" y="13390"/>
                  </a:lnTo>
                  <a:lnTo>
                    <a:pt x="41831" y="13399"/>
                  </a:lnTo>
                  <a:lnTo>
                    <a:pt x="41957" y="13417"/>
                  </a:lnTo>
                  <a:lnTo>
                    <a:pt x="42207" y="13417"/>
                  </a:lnTo>
                  <a:lnTo>
                    <a:pt x="42690" y="13408"/>
                  </a:lnTo>
                  <a:lnTo>
                    <a:pt x="42922" y="13399"/>
                  </a:lnTo>
                  <a:lnTo>
                    <a:pt x="43154" y="13399"/>
                  </a:lnTo>
                  <a:lnTo>
                    <a:pt x="43387" y="13408"/>
                  </a:lnTo>
                  <a:lnTo>
                    <a:pt x="43610" y="13426"/>
                  </a:lnTo>
                  <a:lnTo>
                    <a:pt x="43717" y="13444"/>
                  </a:lnTo>
                  <a:lnTo>
                    <a:pt x="43825" y="13471"/>
                  </a:lnTo>
                  <a:lnTo>
                    <a:pt x="43914" y="13507"/>
                  </a:lnTo>
                  <a:lnTo>
                    <a:pt x="43995" y="13551"/>
                  </a:lnTo>
                  <a:lnTo>
                    <a:pt x="44021" y="13569"/>
                  </a:lnTo>
                  <a:lnTo>
                    <a:pt x="44039" y="13596"/>
                  </a:lnTo>
                  <a:lnTo>
                    <a:pt x="44057" y="13623"/>
                  </a:lnTo>
                  <a:lnTo>
                    <a:pt x="44057" y="13650"/>
                  </a:lnTo>
                  <a:lnTo>
                    <a:pt x="44066" y="13676"/>
                  </a:lnTo>
                  <a:lnTo>
                    <a:pt x="44057" y="13712"/>
                  </a:lnTo>
                  <a:lnTo>
                    <a:pt x="44039" y="13802"/>
                  </a:lnTo>
                  <a:lnTo>
                    <a:pt x="44155" y="13936"/>
                  </a:lnTo>
                  <a:lnTo>
                    <a:pt x="44138" y="13989"/>
                  </a:lnTo>
                  <a:lnTo>
                    <a:pt x="44146" y="13998"/>
                  </a:lnTo>
                  <a:lnTo>
                    <a:pt x="44164" y="14007"/>
                  </a:lnTo>
                  <a:lnTo>
                    <a:pt x="44182" y="14025"/>
                  </a:lnTo>
                  <a:lnTo>
                    <a:pt x="44209" y="14052"/>
                  </a:lnTo>
                  <a:lnTo>
                    <a:pt x="44263" y="14105"/>
                  </a:lnTo>
                  <a:lnTo>
                    <a:pt x="44307" y="14168"/>
                  </a:lnTo>
                  <a:lnTo>
                    <a:pt x="44406" y="14302"/>
                  </a:lnTo>
                  <a:lnTo>
                    <a:pt x="44495" y="14436"/>
                  </a:lnTo>
                  <a:lnTo>
                    <a:pt x="44665" y="14722"/>
                  </a:lnTo>
                  <a:lnTo>
                    <a:pt x="44817" y="15017"/>
                  </a:lnTo>
                  <a:lnTo>
                    <a:pt x="44951" y="15312"/>
                  </a:lnTo>
                  <a:lnTo>
                    <a:pt x="45076" y="15616"/>
                  </a:lnTo>
                  <a:lnTo>
                    <a:pt x="45121" y="15768"/>
                  </a:lnTo>
                  <a:lnTo>
                    <a:pt x="45145" y="15850"/>
                  </a:lnTo>
                  <a:lnTo>
                    <a:pt x="45031" y="16215"/>
                  </a:lnTo>
                  <a:lnTo>
                    <a:pt x="45031" y="16224"/>
                  </a:lnTo>
                  <a:lnTo>
                    <a:pt x="45022" y="16277"/>
                  </a:lnTo>
                  <a:lnTo>
                    <a:pt x="45031" y="16322"/>
                  </a:lnTo>
                  <a:lnTo>
                    <a:pt x="45067" y="16358"/>
                  </a:lnTo>
                  <a:lnTo>
                    <a:pt x="45112" y="16385"/>
                  </a:lnTo>
                  <a:lnTo>
                    <a:pt x="45174" y="16403"/>
                  </a:lnTo>
                  <a:lnTo>
                    <a:pt x="45228" y="16412"/>
                  </a:lnTo>
                  <a:lnTo>
                    <a:pt x="45291" y="16420"/>
                  </a:lnTo>
                  <a:lnTo>
                    <a:pt x="45305" y="16427"/>
                  </a:lnTo>
                  <a:lnTo>
                    <a:pt x="45305" y="16427"/>
                  </a:lnTo>
                  <a:lnTo>
                    <a:pt x="45300" y="16438"/>
                  </a:lnTo>
                  <a:lnTo>
                    <a:pt x="45264" y="16483"/>
                  </a:lnTo>
                  <a:lnTo>
                    <a:pt x="45228" y="16528"/>
                  </a:lnTo>
                  <a:lnTo>
                    <a:pt x="45210" y="16555"/>
                  </a:lnTo>
                  <a:lnTo>
                    <a:pt x="45192" y="16572"/>
                  </a:lnTo>
                  <a:lnTo>
                    <a:pt x="45192" y="16626"/>
                  </a:lnTo>
                  <a:lnTo>
                    <a:pt x="45201" y="16680"/>
                  </a:lnTo>
                  <a:lnTo>
                    <a:pt x="45210" y="16698"/>
                  </a:lnTo>
                  <a:lnTo>
                    <a:pt x="45228" y="16724"/>
                  </a:lnTo>
                  <a:lnTo>
                    <a:pt x="45255" y="16742"/>
                  </a:lnTo>
                  <a:lnTo>
                    <a:pt x="45282" y="16751"/>
                  </a:lnTo>
                  <a:lnTo>
                    <a:pt x="45308" y="16760"/>
                  </a:lnTo>
                  <a:lnTo>
                    <a:pt x="45335" y="16760"/>
                  </a:lnTo>
                  <a:lnTo>
                    <a:pt x="45407" y="16751"/>
                  </a:lnTo>
                  <a:lnTo>
                    <a:pt x="45478" y="16724"/>
                  </a:lnTo>
                  <a:lnTo>
                    <a:pt x="45485" y="16722"/>
                  </a:lnTo>
                  <a:lnTo>
                    <a:pt x="45485" y="16722"/>
                  </a:lnTo>
                  <a:lnTo>
                    <a:pt x="45523" y="16760"/>
                  </a:lnTo>
                  <a:lnTo>
                    <a:pt x="45559" y="16805"/>
                  </a:lnTo>
                  <a:lnTo>
                    <a:pt x="45657" y="16867"/>
                  </a:lnTo>
                  <a:lnTo>
                    <a:pt x="45746" y="16921"/>
                  </a:lnTo>
                  <a:lnTo>
                    <a:pt x="45845" y="16966"/>
                  </a:lnTo>
                  <a:lnTo>
                    <a:pt x="45934" y="16993"/>
                  </a:lnTo>
                  <a:lnTo>
                    <a:pt x="46122" y="17046"/>
                  </a:lnTo>
                  <a:lnTo>
                    <a:pt x="46292" y="17091"/>
                  </a:lnTo>
                  <a:lnTo>
                    <a:pt x="46329" y="17103"/>
                  </a:lnTo>
                  <a:lnTo>
                    <a:pt x="46329" y="17103"/>
                  </a:lnTo>
                  <a:lnTo>
                    <a:pt x="46238" y="17109"/>
                  </a:lnTo>
                  <a:lnTo>
                    <a:pt x="46229" y="17109"/>
                  </a:lnTo>
                  <a:lnTo>
                    <a:pt x="46184" y="17118"/>
                  </a:lnTo>
                  <a:lnTo>
                    <a:pt x="46140" y="17144"/>
                  </a:lnTo>
                  <a:lnTo>
                    <a:pt x="46113" y="17189"/>
                  </a:lnTo>
                  <a:lnTo>
                    <a:pt x="46104" y="17243"/>
                  </a:lnTo>
                  <a:lnTo>
                    <a:pt x="46113" y="17279"/>
                  </a:lnTo>
                  <a:lnTo>
                    <a:pt x="46140" y="17314"/>
                  </a:lnTo>
                  <a:lnTo>
                    <a:pt x="46167" y="17341"/>
                  </a:lnTo>
                  <a:lnTo>
                    <a:pt x="46202" y="17359"/>
                  </a:lnTo>
                  <a:lnTo>
                    <a:pt x="46238" y="17367"/>
                  </a:lnTo>
                  <a:lnTo>
                    <a:pt x="46238" y="17368"/>
                  </a:lnTo>
                  <a:lnTo>
                    <a:pt x="46242" y="17368"/>
                  </a:lnTo>
                  <a:lnTo>
                    <a:pt x="46242" y="17368"/>
                  </a:lnTo>
                  <a:lnTo>
                    <a:pt x="46444" y="17413"/>
                  </a:lnTo>
                  <a:lnTo>
                    <a:pt x="46551" y="17433"/>
                  </a:lnTo>
                  <a:lnTo>
                    <a:pt x="46551" y="17565"/>
                  </a:lnTo>
                  <a:lnTo>
                    <a:pt x="46560" y="17636"/>
                  </a:lnTo>
                  <a:lnTo>
                    <a:pt x="46578" y="17708"/>
                  </a:lnTo>
                  <a:lnTo>
                    <a:pt x="46604" y="17779"/>
                  </a:lnTo>
                  <a:lnTo>
                    <a:pt x="46631" y="17833"/>
                  </a:lnTo>
                  <a:lnTo>
                    <a:pt x="46748" y="18020"/>
                  </a:lnTo>
                  <a:lnTo>
                    <a:pt x="46838" y="18193"/>
                  </a:lnTo>
                  <a:lnTo>
                    <a:pt x="46846" y="18217"/>
                  </a:lnTo>
                  <a:lnTo>
                    <a:pt x="46864" y="18235"/>
                  </a:lnTo>
                  <a:lnTo>
                    <a:pt x="46891" y="18262"/>
                  </a:lnTo>
                  <a:lnTo>
                    <a:pt x="46906" y="18267"/>
                  </a:lnTo>
                  <a:lnTo>
                    <a:pt x="46908" y="18280"/>
                  </a:lnTo>
                  <a:lnTo>
                    <a:pt x="46935" y="18315"/>
                  </a:lnTo>
                  <a:lnTo>
                    <a:pt x="46962" y="18333"/>
                  </a:lnTo>
                  <a:lnTo>
                    <a:pt x="47016" y="18378"/>
                  </a:lnTo>
                  <a:lnTo>
                    <a:pt x="47069" y="18423"/>
                  </a:lnTo>
                  <a:lnTo>
                    <a:pt x="47105" y="18441"/>
                  </a:lnTo>
                  <a:lnTo>
                    <a:pt x="47150" y="18449"/>
                  </a:lnTo>
                  <a:lnTo>
                    <a:pt x="47194" y="18449"/>
                  </a:lnTo>
                  <a:lnTo>
                    <a:pt x="47230" y="18423"/>
                  </a:lnTo>
                  <a:lnTo>
                    <a:pt x="47275" y="18396"/>
                  </a:lnTo>
                  <a:lnTo>
                    <a:pt x="47320" y="18369"/>
                  </a:lnTo>
                  <a:lnTo>
                    <a:pt x="47445" y="18333"/>
                  </a:lnTo>
                  <a:lnTo>
                    <a:pt x="47582" y="18290"/>
                  </a:lnTo>
                  <a:lnTo>
                    <a:pt x="47582" y="18290"/>
                  </a:lnTo>
                  <a:lnTo>
                    <a:pt x="47597" y="18360"/>
                  </a:lnTo>
                  <a:lnTo>
                    <a:pt x="47632" y="18467"/>
                  </a:lnTo>
                  <a:lnTo>
                    <a:pt x="47677" y="18575"/>
                  </a:lnTo>
                  <a:lnTo>
                    <a:pt x="47731" y="18673"/>
                  </a:lnTo>
                  <a:lnTo>
                    <a:pt x="47802" y="18771"/>
                  </a:lnTo>
                  <a:lnTo>
                    <a:pt x="47874" y="18852"/>
                  </a:lnTo>
                  <a:lnTo>
                    <a:pt x="47945" y="18932"/>
                  </a:lnTo>
                  <a:lnTo>
                    <a:pt x="48026" y="19004"/>
                  </a:lnTo>
                  <a:lnTo>
                    <a:pt x="48097" y="19066"/>
                  </a:lnTo>
                  <a:lnTo>
                    <a:pt x="48258" y="19182"/>
                  </a:lnTo>
                  <a:lnTo>
                    <a:pt x="48419" y="19281"/>
                  </a:lnTo>
                  <a:lnTo>
                    <a:pt x="48571" y="19379"/>
                  </a:lnTo>
                  <a:lnTo>
                    <a:pt x="48866" y="19549"/>
                  </a:lnTo>
                  <a:lnTo>
                    <a:pt x="48991" y="19638"/>
                  </a:lnTo>
                  <a:lnTo>
                    <a:pt x="49013" y="19654"/>
                  </a:lnTo>
                  <a:lnTo>
                    <a:pt x="49013" y="19654"/>
                  </a:lnTo>
                  <a:lnTo>
                    <a:pt x="49009" y="19656"/>
                  </a:lnTo>
                  <a:lnTo>
                    <a:pt x="49000" y="19683"/>
                  </a:lnTo>
                  <a:lnTo>
                    <a:pt x="48973" y="19799"/>
                  </a:lnTo>
                  <a:lnTo>
                    <a:pt x="48955" y="19915"/>
                  </a:lnTo>
                  <a:lnTo>
                    <a:pt x="48955" y="20023"/>
                  </a:lnTo>
                  <a:lnTo>
                    <a:pt x="48964" y="20121"/>
                  </a:lnTo>
                  <a:lnTo>
                    <a:pt x="48982" y="20210"/>
                  </a:lnTo>
                  <a:lnTo>
                    <a:pt x="49000" y="20291"/>
                  </a:lnTo>
                  <a:lnTo>
                    <a:pt x="49045" y="20425"/>
                  </a:lnTo>
                  <a:lnTo>
                    <a:pt x="49080" y="20523"/>
                  </a:lnTo>
                  <a:lnTo>
                    <a:pt x="49116" y="20595"/>
                  </a:lnTo>
                  <a:lnTo>
                    <a:pt x="49143" y="20630"/>
                  </a:lnTo>
                  <a:lnTo>
                    <a:pt x="49152" y="20639"/>
                  </a:lnTo>
                  <a:lnTo>
                    <a:pt x="49152" y="20622"/>
                  </a:lnTo>
                  <a:lnTo>
                    <a:pt x="49143" y="20577"/>
                  </a:lnTo>
                  <a:lnTo>
                    <a:pt x="49098" y="20407"/>
                  </a:lnTo>
                  <a:lnTo>
                    <a:pt x="49071" y="20273"/>
                  </a:lnTo>
                  <a:lnTo>
                    <a:pt x="49063" y="20112"/>
                  </a:lnTo>
                  <a:lnTo>
                    <a:pt x="49063" y="20023"/>
                  </a:lnTo>
                  <a:lnTo>
                    <a:pt x="49063" y="19924"/>
                  </a:lnTo>
                  <a:lnTo>
                    <a:pt x="49080" y="19826"/>
                  </a:lnTo>
                  <a:lnTo>
                    <a:pt x="49088" y="19803"/>
                  </a:lnTo>
                  <a:lnTo>
                    <a:pt x="49501" y="20139"/>
                  </a:lnTo>
                  <a:lnTo>
                    <a:pt x="49527" y="20157"/>
                  </a:lnTo>
                  <a:lnTo>
                    <a:pt x="49554" y="20157"/>
                  </a:lnTo>
                  <a:lnTo>
                    <a:pt x="49590" y="20148"/>
                  </a:lnTo>
                  <a:lnTo>
                    <a:pt x="49608" y="20130"/>
                  </a:lnTo>
                  <a:lnTo>
                    <a:pt x="49626" y="20112"/>
                  </a:lnTo>
                  <a:lnTo>
                    <a:pt x="49626" y="20085"/>
                  </a:lnTo>
                  <a:lnTo>
                    <a:pt x="49626" y="20067"/>
                  </a:lnTo>
                  <a:lnTo>
                    <a:pt x="49617" y="20041"/>
                  </a:lnTo>
                  <a:lnTo>
                    <a:pt x="49545" y="19924"/>
                  </a:lnTo>
                  <a:lnTo>
                    <a:pt x="49447" y="19808"/>
                  </a:lnTo>
                  <a:lnTo>
                    <a:pt x="49349" y="19692"/>
                  </a:lnTo>
                  <a:lnTo>
                    <a:pt x="49223" y="19594"/>
                  </a:lnTo>
                  <a:lnTo>
                    <a:pt x="49098" y="19495"/>
                  </a:lnTo>
                  <a:lnTo>
                    <a:pt x="48964" y="19397"/>
                  </a:lnTo>
                  <a:lnTo>
                    <a:pt x="48678" y="19209"/>
                  </a:lnTo>
                  <a:lnTo>
                    <a:pt x="48526" y="19111"/>
                  </a:lnTo>
                  <a:lnTo>
                    <a:pt x="48374" y="19013"/>
                  </a:lnTo>
                  <a:lnTo>
                    <a:pt x="48231" y="18905"/>
                  </a:lnTo>
                  <a:lnTo>
                    <a:pt x="48097" y="18780"/>
                  </a:lnTo>
                  <a:lnTo>
                    <a:pt x="48035" y="18709"/>
                  </a:lnTo>
                  <a:lnTo>
                    <a:pt x="47972" y="18637"/>
                  </a:lnTo>
                  <a:lnTo>
                    <a:pt x="47927" y="18557"/>
                  </a:lnTo>
                  <a:lnTo>
                    <a:pt x="47883" y="18476"/>
                  </a:lnTo>
                  <a:lnTo>
                    <a:pt x="47847" y="18396"/>
                  </a:lnTo>
                  <a:lnTo>
                    <a:pt x="47820" y="18298"/>
                  </a:lnTo>
                  <a:lnTo>
                    <a:pt x="47802" y="18208"/>
                  </a:lnTo>
                  <a:lnTo>
                    <a:pt x="47793" y="18110"/>
                  </a:lnTo>
                  <a:lnTo>
                    <a:pt x="47784" y="18065"/>
                  </a:lnTo>
                  <a:lnTo>
                    <a:pt x="47758" y="18029"/>
                  </a:lnTo>
                  <a:lnTo>
                    <a:pt x="47713" y="18003"/>
                  </a:lnTo>
                  <a:lnTo>
                    <a:pt x="47668" y="17994"/>
                  </a:lnTo>
                  <a:lnTo>
                    <a:pt x="47641" y="18003"/>
                  </a:lnTo>
                  <a:lnTo>
                    <a:pt x="47615" y="18012"/>
                  </a:lnTo>
                  <a:lnTo>
                    <a:pt x="47615" y="18020"/>
                  </a:lnTo>
                  <a:lnTo>
                    <a:pt x="47561" y="18047"/>
                  </a:lnTo>
                  <a:lnTo>
                    <a:pt x="47507" y="18065"/>
                  </a:lnTo>
                  <a:lnTo>
                    <a:pt x="47382" y="18101"/>
                  </a:lnTo>
                  <a:lnTo>
                    <a:pt x="47311" y="18119"/>
                  </a:lnTo>
                  <a:lnTo>
                    <a:pt x="47257" y="18137"/>
                  </a:lnTo>
                  <a:lnTo>
                    <a:pt x="47266" y="18083"/>
                  </a:lnTo>
                  <a:lnTo>
                    <a:pt x="47275" y="18056"/>
                  </a:lnTo>
                  <a:lnTo>
                    <a:pt x="47275" y="18038"/>
                  </a:lnTo>
                  <a:lnTo>
                    <a:pt x="47275" y="18003"/>
                  </a:lnTo>
                  <a:lnTo>
                    <a:pt x="47257" y="17967"/>
                  </a:lnTo>
                  <a:lnTo>
                    <a:pt x="47230" y="17931"/>
                  </a:lnTo>
                  <a:lnTo>
                    <a:pt x="47203" y="17913"/>
                  </a:lnTo>
                  <a:lnTo>
                    <a:pt x="47185" y="17913"/>
                  </a:lnTo>
                  <a:lnTo>
                    <a:pt x="47177" y="17904"/>
                  </a:lnTo>
                  <a:lnTo>
                    <a:pt x="47105" y="17904"/>
                  </a:lnTo>
                  <a:lnTo>
                    <a:pt x="47051" y="17922"/>
                  </a:lnTo>
                  <a:lnTo>
                    <a:pt x="46989" y="17953"/>
                  </a:lnTo>
                  <a:lnTo>
                    <a:pt x="46989" y="17953"/>
                  </a:lnTo>
                  <a:lnTo>
                    <a:pt x="46962" y="17904"/>
                  </a:lnTo>
                  <a:lnTo>
                    <a:pt x="46855" y="17708"/>
                  </a:lnTo>
                  <a:lnTo>
                    <a:pt x="46828" y="17672"/>
                  </a:lnTo>
                  <a:lnTo>
                    <a:pt x="46819" y="17636"/>
                  </a:lnTo>
                  <a:lnTo>
                    <a:pt x="46810" y="17600"/>
                  </a:lnTo>
                  <a:lnTo>
                    <a:pt x="46801" y="17556"/>
                  </a:lnTo>
                  <a:lnTo>
                    <a:pt x="46810" y="17457"/>
                  </a:lnTo>
                  <a:lnTo>
                    <a:pt x="46819" y="17350"/>
                  </a:lnTo>
                  <a:lnTo>
                    <a:pt x="46819" y="17343"/>
                  </a:lnTo>
                  <a:lnTo>
                    <a:pt x="46819" y="17343"/>
                  </a:lnTo>
                  <a:lnTo>
                    <a:pt x="46855" y="17341"/>
                  </a:lnTo>
                  <a:lnTo>
                    <a:pt x="46864" y="17341"/>
                  </a:lnTo>
                  <a:lnTo>
                    <a:pt x="46908" y="17323"/>
                  </a:lnTo>
                  <a:lnTo>
                    <a:pt x="46953" y="17296"/>
                  </a:lnTo>
                  <a:lnTo>
                    <a:pt x="46980" y="17252"/>
                  </a:lnTo>
                  <a:lnTo>
                    <a:pt x="46980" y="17207"/>
                  </a:lnTo>
                  <a:lnTo>
                    <a:pt x="46980" y="17171"/>
                  </a:lnTo>
                  <a:lnTo>
                    <a:pt x="46971" y="17144"/>
                  </a:lnTo>
                  <a:lnTo>
                    <a:pt x="46953" y="17127"/>
                  </a:lnTo>
                  <a:lnTo>
                    <a:pt x="46935" y="17109"/>
                  </a:lnTo>
                  <a:lnTo>
                    <a:pt x="46891" y="17073"/>
                  </a:lnTo>
                  <a:lnTo>
                    <a:pt x="46810" y="17019"/>
                  </a:lnTo>
                  <a:lnTo>
                    <a:pt x="46721" y="16975"/>
                  </a:lnTo>
                  <a:lnTo>
                    <a:pt x="46631" y="16930"/>
                  </a:lnTo>
                  <a:lnTo>
                    <a:pt x="46542" y="16894"/>
                  </a:lnTo>
                  <a:lnTo>
                    <a:pt x="46363" y="16841"/>
                  </a:lnTo>
                  <a:lnTo>
                    <a:pt x="46184" y="16787"/>
                  </a:lnTo>
                  <a:lnTo>
                    <a:pt x="46024" y="16742"/>
                  </a:lnTo>
                  <a:lnTo>
                    <a:pt x="45943" y="16715"/>
                  </a:lnTo>
                  <a:lnTo>
                    <a:pt x="45863" y="16680"/>
                  </a:lnTo>
                  <a:lnTo>
                    <a:pt x="45800" y="16644"/>
                  </a:lnTo>
                  <a:lnTo>
                    <a:pt x="45737" y="16599"/>
                  </a:lnTo>
                  <a:lnTo>
                    <a:pt x="45693" y="16555"/>
                  </a:lnTo>
                  <a:lnTo>
                    <a:pt x="45666" y="16501"/>
                  </a:lnTo>
                  <a:lnTo>
                    <a:pt x="45648" y="16474"/>
                  </a:lnTo>
                  <a:lnTo>
                    <a:pt x="45630" y="16456"/>
                  </a:lnTo>
                  <a:lnTo>
                    <a:pt x="45594" y="16429"/>
                  </a:lnTo>
                  <a:lnTo>
                    <a:pt x="45593" y="16429"/>
                  </a:lnTo>
                  <a:lnTo>
                    <a:pt x="45603" y="16394"/>
                  </a:lnTo>
                  <a:lnTo>
                    <a:pt x="45612" y="16349"/>
                  </a:lnTo>
                  <a:lnTo>
                    <a:pt x="45603" y="16304"/>
                  </a:lnTo>
                  <a:lnTo>
                    <a:pt x="45577" y="16269"/>
                  </a:lnTo>
                  <a:lnTo>
                    <a:pt x="45541" y="16233"/>
                  </a:lnTo>
                  <a:lnTo>
                    <a:pt x="45489" y="16212"/>
                  </a:lnTo>
                  <a:lnTo>
                    <a:pt x="45489" y="16212"/>
                  </a:lnTo>
                  <a:lnTo>
                    <a:pt x="45505" y="16152"/>
                  </a:lnTo>
                  <a:lnTo>
                    <a:pt x="45514" y="16063"/>
                  </a:lnTo>
                  <a:lnTo>
                    <a:pt x="45523" y="15983"/>
                  </a:lnTo>
                  <a:lnTo>
                    <a:pt x="45523" y="15893"/>
                  </a:lnTo>
                  <a:lnTo>
                    <a:pt x="45523" y="15866"/>
                  </a:lnTo>
                  <a:lnTo>
                    <a:pt x="45514" y="15840"/>
                  </a:lnTo>
                  <a:lnTo>
                    <a:pt x="45487" y="15795"/>
                  </a:lnTo>
                  <a:lnTo>
                    <a:pt x="45443" y="15759"/>
                  </a:lnTo>
                  <a:lnTo>
                    <a:pt x="45416" y="15759"/>
                  </a:lnTo>
                  <a:lnTo>
                    <a:pt x="45408" y="15757"/>
                  </a:lnTo>
                  <a:lnTo>
                    <a:pt x="45408" y="15757"/>
                  </a:lnTo>
                  <a:lnTo>
                    <a:pt x="45389" y="15688"/>
                  </a:lnTo>
                  <a:lnTo>
                    <a:pt x="45335" y="15518"/>
                  </a:lnTo>
                  <a:lnTo>
                    <a:pt x="45210" y="15205"/>
                  </a:lnTo>
                  <a:lnTo>
                    <a:pt x="45067" y="14892"/>
                  </a:lnTo>
                  <a:lnTo>
                    <a:pt x="44915" y="14588"/>
                  </a:lnTo>
                  <a:lnTo>
                    <a:pt x="44736" y="14284"/>
                  </a:lnTo>
                  <a:lnTo>
                    <a:pt x="44638" y="14141"/>
                  </a:lnTo>
                  <a:lnTo>
                    <a:pt x="44540" y="13989"/>
                  </a:lnTo>
                  <a:lnTo>
                    <a:pt x="44477" y="13918"/>
                  </a:lnTo>
                  <a:lnTo>
                    <a:pt x="44415" y="13846"/>
                  </a:lnTo>
                  <a:lnTo>
                    <a:pt x="44370" y="13811"/>
                  </a:lnTo>
                  <a:lnTo>
                    <a:pt x="44352" y="13793"/>
                  </a:lnTo>
                  <a:lnTo>
                    <a:pt x="44340" y="13780"/>
                  </a:lnTo>
                  <a:lnTo>
                    <a:pt x="44340" y="13780"/>
                  </a:lnTo>
                  <a:lnTo>
                    <a:pt x="44343" y="13766"/>
                  </a:lnTo>
                  <a:lnTo>
                    <a:pt x="44352" y="13685"/>
                  </a:lnTo>
                  <a:lnTo>
                    <a:pt x="44343" y="13596"/>
                  </a:lnTo>
                  <a:lnTo>
                    <a:pt x="44316" y="13507"/>
                  </a:lnTo>
                  <a:lnTo>
                    <a:pt x="44281" y="13435"/>
                  </a:lnTo>
                  <a:lnTo>
                    <a:pt x="44218" y="13364"/>
                  </a:lnTo>
                  <a:lnTo>
                    <a:pt x="44155" y="13310"/>
                  </a:lnTo>
                  <a:lnTo>
                    <a:pt x="44093" y="13274"/>
                  </a:lnTo>
                  <a:lnTo>
                    <a:pt x="44030" y="13238"/>
                  </a:lnTo>
                  <a:lnTo>
                    <a:pt x="43905" y="13194"/>
                  </a:lnTo>
                  <a:lnTo>
                    <a:pt x="43771" y="13167"/>
                  </a:lnTo>
                  <a:lnTo>
                    <a:pt x="43646" y="13140"/>
                  </a:lnTo>
                  <a:lnTo>
                    <a:pt x="43405" y="13122"/>
                  </a:lnTo>
                  <a:lnTo>
                    <a:pt x="43163" y="13104"/>
                  </a:lnTo>
                  <a:lnTo>
                    <a:pt x="42922" y="13104"/>
                  </a:lnTo>
                  <a:lnTo>
                    <a:pt x="42681" y="13113"/>
                  </a:lnTo>
                  <a:lnTo>
                    <a:pt x="42207" y="13122"/>
                  </a:lnTo>
                  <a:lnTo>
                    <a:pt x="41974" y="13122"/>
                  </a:lnTo>
                  <a:lnTo>
                    <a:pt x="41876" y="13113"/>
                  </a:lnTo>
                  <a:lnTo>
                    <a:pt x="41831" y="13104"/>
                  </a:lnTo>
                  <a:lnTo>
                    <a:pt x="41796" y="13086"/>
                  </a:lnTo>
                  <a:lnTo>
                    <a:pt x="41715" y="13042"/>
                  </a:lnTo>
                  <a:lnTo>
                    <a:pt x="41635" y="12979"/>
                  </a:lnTo>
                  <a:lnTo>
                    <a:pt x="41572" y="12917"/>
                  </a:lnTo>
                  <a:lnTo>
                    <a:pt x="41519" y="12836"/>
                  </a:lnTo>
                  <a:lnTo>
                    <a:pt x="41474" y="12747"/>
                  </a:lnTo>
                  <a:lnTo>
                    <a:pt x="41438" y="12649"/>
                  </a:lnTo>
                  <a:lnTo>
                    <a:pt x="41411" y="12541"/>
                  </a:lnTo>
                  <a:lnTo>
                    <a:pt x="41393" y="12425"/>
                  </a:lnTo>
                  <a:lnTo>
                    <a:pt x="41349" y="12184"/>
                  </a:lnTo>
                  <a:lnTo>
                    <a:pt x="41313" y="12059"/>
                  </a:lnTo>
                  <a:lnTo>
                    <a:pt x="41268" y="11925"/>
                  </a:lnTo>
                  <a:lnTo>
                    <a:pt x="41206" y="11799"/>
                  </a:lnTo>
                  <a:lnTo>
                    <a:pt x="41161" y="11746"/>
                  </a:lnTo>
                  <a:lnTo>
                    <a:pt x="41125" y="11683"/>
                  </a:lnTo>
                  <a:lnTo>
                    <a:pt x="41072" y="11630"/>
                  </a:lnTo>
                  <a:lnTo>
                    <a:pt x="41018" y="11585"/>
                  </a:lnTo>
                  <a:lnTo>
                    <a:pt x="40964" y="11540"/>
                  </a:lnTo>
                  <a:lnTo>
                    <a:pt x="40902" y="11495"/>
                  </a:lnTo>
                  <a:lnTo>
                    <a:pt x="40777" y="11424"/>
                  </a:lnTo>
                  <a:lnTo>
                    <a:pt x="40652" y="11379"/>
                  </a:lnTo>
                  <a:lnTo>
                    <a:pt x="40526" y="11344"/>
                  </a:lnTo>
                  <a:lnTo>
                    <a:pt x="40392" y="11317"/>
                  </a:lnTo>
                  <a:lnTo>
                    <a:pt x="40267" y="11299"/>
                  </a:lnTo>
                  <a:lnTo>
                    <a:pt x="40142" y="11290"/>
                  </a:lnTo>
                  <a:lnTo>
                    <a:pt x="39892" y="11281"/>
                  </a:lnTo>
                  <a:lnTo>
                    <a:pt x="39168" y="11281"/>
                  </a:lnTo>
                  <a:lnTo>
                    <a:pt x="38926" y="11263"/>
                  </a:lnTo>
                  <a:lnTo>
                    <a:pt x="38685" y="11245"/>
                  </a:lnTo>
                  <a:lnTo>
                    <a:pt x="38435" y="11236"/>
                  </a:lnTo>
                  <a:lnTo>
                    <a:pt x="38194" y="11227"/>
                  </a:lnTo>
                  <a:lnTo>
                    <a:pt x="35485" y="11227"/>
                  </a:lnTo>
                  <a:lnTo>
                    <a:pt x="34994" y="11209"/>
                  </a:lnTo>
                  <a:lnTo>
                    <a:pt x="34502" y="11183"/>
                  </a:lnTo>
                  <a:lnTo>
                    <a:pt x="34019" y="11129"/>
                  </a:lnTo>
                  <a:lnTo>
                    <a:pt x="33778" y="11102"/>
                  </a:lnTo>
                  <a:lnTo>
                    <a:pt x="33653" y="11084"/>
                  </a:lnTo>
                  <a:lnTo>
                    <a:pt x="33537" y="11057"/>
                  </a:lnTo>
                  <a:lnTo>
                    <a:pt x="33295" y="11022"/>
                  </a:lnTo>
                  <a:lnTo>
                    <a:pt x="33054" y="10959"/>
                  </a:lnTo>
                  <a:lnTo>
                    <a:pt x="32938" y="10932"/>
                  </a:lnTo>
                  <a:lnTo>
                    <a:pt x="32875" y="10923"/>
                  </a:lnTo>
                  <a:lnTo>
                    <a:pt x="32822" y="10906"/>
                  </a:lnTo>
                  <a:lnTo>
                    <a:pt x="32589" y="10834"/>
                  </a:lnTo>
                  <a:lnTo>
                    <a:pt x="32357" y="10754"/>
                  </a:lnTo>
                  <a:lnTo>
                    <a:pt x="32133" y="10655"/>
                  </a:lnTo>
                  <a:lnTo>
                    <a:pt x="31910" y="10557"/>
                  </a:lnTo>
                  <a:lnTo>
                    <a:pt x="31695" y="10441"/>
                  </a:lnTo>
                  <a:lnTo>
                    <a:pt x="31481" y="10325"/>
                  </a:lnTo>
                  <a:lnTo>
                    <a:pt x="31266" y="10199"/>
                  </a:lnTo>
                  <a:lnTo>
                    <a:pt x="31061" y="10065"/>
                  </a:lnTo>
                  <a:lnTo>
                    <a:pt x="30855" y="9922"/>
                  </a:lnTo>
                  <a:lnTo>
                    <a:pt x="30453" y="9636"/>
                  </a:lnTo>
                  <a:lnTo>
                    <a:pt x="30051" y="9323"/>
                  </a:lnTo>
                  <a:lnTo>
                    <a:pt x="29666" y="9011"/>
                  </a:lnTo>
                  <a:lnTo>
                    <a:pt x="29282" y="8680"/>
                  </a:lnTo>
                  <a:lnTo>
                    <a:pt x="28907" y="8340"/>
                  </a:lnTo>
                  <a:lnTo>
                    <a:pt x="28531" y="8001"/>
                  </a:lnTo>
                  <a:lnTo>
                    <a:pt x="28156" y="7652"/>
                  </a:lnTo>
                  <a:lnTo>
                    <a:pt x="27414" y="6955"/>
                  </a:lnTo>
                  <a:lnTo>
                    <a:pt x="27039" y="6606"/>
                  </a:lnTo>
                  <a:lnTo>
                    <a:pt x="26654" y="6258"/>
                  </a:lnTo>
                  <a:lnTo>
                    <a:pt x="26261" y="5909"/>
                  </a:lnTo>
                  <a:lnTo>
                    <a:pt x="25868" y="5578"/>
                  </a:lnTo>
                  <a:lnTo>
                    <a:pt x="25465" y="5248"/>
                  </a:lnTo>
                  <a:lnTo>
                    <a:pt x="25063" y="4926"/>
                  </a:lnTo>
                  <a:lnTo>
                    <a:pt x="24652" y="4604"/>
                  </a:lnTo>
                  <a:lnTo>
                    <a:pt x="24241" y="4291"/>
                  </a:lnTo>
                  <a:lnTo>
                    <a:pt x="23821" y="3978"/>
                  </a:lnTo>
                  <a:lnTo>
                    <a:pt x="23392" y="3674"/>
                  </a:lnTo>
                  <a:lnTo>
                    <a:pt x="22963" y="3371"/>
                  </a:lnTo>
                  <a:lnTo>
                    <a:pt x="22525" y="3085"/>
                  </a:lnTo>
                  <a:lnTo>
                    <a:pt x="22087" y="2790"/>
                  </a:lnTo>
                  <a:lnTo>
                    <a:pt x="21649" y="2512"/>
                  </a:lnTo>
                  <a:lnTo>
                    <a:pt x="21193" y="2235"/>
                  </a:lnTo>
                  <a:lnTo>
                    <a:pt x="20746" y="1967"/>
                  </a:lnTo>
                  <a:lnTo>
                    <a:pt x="20290" y="1699"/>
                  </a:lnTo>
                  <a:lnTo>
                    <a:pt x="20058" y="1574"/>
                  </a:lnTo>
                  <a:lnTo>
                    <a:pt x="19825" y="1449"/>
                  </a:lnTo>
                  <a:lnTo>
                    <a:pt x="19593" y="1315"/>
                  </a:lnTo>
                  <a:lnTo>
                    <a:pt x="19352" y="1190"/>
                  </a:lnTo>
                  <a:lnTo>
                    <a:pt x="19119" y="1073"/>
                  </a:lnTo>
                  <a:lnTo>
                    <a:pt x="18869" y="966"/>
                  </a:lnTo>
                  <a:lnTo>
                    <a:pt x="18377" y="752"/>
                  </a:lnTo>
                  <a:lnTo>
                    <a:pt x="18127" y="653"/>
                  </a:lnTo>
                  <a:lnTo>
                    <a:pt x="17877" y="564"/>
                  </a:lnTo>
                  <a:lnTo>
                    <a:pt x="17626" y="475"/>
                  </a:lnTo>
                  <a:lnTo>
                    <a:pt x="17367" y="394"/>
                  </a:lnTo>
                  <a:lnTo>
                    <a:pt x="17108" y="323"/>
                  </a:lnTo>
                  <a:lnTo>
                    <a:pt x="16849" y="251"/>
                  </a:lnTo>
                  <a:lnTo>
                    <a:pt x="16545" y="180"/>
                  </a:lnTo>
                  <a:lnTo>
                    <a:pt x="16241" y="117"/>
                  </a:lnTo>
                  <a:lnTo>
                    <a:pt x="15937" y="63"/>
                  </a:lnTo>
                  <a:lnTo>
                    <a:pt x="15633" y="28"/>
                  </a:lnTo>
                  <a:lnTo>
                    <a:pt x="153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1"/>
            <p:cNvSpPr/>
            <p:nvPr/>
          </p:nvSpPr>
          <p:spPr>
            <a:xfrm>
              <a:off x="2973576" y="2885509"/>
              <a:ext cx="2552343" cy="1846585"/>
            </a:xfrm>
            <a:custGeom>
              <a:rect b="b" l="l" r="r" t="t"/>
              <a:pathLst>
                <a:path extrusionOk="0" h="28836" w="39857">
                  <a:moveTo>
                    <a:pt x="4121" y="4719"/>
                  </a:moveTo>
                  <a:lnTo>
                    <a:pt x="4130" y="4724"/>
                  </a:lnTo>
                  <a:lnTo>
                    <a:pt x="4130" y="4724"/>
                  </a:lnTo>
                  <a:lnTo>
                    <a:pt x="4130" y="4719"/>
                  </a:lnTo>
                  <a:close/>
                  <a:moveTo>
                    <a:pt x="1" y="0"/>
                  </a:moveTo>
                  <a:lnTo>
                    <a:pt x="10" y="27"/>
                  </a:lnTo>
                  <a:lnTo>
                    <a:pt x="37" y="80"/>
                  </a:lnTo>
                  <a:lnTo>
                    <a:pt x="90" y="170"/>
                  </a:lnTo>
                  <a:lnTo>
                    <a:pt x="162" y="304"/>
                  </a:lnTo>
                  <a:lnTo>
                    <a:pt x="233" y="483"/>
                  </a:lnTo>
                  <a:lnTo>
                    <a:pt x="305" y="706"/>
                  </a:lnTo>
                  <a:lnTo>
                    <a:pt x="367" y="983"/>
                  </a:lnTo>
                  <a:lnTo>
                    <a:pt x="412" y="1135"/>
                  </a:lnTo>
                  <a:lnTo>
                    <a:pt x="457" y="1305"/>
                  </a:lnTo>
                  <a:lnTo>
                    <a:pt x="519" y="1475"/>
                  </a:lnTo>
                  <a:lnTo>
                    <a:pt x="564" y="1573"/>
                  </a:lnTo>
                  <a:lnTo>
                    <a:pt x="609" y="1663"/>
                  </a:lnTo>
                  <a:lnTo>
                    <a:pt x="662" y="1752"/>
                  </a:lnTo>
                  <a:lnTo>
                    <a:pt x="725" y="1841"/>
                  </a:lnTo>
                  <a:lnTo>
                    <a:pt x="796" y="1931"/>
                  </a:lnTo>
                  <a:lnTo>
                    <a:pt x="886" y="2011"/>
                  </a:lnTo>
                  <a:lnTo>
                    <a:pt x="930" y="2047"/>
                  </a:lnTo>
                  <a:lnTo>
                    <a:pt x="984" y="2092"/>
                  </a:lnTo>
                  <a:lnTo>
                    <a:pt x="1038" y="2118"/>
                  </a:lnTo>
                  <a:lnTo>
                    <a:pt x="1100" y="2145"/>
                  </a:lnTo>
                  <a:lnTo>
                    <a:pt x="1154" y="2172"/>
                  </a:lnTo>
                  <a:lnTo>
                    <a:pt x="1216" y="2190"/>
                  </a:lnTo>
                  <a:lnTo>
                    <a:pt x="1342" y="2226"/>
                  </a:lnTo>
                  <a:lnTo>
                    <a:pt x="1467" y="2244"/>
                  </a:lnTo>
                  <a:lnTo>
                    <a:pt x="1592" y="2270"/>
                  </a:lnTo>
                  <a:lnTo>
                    <a:pt x="1717" y="2288"/>
                  </a:lnTo>
                  <a:lnTo>
                    <a:pt x="1833" y="2306"/>
                  </a:lnTo>
                  <a:lnTo>
                    <a:pt x="1949" y="2342"/>
                  </a:lnTo>
                  <a:lnTo>
                    <a:pt x="2003" y="2360"/>
                  </a:lnTo>
                  <a:lnTo>
                    <a:pt x="2048" y="2387"/>
                  </a:lnTo>
                  <a:lnTo>
                    <a:pt x="2074" y="2404"/>
                  </a:lnTo>
                  <a:lnTo>
                    <a:pt x="2092" y="2422"/>
                  </a:lnTo>
                  <a:lnTo>
                    <a:pt x="2146" y="2458"/>
                  </a:lnTo>
                  <a:lnTo>
                    <a:pt x="2253" y="2547"/>
                  </a:lnTo>
                  <a:lnTo>
                    <a:pt x="2468" y="2735"/>
                  </a:lnTo>
                  <a:lnTo>
                    <a:pt x="2682" y="2941"/>
                  </a:lnTo>
                  <a:lnTo>
                    <a:pt x="2897" y="3155"/>
                  </a:lnTo>
                  <a:lnTo>
                    <a:pt x="3120" y="3388"/>
                  </a:lnTo>
                  <a:lnTo>
                    <a:pt x="3335" y="3638"/>
                  </a:lnTo>
                  <a:lnTo>
                    <a:pt x="3549" y="3897"/>
                  </a:lnTo>
                  <a:lnTo>
                    <a:pt x="3692" y="4085"/>
                  </a:lnTo>
                  <a:lnTo>
                    <a:pt x="3835" y="4273"/>
                  </a:lnTo>
                  <a:lnTo>
                    <a:pt x="3960" y="4469"/>
                  </a:lnTo>
                  <a:lnTo>
                    <a:pt x="4077" y="4675"/>
                  </a:lnTo>
                  <a:lnTo>
                    <a:pt x="4291" y="4719"/>
                  </a:lnTo>
                  <a:lnTo>
                    <a:pt x="4264" y="4737"/>
                  </a:lnTo>
                  <a:lnTo>
                    <a:pt x="4238" y="4746"/>
                  </a:lnTo>
                  <a:lnTo>
                    <a:pt x="4166" y="4746"/>
                  </a:lnTo>
                  <a:lnTo>
                    <a:pt x="4148" y="4737"/>
                  </a:lnTo>
                  <a:lnTo>
                    <a:pt x="4139" y="4728"/>
                  </a:lnTo>
                  <a:lnTo>
                    <a:pt x="4130" y="4724"/>
                  </a:lnTo>
                  <a:lnTo>
                    <a:pt x="4130" y="4724"/>
                  </a:lnTo>
                  <a:lnTo>
                    <a:pt x="4130" y="4737"/>
                  </a:lnTo>
                  <a:lnTo>
                    <a:pt x="4166" y="4791"/>
                  </a:lnTo>
                  <a:lnTo>
                    <a:pt x="4229" y="4934"/>
                  </a:lnTo>
                  <a:lnTo>
                    <a:pt x="4345" y="5229"/>
                  </a:lnTo>
                  <a:lnTo>
                    <a:pt x="4577" y="5828"/>
                  </a:lnTo>
                  <a:lnTo>
                    <a:pt x="4702" y="6123"/>
                  </a:lnTo>
                  <a:lnTo>
                    <a:pt x="4845" y="6427"/>
                  </a:lnTo>
                  <a:lnTo>
                    <a:pt x="4911" y="6551"/>
                  </a:lnTo>
                  <a:lnTo>
                    <a:pt x="4908" y="6552"/>
                  </a:lnTo>
                  <a:lnTo>
                    <a:pt x="4872" y="6597"/>
                  </a:lnTo>
                  <a:lnTo>
                    <a:pt x="4854" y="6641"/>
                  </a:lnTo>
                  <a:lnTo>
                    <a:pt x="4854" y="6695"/>
                  </a:lnTo>
                  <a:lnTo>
                    <a:pt x="4872" y="6740"/>
                  </a:lnTo>
                  <a:lnTo>
                    <a:pt x="4881" y="6740"/>
                  </a:lnTo>
                  <a:lnTo>
                    <a:pt x="4889" y="6752"/>
                  </a:lnTo>
                  <a:lnTo>
                    <a:pt x="4881" y="6757"/>
                  </a:lnTo>
                  <a:lnTo>
                    <a:pt x="4908" y="6785"/>
                  </a:lnTo>
                  <a:lnTo>
                    <a:pt x="5319" y="7464"/>
                  </a:lnTo>
                  <a:lnTo>
                    <a:pt x="5419" y="7639"/>
                  </a:lnTo>
                  <a:lnTo>
                    <a:pt x="5471" y="7794"/>
                  </a:lnTo>
                  <a:lnTo>
                    <a:pt x="5525" y="7982"/>
                  </a:lnTo>
                  <a:lnTo>
                    <a:pt x="5569" y="8179"/>
                  </a:lnTo>
                  <a:lnTo>
                    <a:pt x="5605" y="8384"/>
                  </a:lnTo>
                  <a:lnTo>
                    <a:pt x="5632" y="8590"/>
                  </a:lnTo>
                  <a:lnTo>
                    <a:pt x="5641" y="8617"/>
                  </a:lnTo>
                  <a:lnTo>
                    <a:pt x="5656" y="8639"/>
                  </a:lnTo>
                  <a:lnTo>
                    <a:pt x="5656" y="8639"/>
                  </a:lnTo>
                  <a:lnTo>
                    <a:pt x="5455" y="9268"/>
                  </a:lnTo>
                  <a:lnTo>
                    <a:pt x="5455" y="9268"/>
                  </a:lnTo>
                  <a:lnTo>
                    <a:pt x="5453" y="9269"/>
                  </a:lnTo>
                  <a:lnTo>
                    <a:pt x="5435" y="9296"/>
                  </a:lnTo>
                  <a:lnTo>
                    <a:pt x="5417" y="9332"/>
                  </a:lnTo>
                  <a:lnTo>
                    <a:pt x="5408" y="9341"/>
                  </a:lnTo>
                  <a:lnTo>
                    <a:pt x="5408" y="9358"/>
                  </a:lnTo>
                  <a:lnTo>
                    <a:pt x="5408" y="9376"/>
                  </a:lnTo>
                  <a:lnTo>
                    <a:pt x="5400" y="9394"/>
                  </a:lnTo>
                  <a:lnTo>
                    <a:pt x="5400" y="9466"/>
                  </a:lnTo>
                  <a:lnTo>
                    <a:pt x="5400" y="9600"/>
                  </a:lnTo>
                  <a:lnTo>
                    <a:pt x="5408" y="9868"/>
                  </a:lnTo>
                  <a:lnTo>
                    <a:pt x="5413" y="9999"/>
                  </a:lnTo>
                  <a:lnTo>
                    <a:pt x="5413" y="9999"/>
                  </a:lnTo>
                  <a:lnTo>
                    <a:pt x="5391" y="9984"/>
                  </a:lnTo>
                  <a:lnTo>
                    <a:pt x="5364" y="9966"/>
                  </a:lnTo>
                  <a:lnTo>
                    <a:pt x="5337" y="9957"/>
                  </a:lnTo>
                  <a:lnTo>
                    <a:pt x="5274" y="9957"/>
                  </a:lnTo>
                  <a:lnTo>
                    <a:pt x="5248" y="9966"/>
                  </a:lnTo>
                  <a:lnTo>
                    <a:pt x="5221" y="9975"/>
                  </a:lnTo>
                  <a:lnTo>
                    <a:pt x="5194" y="9993"/>
                  </a:lnTo>
                  <a:lnTo>
                    <a:pt x="5176" y="10020"/>
                  </a:lnTo>
                  <a:lnTo>
                    <a:pt x="5158" y="10047"/>
                  </a:lnTo>
                  <a:lnTo>
                    <a:pt x="5149" y="10100"/>
                  </a:lnTo>
                  <a:lnTo>
                    <a:pt x="5149" y="10154"/>
                  </a:lnTo>
                  <a:lnTo>
                    <a:pt x="5167" y="10181"/>
                  </a:lnTo>
                  <a:lnTo>
                    <a:pt x="5176" y="10208"/>
                  </a:lnTo>
                  <a:lnTo>
                    <a:pt x="5185" y="10208"/>
                  </a:lnTo>
                  <a:lnTo>
                    <a:pt x="5197" y="10223"/>
                  </a:lnTo>
                  <a:lnTo>
                    <a:pt x="5197" y="10223"/>
                  </a:lnTo>
                  <a:lnTo>
                    <a:pt x="5194" y="10225"/>
                  </a:lnTo>
                  <a:lnTo>
                    <a:pt x="5216" y="10249"/>
                  </a:lnTo>
                  <a:lnTo>
                    <a:pt x="5301" y="10360"/>
                  </a:lnTo>
                  <a:lnTo>
                    <a:pt x="5400" y="10520"/>
                  </a:lnTo>
                  <a:lnTo>
                    <a:pt x="5489" y="10690"/>
                  </a:lnTo>
                  <a:lnTo>
                    <a:pt x="5578" y="10869"/>
                  </a:lnTo>
                  <a:lnTo>
                    <a:pt x="5650" y="11048"/>
                  </a:lnTo>
                  <a:lnTo>
                    <a:pt x="5721" y="11235"/>
                  </a:lnTo>
                  <a:lnTo>
                    <a:pt x="5784" y="11423"/>
                  </a:lnTo>
                  <a:lnTo>
                    <a:pt x="5838" y="11611"/>
                  </a:lnTo>
                  <a:lnTo>
                    <a:pt x="6070" y="12406"/>
                  </a:lnTo>
                  <a:lnTo>
                    <a:pt x="6195" y="12800"/>
                  </a:lnTo>
                  <a:lnTo>
                    <a:pt x="6267" y="12996"/>
                  </a:lnTo>
                  <a:lnTo>
                    <a:pt x="6347" y="13193"/>
                  </a:lnTo>
                  <a:lnTo>
                    <a:pt x="6392" y="13291"/>
                  </a:lnTo>
                  <a:lnTo>
                    <a:pt x="6436" y="13390"/>
                  </a:lnTo>
                  <a:lnTo>
                    <a:pt x="6526" y="13586"/>
                  </a:lnTo>
                  <a:lnTo>
                    <a:pt x="6642" y="13765"/>
                  </a:lnTo>
                  <a:lnTo>
                    <a:pt x="6669" y="13819"/>
                  </a:lnTo>
                  <a:lnTo>
                    <a:pt x="6696" y="13854"/>
                  </a:lnTo>
                  <a:lnTo>
                    <a:pt x="6740" y="13944"/>
                  </a:lnTo>
                  <a:lnTo>
                    <a:pt x="6928" y="14310"/>
                  </a:lnTo>
                  <a:lnTo>
                    <a:pt x="7035" y="14498"/>
                  </a:lnTo>
                  <a:lnTo>
                    <a:pt x="7142" y="14677"/>
                  </a:lnTo>
                  <a:lnTo>
                    <a:pt x="7259" y="14864"/>
                  </a:lnTo>
                  <a:lnTo>
                    <a:pt x="7384" y="15043"/>
                  </a:lnTo>
                  <a:lnTo>
                    <a:pt x="7527" y="15213"/>
                  </a:lnTo>
                  <a:lnTo>
                    <a:pt x="7679" y="15374"/>
                  </a:lnTo>
                  <a:lnTo>
                    <a:pt x="7849" y="15526"/>
                  </a:lnTo>
                  <a:lnTo>
                    <a:pt x="7938" y="15597"/>
                  </a:lnTo>
                  <a:lnTo>
                    <a:pt x="8027" y="15660"/>
                  </a:lnTo>
                  <a:lnTo>
                    <a:pt x="8126" y="15723"/>
                  </a:lnTo>
                  <a:lnTo>
                    <a:pt x="8224" y="15776"/>
                  </a:lnTo>
                  <a:lnTo>
                    <a:pt x="8331" y="15830"/>
                  </a:lnTo>
                  <a:lnTo>
                    <a:pt x="8439" y="15874"/>
                  </a:lnTo>
                  <a:lnTo>
                    <a:pt x="8465" y="15883"/>
                  </a:lnTo>
                  <a:lnTo>
                    <a:pt x="8492" y="15883"/>
                  </a:lnTo>
                  <a:lnTo>
                    <a:pt x="8546" y="15874"/>
                  </a:lnTo>
                  <a:lnTo>
                    <a:pt x="8599" y="15839"/>
                  </a:lnTo>
                  <a:lnTo>
                    <a:pt x="8617" y="15821"/>
                  </a:lnTo>
                  <a:lnTo>
                    <a:pt x="8635" y="15794"/>
                  </a:lnTo>
                  <a:lnTo>
                    <a:pt x="8671" y="15749"/>
                  </a:lnTo>
                  <a:lnTo>
                    <a:pt x="8689" y="15731"/>
                  </a:lnTo>
                  <a:lnTo>
                    <a:pt x="8716" y="15714"/>
                  </a:lnTo>
                  <a:lnTo>
                    <a:pt x="8760" y="15714"/>
                  </a:lnTo>
                  <a:lnTo>
                    <a:pt x="8814" y="15723"/>
                  </a:lnTo>
                  <a:lnTo>
                    <a:pt x="8868" y="15749"/>
                  </a:lnTo>
                  <a:lnTo>
                    <a:pt x="8903" y="15758"/>
                  </a:lnTo>
                  <a:lnTo>
                    <a:pt x="8930" y="15776"/>
                  </a:lnTo>
                  <a:lnTo>
                    <a:pt x="9002" y="15812"/>
                  </a:lnTo>
                  <a:lnTo>
                    <a:pt x="9127" y="15901"/>
                  </a:lnTo>
                  <a:lnTo>
                    <a:pt x="9252" y="16009"/>
                  </a:lnTo>
                  <a:lnTo>
                    <a:pt x="9377" y="16125"/>
                  </a:lnTo>
                  <a:lnTo>
                    <a:pt x="9493" y="16241"/>
                  </a:lnTo>
                  <a:lnTo>
                    <a:pt x="9726" y="16491"/>
                  </a:lnTo>
                  <a:lnTo>
                    <a:pt x="9949" y="16750"/>
                  </a:lnTo>
                  <a:lnTo>
                    <a:pt x="10164" y="17019"/>
                  </a:lnTo>
                  <a:lnTo>
                    <a:pt x="10369" y="17287"/>
                  </a:lnTo>
                  <a:lnTo>
                    <a:pt x="10575" y="17573"/>
                  </a:lnTo>
                  <a:lnTo>
                    <a:pt x="10780" y="17850"/>
                  </a:lnTo>
                  <a:lnTo>
                    <a:pt x="11174" y="18431"/>
                  </a:lnTo>
                  <a:lnTo>
                    <a:pt x="11549" y="19021"/>
                  </a:lnTo>
                  <a:lnTo>
                    <a:pt x="11728" y="19325"/>
                  </a:lnTo>
                  <a:lnTo>
                    <a:pt x="11907" y="19629"/>
                  </a:lnTo>
                  <a:lnTo>
                    <a:pt x="12076" y="19932"/>
                  </a:lnTo>
                  <a:lnTo>
                    <a:pt x="12157" y="20084"/>
                  </a:lnTo>
                  <a:lnTo>
                    <a:pt x="12219" y="20236"/>
                  </a:lnTo>
                  <a:lnTo>
                    <a:pt x="12488" y="20898"/>
                  </a:lnTo>
                  <a:lnTo>
                    <a:pt x="12631" y="21229"/>
                  </a:lnTo>
                  <a:lnTo>
                    <a:pt x="12783" y="21559"/>
                  </a:lnTo>
                  <a:lnTo>
                    <a:pt x="12935" y="21890"/>
                  </a:lnTo>
                  <a:lnTo>
                    <a:pt x="13104" y="22212"/>
                  </a:lnTo>
                  <a:lnTo>
                    <a:pt x="13292" y="22525"/>
                  </a:lnTo>
                  <a:lnTo>
                    <a:pt x="13498" y="22837"/>
                  </a:lnTo>
                  <a:lnTo>
                    <a:pt x="13712" y="23132"/>
                  </a:lnTo>
                  <a:lnTo>
                    <a:pt x="13945" y="23418"/>
                  </a:lnTo>
                  <a:lnTo>
                    <a:pt x="14186" y="23696"/>
                  </a:lnTo>
                  <a:lnTo>
                    <a:pt x="14436" y="23964"/>
                  </a:lnTo>
                  <a:lnTo>
                    <a:pt x="14937" y="24482"/>
                  </a:lnTo>
                  <a:lnTo>
                    <a:pt x="15142" y="24706"/>
                  </a:lnTo>
                  <a:lnTo>
                    <a:pt x="15241" y="24822"/>
                  </a:lnTo>
                  <a:lnTo>
                    <a:pt x="15339" y="24938"/>
                  </a:lnTo>
                  <a:lnTo>
                    <a:pt x="15428" y="25054"/>
                  </a:lnTo>
                  <a:lnTo>
                    <a:pt x="15509" y="25179"/>
                  </a:lnTo>
                  <a:lnTo>
                    <a:pt x="15589" y="25304"/>
                  </a:lnTo>
                  <a:lnTo>
                    <a:pt x="15625" y="25367"/>
                  </a:lnTo>
                  <a:lnTo>
                    <a:pt x="15661" y="25430"/>
                  </a:lnTo>
                  <a:lnTo>
                    <a:pt x="15723" y="25564"/>
                  </a:lnTo>
                  <a:lnTo>
                    <a:pt x="15786" y="25698"/>
                  </a:lnTo>
                  <a:lnTo>
                    <a:pt x="15839" y="25832"/>
                  </a:lnTo>
                  <a:lnTo>
                    <a:pt x="15884" y="25966"/>
                  </a:lnTo>
                  <a:lnTo>
                    <a:pt x="15920" y="26109"/>
                  </a:lnTo>
                  <a:lnTo>
                    <a:pt x="15956" y="26243"/>
                  </a:lnTo>
                  <a:lnTo>
                    <a:pt x="15982" y="26386"/>
                  </a:lnTo>
                  <a:lnTo>
                    <a:pt x="16000" y="26529"/>
                  </a:lnTo>
                  <a:lnTo>
                    <a:pt x="16009" y="26565"/>
                  </a:lnTo>
                  <a:lnTo>
                    <a:pt x="16018" y="26600"/>
                  </a:lnTo>
                  <a:lnTo>
                    <a:pt x="16045" y="26627"/>
                  </a:lnTo>
                  <a:lnTo>
                    <a:pt x="16063" y="26645"/>
                  </a:lnTo>
                  <a:lnTo>
                    <a:pt x="16090" y="26663"/>
                  </a:lnTo>
                  <a:lnTo>
                    <a:pt x="16126" y="26672"/>
                  </a:lnTo>
                  <a:lnTo>
                    <a:pt x="16152" y="26681"/>
                  </a:lnTo>
                  <a:lnTo>
                    <a:pt x="16188" y="26681"/>
                  </a:lnTo>
                  <a:lnTo>
                    <a:pt x="16224" y="26672"/>
                  </a:lnTo>
                  <a:lnTo>
                    <a:pt x="16251" y="26663"/>
                  </a:lnTo>
                  <a:lnTo>
                    <a:pt x="16277" y="26636"/>
                  </a:lnTo>
                  <a:lnTo>
                    <a:pt x="16304" y="26618"/>
                  </a:lnTo>
                  <a:lnTo>
                    <a:pt x="16322" y="26592"/>
                  </a:lnTo>
                  <a:lnTo>
                    <a:pt x="16331" y="26556"/>
                  </a:lnTo>
                  <a:lnTo>
                    <a:pt x="16337" y="26538"/>
                  </a:lnTo>
                  <a:lnTo>
                    <a:pt x="16394" y="26618"/>
                  </a:lnTo>
                  <a:lnTo>
                    <a:pt x="16501" y="26779"/>
                  </a:lnTo>
                  <a:lnTo>
                    <a:pt x="16599" y="26949"/>
                  </a:lnTo>
                  <a:lnTo>
                    <a:pt x="16778" y="27289"/>
                  </a:lnTo>
                  <a:lnTo>
                    <a:pt x="16957" y="27646"/>
                  </a:lnTo>
                  <a:lnTo>
                    <a:pt x="17109" y="27995"/>
                  </a:lnTo>
                  <a:lnTo>
                    <a:pt x="17189" y="28174"/>
                  </a:lnTo>
                  <a:lnTo>
                    <a:pt x="17252" y="28352"/>
                  </a:lnTo>
                  <a:lnTo>
                    <a:pt x="17314" y="28522"/>
                  </a:lnTo>
                  <a:lnTo>
                    <a:pt x="17341" y="28612"/>
                  </a:lnTo>
                  <a:lnTo>
                    <a:pt x="17359" y="28683"/>
                  </a:lnTo>
                  <a:lnTo>
                    <a:pt x="17359" y="28692"/>
                  </a:lnTo>
                  <a:lnTo>
                    <a:pt x="17368" y="28728"/>
                  </a:lnTo>
                  <a:lnTo>
                    <a:pt x="17377" y="28755"/>
                  </a:lnTo>
                  <a:lnTo>
                    <a:pt x="17395" y="28781"/>
                  </a:lnTo>
                  <a:lnTo>
                    <a:pt x="17422" y="28799"/>
                  </a:lnTo>
                  <a:lnTo>
                    <a:pt x="17448" y="28817"/>
                  </a:lnTo>
                  <a:lnTo>
                    <a:pt x="17484" y="28826"/>
                  </a:lnTo>
                  <a:lnTo>
                    <a:pt x="17511" y="28835"/>
                  </a:lnTo>
                  <a:lnTo>
                    <a:pt x="17547" y="28835"/>
                  </a:lnTo>
                  <a:lnTo>
                    <a:pt x="17591" y="28817"/>
                  </a:lnTo>
                  <a:lnTo>
                    <a:pt x="17708" y="28764"/>
                  </a:lnTo>
                  <a:lnTo>
                    <a:pt x="17824" y="28692"/>
                  </a:lnTo>
                  <a:lnTo>
                    <a:pt x="17931" y="28621"/>
                  </a:lnTo>
                  <a:lnTo>
                    <a:pt x="18029" y="28549"/>
                  </a:lnTo>
                  <a:lnTo>
                    <a:pt x="18128" y="28469"/>
                  </a:lnTo>
                  <a:lnTo>
                    <a:pt x="18217" y="28379"/>
                  </a:lnTo>
                  <a:lnTo>
                    <a:pt x="18396" y="28200"/>
                  </a:lnTo>
                  <a:lnTo>
                    <a:pt x="18548" y="28013"/>
                  </a:lnTo>
                  <a:lnTo>
                    <a:pt x="18691" y="27807"/>
                  </a:lnTo>
                  <a:lnTo>
                    <a:pt x="18816" y="27593"/>
                  </a:lnTo>
                  <a:lnTo>
                    <a:pt x="18923" y="27369"/>
                  </a:lnTo>
                  <a:lnTo>
                    <a:pt x="18968" y="27253"/>
                  </a:lnTo>
                  <a:lnTo>
                    <a:pt x="19004" y="27128"/>
                  </a:lnTo>
                  <a:lnTo>
                    <a:pt x="19039" y="27012"/>
                  </a:lnTo>
                  <a:lnTo>
                    <a:pt x="19066" y="26895"/>
                  </a:lnTo>
                  <a:lnTo>
                    <a:pt x="19093" y="26770"/>
                  </a:lnTo>
                  <a:lnTo>
                    <a:pt x="19111" y="26645"/>
                  </a:lnTo>
                  <a:lnTo>
                    <a:pt x="19120" y="26520"/>
                  </a:lnTo>
                  <a:lnTo>
                    <a:pt x="19120" y="26395"/>
                  </a:lnTo>
                  <a:lnTo>
                    <a:pt x="19120" y="26270"/>
                  </a:lnTo>
                  <a:lnTo>
                    <a:pt x="19111" y="26145"/>
                  </a:lnTo>
                  <a:lnTo>
                    <a:pt x="19084" y="26019"/>
                  </a:lnTo>
                  <a:lnTo>
                    <a:pt x="19057" y="25894"/>
                  </a:lnTo>
                  <a:lnTo>
                    <a:pt x="19022" y="25769"/>
                  </a:lnTo>
                  <a:lnTo>
                    <a:pt x="18977" y="25653"/>
                  </a:lnTo>
                  <a:lnTo>
                    <a:pt x="18923" y="25537"/>
                  </a:lnTo>
                  <a:lnTo>
                    <a:pt x="18910" y="25514"/>
                  </a:lnTo>
                  <a:lnTo>
                    <a:pt x="18932" y="25474"/>
                  </a:lnTo>
                  <a:lnTo>
                    <a:pt x="19022" y="25367"/>
                  </a:lnTo>
                  <a:lnTo>
                    <a:pt x="19111" y="25269"/>
                  </a:lnTo>
                  <a:lnTo>
                    <a:pt x="19156" y="25224"/>
                  </a:lnTo>
                  <a:lnTo>
                    <a:pt x="19209" y="25179"/>
                  </a:lnTo>
                  <a:lnTo>
                    <a:pt x="19254" y="25152"/>
                  </a:lnTo>
                  <a:lnTo>
                    <a:pt x="19308" y="25126"/>
                  </a:lnTo>
                  <a:lnTo>
                    <a:pt x="19361" y="25108"/>
                  </a:lnTo>
                  <a:lnTo>
                    <a:pt x="19415" y="25090"/>
                  </a:lnTo>
                  <a:lnTo>
                    <a:pt x="19594" y="25090"/>
                  </a:lnTo>
                  <a:lnTo>
                    <a:pt x="19656" y="25108"/>
                  </a:lnTo>
                  <a:lnTo>
                    <a:pt x="19781" y="25144"/>
                  </a:lnTo>
                  <a:lnTo>
                    <a:pt x="19915" y="25206"/>
                  </a:lnTo>
                  <a:lnTo>
                    <a:pt x="20183" y="25331"/>
                  </a:lnTo>
                  <a:lnTo>
                    <a:pt x="20318" y="25403"/>
                  </a:lnTo>
                  <a:lnTo>
                    <a:pt x="20470" y="25465"/>
                  </a:lnTo>
                  <a:lnTo>
                    <a:pt x="20621" y="25528"/>
                  </a:lnTo>
                  <a:lnTo>
                    <a:pt x="20773" y="25582"/>
                  </a:lnTo>
                  <a:lnTo>
                    <a:pt x="20863" y="25599"/>
                  </a:lnTo>
                  <a:lnTo>
                    <a:pt x="20899" y="25608"/>
                  </a:lnTo>
                  <a:lnTo>
                    <a:pt x="20952" y="25608"/>
                  </a:lnTo>
                  <a:lnTo>
                    <a:pt x="21042" y="25617"/>
                  </a:lnTo>
                  <a:lnTo>
                    <a:pt x="21131" y="25617"/>
                  </a:lnTo>
                  <a:lnTo>
                    <a:pt x="21292" y="25599"/>
                  </a:lnTo>
                  <a:lnTo>
                    <a:pt x="21453" y="25573"/>
                  </a:lnTo>
                  <a:lnTo>
                    <a:pt x="21748" y="25510"/>
                  </a:lnTo>
                  <a:lnTo>
                    <a:pt x="21891" y="25483"/>
                  </a:lnTo>
                  <a:lnTo>
                    <a:pt x="22034" y="25465"/>
                  </a:lnTo>
                  <a:lnTo>
                    <a:pt x="22186" y="25456"/>
                  </a:lnTo>
                  <a:lnTo>
                    <a:pt x="22329" y="25438"/>
                  </a:lnTo>
                  <a:lnTo>
                    <a:pt x="22624" y="25421"/>
                  </a:lnTo>
                  <a:lnTo>
                    <a:pt x="22928" y="25412"/>
                  </a:lnTo>
                  <a:lnTo>
                    <a:pt x="23223" y="25403"/>
                  </a:lnTo>
                  <a:lnTo>
                    <a:pt x="23517" y="25412"/>
                  </a:lnTo>
                  <a:lnTo>
                    <a:pt x="23812" y="25421"/>
                  </a:lnTo>
                  <a:lnTo>
                    <a:pt x="24107" y="25438"/>
                  </a:lnTo>
                  <a:lnTo>
                    <a:pt x="24402" y="25465"/>
                  </a:lnTo>
                  <a:lnTo>
                    <a:pt x="24697" y="25501"/>
                  </a:lnTo>
                  <a:lnTo>
                    <a:pt x="24983" y="25537"/>
                  </a:lnTo>
                  <a:lnTo>
                    <a:pt x="25573" y="25635"/>
                  </a:lnTo>
                  <a:lnTo>
                    <a:pt x="26154" y="25733"/>
                  </a:lnTo>
                  <a:lnTo>
                    <a:pt x="26226" y="25751"/>
                  </a:lnTo>
                  <a:lnTo>
                    <a:pt x="26297" y="25760"/>
                  </a:lnTo>
                  <a:lnTo>
                    <a:pt x="26449" y="25787"/>
                  </a:lnTo>
                  <a:lnTo>
                    <a:pt x="26610" y="25796"/>
                  </a:lnTo>
                  <a:lnTo>
                    <a:pt x="26762" y="25805"/>
                  </a:lnTo>
                  <a:lnTo>
                    <a:pt x="26905" y="25814"/>
                  </a:lnTo>
                  <a:lnTo>
                    <a:pt x="27057" y="25814"/>
                  </a:lnTo>
                  <a:lnTo>
                    <a:pt x="27361" y="25805"/>
                  </a:lnTo>
                  <a:lnTo>
                    <a:pt x="27942" y="25778"/>
                  </a:lnTo>
                  <a:lnTo>
                    <a:pt x="28237" y="25769"/>
                  </a:lnTo>
                  <a:lnTo>
                    <a:pt x="28523" y="25760"/>
                  </a:lnTo>
                  <a:lnTo>
                    <a:pt x="28809" y="25760"/>
                  </a:lnTo>
                  <a:lnTo>
                    <a:pt x="29086" y="25778"/>
                  </a:lnTo>
                  <a:lnTo>
                    <a:pt x="29229" y="25796"/>
                  </a:lnTo>
                  <a:lnTo>
                    <a:pt x="29363" y="25823"/>
                  </a:lnTo>
                  <a:lnTo>
                    <a:pt x="29488" y="25850"/>
                  </a:lnTo>
                  <a:lnTo>
                    <a:pt x="29613" y="25885"/>
                  </a:lnTo>
                  <a:lnTo>
                    <a:pt x="29730" y="25939"/>
                  </a:lnTo>
                  <a:lnTo>
                    <a:pt x="29837" y="26002"/>
                  </a:lnTo>
                  <a:lnTo>
                    <a:pt x="29944" y="26082"/>
                  </a:lnTo>
                  <a:lnTo>
                    <a:pt x="30051" y="26171"/>
                  </a:lnTo>
                  <a:lnTo>
                    <a:pt x="30266" y="26368"/>
                  </a:lnTo>
                  <a:lnTo>
                    <a:pt x="30480" y="26565"/>
                  </a:lnTo>
                  <a:lnTo>
                    <a:pt x="30606" y="26654"/>
                  </a:lnTo>
                  <a:lnTo>
                    <a:pt x="30731" y="26743"/>
                  </a:lnTo>
                  <a:lnTo>
                    <a:pt x="30874" y="26815"/>
                  </a:lnTo>
                  <a:lnTo>
                    <a:pt x="30945" y="26851"/>
                  </a:lnTo>
                  <a:lnTo>
                    <a:pt x="31026" y="26878"/>
                  </a:lnTo>
                  <a:lnTo>
                    <a:pt x="31106" y="26895"/>
                  </a:lnTo>
                  <a:lnTo>
                    <a:pt x="31187" y="26904"/>
                  </a:lnTo>
                  <a:lnTo>
                    <a:pt x="31276" y="26913"/>
                  </a:lnTo>
                  <a:lnTo>
                    <a:pt x="31356" y="26913"/>
                  </a:lnTo>
                  <a:lnTo>
                    <a:pt x="31437" y="26904"/>
                  </a:lnTo>
                  <a:lnTo>
                    <a:pt x="31517" y="26895"/>
                  </a:lnTo>
                  <a:lnTo>
                    <a:pt x="31562" y="26887"/>
                  </a:lnTo>
                  <a:lnTo>
                    <a:pt x="31598" y="26878"/>
                  </a:lnTo>
                  <a:lnTo>
                    <a:pt x="31678" y="26851"/>
                  </a:lnTo>
                  <a:lnTo>
                    <a:pt x="31759" y="26815"/>
                  </a:lnTo>
                  <a:lnTo>
                    <a:pt x="31830" y="26779"/>
                  </a:lnTo>
                  <a:lnTo>
                    <a:pt x="31964" y="26699"/>
                  </a:lnTo>
                  <a:lnTo>
                    <a:pt x="32080" y="26609"/>
                  </a:lnTo>
                  <a:lnTo>
                    <a:pt x="32197" y="26502"/>
                  </a:lnTo>
                  <a:lnTo>
                    <a:pt x="32304" y="26404"/>
                  </a:lnTo>
                  <a:lnTo>
                    <a:pt x="32402" y="26288"/>
                  </a:lnTo>
                  <a:lnTo>
                    <a:pt x="32590" y="26064"/>
                  </a:lnTo>
                  <a:lnTo>
                    <a:pt x="32760" y="25832"/>
                  </a:lnTo>
                  <a:lnTo>
                    <a:pt x="32921" y="25590"/>
                  </a:lnTo>
                  <a:lnTo>
                    <a:pt x="33064" y="25349"/>
                  </a:lnTo>
                  <a:lnTo>
                    <a:pt x="33216" y="25108"/>
                  </a:lnTo>
                  <a:lnTo>
                    <a:pt x="33493" y="24625"/>
                  </a:lnTo>
                  <a:lnTo>
                    <a:pt x="33770" y="24142"/>
                  </a:lnTo>
                  <a:lnTo>
                    <a:pt x="33913" y="23901"/>
                  </a:lnTo>
                  <a:lnTo>
                    <a:pt x="34056" y="23669"/>
                  </a:lnTo>
                  <a:lnTo>
                    <a:pt x="34208" y="23445"/>
                  </a:lnTo>
                  <a:lnTo>
                    <a:pt x="34369" y="23222"/>
                  </a:lnTo>
                  <a:lnTo>
                    <a:pt x="34449" y="23123"/>
                  </a:lnTo>
                  <a:lnTo>
                    <a:pt x="34538" y="23025"/>
                  </a:lnTo>
                  <a:lnTo>
                    <a:pt x="34628" y="22936"/>
                  </a:lnTo>
                  <a:lnTo>
                    <a:pt x="34673" y="22891"/>
                  </a:lnTo>
                  <a:lnTo>
                    <a:pt x="34726" y="22846"/>
                  </a:lnTo>
                  <a:lnTo>
                    <a:pt x="34994" y="22650"/>
                  </a:lnTo>
                  <a:lnTo>
                    <a:pt x="35262" y="22462"/>
                  </a:lnTo>
                  <a:lnTo>
                    <a:pt x="35531" y="22301"/>
                  </a:lnTo>
                  <a:lnTo>
                    <a:pt x="35799" y="22149"/>
                  </a:lnTo>
                  <a:lnTo>
                    <a:pt x="36067" y="22024"/>
                  </a:lnTo>
                  <a:lnTo>
                    <a:pt x="36326" y="21908"/>
                  </a:lnTo>
                  <a:lnTo>
                    <a:pt x="36576" y="21801"/>
                  </a:lnTo>
                  <a:lnTo>
                    <a:pt x="36827" y="21711"/>
                  </a:lnTo>
                  <a:lnTo>
                    <a:pt x="37300" y="21550"/>
                  </a:lnTo>
                  <a:lnTo>
                    <a:pt x="37738" y="21425"/>
                  </a:lnTo>
                  <a:lnTo>
                    <a:pt x="38132" y="21327"/>
                  </a:lnTo>
                  <a:lnTo>
                    <a:pt x="38498" y="21246"/>
                  </a:lnTo>
                  <a:lnTo>
                    <a:pt x="39088" y="21121"/>
                  </a:lnTo>
                  <a:lnTo>
                    <a:pt x="39517" y="21032"/>
                  </a:lnTo>
                  <a:lnTo>
                    <a:pt x="39776" y="20969"/>
                  </a:lnTo>
                  <a:lnTo>
                    <a:pt x="39839" y="20951"/>
                  </a:lnTo>
                  <a:lnTo>
                    <a:pt x="39857" y="20934"/>
                  </a:lnTo>
                  <a:lnTo>
                    <a:pt x="39839" y="20925"/>
                  </a:lnTo>
                  <a:lnTo>
                    <a:pt x="39767" y="20925"/>
                  </a:lnTo>
                  <a:lnTo>
                    <a:pt x="39508" y="20943"/>
                  </a:lnTo>
                  <a:lnTo>
                    <a:pt x="39070" y="20987"/>
                  </a:lnTo>
                  <a:lnTo>
                    <a:pt x="38784" y="21023"/>
                  </a:lnTo>
                  <a:lnTo>
                    <a:pt x="38462" y="21077"/>
                  </a:lnTo>
                  <a:lnTo>
                    <a:pt x="38096" y="21148"/>
                  </a:lnTo>
                  <a:lnTo>
                    <a:pt x="37685" y="21229"/>
                  </a:lnTo>
                  <a:lnTo>
                    <a:pt x="37238" y="21345"/>
                  </a:lnTo>
                  <a:lnTo>
                    <a:pt x="36996" y="21416"/>
                  </a:lnTo>
                  <a:lnTo>
                    <a:pt x="36755" y="21497"/>
                  </a:lnTo>
                  <a:lnTo>
                    <a:pt x="36496" y="21586"/>
                  </a:lnTo>
                  <a:lnTo>
                    <a:pt x="36237" y="21684"/>
                  </a:lnTo>
                  <a:lnTo>
                    <a:pt x="35960" y="21801"/>
                  </a:lnTo>
                  <a:lnTo>
                    <a:pt x="35683" y="21926"/>
                  </a:lnTo>
                  <a:lnTo>
                    <a:pt x="35405" y="22078"/>
                  </a:lnTo>
                  <a:lnTo>
                    <a:pt x="35119" y="22248"/>
                  </a:lnTo>
                  <a:lnTo>
                    <a:pt x="34842" y="22435"/>
                  </a:lnTo>
                  <a:lnTo>
                    <a:pt x="34556" y="22650"/>
                  </a:lnTo>
                  <a:lnTo>
                    <a:pt x="34503" y="22685"/>
                  </a:lnTo>
                  <a:lnTo>
                    <a:pt x="34449" y="22739"/>
                  </a:lnTo>
                  <a:lnTo>
                    <a:pt x="34342" y="22837"/>
                  </a:lnTo>
                  <a:lnTo>
                    <a:pt x="34243" y="22954"/>
                  </a:lnTo>
                  <a:lnTo>
                    <a:pt x="34154" y="23061"/>
                  </a:lnTo>
                  <a:lnTo>
                    <a:pt x="33984" y="23284"/>
                  </a:lnTo>
                  <a:lnTo>
                    <a:pt x="33832" y="23526"/>
                  </a:lnTo>
                  <a:lnTo>
                    <a:pt x="33680" y="23758"/>
                  </a:lnTo>
                  <a:lnTo>
                    <a:pt x="33537" y="23999"/>
                  </a:lnTo>
                  <a:lnTo>
                    <a:pt x="33260" y="24482"/>
                  </a:lnTo>
                  <a:lnTo>
                    <a:pt x="32974" y="24965"/>
                  </a:lnTo>
                  <a:lnTo>
                    <a:pt x="32831" y="25206"/>
                  </a:lnTo>
                  <a:lnTo>
                    <a:pt x="32679" y="25438"/>
                  </a:lnTo>
                  <a:lnTo>
                    <a:pt x="32527" y="25671"/>
                  </a:lnTo>
                  <a:lnTo>
                    <a:pt x="32366" y="25894"/>
                  </a:lnTo>
                  <a:lnTo>
                    <a:pt x="32188" y="26100"/>
                  </a:lnTo>
                  <a:lnTo>
                    <a:pt x="32098" y="26198"/>
                  </a:lnTo>
                  <a:lnTo>
                    <a:pt x="32000" y="26297"/>
                  </a:lnTo>
                  <a:lnTo>
                    <a:pt x="31902" y="26386"/>
                  </a:lnTo>
                  <a:lnTo>
                    <a:pt x="31794" y="26457"/>
                  </a:lnTo>
                  <a:lnTo>
                    <a:pt x="31687" y="26529"/>
                  </a:lnTo>
                  <a:lnTo>
                    <a:pt x="31580" y="26583"/>
                  </a:lnTo>
                  <a:lnTo>
                    <a:pt x="31517" y="26600"/>
                  </a:lnTo>
                  <a:lnTo>
                    <a:pt x="31490" y="26609"/>
                  </a:lnTo>
                  <a:lnTo>
                    <a:pt x="31464" y="26609"/>
                  </a:lnTo>
                  <a:lnTo>
                    <a:pt x="31410" y="26618"/>
                  </a:lnTo>
                  <a:lnTo>
                    <a:pt x="31347" y="26627"/>
                  </a:lnTo>
                  <a:lnTo>
                    <a:pt x="31222" y="26618"/>
                  </a:lnTo>
                  <a:lnTo>
                    <a:pt x="31106" y="26592"/>
                  </a:lnTo>
                  <a:lnTo>
                    <a:pt x="30999" y="26547"/>
                  </a:lnTo>
                  <a:lnTo>
                    <a:pt x="30883" y="26493"/>
                  </a:lnTo>
                  <a:lnTo>
                    <a:pt x="30775" y="26422"/>
                  </a:lnTo>
                  <a:lnTo>
                    <a:pt x="30668" y="26332"/>
                  </a:lnTo>
                  <a:lnTo>
                    <a:pt x="30463" y="26145"/>
                  </a:lnTo>
                  <a:lnTo>
                    <a:pt x="30248" y="25948"/>
                  </a:lnTo>
                  <a:lnTo>
                    <a:pt x="30132" y="25850"/>
                  </a:lnTo>
                  <a:lnTo>
                    <a:pt x="30007" y="25760"/>
                  </a:lnTo>
                  <a:lnTo>
                    <a:pt x="29873" y="25680"/>
                  </a:lnTo>
                  <a:lnTo>
                    <a:pt x="29801" y="25635"/>
                  </a:lnTo>
                  <a:lnTo>
                    <a:pt x="29721" y="25608"/>
                  </a:lnTo>
                  <a:lnTo>
                    <a:pt x="29649" y="25582"/>
                  </a:lnTo>
                  <a:lnTo>
                    <a:pt x="29569" y="25564"/>
                  </a:lnTo>
                  <a:lnTo>
                    <a:pt x="29497" y="25537"/>
                  </a:lnTo>
                  <a:lnTo>
                    <a:pt x="29417" y="25528"/>
                  </a:lnTo>
                  <a:lnTo>
                    <a:pt x="29265" y="25501"/>
                  </a:lnTo>
                  <a:lnTo>
                    <a:pt x="29122" y="25483"/>
                  </a:lnTo>
                  <a:lnTo>
                    <a:pt x="28818" y="25465"/>
                  </a:lnTo>
                  <a:lnTo>
                    <a:pt x="28523" y="25456"/>
                  </a:lnTo>
                  <a:lnTo>
                    <a:pt x="28228" y="25465"/>
                  </a:lnTo>
                  <a:lnTo>
                    <a:pt x="27933" y="25474"/>
                  </a:lnTo>
                  <a:lnTo>
                    <a:pt x="27352" y="25501"/>
                  </a:lnTo>
                  <a:lnTo>
                    <a:pt x="27057" y="25501"/>
                  </a:lnTo>
                  <a:lnTo>
                    <a:pt x="26771" y="25492"/>
                  </a:lnTo>
                  <a:lnTo>
                    <a:pt x="26628" y="25483"/>
                  </a:lnTo>
                  <a:lnTo>
                    <a:pt x="26485" y="25474"/>
                  </a:lnTo>
                  <a:lnTo>
                    <a:pt x="26351" y="25456"/>
                  </a:lnTo>
                  <a:lnTo>
                    <a:pt x="26279" y="25438"/>
                  </a:lnTo>
                  <a:lnTo>
                    <a:pt x="26208" y="25430"/>
                  </a:lnTo>
                  <a:lnTo>
                    <a:pt x="25627" y="25322"/>
                  </a:lnTo>
                  <a:lnTo>
                    <a:pt x="25028" y="25224"/>
                  </a:lnTo>
                  <a:lnTo>
                    <a:pt x="24733" y="25188"/>
                  </a:lnTo>
                  <a:lnTo>
                    <a:pt x="24438" y="25152"/>
                  </a:lnTo>
                  <a:lnTo>
                    <a:pt x="24134" y="25126"/>
                  </a:lnTo>
                  <a:lnTo>
                    <a:pt x="23830" y="25099"/>
                  </a:lnTo>
                  <a:lnTo>
                    <a:pt x="23526" y="25090"/>
                  </a:lnTo>
                  <a:lnTo>
                    <a:pt x="23223" y="25081"/>
                  </a:lnTo>
                  <a:lnTo>
                    <a:pt x="22919" y="25081"/>
                  </a:lnTo>
                  <a:lnTo>
                    <a:pt x="22615" y="25099"/>
                  </a:lnTo>
                  <a:lnTo>
                    <a:pt x="22302" y="25117"/>
                  </a:lnTo>
                  <a:lnTo>
                    <a:pt x="22150" y="25126"/>
                  </a:lnTo>
                  <a:lnTo>
                    <a:pt x="21998" y="25144"/>
                  </a:lnTo>
                  <a:lnTo>
                    <a:pt x="21837" y="25161"/>
                  </a:lnTo>
                  <a:lnTo>
                    <a:pt x="21685" y="25188"/>
                  </a:lnTo>
                  <a:lnTo>
                    <a:pt x="21390" y="25251"/>
                  </a:lnTo>
                  <a:lnTo>
                    <a:pt x="21247" y="25278"/>
                  </a:lnTo>
                  <a:lnTo>
                    <a:pt x="21113" y="25287"/>
                  </a:lnTo>
                  <a:lnTo>
                    <a:pt x="20961" y="25287"/>
                  </a:lnTo>
                  <a:lnTo>
                    <a:pt x="20925" y="25278"/>
                  </a:lnTo>
                  <a:lnTo>
                    <a:pt x="20863" y="25260"/>
                  </a:lnTo>
                  <a:lnTo>
                    <a:pt x="20729" y="25224"/>
                  </a:lnTo>
                  <a:lnTo>
                    <a:pt x="20595" y="25170"/>
                  </a:lnTo>
                  <a:lnTo>
                    <a:pt x="20461" y="25108"/>
                  </a:lnTo>
                  <a:lnTo>
                    <a:pt x="20327" y="25036"/>
                  </a:lnTo>
                  <a:lnTo>
                    <a:pt x="20049" y="24902"/>
                  </a:lnTo>
                  <a:lnTo>
                    <a:pt x="19897" y="24840"/>
                  </a:lnTo>
                  <a:lnTo>
                    <a:pt x="19817" y="24813"/>
                  </a:lnTo>
                  <a:lnTo>
                    <a:pt x="19737" y="24786"/>
                  </a:lnTo>
                  <a:lnTo>
                    <a:pt x="19647" y="24768"/>
                  </a:lnTo>
                  <a:lnTo>
                    <a:pt x="19558" y="24759"/>
                  </a:lnTo>
                  <a:lnTo>
                    <a:pt x="19459" y="24759"/>
                  </a:lnTo>
                  <a:lnTo>
                    <a:pt x="19361" y="24768"/>
                  </a:lnTo>
                  <a:lnTo>
                    <a:pt x="19272" y="24786"/>
                  </a:lnTo>
                  <a:lnTo>
                    <a:pt x="19173" y="24822"/>
                  </a:lnTo>
                  <a:lnTo>
                    <a:pt x="19093" y="24866"/>
                  </a:lnTo>
                  <a:lnTo>
                    <a:pt x="19013" y="24911"/>
                  </a:lnTo>
                  <a:lnTo>
                    <a:pt x="18941" y="24965"/>
                  </a:lnTo>
                  <a:lnTo>
                    <a:pt x="18879" y="25027"/>
                  </a:lnTo>
                  <a:lnTo>
                    <a:pt x="18762" y="25161"/>
                  </a:lnTo>
                  <a:lnTo>
                    <a:pt x="18664" y="25295"/>
                  </a:lnTo>
                  <a:lnTo>
                    <a:pt x="18575" y="25430"/>
                  </a:lnTo>
                  <a:lnTo>
                    <a:pt x="18557" y="25474"/>
                  </a:lnTo>
                  <a:lnTo>
                    <a:pt x="18548" y="25519"/>
                  </a:lnTo>
                  <a:lnTo>
                    <a:pt x="18557" y="25564"/>
                  </a:lnTo>
                  <a:lnTo>
                    <a:pt x="18575" y="25599"/>
                  </a:lnTo>
                  <a:lnTo>
                    <a:pt x="18628" y="25689"/>
                  </a:lnTo>
                  <a:lnTo>
                    <a:pt x="18664" y="25787"/>
                  </a:lnTo>
                  <a:lnTo>
                    <a:pt x="18709" y="25885"/>
                  </a:lnTo>
                  <a:lnTo>
                    <a:pt x="18735" y="25984"/>
                  </a:lnTo>
                  <a:lnTo>
                    <a:pt x="18762" y="26082"/>
                  </a:lnTo>
                  <a:lnTo>
                    <a:pt x="18780" y="26189"/>
                  </a:lnTo>
                  <a:lnTo>
                    <a:pt x="18789" y="26288"/>
                  </a:lnTo>
                  <a:lnTo>
                    <a:pt x="18789" y="26395"/>
                  </a:lnTo>
                  <a:lnTo>
                    <a:pt x="18789" y="26502"/>
                  </a:lnTo>
                  <a:lnTo>
                    <a:pt x="18780" y="26609"/>
                  </a:lnTo>
                  <a:lnTo>
                    <a:pt x="18762" y="26717"/>
                  </a:lnTo>
                  <a:lnTo>
                    <a:pt x="18744" y="26824"/>
                  </a:lnTo>
                  <a:lnTo>
                    <a:pt x="18691" y="27030"/>
                  </a:lnTo>
                  <a:lnTo>
                    <a:pt x="18610" y="27235"/>
                  </a:lnTo>
                  <a:lnTo>
                    <a:pt x="18512" y="27432"/>
                  </a:lnTo>
                  <a:lnTo>
                    <a:pt x="18405" y="27628"/>
                  </a:lnTo>
                  <a:lnTo>
                    <a:pt x="18280" y="27807"/>
                  </a:lnTo>
                  <a:lnTo>
                    <a:pt x="18137" y="27977"/>
                  </a:lnTo>
                  <a:lnTo>
                    <a:pt x="17985" y="28138"/>
                  </a:lnTo>
                  <a:lnTo>
                    <a:pt x="17824" y="28281"/>
                  </a:lnTo>
                  <a:lnTo>
                    <a:pt x="17734" y="28352"/>
                  </a:lnTo>
                  <a:lnTo>
                    <a:pt x="17645" y="28406"/>
                  </a:lnTo>
                  <a:lnTo>
                    <a:pt x="17632" y="28413"/>
                  </a:lnTo>
                  <a:lnTo>
                    <a:pt x="17632" y="28413"/>
                  </a:lnTo>
                  <a:lnTo>
                    <a:pt x="17574" y="28236"/>
                  </a:lnTo>
                  <a:lnTo>
                    <a:pt x="17502" y="28048"/>
                  </a:lnTo>
                  <a:lnTo>
                    <a:pt x="17422" y="27861"/>
                  </a:lnTo>
                  <a:lnTo>
                    <a:pt x="17261" y="27494"/>
                  </a:lnTo>
                  <a:lnTo>
                    <a:pt x="17082" y="27137"/>
                  </a:lnTo>
                  <a:lnTo>
                    <a:pt x="16894" y="26779"/>
                  </a:lnTo>
                  <a:lnTo>
                    <a:pt x="16787" y="26609"/>
                  </a:lnTo>
                  <a:lnTo>
                    <a:pt x="16680" y="26431"/>
                  </a:lnTo>
                  <a:lnTo>
                    <a:pt x="16555" y="26261"/>
                  </a:lnTo>
                  <a:lnTo>
                    <a:pt x="16483" y="26171"/>
                  </a:lnTo>
                  <a:lnTo>
                    <a:pt x="16429" y="26127"/>
                  </a:lnTo>
                  <a:lnTo>
                    <a:pt x="16376" y="26082"/>
                  </a:lnTo>
                  <a:lnTo>
                    <a:pt x="16358" y="26064"/>
                  </a:lnTo>
                  <a:lnTo>
                    <a:pt x="16331" y="26055"/>
                  </a:lnTo>
                  <a:lnTo>
                    <a:pt x="16313" y="26046"/>
                  </a:lnTo>
                  <a:lnTo>
                    <a:pt x="16295" y="26037"/>
                  </a:lnTo>
                  <a:lnTo>
                    <a:pt x="16260" y="26028"/>
                  </a:lnTo>
                  <a:lnTo>
                    <a:pt x="16253" y="26028"/>
                  </a:lnTo>
                  <a:lnTo>
                    <a:pt x="16251" y="26019"/>
                  </a:lnTo>
                  <a:lnTo>
                    <a:pt x="16206" y="25868"/>
                  </a:lnTo>
                  <a:lnTo>
                    <a:pt x="16152" y="25716"/>
                  </a:lnTo>
                  <a:lnTo>
                    <a:pt x="16099" y="25564"/>
                  </a:lnTo>
                  <a:lnTo>
                    <a:pt x="16036" y="25421"/>
                  </a:lnTo>
                  <a:lnTo>
                    <a:pt x="15965" y="25269"/>
                  </a:lnTo>
                  <a:lnTo>
                    <a:pt x="15920" y="25197"/>
                  </a:lnTo>
                  <a:lnTo>
                    <a:pt x="15884" y="25126"/>
                  </a:lnTo>
                  <a:lnTo>
                    <a:pt x="15795" y="24992"/>
                  </a:lnTo>
                  <a:lnTo>
                    <a:pt x="15705" y="24858"/>
                  </a:lnTo>
                  <a:lnTo>
                    <a:pt x="15607" y="24732"/>
                  </a:lnTo>
                  <a:lnTo>
                    <a:pt x="15509" y="24607"/>
                  </a:lnTo>
                  <a:lnTo>
                    <a:pt x="15401" y="24482"/>
                  </a:lnTo>
                  <a:lnTo>
                    <a:pt x="15187" y="24250"/>
                  </a:lnTo>
                  <a:lnTo>
                    <a:pt x="14677" y="23722"/>
                  </a:lnTo>
                  <a:lnTo>
                    <a:pt x="14436" y="23463"/>
                  </a:lnTo>
                  <a:lnTo>
                    <a:pt x="14204" y="23204"/>
                  </a:lnTo>
                  <a:lnTo>
                    <a:pt x="13980" y="22927"/>
                  </a:lnTo>
                  <a:lnTo>
                    <a:pt x="13775" y="22641"/>
                  </a:lnTo>
                  <a:lnTo>
                    <a:pt x="13587" y="22346"/>
                  </a:lnTo>
                  <a:lnTo>
                    <a:pt x="13408" y="22042"/>
                  </a:lnTo>
                  <a:lnTo>
                    <a:pt x="13238" y="21729"/>
                  </a:lnTo>
                  <a:lnTo>
                    <a:pt x="13086" y="21416"/>
                  </a:lnTo>
                  <a:lnTo>
                    <a:pt x="12943" y="21094"/>
                  </a:lnTo>
                  <a:lnTo>
                    <a:pt x="12800" y="20764"/>
                  </a:lnTo>
                  <a:lnTo>
                    <a:pt x="12532" y="20111"/>
                  </a:lnTo>
                  <a:lnTo>
                    <a:pt x="12497" y="20022"/>
                  </a:lnTo>
                  <a:lnTo>
                    <a:pt x="12461" y="19932"/>
                  </a:lnTo>
                  <a:lnTo>
                    <a:pt x="12371" y="19772"/>
                  </a:lnTo>
                  <a:lnTo>
                    <a:pt x="12202" y="19459"/>
                  </a:lnTo>
                  <a:lnTo>
                    <a:pt x="12023" y="19146"/>
                  </a:lnTo>
                  <a:lnTo>
                    <a:pt x="11835" y="18842"/>
                  </a:lnTo>
                  <a:lnTo>
                    <a:pt x="11451" y="18243"/>
                  </a:lnTo>
                  <a:lnTo>
                    <a:pt x="11057" y="17662"/>
                  </a:lnTo>
                  <a:lnTo>
                    <a:pt x="10852" y="17376"/>
                  </a:lnTo>
                  <a:lnTo>
                    <a:pt x="10637" y="17090"/>
                  </a:lnTo>
                  <a:lnTo>
                    <a:pt x="10423" y="16813"/>
                  </a:lnTo>
                  <a:lnTo>
                    <a:pt x="10199" y="16536"/>
                  </a:lnTo>
                  <a:lnTo>
                    <a:pt x="9976" y="16268"/>
                  </a:lnTo>
                  <a:lnTo>
                    <a:pt x="9735" y="16009"/>
                  </a:lnTo>
                  <a:lnTo>
                    <a:pt x="9601" y="15883"/>
                  </a:lnTo>
                  <a:lnTo>
                    <a:pt x="9466" y="15758"/>
                  </a:lnTo>
                  <a:lnTo>
                    <a:pt x="9332" y="15642"/>
                  </a:lnTo>
                  <a:lnTo>
                    <a:pt x="9171" y="15535"/>
                  </a:lnTo>
                  <a:lnTo>
                    <a:pt x="9091" y="15490"/>
                  </a:lnTo>
                  <a:lnTo>
                    <a:pt x="9046" y="15463"/>
                  </a:lnTo>
                  <a:lnTo>
                    <a:pt x="9002" y="15445"/>
                  </a:lnTo>
                  <a:lnTo>
                    <a:pt x="8894" y="15410"/>
                  </a:lnTo>
                  <a:lnTo>
                    <a:pt x="8841" y="15392"/>
                  </a:lnTo>
                  <a:lnTo>
                    <a:pt x="8778" y="15383"/>
                  </a:lnTo>
                  <a:lnTo>
                    <a:pt x="8716" y="15383"/>
                  </a:lnTo>
                  <a:lnTo>
                    <a:pt x="8644" y="15392"/>
                  </a:lnTo>
                  <a:lnTo>
                    <a:pt x="8617" y="15401"/>
                  </a:lnTo>
                  <a:lnTo>
                    <a:pt x="8582" y="15419"/>
                  </a:lnTo>
                  <a:lnTo>
                    <a:pt x="8546" y="15428"/>
                  </a:lnTo>
                  <a:lnTo>
                    <a:pt x="8519" y="15454"/>
                  </a:lnTo>
                  <a:lnTo>
                    <a:pt x="8456" y="15490"/>
                  </a:lnTo>
                  <a:lnTo>
                    <a:pt x="8438" y="15512"/>
                  </a:lnTo>
                  <a:lnTo>
                    <a:pt x="8438" y="15512"/>
                  </a:lnTo>
                  <a:lnTo>
                    <a:pt x="8376" y="15481"/>
                  </a:lnTo>
                  <a:lnTo>
                    <a:pt x="8206" y="15383"/>
                  </a:lnTo>
                  <a:lnTo>
                    <a:pt x="8054" y="15276"/>
                  </a:lnTo>
                  <a:lnTo>
                    <a:pt x="7902" y="15142"/>
                  </a:lnTo>
                  <a:lnTo>
                    <a:pt x="7768" y="14999"/>
                  </a:lnTo>
                  <a:lnTo>
                    <a:pt x="7643" y="14847"/>
                  </a:lnTo>
                  <a:lnTo>
                    <a:pt x="7527" y="14677"/>
                  </a:lnTo>
                  <a:lnTo>
                    <a:pt x="7420" y="14507"/>
                  </a:lnTo>
                  <a:lnTo>
                    <a:pt x="7312" y="14337"/>
                  </a:lnTo>
                  <a:lnTo>
                    <a:pt x="7214" y="14158"/>
                  </a:lnTo>
                  <a:lnTo>
                    <a:pt x="7026" y="13783"/>
                  </a:lnTo>
                  <a:lnTo>
                    <a:pt x="6964" y="13694"/>
                  </a:lnTo>
                  <a:lnTo>
                    <a:pt x="6937" y="13640"/>
                  </a:lnTo>
                  <a:lnTo>
                    <a:pt x="6910" y="13604"/>
                  </a:lnTo>
                  <a:lnTo>
                    <a:pt x="6812" y="13425"/>
                  </a:lnTo>
                  <a:lnTo>
                    <a:pt x="6722" y="13256"/>
                  </a:lnTo>
                  <a:lnTo>
                    <a:pt x="6678" y="13157"/>
                  </a:lnTo>
                  <a:lnTo>
                    <a:pt x="6642" y="13068"/>
                  </a:lnTo>
                  <a:lnTo>
                    <a:pt x="6570" y="12880"/>
                  </a:lnTo>
                  <a:lnTo>
                    <a:pt x="6499" y="12692"/>
                  </a:lnTo>
                  <a:lnTo>
                    <a:pt x="6374" y="12308"/>
                  </a:lnTo>
                  <a:lnTo>
                    <a:pt x="6141" y="11522"/>
                  </a:lnTo>
                  <a:lnTo>
                    <a:pt x="6079" y="11325"/>
                  </a:lnTo>
                  <a:lnTo>
                    <a:pt x="6016" y="11128"/>
                  </a:lnTo>
                  <a:lnTo>
                    <a:pt x="5945" y="10932"/>
                  </a:lnTo>
                  <a:lnTo>
                    <a:pt x="5864" y="10744"/>
                  </a:lnTo>
                  <a:lnTo>
                    <a:pt x="5766" y="10547"/>
                  </a:lnTo>
                  <a:lnTo>
                    <a:pt x="5682" y="10395"/>
                  </a:lnTo>
                  <a:lnTo>
                    <a:pt x="5739" y="10395"/>
                  </a:lnTo>
                  <a:lnTo>
                    <a:pt x="5739" y="10386"/>
                  </a:lnTo>
                  <a:lnTo>
                    <a:pt x="5730" y="10377"/>
                  </a:lnTo>
                  <a:lnTo>
                    <a:pt x="5730" y="10368"/>
                  </a:lnTo>
                  <a:lnTo>
                    <a:pt x="5730" y="10333"/>
                  </a:lnTo>
                  <a:lnTo>
                    <a:pt x="5730" y="10261"/>
                  </a:lnTo>
                  <a:lnTo>
                    <a:pt x="5721" y="10127"/>
                  </a:lnTo>
                  <a:lnTo>
                    <a:pt x="5712" y="9859"/>
                  </a:lnTo>
                  <a:lnTo>
                    <a:pt x="5712" y="9600"/>
                  </a:lnTo>
                  <a:lnTo>
                    <a:pt x="5706" y="9497"/>
                  </a:lnTo>
                  <a:lnTo>
                    <a:pt x="5712" y="9484"/>
                  </a:lnTo>
                  <a:lnTo>
                    <a:pt x="6034" y="8438"/>
                  </a:lnTo>
                  <a:lnTo>
                    <a:pt x="6034" y="8411"/>
                  </a:lnTo>
                  <a:lnTo>
                    <a:pt x="6034" y="8375"/>
                  </a:lnTo>
                  <a:lnTo>
                    <a:pt x="6034" y="8348"/>
                  </a:lnTo>
                  <a:lnTo>
                    <a:pt x="6025" y="8322"/>
                  </a:lnTo>
                  <a:lnTo>
                    <a:pt x="6007" y="8304"/>
                  </a:lnTo>
                  <a:lnTo>
                    <a:pt x="5989" y="8277"/>
                  </a:lnTo>
                  <a:lnTo>
                    <a:pt x="5963" y="8259"/>
                  </a:lnTo>
                  <a:lnTo>
                    <a:pt x="5936" y="8250"/>
                  </a:lnTo>
                  <a:lnTo>
                    <a:pt x="5900" y="8241"/>
                  </a:lnTo>
                  <a:lnTo>
                    <a:pt x="5881" y="8241"/>
                  </a:lnTo>
                  <a:lnTo>
                    <a:pt x="5855" y="8125"/>
                  </a:lnTo>
                  <a:lnTo>
                    <a:pt x="5811" y="7910"/>
                  </a:lnTo>
                  <a:lnTo>
                    <a:pt x="5748" y="7705"/>
                  </a:lnTo>
                  <a:lnTo>
                    <a:pt x="5702" y="7559"/>
                  </a:lnTo>
                  <a:lnTo>
                    <a:pt x="5703" y="7553"/>
                  </a:lnTo>
                  <a:lnTo>
                    <a:pt x="5694" y="7535"/>
                  </a:lnTo>
                  <a:lnTo>
                    <a:pt x="5694" y="7534"/>
                  </a:lnTo>
                  <a:lnTo>
                    <a:pt x="5686" y="7508"/>
                  </a:lnTo>
                  <a:lnTo>
                    <a:pt x="5614" y="7312"/>
                  </a:lnTo>
                  <a:lnTo>
                    <a:pt x="5534" y="7115"/>
                  </a:lnTo>
                  <a:lnTo>
                    <a:pt x="5459" y="6958"/>
                  </a:lnTo>
                  <a:lnTo>
                    <a:pt x="5471" y="6927"/>
                  </a:lnTo>
                  <a:lnTo>
                    <a:pt x="5462" y="6891"/>
                  </a:lnTo>
                  <a:lnTo>
                    <a:pt x="5453" y="6856"/>
                  </a:lnTo>
                  <a:lnTo>
                    <a:pt x="5426" y="6820"/>
                  </a:lnTo>
                  <a:lnTo>
                    <a:pt x="5337" y="6713"/>
                  </a:lnTo>
                  <a:lnTo>
                    <a:pt x="5248" y="6579"/>
                  </a:lnTo>
                  <a:lnTo>
                    <a:pt x="5167" y="6445"/>
                  </a:lnTo>
                  <a:lnTo>
                    <a:pt x="5096" y="6302"/>
                  </a:lnTo>
                  <a:lnTo>
                    <a:pt x="4962" y="6016"/>
                  </a:lnTo>
                  <a:lnTo>
                    <a:pt x="4836" y="5721"/>
                  </a:lnTo>
                  <a:lnTo>
                    <a:pt x="4595" y="5131"/>
                  </a:lnTo>
                  <a:lnTo>
                    <a:pt x="4470" y="4827"/>
                  </a:lnTo>
                  <a:lnTo>
                    <a:pt x="4407" y="4684"/>
                  </a:lnTo>
                  <a:lnTo>
                    <a:pt x="4363" y="4603"/>
                  </a:lnTo>
                  <a:lnTo>
                    <a:pt x="4354" y="4576"/>
                  </a:lnTo>
                  <a:lnTo>
                    <a:pt x="4336" y="4550"/>
                  </a:lnTo>
                  <a:lnTo>
                    <a:pt x="4318" y="4532"/>
                  </a:lnTo>
                  <a:lnTo>
                    <a:pt x="4295" y="4517"/>
                  </a:lnTo>
                  <a:lnTo>
                    <a:pt x="4193" y="4326"/>
                  </a:lnTo>
                  <a:lnTo>
                    <a:pt x="4050" y="4121"/>
                  </a:lnTo>
                  <a:lnTo>
                    <a:pt x="3907" y="3924"/>
                  </a:lnTo>
                  <a:lnTo>
                    <a:pt x="3755" y="3727"/>
                  </a:lnTo>
                  <a:lnTo>
                    <a:pt x="3531" y="3468"/>
                  </a:lnTo>
                  <a:lnTo>
                    <a:pt x="3308" y="3218"/>
                  </a:lnTo>
                  <a:lnTo>
                    <a:pt x="3076" y="2976"/>
                  </a:lnTo>
                  <a:lnTo>
                    <a:pt x="2852" y="2762"/>
                  </a:lnTo>
                  <a:lnTo>
                    <a:pt x="2629" y="2556"/>
                  </a:lnTo>
                  <a:lnTo>
                    <a:pt x="2405" y="2360"/>
                  </a:lnTo>
                  <a:lnTo>
                    <a:pt x="2298" y="2270"/>
                  </a:lnTo>
                  <a:lnTo>
                    <a:pt x="2235" y="2235"/>
                  </a:lnTo>
                  <a:lnTo>
                    <a:pt x="2209" y="2208"/>
                  </a:lnTo>
                  <a:lnTo>
                    <a:pt x="2173" y="2181"/>
                  </a:lnTo>
                  <a:lnTo>
                    <a:pt x="2101" y="2145"/>
                  </a:lnTo>
                  <a:lnTo>
                    <a:pt x="2021" y="2118"/>
                  </a:lnTo>
                  <a:lnTo>
                    <a:pt x="1887" y="2083"/>
                  </a:lnTo>
                  <a:lnTo>
                    <a:pt x="1744" y="2065"/>
                  </a:lnTo>
                  <a:lnTo>
                    <a:pt x="1619" y="2047"/>
                  </a:lnTo>
                  <a:lnTo>
                    <a:pt x="1502" y="2029"/>
                  </a:lnTo>
                  <a:lnTo>
                    <a:pt x="1386" y="2011"/>
                  </a:lnTo>
                  <a:lnTo>
                    <a:pt x="1279" y="1984"/>
                  </a:lnTo>
                  <a:lnTo>
                    <a:pt x="1181" y="1958"/>
                  </a:lnTo>
                  <a:lnTo>
                    <a:pt x="1136" y="1940"/>
                  </a:lnTo>
                  <a:lnTo>
                    <a:pt x="1091" y="1913"/>
                  </a:lnTo>
                  <a:lnTo>
                    <a:pt x="1056" y="1886"/>
                  </a:lnTo>
                  <a:lnTo>
                    <a:pt x="1011" y="1859"/>
                  </a:lnTo>
                  <a:lnTo>
                    <a:pt x="939" y="1797"/>
                  </a:lnTo>
                  <a:lnTo>
                    <a:pt x="877" y="1725"/>
                  </a:lnTo>
                  <a:lnTo>
                    <a:pt x="823" y="1645"/>
                  </a:lnTo>
                  <a:lnTo>
                    <a:pt x="769" y="1573"/>
                  </a:lnTo>
                  <a:lnTo>
                    <a:pt x="725" y="1493"/>
                  </a:lnTo>
                  <a:lnTo>
                    <a:pt x="689" y="1412"/>
                  </a:lnTo>
                  <a:lnTo>
                    <a:pt x="618" y="1251"/>
                  </a:lnTo>
                  <a:lnTo>
                    <a:pt x="519" y="939"/>
                  </a:lnTo>
                  <a:lnTo>
                    <a:pt x="421" y="670"/>
                  </a:lnTo>
                  <a:lnTo>
                    <a:pt x="376" y="554"/>
                  </a:lnTo>
                  <a:lnTo>
                    <a:pt x="332" y="447"/>
                  </a:lnTo>
                  <a:lnTo>
                    <a:pt x="287" y="349"/>
                  </a:lnTo>
                  <a:lnTo>
                    <a:pt x="242" y="268"/>
                  </a:lnTo>
                  <a:lnTo>
                    <a:pt x="153" y="134"/>
                  </a:lnTo>
                  <a:lnTo>
                    <a:pt x="72" y="54"/>
                  </a:lnTo>
                  <a:lnTo>
                    <a:pt x="19" y="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7" name="Google Shape;1637;p51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638" name="Google Shape;1638;p51"/>
          <p:cNvSpPr/>
          <p:nvPr/>
        </p:nvSpPr>
        <p:spPr>
          <a:xfrm rot="10800000">
            <a:off x="2170500" y="1313689"/>
            <a:ext cx="841500" cy="841500"/>
          </a:xfrm>
          <a:prstGeom prst="donut">
            <a:avLst>
              <a:gd fmla="val 15076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51"/>
          <p:cNvSpPr/>
          <p:nvPr/>
        </p:nvSpPr>
        <p:spPr>
          <a:xfrm rot="10800000">
            <a:off x="2171700" y="1314739"/>
            <a:ext cx="839100" cy="839400"/>
          </a:xfrm>
          <a:prstGeom prst="blockArc">
            <a:avLst>
              <a:gd fmla="val 5423556" name="adj1"/>
              <a:gd fmla="val 16203475" name="adj2"/>
              <a:gd fmla="val 1498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51"/>
          <p:cNvSpPr txBox="1"/>
          <p:nvPr/>
        </p:nvSpPr>
        <p:spPr>
          <a:xfrm>
            <a:off x="457200" y="1606472"/>
            <a:ext cx="17133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2727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1" name="Google Shape;1641;p51"/>
          <p:cNvSpPr txBox="1"/>
          <p:nvPr/>
        </p:nvSpPr>
        <p:spPr>
          <a:xfrm>
            <a:off x="457200" y="1360535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Mesophytes</a:t>
            </a:r>
            <a:endParaRPr b="1" sz="20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642" name="Google Shape;1642;p51"/>
          <p:cNvCxnSpPr>
            <a:stCxn id="1638" idx="2"/>
          </p:cNvCxnSpPr>
          <p:nvPr/>
        </p:nvCxnSpPr>
        <p:spPr>
          <a:xfrm>
            <a:off x="3012000" y="1734439"/>
            <a:ext cx="1143000" cy="532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643" name="Google Shape;1643;p51"/>
          <p:cNvSpPr txBox="1"/>
          <p:nvPr/>
        </p:nvSpPr>
        <p:spPr>
          <a:xfrm>
            <a:off x="457200" y="3614700"/>
            <a:ext cx="17133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rgbClr val="2727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4" name="Google Shape;1644;p51"/>
          <p:cNvSpPr txBox="1"/>
          <p:nvPr/>
        </p:nvSpPr>
        <p:spPr>
          <a:xfrm>
            <a:off x="457200" y="3375260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Hydrophytes</a:t>
            </a:r>
            <a:endParaRPr b="1" sz="20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5" name="Google Shape;1645;p51"/>
          <p:cNvSpPr txBox="1"/>
          <p:nvPr/>
        </p:nvSpPr>
        <p:spPr>
          <a:xfrm>
            <a:off x="6973500" y="1603819"/>
            <a:ext cx="17133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2727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2727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6" name="Google Shape;1646;p51"/>
          <p:cNvSpPr txBox="1"/>
          <p:nvPr/>
        </p:nvSpPr>
        <p:spPr>
          <a:xfrm>
            <a:off x="7094100" y="1363172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X</a:t>
            </a:r>
            <a:r>
              <a:rPr b="1" lang="en" sz="20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erophytes</a:t>
            </a:r>
            <a:endParaRPr b="1" sz="20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7" name="Google Shape;1647;p51"/>
          <p:cNvSpPr/>
          <p:nvPr/>
        </p:nvSpPr>
        <p:spPr>
          <a:xfrm rot="10800000">
            <a:off x="2170500" y="3325164"/>
            <a:ext cx="841500" cy="841500"/>
          </a:xfrm>
          <a:prstGeom prst="donut">
            <a:avLst>
              <a:gd fmla="val 15076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51"/>
          <p:cNvSpPr/>
          <p:nvPr/>
        </p:nvSpPr>
        <p:spPr>
          <a:xfrm rot="10800000">
            <a:off x="2171700" y="3326214"/>
            <a:ext cx="839100" cy="839400"/>
          </a:xfrm>
          <a:prstGeom prst="blockArc">
            <a:avLst>
              <a:gd fmla="val 5423556" name="adj1"/>
              <a:gd fmla="val 16203475" name="adj2"/>
              <a:gd fmla="val 14985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9" name="Google Shape;1649;p51"/>
          <p:cNvCxnSpPr>
            <a:stCxn id="1647" idx="2"/>
          </p:cNvCxnSpPr>
          <p:nvPr/>
        </p:nvCxnSpPr>
        <p:spPr>
          <a:xfrm flipH="1" rot="10800000">
            <a:off x="3012000" y="3391614"/>
            <a:ext cx="1067400" cy="354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650" name="Google Shape;1650;p51"/>
          <p:cNvCxnSpPr>
            <a:stCxn id="1651" idx="2"/>
          </p:cNvCxnSpPr>
          <p:nvPr/>
        </p:nvCxnSpPr>
        <p:spPr>
          <a:xfrm rot="10800000">
            <a:off x="4755600" y="3268014"/>
            <a:ext cx="1376400" cy="477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652" name="Google Shape;1652;p51"/>
          <p:cNvSpPr/>
          <p:nvPr/>
        </p:nvSpPr>
        <p:spPr>
          <a:xfrm>
            <a:off x="6132000" y="1313689"/>
            <a:ext cx="841500" cy="841500"/>
          </a:xfrm>
          <a:prstGeom prst="donut">
            <a:avLst>
              <a:gd fmla="val 15076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51"/>
          <p:cNvSpPr/>
          <p:nvPr/>
        </p:nvSpPr>
        <p:spPr>
          <a:xfrm>
            <a:off x="6133200" y="1314739"/>
            <a:ext cx="839100" cy="839400"/>
          </a:xfrm>
          <a:prstGeom prst="blockArc">
            <a:avLst>
              <a:gd fmla="val 5423556" name="adj1"/>
              <a:gd fmla="val 16203475" name="adj2"/>
              <a:gd fmla="val 14985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4" name="Google Shape;1654;p51"/>
          <p:cNvCxnSpPr>
            <a:stCxn id="1652" idx="2"/>
          </p:cNvCxnSpPr>
          <p:nvPr/>
        </p:nvCxnSpPr>
        <p:spPr>
          <a:xfrm flipH="1">
            <a:off x="4727100" y="1734439"/>
            <a:ext cx="1404900" cy="7809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655" name="Google Shape;1655;p51"/>
          <p:cNvSpPr txBox="1"/>
          <p:nvPr/>
        </p:nvSpPr>
        <p:spPr>
          <a:xfrm>
            <a:off x="6973500" y="3614700"/>
            <a:ext cx="17133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Mars is a cold place full of iron oxide dust</a:t>
            </a:r>
            <a:endParaRPr sz="1200">
              <a:solidFill>
                <a:srgbClr val="2727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6" name="Google Shape;1656;p51"/>
          <p:cNvSpPr txBox="1"/>
          <p:nvPr/>
        </p:nvSpPr>
        <p:spPr>
          <a:xfrm>
            <a:off x="7094100" y="3375260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Heliophytes</a:t>
            </a:r>
            <a:endParaRPr b="1" sz="20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1" name="Google Shape;1651;p51"/>
          <p:cNvSpPr/>
          <p:nvPr/>
        </p:nvSpPr>
        <p:spPr>
          <a:xfrm>
            <a:off x="6132000" y="3325164"/>
            <a:ext cx="841500" cy="841500"/>
          </a:xfrm>
          <a:prstGeom prst="donut">
            <a:avLst>
              <a:gd fmla="val 15076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51"/>
          <p:cNvSpPr/>
          <p:nvPr/>
        </p:nvSpPr>
        <p:spPr>
          <a:xfrm>
            <a:off x="6133200" y="3326214"/>
            <a:ext cx="839100" cy="839400"/>
          </a:xfrm>
          <a:prstGeom prst="blockArc">
            <a:avLst>
              <a:gd fmla="val 5423556" name="adj1"/>
              <a:gd fmla="val 16203475" name="adj2"/>
              <a:gd fmla="val 14985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51"/>
          <p:cNvSpPr/>
          <p:nvPr/>
        </p:nvSpPr>
        <p:spPr>
          <a:xfrm>
            <a:off x="6379825" y="3573456"/>
            <a:ext cx="345859" cy="344947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659" name="Google Shape;1659;p51"/>
          <p:cNvGrpSpPr/>
          <p:nvPr/>
        </p:nvGrpSpPr>
        <p:grpSpPr>
          <a:xfrm>
            <a:off x="6379825" y="1564593"/>
            <a:ext cx="345852" cy="339711"/>
            <a:chOff x="6006975" y="1564593"/>
            <a:chExt cx="345852" cy="339711"/>
          </a:xfrm>
        </p:grpSpPr>
        <p:sp>
          <p:nvSpPr>
            <p:cNvPr id="1660" name="Google Shape;1660;p51"/>
            <p:cNvSpPr/>
            <p:nvPr/>
          </p:nvSpPr>
          <p:spPr>
            <a:xfrm>
              <a:off x="6049207" y="1776680"/>
              <a:ext cx="76591" cy="48407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1"/>
            <p:cNvSpPr/>
            <p:nvPr/>
          </p:nvSpPr>
          <p:spPr>
            <a:xfrm>
              <a:off x="6049207" y="1644674"/>
              <a:ext cx="76591" cy="48435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1"/>
            <p:cNvSpPr/>
            <p:nvPr/>
          </p:nvSpPr>
          <p:spPr>
            <a:xfrm>
              <a:off x="6006975" y="1704504"/>
              <a:ext cx="109132" cy="59468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1"/>
            <p:cNvSpPr/>
            <p:nvPr/>
          </p:nvSpPr>
          <p:spPr>
            <a:xfrm>
              <a:off x="6127527" y="1745005"/>
              <a:ext cx="102987" cy="159299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1"/>
            <p:cNvSpPr/>
            <p:nvPr/>
          </p:nvSpPr>
          <p:spPr>
            <a:xfrm>
              <a:off x="6128393" y="1564593"/>
              <a:ext cx="102121" cy="159299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1"/>
            <p:cNvSpPr/>
            <p:nvPr/>
          </p:nvSpPr>
          <p:spPr>
            <a:xfrm>
              <a:off x="6246320" y="1644674"/>
              <a:ext cx="105641" cy="12058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1"/>
            <p:cNvSpPr/>
            <p:nvPr/>
          </p:nvSpPr>
          <p:spPr>
            <a:xfrm>
              <a:off x="6247214" y="1784585"/>
              <a:ext cx="105613" cy="119719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7" name="Google Shape;1667;p51"/>
          <p:cNvGrpSpPr/>
          <p:nvPr/>
        </p:nvGrpSpPr>
        <p:grpSpPr>
          <a:xfrm>
            <a:off x="2418337" y="1561969"/>
            <a:ext cx="345826" cy="344960"/>
            <a:chOff x="2791337" y="1561969"/>
            <a:chExt cx="345826" cy="344960"/>
          </a:xfrm>
        </p:grpSpPr>
        <p:sp>
          <p:nvSpPr>
            <p:cNvPr id="1668" name="Google Shape;1668;p51"/>
            <p:cNvSpPr/>
            <p:nvPr/>
          </p:nvSpPr>
          <p:spPr>
            <a:xfrm>
              <a:off x="2791337" y="1561969"/>
              <a:ext cx="263601" cy="28240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1"/>
            <p:cNvSpPr/>
            <p:nvPr/>
          </p:nvSpPr>
          <p:spPr>
            <a:xfrm>
              <a:off x="2985226" y="1562876"/>
              <a:ext cx="151938" cy="283285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1"/>
            <p:cNvSpPr/>
            <p:nvPr/>
          </p:nvSpPr>
          <p:spPr>
            <a:xfrm>
              <a:off x="2854757" y="1866682"/>
              <a:ext cx="221653" cy="40246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1" name="Google Shape;1671;p51"/>
          <p:cNvGrpSpPr/>
          <p:nvPr/>
        </p:nvGrpSpPr>
        <p:grpSpPr>
          <a:xfrm>
            <a:off x="2440231" y="3576075"/>
            <a:ext cx="301755" cy="339699"/>
            <a:chOff x="2813231" y="3576075"/>
            <a:chExt cx="301755" cy="339699"/>
          </a:xfrm>
        </p:grpSpPr>
        <p:sp>
          <p:nvSpPr>
            <p:cNvPr id="1672" name="Google Shape;1672;p51"/>
            <p:cNvSpPr/>
            <p:nvPr/>
          </p:nvSpPr>
          <p:spPr>
            <a:xfrm>
              <a:off x="2885591" y="3576075"/>
              <a:ext cx="158802" cy="161477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1"/>
            <p:cNvSpPr/>
            <p:nvPr/>
          </p:nvSpPr>
          <p:spPr>
            <a:xfrm>
              <a:off x="2813231" y="3716351"/>
              <a:ext cx="301755" cy="199424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8" name="Google Shape;1678;p52"/>
          <p:cNvGrpSpPr/>
          <p:nvPr/>
        </p:nvGrpSpPr>
        <p:grpSpPr>
          <a:xfrm>
            <a:off x="4736266" y="1376405"/>
            <a:ext cx="3950728" cy="3254602"/>
            <a:chOff x="457196" y="1272382"/>
            <a:chExt cx="4167434" cy="3433124"/>
          </a:xfrm>
        </p:grpSpPr>
        <p:sp>
          <p:nvSpPr>
            <p:cNvPr id="1679" name="Google Shape;1679;p52"/>
            <p:cNvSpPr/>
            <p:nvPr/>
          </p:nvSpPr>
          <p:spPr>
            <a:xfrm>
              <a:off x="457196" y="1992939"/>
              <a:ext cx="1106962" cy="985357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1921923" y="2319009"/>
              <a:ext cx="1252227" cy="178645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2"/>
            <p:cNvSpPr/>
            <p:nvPr/>
          </p:nvSpPr>
          <p:spPr>
            <a:xfrm>
              <a:off x="1809634" y="2365048"/>
              <a:ext cx="680089" cy="597869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1107660" y="1272382"/>
              <a:ext cx="1694923" cy="1063683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2250753" y="4047894"/>
              <a:ext cx="812685" cy="539260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1262192" y="3102612"/>
              <a:ext cx="994082" cy="1240150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2"/>
            <p:cNvSpPr/>
            <p:nvPr/>
          </p:nvSpPr>
          <p:spPr>
            <a:xfrm>
              <a:off x="893385" y="2350261"/>
              <a:ext cx="1052198" cy="1070239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2"/>
            <p:cNvSpPr/>
            <p:nvPr/>
          </p:nvSpPr>
          <p:spPr>
            <a:xfrm>
              <a:off x="1845766" y="4300519"/>
              <a:ext cx="346378" cy="404987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507080" y="1357855"/>
              <a:ext cx="1400646" cy="826389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1332877" y="2017635"/>
              <a:ext cx="1147529" cy="792426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2"/>
            <p:cNvSpPr/>
            <p:nvPr/>
          </p:nvSpPr>
          <p:spPr>
            <a:xfrm>
              <a:off x="2507764" y="1967751"/>
              <a:ext cx="2116866" cy="2588152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2"/>
            <p:cNvSpPr/>
            <p:nvPr/>
          </p:nvSpPr>
          <p:spPr>
            <a:xfrm>
              <a:off x="1689065" y="3788172"/>
              <a:ext cx="243899" cy="294818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1804656" y="3743217"/>
              <a:ext cx="619853" cy="741458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52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693" name="Google Shape;1693;p52"/>
          <p:cNvSpPr/>
          <p:nvPr/>
        </p:nvSpPr>
        <p:spPr>
          <a:xfrm>
            <a:off x="6641628" y="3058826"/>
            <a:ext cx="360600" cy="360600"/>
          </a:xfrm>
          <a:prstGeom prst="ellipse">
            <a:avLst/>
          </a:prstGeom>
          <a:solidFill>
            <a:srgbClr val="BAA86E">
              <a:alpha val="42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694" name="Google Shape;1694;p52"/>
          <p:cNvSpPr txBox="1"/>
          <p:nvPr/>
        </p:nvSpPr>
        <p:spPr>
          <a:xfrm>
            <a:off x="3875649" y="4175050"/>
            <a:ext cx="8040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80%</a:t>
            </a:r>
            <a:endParaRPr b="1" sz="2500">
              <a:solidFill>
                <a:schemeClr val="accent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grpSp>
        <p:nvGrpSpPr>
          <p:cNvPr id="1695" name="Google Shape;1695;p52"/>
          <p:cNvGrpSpPr/>
          <p:nvPr/>
        </p:nvGrpSpPr>
        <p:grpSpPr>
          <a:xfrm>
            <a:off x="457200" y="4171900"/>
            <a:ext cx="3217500" cy="344400"/>
            <a:chOff x="457200" y="4171900"/>
            <a:chExt cx="3217500" cy="344400"/>
          </a:xfrm>
        </p:grpSpPr>
        <p:sp>
          <p:nvSpPr>
            <p:cNvPr id="1696" name="Google Shape;1696;p52"/>
            <p:cNvSpPr/>
            <p:nvPr/>
          </p:nvSpPr>
          <p:spPr>
            <a:xfrm>
              <a:off x="457200" y="4171900"/>
              <a:ext cx="3217500" cy="3444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515963" y="4238575"/>
              <a:ext cx="2629800" cy="2112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sp>
        <p:nvSpPr>
          <p:cNvPr id="1698" name="Google Shape;1698;p52"/>
          <p:cNvSpPr txBox="1"/>
          <p:nvPr/>
        </p:nvSpPr>
        <p:spPr>
          <a:xfrm>
            <a:off x="3875649" y="3508300"/>
            <a:ext cx="8040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70%</a:t>
            </a:r>
            <a:endParaRPr b="1" sz="2500">
              <a:solidFill>
                <a:schemeClr val="accent3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grpSp>
        <p:nvGrpSpPr>
          <p:cNvPr id="1699" name="Google Shape;1699;p52"/>
          <p:cNvGrpSpPr/>
          <p:nvPr/>
        </p:nvGrpSpPr>
        <p:grpSpPr>
          <a:xfrm>
            <a:off x="457200" y="3505150"/>
            <a:ext cx="3217500" cy="344400"/>
            <a:chOff x="457200" y="3505150"/>
            <a:chExt cx="3217500" cy="344400"/>
          </a:xfrm>
        </p:grpSpPr>
        <p:sp>
          <p:nvSpPr>
            <p:cNvPr id="1700" name="Google Shape;1700;p52"/>
            <p:cNvSpPr/>
            <p:nvPr/>
          </p:nvSpPr>
          <p:spPr>
            <a:xfrm>
              <a:off x="457200" y="3505150"/>
              <a:ext cx="3217500" cy="3444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515967" y="3571825"/>
              <a:ext cx="2138400" cy="2112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sp>
        <p:nvSpPr>
          <p:cNvPr id="1702" name="Google Shape;1702;p52"/>
          <p:cNvSpPr txBox="1"/>
          <p:nvPr/>
        </p:nvSpPr>
        <p:spPr>
          <a:xfrm>
            <a:off x="3875649" y="2841550"/>
            <a:ext cx="8040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75%</a:t>
            </a:r>
            <a:endParaRPr b="1" sz="2500">
              <a:solidFill>
                <a:schemeClr val="accent4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grpSp>
        <p:nvGrpSpPr>
          <p:cNvPr id="1703" name="Google Shape;1703;p52"/>
          <p:cNvGrpSpPr/>
          <p:nvPr/>
        </p:nvGrpSpPr>
        <p:grpSpPr>
          <a:xfrm>
            <a:off x="457200" y="2838400"/>
            <a:ext cx="3217500" cy="344400"/>
            <a:chOff x="457200" y="2838400"/>
            <a:chExt cx="3217500" cy="344400"/>
          </a:xfrm>
        </p:grpSpPr>
        <p:sp>
          <p:nvSpPr>
            <p:cNvPr id="1704" name="Google Shape;1704;p52"/>
            <p:cNvSpPr/>
            <p:nvPr/>
          </p:nvSpPr>
          <p:spPr>
            <a:xfrm>
              <a:off x="457200" y="2838400"/>
              <a:ext cx="3217500" cy="3444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1705" name="Google Shape;1705;p52"/>
            <p:cNvSpPr/>
            <p:nvPr/>
          </p:nvSpPr>
          <p:spPr>
            <a:xfrm>
              <a:off x="515965" y="2905075"/>
              <a:ext cx="2436300" cy="2112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sp>
        <p:nvSpPr>
          <p:cNvPr id="1706" name="Google Shape;1706;p52"/>
          <p:cNvSpPr txBox="1"/>
          <p:nvPr/>
        </p:nvSpPr>
        <p:spPr>
          <a:xfrm>
            <a:off x="457200" y="1511200"/>
            <a:ext cx="42225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Unemployment Rate in Saudi Arabia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07" name="Google Shape;1707;p52"/>
          <p:cNvSpPr txBox="1"/>
          <p:nvPr/>
        </p:nvSpPr>
        <p:spPr>
          <a:xfrm>
            <a:off x="3875649" y="2174800"/>
            <a:ext cx="8040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5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30%</a:t>
            </a:r>
            <a:endParaRPr b="1" sz="2500">
              <a:solidFill>
                <a:schemeClr val="accent5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grpSp>
        <p:nvGrpSpPr>
          <p:cNvPr id="1708" name="Google Shape;1708;p52"/>
          <p:cNvGrpSpPr/>
          <p:nvPr/>
        </p:nvGrpSpPr>
        <p:grpSpPr>
          <a:xfrm>
            <a:off x="457200" y="2171650"/>
            <a:ext cx="3217500" cy="344400"/>
            <a:chOff x="457200" y="2171650"/>
            <a:chExt cx="3217500" cy="344400"/>
          </a:xfrm>
        </p:grpSpPr>
        <p:sp>
          <p:nvSpPr>
            <p:cNvPr id="1709" name="Google Shape;1709;p52"/>
            <p:cNvSpPr/>
            <p:nvPr/>
          </p:nvSpPr>
          <p:spPr>
            <a:xfrm>
              <a:off x="457200" y="2171650"/>
              <a:ext cx="3217500" cy="3444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15975" y="2238325"/>
              <a:ext cx="1308000" cy="2112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5428353" y="2823401"/>
            <a:ext cx="360600" cy="360600"/>
            <a:chOff x="7526103" y="2637751"/>
            <a:chExt cx="360600" cy="360600"/>
          </a:xfrm>
        </p:grpSpPr>
        <p:sp>
          <p:nvSpPr>
            <p:cNvPr id="1712" name="Google Shape;1712;p52"/>
            <p:cNvSpPr/>
            <p:nvPr/>
          </p:nvSpPr>
          <p:spPr>
            <a:xfrm>
              <a:off x="7526103" y="2637751"/>
              <a:ext cx="360600" cy="360600"/>
            </a:xfrm>
            <a:prstGeom prst="ellipse">
              <a:avLst/>
            </a:prstGeom>
            <a:solidFill>
              <a:srgbClr val="BAA86E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7603359" y="2715011"/>
              <a:ext cx="206100" cy="20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7680878" y="3547601"/>
            <a:ext cx="360600" cy="360600"/>
            <a:chOff x="7680878" y="3648676"/>
            <a:chExt cx="360600" cy="360600"/>
          </a:xfrm>
        </p:grpSpPr>
        <p:sp>
          <p:nvSpPr>
            <p:cNvPr id="1715" name="Google Shape;1715;p52"/>
            <p:cNvSpPr/>
            <p:nvPr/>
          </p:nvSpPr>
          <p:spPr>
            <a:xfrm>
              <a:off x="7680878" y="3648676"/>
              <a:ext cx="360600" cy="360600"/>
            </a:xfrm>
            <a:prstGeom prst="ellipse">
              <a:avLst/>
            </a:prstGeom>
            <a:solidFill>
              <a:srgbClr val="BAA86E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7758134" y="3725936"/>
              <a:ext cx="206100" cy="20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sp>
        <p:nvSpPr>
          <p:cNvPr id="1717" name="Google Shape;1717;p52"/>
          <p:cNvSpPr/>
          <p:nvPr/>
        </p:nvSpPr>
        <p:spPr>
          <a:xfrm>
            <a:off x="6718884" y="3136086"/>
            <a:ext cx="206100" cy="206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grpSp>
        <p:nvGrpSpPr>
          <p:cNvPr id="1718" name="Google Shape;1718;p52"/>
          <p:cNvGrpSpPr/>
          <p:nvPr/>
        </p:nvGrpSpPr>
        <p:grpSpPr>
          <a:xfrm>
            <a:off x="5428353" y="1781126"/>
            <a:ext cx="360600" cy="360600"/>
            <a:chOff x="7002228" y="1990051"/>
            <a:chExt cx="360600" cy="360600"/>
          </a:xfrm>
        </p:grpSpPr>
        <p:sp>
          <p:nvSpPr>
            <p:cNvPr id="1719" name="Google Shape;1719;p52"/>
            <p:cNvSpPr/>
            <p:nvPr/>
          </p:nvSpPr>
          <p:spPr>
            <a:xfrm>
              <a:off x="7002228" y="1990051"/>
              <a:ext cx="360600" cy="360600"/>
            </a:xfrm>
            <a:prstGeom prst="ellipse">
              <a:avLst/>
            </a:prstGeom>
            <a:solidFill>
              <a:srgbClr val="BAA86E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7079484" y="2067311"/>
              <a:ext cx="206100" cy="20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4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p53"/>
          <p:cNvSpPr/>
          <p:nvPr/>
        </p:nvSpPr>
        <p:spPr>
          <a:xfrm>
            <a:off x="1486150" y="1838400"/>
            <a:ext cx="7219800" cy="447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53"/>
          <p:cNvSpPr/>
          <p:nvPr/>
        </p:nvSpPr>
        <p:spPr>
          <a:xfrm>
            <a:off x="2324350" y="2332050"/>
            <a:ext cx="6381600" cy="193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7" name="Google Shape;1727;p53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grpSp>
        <p:nvGrpSpPr>
          <p:cNvPr id="1728" name="Google Shape;1728;p53"/>
          <p:cNvGrpSpPr/>
          <p:nvPr/>
        </p:nvGrpSpPr>
        <p:grpSpPr>
          <a:xfrm>
            <a:off x="457213" y="1360535"/>
            <a:ext cx="4092837" cy="3371671"/>
            <a:chOff x="457196" y="1272382"/>
            <a:chExt cx="4167434" cy="3433124"/>
          </a:xfrm>
        </p:grpSpPr>
        <p:sp>
          <p:nvSpPr>
            <p:cNvPr id="1729" name="Google Shape;1729;p53"/>
            <p:cNvSpPr/>
            <p:nvPr/>
          </p:nvSpPr>
          <p:spPr>
            <a:xfrm>
              <a:off x="457196" y="1992939"/>
              <a:ext cx="1106962" cy="985357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3"/>
            <p:cNvSpPr/>
            <p:nvPr/>
          </p:nvSpPr>
          <p:spPr>
            <a:xfrm>
              <a:off x="1921923" y="2319009"/>
              <a:ext cx="1252227" cy="178645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3"/>
            <p:cNvSpPr/>
            <p:nvPr/>
          </p:nvSpPr>
          <p:spPr>
            <a:xfrm>
              <a:off x="1809634" y="2365048"/>
              <a:ext cx="680089" cy="597869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3"/>
            <p:cNvSpPr/>
            <p:nvPr/>
          </p:nvSpPr>
          <p:spPr>
            <a:xfrm>
              <a:off x="1107660" y="1272382"/>
              <a:ext cx="1694923" cy="1063683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3"/>
            <p:cNvSpPr/>
            <p:nvPr/>
          </p:nvSpPr>
          <p:spPr>
            <a:xfrm>
              <a:off x="2250753" y="4047894"/>
              <a:ext cx="812685" cy="539260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3"/>
            <p:cNvSpPr/>
            <p:nvPr/>
          </p:nvSpPr>
          <p:spPr>
            <a:xfrm>
              <a:off x="1262192" y="3102612"/>
              <a:ext cx="994082" cy="1240150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3"/>
            <p:cNvSpPr/>
            <p:nvPr/>
          </p:nvSpPr>
          <p:spPr>
            <a:xfrm>
              <a:off x="893385" y="2350261"/>
              <a:ext cx="1052198" cy="1070239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3"/>
            <p:cNvSpPr/>
            <p:nvPr/>
          </p:nvSpPr>
          <p:spPr>
            <a:xfrm>
              <a:off x="1845766" y="4300519"/>
              <a:ext cx="346378" cy="404987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accent5"/>
            </a:solidFill>
            <a:ln cap="rnd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3"/>
            <p:cNvSpPr/>
            <p:nvPr/>
          </p:nvSpPr>
          <p:spPr>
            <a:xfrm>
              <a:off x="507080" y="1357855"/>
              <a:ext cx="1400646" cy="826389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3"/>
            <p:cNvSpPr/>
            <p:nvPr/>
          </p:nvSpPr>
          <p:spPr>
            <a:xfrm>
              <a:off x="1332877" y="2017635"/>
              <a:ext cx="1147529" cy="792426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accent2"/>
            </a:solidFill>
            <a:ln cap="rnd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3"/>
            <p:cNvSpPr/>
            <p:nvPr/>
          </p:nvSpPr>
          <p:spPr>
            <a:xfrm>
              <a:off x="2507764" y="1967751"/>
              <a:ext cx="2116866" cy="2588152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3"/>
            <p:cNvSpPr/>
            <p:nvPr/>
          </p:nvSpPr>
          <p:spPr>
            <a:xfrm>
              <a:off x="1689065" y="3788172"/>
              <a:ext cx="243899" cy="294818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3"/>
            <p:cNvSpPr/>
            <p:nvPr/>
          </p:nvSpPr>
          <p:spPr>
            <a:xfrm>
              <a:off x="1804656" y="3743217"/>
              <a:ext cx="619853" cy="741458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dk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2" name="Google Shape;1742;p53"/>
          <p:cNvSpPr txBox="1"/>
          <p:nvPr/>
        </p:nvSpPr>
        <p:spPr>
          <a:xfrm>
            <a:off x="5060665" y="2805419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is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3" name="Google Shape;1743;p53"/>
          <p:cNvSpPr txBox="1"/>
          <p:nvPr/>
        </p:nvSpPr>
        <p:spPr>
          <a:xfrm>
            <a:off x="5060675" y="2517350"/>
            <a:ext cx="15834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Arid, desert, hot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4" name="Google Shape;1744;p53"/>
          <p:cNvSpPr txBox="1"/>
          <p:nvPr/>
        </p:nvSpPr>
        <p:spPr>
          <a:xfrm>
            <a:off x="5060677" y="3702544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5" name="Google Shape;1745;p53"/>
          <p:cNvSpPr txBox="1"/>
          <p:nvPr/>
        </p:nvSpPr>
        <p:spPr>
          <a:xfrm>
            <a:off x="5060688" y="3428900"/>
            <a:ext cx="15834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Arid, steppe, hot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6" name="Google Shape;1746;p53"/>
          <p:cNvSpPr/>
          <p:nvPr/>
        </p:nvSpPr>
        <p:spPr>
          <a:xfrm>
            <a:off x="4849475" y="2532588"/>
            <a:ext cx="210300" cy="21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53"/>
          <p:cNvSpPr/>
          <p:nvPr/>
        </p:nvSpPr>
        <p:spPr>
          <a:xfrm>
            <a:off x="4849475" y="3450813"/>
            <a:ext cx="210300" cy="210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8" name="Google Shape;1748;p53"/>
          <p:cNvSpPr txBox="1"/>
          <p:nvPr/>
        </p:nvSpPr>
        <p:spPr>
          <a:xfrm>
            <a:off x="6946615" y="2805419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hot and has a beautiful name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9" name="Google Shape;1749;p53"/>
          <p:cNvSpPr txBox="1"/>
          <p:nvPr/>
        </p:nvSpPr>
        <p:spPr>
          <a:xfrm>
            <a:off x="6946625" y="2517350"/>
            <a:ext cx="15834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Arid, desert, cold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0" name="Google Shape;1750;p53"/>
          <p:cNvSpPr txBox="1"/>
          <p:nvPr/>
        </p:nvSpPr>
        <p:spPr>
          <a:xfrm>
            <a:off x="6946627" y="3702544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it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1" name="Google Shape;1751;p53"/>
          <p:cNvSpPr txBox="1"/>
          <p:nvPr/>
        </p:nvSpPr>
        <p:spPr>
          <a:xfrm>
            <a:off x="6946638" y="3428900"/>
            <a:ext cx="15834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Arid, steppe, cold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2" name="Google Shape;1752;p53"/>
          <p:cNvSpPr/>
          <p:nvPr/>
        </p:nvSpPr>
        <p:spPr>
          <a:xfrm>
            <a:off x="6735425" y="2532588"/>
            <a:ext cx="210300" cy="210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53"/>
          <p:cNvSpPr/>
          <p:nvPr/>
        </p:nvSpPr>
        <p:spPr>
          <a:xfrm>
            <a:off x="6735425" y="3450813"/>
            <a:ext cx="210300" cy="210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53"/>
          <p:cNvSpPr txBox="1"/>
          <p:nvPr/>
        </p:nvSpPr>
        <p:spPr>
          <a:xfrm>
            <a:off x="5060701" y="1941125"/>
            <a:ext cx="352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Köppen-Geiger climate classification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p54"/>
          <p:cNvSpPr/>
          <p:nvPr/>
        </p:nvSpPr>
        <p:spPr>
          <a:xfrm>
            <a:off x="2265600" y="4261102"/>
            <a:ext cx="4856400" cy="5451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54"/>
          <p:cNvSpPr/>
          <p:nvPr/>
        </p:nvSpPr>
        <p:spPr>
          <a:xfrm>
            <a:off x="2189400" y="4194200"/>
            <a:ext cx="4856400" cy="5451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54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grpSp>
        <p:nvGrpSpPr>
          <p:cNvPr id="1762" name="Google Shape;1762;p54"/>
          <p:cNvGrpSpPr/>
          <p:nvPr/>
        </p:nvGrpSpPr>
        <p:grpSpPr>
          <a:xfrm>
            <a:off x="2216144" y="1359427"/>
            <a:ext cx="4711173" cy="2706084"/>
            <a:chOff x="2216144" y="1480702"/>
            <a:chExt cx="4711173" cy="2706084"/>
          </a:xfrm>
        </p:grpSpPr>
        <p:sp>
          <p:nvSpPr>
            <p:cNvPr id="1763" name="Google Shape;1763;p54"/>
            <p:cNvSpPr/>
            <p:nvPr/>
          </p:nvSpPr>
          <p:spPr>
            <a:xfrm>
              <a:off x="2216144" y="1480702"/>
              <a:ext cx="4704676" cy="2566269"/>
            </a:xfrm>
            <a:custGeom>
              <a:rect b="b" l="l" r="r" t="t"/>
              <a:pathLst>
                <a:path extrusionOk="0" h="48349" w="88637">
                  <a:moveTo>
                    <a:pt x="48026" y="1"/>
                  </a:moveTo>
                  <a:lnTo>
                    <a:pt x="47426" y="312"/>
                  </a:lnTo>
                  <a:lnTo>
                    <a:pt x="46814" y="623"/>
                  </a:lnTo>
                  <a:lnTo>
                    <a:pt x="46203" y="934"/>
                  </a:lnTo>
                  <a:lnTo>
                    <a:pt x="44680" y="990"/>
                  </a:lnTo>
                  <a:lnTo>
                    <a:pt x="44480" y="745"/>
                  </a:lnTo>
                  <a:lnTo>
                    <a:pt x="44002" y="390"/>
                  </a:lnTo>
                  <a:lnTo>
                    <a:pt x="43379" y="256"/>
                  </a:lnTo>
                  <a:lnTo>
                    <a:pt x="43012" y="390"/>
                  </a:lnTo>
                  <a:lnTo>
                    <a:pt x="42645" y="523"/>
                  </a:lnTo>
                  <a:lnTo>
                    <a:pt x="42279" y="657"/>
                  </a:lnTo>
                  <a:lnTo>
                    <a:pt x="41912" y="790"/>
                  </a:lnTo>
                  <a:lnTo>
                    <a:pt x="41489" y="946"/>
                  </a:lnTo>
                  <a:lnTo>
                    <a:pt x="41089" y="1090"/>
                  </a:lnTo>
                  <a:lnTo>
                    <a:pt x="40678" y="1246"/>
                  </a:lnTo>
                  <a:lnTo>
                    <a:pt x="39733" y="1802"/>
                  </a:lnTo>
                  <a:lnTo>
                    <a:pt x="39344" y="1957"/>
                  </a:lnTo>
                  <a:lnTo>
                    <a:pt x="39077" y="2068"/>
                  </a:lnTo>
                  <a:lnTo>
                    <a:pt x="38799" y="2180"/>
                  </a:lnTo>
                  <a:lnTo>
                    <a:pt x="38521" y="2291"/>
                  </a:lnTo>
                  <a:lnTo>
                    <a:pt x="38243" y="2402"/>
                  </a:lnTo>
                  <a:lnTo>
                    <a:pt x="37876" y="2546"/>
                  </a:lnTo>
                  <a:lnTo>
                    <a:pt x="37509" y="2702"/>
                  </a:lnTo>
                  <a:lnTo>
                    <a:pt x="37131" y="2847"/>
                  </a:lnTo>
                  <a:lnTo>
                    <a:pt x="36765" y="3002"/>
                  </a:lnTo>
                  <a:lnTo>
                    <a:pt x="36387" y="3147"/>
                  </a:lnTo>
                  <a:lnTo>
                    <a:pt x="36020" y="3291"/>
                  </a:lnTo>
                  <a:lnTo>
                    <a:pt x="35653" y="3447"/>
                  </a:lnTo>
                  <a:lnTo>
                    <a:pt x="35275" y="3591"/>
                  </a:lnTo>
                  <a:lnTo>
                    <a:pt x="34986" y="3714"/>
                  </a:lnTo>
                  <a:lnTo>
                    <a:pt x="34708" y="3825"/>
                  </a:lnTo>
                  <a:lnTo>
                    <a:pt x="34419" y="3936"/>
                  </a:lnTo>
                  <a:lnTo>
                    <a:pt x="34130" y="4058"/>
                  </a:lnTo>
                  <a:lnTo>
                    <a:pt x="33685" y="4203"/>
                  </a:lnTo>
                  <a:lnTo>
                    <a:pt x="33307" y="4147"/>
                  </a:lnTo>
                  <a:lnTo>
                    <a:pt x="32829" y="4092"/>
                  </a:lnTo>
                  <a:lnTo>
                    <a:pt x="32351" y="4025"/>
                  </a:lnTo>
                  <a:lnTo>
                    <a:pt x="31873" y="3958"/>
                  </a:lnTo>
                  <a:lnTo>
                    <a:pt x="31395" y="3892"/>
                  </a:lnTo>
                  <a:lnTo>
                    <a:pt x="30828" y="3814"/>
                  </a:lnTo>
                  <a:lnTo>
                    <a:pt x="30250" y="3736"/>
                  </a:lnTo>
                  <a:lnTo>
                    <a:pt x="29672" y="3658"/>
                  </a:lnTo>
                  <a:lnTo>
                    <a:pt x="29105" y="3580"/>
                  </a:lnTo>
                  <a:lnTo>
                    <a:pt x="28527" y="3502"/>
                  </a:lnTo>
                  <a:lnTo>
                    <a:pt x="27949" y="3425"/>
                  </a:lnTo>
                  <a:lnTo>
                    <a:pt x="27382" y="3347"/>
                  </a:lnTo>
                  <a:lnTo>
                    <a:pt x="26804" y="3269"/>
                  </a:lnTo>
                  <a:lnTo>
                    <a:pt x="26359" y="3213"/>
                  </a:lnTo>
                  <a:lnTo>
                    <a:pt x="25926" y="3147"/>
                  </a:lnTo>
                  <a:lnTo>
                    <a:pt x="25481" y="3080"/>
                  </a:lnTo>
                  <a:lnTo>
                    <a:pt x="25036" y="3024"/>
                  </a:lnTo>
                  <a:lnTo>
                    <a:pt x="24503" y="2947"/>
                  </a:lnTo>
                  <a:lnTo>
                    <a:pt x="24013" y="2869"/>
                  </a:lnTo>
                  <a:lnTo>
                    <a:pt x="23535" y="2791"/>
                  </a:lnTo>
                  <a:lnTo>
                    <a:pt x="23046" y="2702"/>
                  </a:lnTo>
                  <a:lnTo>
                    <a:pt x="22557" y="2624"/>
                  </a:lnTo>
                  <a:lnTo>
                    <a:pt x="22135" y="2557"/>
                  </a:lnTo>
                  <a:lnTo>
                    <a:pt x="21701" y="2480"/>
                  </a:lnTo>
                  <a:lnTo>
                    <a:pt x="21268" y="2413"/>
                  </a:lnTo>
                  <a:lnTo>
                    <a:pt x="20834" y="2335"/>
                  </a:lnTo>
                  <a:lnTo>
                    <a:pt x="20489" y="2280"/>
                  </a:lnTo>
                  <a:lnTo>
                    <a:pt x="19678" y="2280"/>
                  </a:lnTo>
                  <a:lnTo>
                    <a:pt x="19278" y="2268"/>
                  </a:lnTo>
                  <a:lnTo>
                    <a:pt x="18477" y="2268"/>
                  </a:lnTo>
                  <a:lnTo>
                    <a:pt x="18066" y="2257"/>
                  </a:lnTo>
                  <a:lnTo>
                    <a:pt x="17265" y="2257"/>
                  </a:lnTo>
                  <a:lnTo>
                    <a:pt x="16865" y="2246"/>
                  </a:lnTo>
                  <a:lnTo>
                    <a:pt x="16454" y="2246"/>
                  </a:lnTo>
                  <a:lnTo>
                    <a:pt x="16054" y="2235"/>
                  </a:lnTo>
                  <a:lnTo>
                    <a:pt x="15242" y="2235"/>
                  </a:lnTo>
                  <a:lnTo>
                    <a:pt x="14842" y="2224"/>
                  </a:lnTo>
                  <a:lnTo>
                    <a:pt x="14042" y="2224"/>
                  </a:lnTo>
                  <a:lnTo>
                    <a:pt x="13630" y="2213"/>
                  </a:lnTo>
                  <a:lnTo>
                    <a:pt x="13163" y="2213"/>
                  </a:lnTo>
                  <a:lnTo>
                    <a:pt x="12685" y="2235"/>
                  </a:lnTo>
                  <a:lnTo>
                    <a:pt x="11373" y="2635"/>
                  </a:lnTo>
                  <a:lnTo>
                    <a:pt x="11073" y="2724"/>
                  </a:lnTo>
                  <a:lnTo>
                    <a:pt x="10328" y="2969"/>
                  </a:lnTo>
                  <a:lnTo>
                    <a:pt x="9584" y="3213"/>
                  </a:lnTo>
                  <a:lnTo>
                    <a:pt x="8839" y="3447"/>
                  </a:lnTo>
                  <a:lnTo>
                    <a:pt x="7994" y="3825"/>
                  </a:lnTo>
                  <a:lnTo>
                    <a:pt x="7705" y="4470"/>
                  </a:lnTo>
                  <a:lnTo>
                    <a:pt x="7382" y="4759"/>
                  </a:lnTo>
                  <a:lnTo>
                    <a:pt x="6727" y="5337"/>
                  </a:lnTo>
                  <a:lnTo>
                    <a:pt x="6082" y="5915"/>
                  </a:lnTo>
                  <a:lnTo>
                    <a:pt x="5437" y="6504"/>
                  </a:lnTo>
                  <a:lnTo>
                    <a:pt x="4781" y="7082"/>
                  </a:lnTo>
                  <a:lnTo>
                    <a:pt x="4070" y="7727"/>
                  </a:lnTo>
                  <a:lnTo>
                    <a:pt x="3369" y="8372"/>
                  </a:lnTo>
                  <a:lnTo>
                    <a:pt x="2658" y="9016"/>
                  </a:lnTo>
                  <a:lnTo>
                    <a:pt x="1946" y="9661"/>
                  </a:lnTo>
                  <a:lnTo>
                    <a:pt x="2669" y="9861"/>
                  </a:lnTo>
                  <a:lnTo>
                    <a:pt x="3380" y="10061"/>
                  </a:lnTo>
                  <a:lnTo>
                    <a:pt x="4103" y="10250"/>
                  </a:lnTo>
                  <a:lnTo>
                    <a:pt x="4903" y="10462"/>
                  </a:lnTo>
                  <a:lnTo>
                    <a:pt x="5526" y="10662"/>
                  </a:lnTo>
                  <a:lnTo>
                    <a:pt x="6149" y="10851"/>
                  </a:lnTo>
                  <a:lnTo>
                    <a:pt x="6782" y="11051"/>
                  </a:lnTo>
                  <a:lnTo>
                    <a:pt x="7405" y="11240"/>
                  </a:lnTo>
                  <a:lnTo>
                    <a:pt x="7672" y="11362"/>
                  </a:lnTo>
                  <a:lnTo>
                    <a:pt x="7505" y="11607"/>
                  </a:lnTo>
                  <a:lnTo>
                    <a:pt x="7216" y="12018"/>
                  </a:lnTo>
                  <a:lnTo>
                    <a:pt x="6916" y="12563"/>
                  </a:lnTo>
                  <a:lnTo>
                    <a:pt x="6949" y="12830"/>
                  </a:lnTo>
                  <a:lnTo>
                    <a:pt x="6993" y="13152"/>
                  </a:lnTo>
                  <a:lnTo>
                    <a:pt x="7038" y="13441"/>
                  </a:lnTo>
                  <a:lnTo>
                    <a:pt x="7060" y="13941"/>
                  </a:lnTo>
                  <a:lnTo>
                    <a:pt x="6693" y="14208"/>
                  </a:lnTo>
                  <a:lnTo>
                    <a:pt x="6293" y="14530"/>
                  </a:lnTo>
                  <a:lnTo>
                    <a:pt x="5859" y="14864"/>
                  </a:lnTo>
                  <a:lnTo>
                    <a:pt x="5415" y="15197"/>
                  </a:lnTo>
                  <a:lnTo>
                    <a:pt x="5148" y="15409"/>
                  </a:lnTo>
                  <a:lnTo>
                    <a:pt x="4781" y="15809"/>
                  </a:lnTo>
                  <a:lnTo>
                    <a:pt x="4770" y="16187"/>
                  </a:lnTo>
                  <a:lnTo>
                    <a:pt x="4759" y="16498"/>
                  </a:lnTo>
                  <a:lnTo>
                    <a:pt x="4759" y="16921"/>
                  </a:lnTo>
                  <a:lnTo>
                    <a:pt x="4737" y="17354"/>
                  </a:lnTo>
                  <a:lnTo>
                    <a:pt x="4603" y="17677"/>
                  </a:lnTo>
                  <a:lnTo>
                    <a:pt x="4381" y="18155"/>
                  </a:lnTo>
                  <a:lnTo>
                    <a:pt x="4192" y="18599"/>
                  </a:lnTo>
                  <a:lnTo>
                    <a:pt x="3825" y="19177"/>
                  </a:lnTo>
                  <a:lnTo>
                    <a:pt x="3436" y="19300"/>
                  </a:lnTo>
                  <a:lnTo>
                    <a:pt x="3002" y="19444"/>
                  </a:lnTo>
                  <a:lnTo>
                    <a:pt x="2335" y="19655"/>
                  </a:lnTo>
                  <a:lnTo>
                    <a:pt x="1780" y="19833"/>
                  </a:lnTo>
                  <a:lnTo>
                    <a:pt x="1257" y="20000"/>
                  </a:lnTo>
                  <a:lnTo>
                    <a:pt x="668" y="20189"/>
                  </a:lnTo>
                  <a:lnTo>
                    <a:pt x="212" y="20333"/>
                  </a:lnTo>
                  <a:lnTo>
                    <a:pt x="1" y="21156"/>
                  </a:lnTo>
                  <a:lnTo>
                    <a:pt x="701" y="22979"/>
                  </a:lnTo>
                  <a:lnTo>
                    <a:pt x="3558" y="24614"/>
                  </a:lnTo>
                  <a:lnTo>
                    <a:pt x="4025" y="24714"/>
                  </a:lnTo>
                  <a:lnTo>
                    <a:pt x="4903" y="25047"/>
                  </a:lnTo>
                  <a:lnTo>
                    <a:pt x="5782" y="25647"/>
                  </a:lnTo>
                  <a:lnTo>
                    <a:pt x="6816" y="25981"/>
                  </a:lnTo>
                  <a:lnTo>
                    <a:pt x="7571" y="26414"/>
                  </a:lnTo>
                  <a:lnTo>
                    <a:pt x="7772" y="26526"/>
                  </a:lnTo>
                  <a:lnTo>
                    <a:pt x="8250" y="26703"/>
                  </a:lnTo>
                  <a:lnTo>
                    <a:pt x="8861" y="26804"/>
                  </a:lnTo>
                  <a:lnTo>
                    <a:pt x="9061" y="26970"/>
                  </a:lnTo>
                  <a:lnTo>
                    <a:pt x="9573" y="27237"/>
                  </a:lnTo>
                  <a:lnTo>
                    <a:pt x="9873" y="27293"/>
                  </a:lnTo>
                  <a:lnTo>
                    <a:pt x="10151" y="27393"/>
                  </a:lnTo>
                  <a:lnTo>
                    <a:pt x="10695" y="27682"/>
                  </a:lnTo>
                  <a:lnTo>
                    <a:pt x="11307" y="28093"/>
                  </a:lnTo>
                  <a:lnTo>
                    <a:pt x="11718" y="28260"/>
                  </a:lnTo>
                  <a:lnTo>
                    <a:pt x="14186" y="29294"/>
                  </a:lnTo>
                  <a:lnTo>
                    <a:pt x="15287" y="29761"/>
                  </a:lnTo>
                  <a:lnTo>
                    <a:pt x="16932" y="30594"/>
                  </a:lnTo>
                  <a:lnTo>
                    <a:pt x="17799" y="31928"/>
                  </a:lnTo>
                  <a:lnTo>
                    <a:pt x="18133" y="32017"/>
                  </a:lnTo>
                  <a:lnTo>
                    <a:pt x="19722" y="32818"/>
                  </a:lnTo>
                  <a:lnTo>
                    <a:pt x="20534" y="32562"/>
                  </a:lnTo>
                  <a:lnTo>
                    <a:pt x="21434" y="32551"/>
                  </a:lnTo>
                  <a:lnTo>
                    <a:pt x="21890" y="32540"/>
                  </a:lnTo>
                  <a:lnTo>
                    <a:pt x="24069" y="33051"/>
                  </a:lnTo>
                  <a:lnTo>
                    <a:pt x="24302" y="33162"/>
                  </a:lnTo>
                  <a:lnTo>
                    <a:pt x="27371" y="35030"/>
                  </a:lnTo>
                  <a:lnTo>
                    <a:pt x="27104" y="34952"/>
                  </a:lnTo>
                  <a:lnTo>
                    <a:pt x="27104" y="34952"/>
                  </a:lnTo>
                  <a:lnTo>
                    <a:pt x="27371" y="35108"/>
                  </a:lnTo>
                  <a:lnTo>
                    <a:pt x="27649" y="35086"/>
                  </a:lnTo>
                  <a:lnTo>
                    <a:pt x="28093" y="35441"/>
                  </a:lnTo>
                  <a:lnTo>
                    <a:pt x="28527" y="35675"/>
                  </a:lnTo>
                  <a:lnTo>
                    <a:pt x="29505" y="37620"/>
                  </a:lnTo>
                  <a:lnTo>
                    <a:pt x="31295" y="39332"/>
                  </a:lnTo>
                  <a:lnTo>
                    <a:pt x="31428" y="39777"/>
                  </a:lnTo>
                  <a:lnTo>
                    <a:pt x="34474" y="41222"/>
                  </a:lnTo>
                  <a:lnTo>
                    <a:pt x="35008" y="41433"/>
                  </a:lnTo>
                  <a:lnTo>
                    <a:pt x="35775" y="41533"/>
                  </a:lnTo>
                  <a:lnTo>
                    <a:pt x="39210" y="41634"/>
                  </a:lnTo>
                  <a:lnTo>
                    <a:pt x="40055" y="41667"/>
                  </a:lnTo>
                  <a:lnTo>
                    <a:pt x="40555" y="42167"/>
                  </a:lnTo>
                  <a:lnTo>
                    <a:pt x="40945" y="42234"/>
                  </a:lnTo>
                  <a:lnTo>
                    <a:pt x="43746" y="43890"/>
                  </a:lnTo>
                  <a:lnTo>
                    <a:pt x="44035" y="44313"/>
                  </a:lnTo>
                  <a:lnTo>
                    <a:pt x="46959" y="45736"/>
                  </a:lnTo>
                  <a:lnTo>
                    <a:pt x="47904" y="45836"/>
                  </a:lnTo>
                  <a:lnTo>
                    <a:pt x="48560" y="45936"/>
                  </a:lnTo>
                  <a:lnTo>
                    <a:pt x="49371" y="46114"/>
                  </a:lnTo>
                  <a:lnTo>
                    <a:pt x="50494" y="46647"/>
                  </a:lnTo>
                  <a:lnTo>
                    <a:pt x="51005" y="47192"/>
                  </a:lnTo>
                  <a:lnTo>
                    <a:pt x="51205" y="47381"/>
                  </a:lnTo>
                  <a:lnTo>
                    <a:pt x="53507" y="48348"/>
                  </a:lnTo>
                  <a:lnTo>
                    <a:pt x="54507" y="47726"/>
                  </a:lnTo>
                  <a:lnTo>
                    <a:pt x="53362" y="45124"/>
                  </a:lnTo>
                  <a:lnTo>
                    <a:pt x="53418" y="44869"/>
                  </a:lnTo>
                  <a:lnTo>
                    <a:pt x="53573" y="44491"/>
                  </a:lnTo>
                  <a:lnTo>
                    <a:pt x="54151" y="43979"/>
                  </a:lnTo>
                  <a:lnTo>
                    <a:pt x="54663" y="43946"/>
                  </a:lnTo>
                  <a:lnTo>
                    <a:pt x="56897" y="43101"/>
                  </a:lnTo>
                  <a:lnTo>
                    <a:pt x="57131" y="42923"/>
                  </a:lnTo>
                  <a:lnTo>
                    <a:pt x="57442" y="42723"/>
                  </a:lnTo>
                  <a:lnTo>
                    <a:pt x="57653" y="42623"/>
                  </a:lnTo>
                  <a:lnTo>
                    <a:pt x="58020" y="42490"/>
                  </a:lnTo>
                  <a:lnTo>
                    <a:pt x="58254" y="42267"/>
                  </a:lnTo>
                  <a:lnTo>
                    <a:pt x="58954" y="41923"/>
                  </a:lnTo>
                  <a:lnTo>
                    <a:pt x="59465" y="41667"/>
                  </a:lnTo>
                  <a:lnTo>
                    <a:pt x="60266" y="41322"/>
                  </a:lnTo>
                  <a:lnTo>
                    <a:pt x="61189" y="41289"/>
                  </a:lnTo>
                  <a:lnTo>
                    <a:pt x="61967" y="40989"/>
                  </a:lnTo>
                  <a:lnTo>
                    <a:pt x="62867" y="40633"/>
                  </a:lnTo>
                  <a:lnTo>
                    <a:pt x="63556" y="40366"/>
                  </a:lnTo>
                  <a:lnTo>
                    <a:pt x="64446" y="40022"/>
                  </a:lnTo>
                  <a:lnTo>
                    <a:pt x="64968" y="39666"/>
                  </a:lnTo>
                  <a:lnTo>
                    <a:pt x="65847" y="39199"/>
                  </a:lnTo>
                  <a:lnTo>
                    <a:pt x="66236" y="39355"/>
                  </a:lnTo>
                  <a:lnTo>
                    <a:pt x="66691" y="39532"/>
                  </a:lnTo>
                  <a:lnTo>
                    <a:pt x="67269" y="39733"/>
                  </a:lnTo>
                  <a:lnTo>
                    <a:pt x="67970" y="39343"/>
                  </a:lnTo>
                  <a:lnTo>
                    <a:pt x="68248" y="38921"/>
                  </a:lnTo>
                  <a:lnTo>
                    <a:pt x="68537" y="38354"/>
                  </a:lnTo>
                  <a:lnTo>
                    <a:pt x="68415" y="37698"/>
                  </a:lnTo>
                  <a:lnTo>
                    <a:pt x="68326" y="37098"/>
                  </a:lnTo>
                  <a:lnTo>
                    <a:pt x="68426" y="36575"/>
                  </a:lnTo>
                  <a:lnTo>
                    <a:pt x="68581" y="35764"/>
                  </a:lnTo>
                  <a:lnTo>
                    <a:pt x="68737" y="34908"/>
                  </a:lnTo>
                  <a:lnTo>
                    <a:pt x="68837" y="34408"/>
                  </a:lnTo>
                  <a:lnTo>
                    <a:pt x="68959" y="33896"/>
                  </a:lnTo>
                  <a:lnTo>
                    <a:pt x="69271" y="33485"/>
                  </a:lnTo>
                  <a:lnTo>
                    <a:pt x="69693" y="32929"/>
                  </a:lnTo>
                  <a:lnTo>
                    <a:pt x="70160" y="32306"/>
                  </a:lnTo>
                  <a:lnTo>
                    <a:pt x="70593" y="31751"/>
                  </a:lnTo>
                  <a:lnTo>
                    <a:pt x="71049" y="31139"/>
                  </a:lnTo>
                  <a:lnTo>
                    <a:pt x="71305" y="30883"/>
                  </a:lnTo>
                  <a:lnTo>
                    <a:pt x="71716" y="30606"/>
                  </a:lnTo>
                  <a:lnTo>
                    <a:pt x="72217" y="30261"/>
                  </a:lnTo>
                  <a:lnTo>
                    <a:pt x="72728" y="29916"/>
                  </a:lnTo>
                  <a:lnTo>
                    <a:pt x="73239" y="29572"/>
                  </a:lnTo>
                  <a:lnTo>
                    <a:pt x="73751" y="29227"/>
                  </a:lnTo>
                  <a:lnTo>
                    <a:pt x="74251" y="28894"/>
                  </a:lnTo>
                  <a:lnTo>
                    <a:pt x="74762" y="28549"/>
                  </a:lnTo>
                  <a:lnTo>
                    <a:pt x="75274" y="28204"/>
                  </a:lnTo>
                  <a:lnTo>
                    <a:pt x="75774" y="27860"/>
                  </a:lnTo>
                  <a:lnTo>
                    <a:pt x="76285" y="27515"/>
                  </a:lnTo>
                  <a:lnTo>
                    <a:pt x="76797" y="27170"/>
                  </a:lnTo>
                  <a:lnTo>
                    <a:pt x="77297" y="26837"/>
                  </a:lnTo>
                  <a:lnTo>
                    <a:pt x="77808" y="26492"/>
                  </a:lnTo>
                  <a:lnTo>
                    <a:pt x="78320" y="26148"/>
                  </a:lnTo>
                  <a:lnTo>
                    <a:pt x="78831" y="25803"/>
                  </a:lnTo>
                  <a:lnTo>
                    <a:pt x="79331" y="25458"/>
                  </a:lnTo>
                  <a:lnTo>
                    <a:pt x="79843" y="25114"/>
                  </a:lnTo>
                  <a:lnTo>
                    <a:pt x="80343" y="24780"/>
                  </a:lnTo>
                  <a:lnTo>
                    <a:pt x="81121" y="24002"/>
                  </a:lnTo>
                  <a:lnTo>
                    <a:pt x="81599" y="23524"/>
                  </a:lnTo>
                  <a:lnTo>
                    <a:pt x="82066" y="23057"/>
                  </a:lnTo>
                  <a:lnTo>
                    <a:pt x="82544" y="22579"/>
                  </a:lnTo>
                  <a:lnTo>
                    <a:pt x="83022" y="22101"/>
                  </a:lnTo>
                  <a:lnTo>
                    <a:pt x="83489" y="21634"/>
                  </a:lnTo>
                  <a:lnTo>
                    <a:pt x="83967" y="21156"/>
                  </a:lnTo>
                  <a:lnTo>
                    <a:pt x="84434" y="20689"/>
                  </a:lnTo>
                  <a:lnTo>
                    <a:pt x="84912" y="20211"/>
                  </a:lnTo>
                  <a:lnTo>
                    <a:pt x="85379" y="19733"/>
                  </a:lnTo>
                  <a:lnTo>
                    <a:pt x="85857" y="19266"/>
                  </a:lnTo>
                  <a:lnTo>
                    <a:pt x="86324" y="18788"/>
                  </a:lnTo>
                  <a:lnTo>
                    <a:pt x="86802" y="18321"/>
                  </a:lnTo>
                  <a:lnTo>
                    <a:pt x="87280" y="17843"/>
                  </a:lnTo>
                  <a:lnTo>
                    <a:pt x="87747" y="17376"/>
                  </a:lnTo>
                  <a:lnTo>
                    <a:pt x="88225" y="16898"/>
                  </a:lnTo>
                  <a:lnTo>
                    <a:pt x="88636" y="16476"/>
                  </a:lnTo>
                  <a:lnTo>
                    <a:pt x="88536" y="16042"/>
                  </a:lnTo>
                  <a:lnTo>
                    <a:pt x="88481" y="15842"/>
                  </a:lnTo>
                  <a:lnTo>
                    <a:pt x="88403" y="15520"/>
                  </a:lnTo>
                  <a:lnTo>
                    <a:pt x="88303" y="15097"/>
                  </a:lnTo>
                  <a:lnTo>
                    <a:pt x="88180" y="14597"/>
                  </a:lnTo>
                  <a:lnTo>
                    <a:pt x="88047" y="14052"/>
                  </a:lnTo>
                  <a:lnTo>
                    <a:pt x="87903" y="13452"/>
                  </a:lnTo>
                  <a:lnTo>
                    <a:pt x="87602" y="12229"/>
                  </a:lnTo>
                  <a:lnTo>
                    <a:pt x="87458" y="11629"/>
                  </a:lnTo>
                  <a:lnTo>
                    <a:pt x="87313" y="11073"/>
                  </a:lnTo>
                  <a:lnTo>
                    <a:pt x="87191" y="10584"/>
                  </a:lnTo>
                  <a:lnTo>
                    <a:pt x="87091" y="10161"/>
                  </a:lnTo>
                  <a:lnTo>
                    <a:pt x="87013" y="9828"/>
                  </a:lnTo>
                  <a:lnTo>
                    <a:pt x="86935" y="9550"/>
                  </a:lnTo>
                  <a:lnTo>
                    <a:pt x="86691" y="8939"/>
                  </a:lnTo>
                  <a:lnTo>
                    <a:pt x="86335" y="8772"/>
                  </a:lnTo>
                  <a:lnTo>
                    <a:pt x="85801" y="8516"/>
                  </a:lnTo>
                  <a:lnTo>
                    <a:pt x="85257" y="8249"/>
                  </a:lnTo>
                  <a:lnTo>
                    <a:pt x="84723" y="7994"/>
                  </a:lnTo>
                  <a:lnTo>
                    <a:pt x="84178" y="7727"/>
                  </a:lnTo>
                  <a:lnTo>
                    <a:pt x="83756" y="7527"/>
                  </a:lnTo>
                  <a:lnTo>
                    <a:pt x="83656" y="7927"/>
                  </a:lnTo>
                  <a:lnTo>
                    <a:pt x="83144" y="8116"/>
                  </a:lnTo>
                  <a:lnTo>
                    <a:pt x="82633" y="8294"/>
                  </a:lnTo>
                  <a:lnTo>
                    <a:pt x="82111" y="8483"/>
                  </a:lnTo>
                  <a:lnTo>
                    <a:pt x="81599" y="8672"/>
                  </a:lnTo>
                  <a:lnTo>
                    <a:pt x="81088" y="8850"/>
                  </a:lnTo>
                  <a:lnTo>
                    <a:pt x="80576" y="9039"/>
                  </a:lnTo>
                  <a:lnTo>
                    <a:pt x="80054" y="9217"/>
                  </a:lnTo>
                  <a:lnTo>
                    <a:pt x="79543" y="9406"/>
                  </a:lnTo>
                  <a:lnTo>
                    <a:pt x="79031" y="9595"/>
                  </a:lnTo>
                  <a:lnTo>
                    <a:pt x="78509" y="9772"/>
                  </a:lnTo>
                  <a:lnTo>
                    <a:pt x="77997" y="9961"/>
                  </a:lnTo>
                  <a:lnTo>
                    <a:pt x="77486" y="10139"/>
                  </a:lnTo>
                  <a:lnTo>
                    <a:pt x="76963" y="10328"/>
                  </a:lnTo>
                  <a:lnTo>
                    <a:pt x="76452" y="10506"/>
                  </a:lnTo>
                  <a:lnTo>
                    <a:pt x="75941" y="10695"/>
                  </a:lnTo>
                  <a:lnTo>
                    <a:pt x="75429" y="10884"/>
                  </a:lnTo>
                  <a:lnTo>
                    <a:pt x="74907" y="11062"/>
                  </a:lnTo>
                  <a:lnTo>
                    <a:pt x="74118" y="11284"/>
                  </a:lnTo>
                  <a:lnTo>
                    <a:pt x="73795" y="11162"/>
                  </a:lnTo>
                  <a:lnTo>
                    <a:pt x="73484" y="11062"/>
                  </a:lnTo>
                  <a:lnTo>
                    <a:pt x="73173" y="10951"/>
                  </a:lnTo>
                  <a:lnTo>
                    <a:pt x="72861" y="10840"/>
                  </a:lnTo>
                  <a:lnTo>
                    <a:pt x="72561" y="10728"/>
                  </a:lnTo>
                  <a:lnTo>
                    <a:pt x="72250" y="10617"/>
                  </a:lnTo>
                  <a:lnTo>
                    <a:pt x="71939" y="10506"/>
                  </a:lnTo>
                  <a:lnTo>
                    <a:pt x="71627" y="10395"/>
                  </a:lnTo>
                  <a:lnTo>
                    <a:pt x="71316" y="10284"/>
                  </a:lnTo>
                  <a:lnTo>
                    <a:pt x="71005" y="10184"/>
                  </a:lnTo>
                  <a:lnTo>
                    <a:pt x="70705" y="10073"/>
                  </a:lnTo>
                  <a:lnTo>
                    <a:pt x="70393" y="9961"/>
                  </a:lnTo>
                  <a:lnTo>
                    <a:pt x="70082" y="9850"/>
                  </a:lnTo>
                  <a:lnTo>
                    <a:pt x="69771" y="9739"/>
                  </a:lnTo>
                  <a:lnTo>
                    <a:pt x="69460" y="9628"/>
                  </a:lnTo>
                  <a:lnTo>
                    <a:pt x="69148" y="9517"/>
                  </a:lnTo>
                  <a:lnTo>
                    <a:pt x="68837" y="9406"/>
                  </a:lnTo>
                  <a:lnTo>
                    <a:pt x="68326" y="9161"/>
                  </a:lnTo>
                  <a:lnTo>
                    <a:pt x="67614" y="8727"/>
                  </a:lnTo>
                  <a:lnTo>
                    <a:pt x="67181" y="9005"/>
                  </a:lnTo>
                  <a:lnTo>
                    <a:pt x="66836" y="8527"/>
                  </a:lnTo>
                  <a:lnTo>
                    <a:pt x="66036" y="8149"/>
                  </a:lnTo>
                  <a:lnTo>
                    <a:pt x="65135" y="8772"/>
                  </a:lnTo>
                  <a:lnTo>
                    <a:pt x="64868" y="8694"/>
                  </a:lnTo>
                  <a:lnTo>
                    <a:pt x="64068" y="8472"/>
                  </a:lnTo>
                  <a:lnTo>
                    <a:pt x="63590" y="8138"/>
                  </a:lnTo>
                  <a:lnTo>
                    <a:pt x="61233" y="6860"/>
                  </a:lnTo>
                  <a:lnTo>
                    <a:pt x="60555" y="6615"/>
                  </a:lnTo>
                  <a:lnTo>
                    <a:pt x="60299" y="6304"/>
                  </a:lnTo>
                  <a:lnTo>
                    <a:pt x="59810" y="6115"/>
                  </a:lnTo>
                  <a:lnTo>
                    <a:pt x="59210" y="4670"/>
                  </a:lnTo>
                  <a:lnTo>
                    <a:pt x="58576" y="4069"/>
                  </a:lnTo>
                  <a:lnTo>
                    <a:pt x="57976" y="4069"/>
                  </a:lnTo>
                  <a:lnTo>
                    <a:pt x="57676" y="3814"/>
                  </a:lnTo>
                  <a:lnTo>
                    <a:pt x="57887" y="3325"/>
                  </a:lnTo>
                  <a:lnTo>
                    <a:pt x="57953" y="3258"/>
                  </a:lnTo>
                  <a:lnTo>
                    <a:pt x="57487" y="3169"/>
                  </a:lnTo>
                  <a:lnTo>
                    <a:pt x="56453" y="3113"/>
                  </a:lnTo>
                  <a:lnTo>
                    <a:pt x="55663" y="3047"/>
                  </a:lnTo>
                  <a:lnTo>
                    <a:pt x="50983" y="2057"/>
                  </a:lnTo>
                  <a:lnTo>
                    <a:pt x="49371" y="768"/>
                  </a:lnTo>
                  <a:lnTo>
                    <a:pt x="480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64" name="Google Shape;1764;p54"/>
            <p:cNvGrpSpPr/>
            <p:nvPr/>
          </p:nvGrpSpPr>
          <p:grpSpPr>
            <a:xfrm>
              <a:off x="2216144" y="1993492"/>
              <a:ext cx="4711173" cy="2193294"/>
              <a:chOff x="2338374" y="1731887"/>
              <a:chExt cx="4467261" cy="2079740"/>
            </a:xfrm>
          </p:grpSpPr>
          <p:sp>
            <p:nvSpPr>
              <p:cNvPr id="1765" name="Google Shape;1765;p54"/>
              <p:cNvSpPr/>
              <p:nvPr/>
            </p:nvSpPr>
            <p:spPr>
              <a:xfrm>
                <a:off x="2436317" y="1731887"/>
                <a:ext cx="294330" cy="218231"/>
              </a:xfrm>
              <a:custGeom>
                <a:rect b="b" l="l" r="r" t="t"/>
                <a:pathLst>
                  <a:path extrusionOk="0" h="4336" w="5848">
                    <a:moveTo>
                      <a:pt x="0" y="0"/>
                    </a:moveTo>
                    <a:lnTo>
                      <a:pt x="123" y="2646"/>
                    </a:lnTo>
                    <a:lnTo>
                      <a:pt x="845" y="2835"/>
                    </a:lnTo>
                    <a:lnTo>
                      <a:pt x="1557" y="3035"/>
                    </a:lnTo>
                    <a:lnTo>
                      <a:pt x="2279" y="3224"/>
                    </a:lnTo>
                    <a:lnTo>
                      <a:pt x="3080" y="3446"/>
                    </a:lnTo>
                    <a:lnTo>
                      <a:pt x="3702" y="3635"/>
                    </a:lnTo>
                    <a:lnTo>
                      <a:pt x="4325" y="3836"/>
                    </a:lnTo>
                    <a:lnTo>
                      <a:pt x="4958" y="4025"/>
                    </a:lnTo>
                    <a:lnTo>
                      <a:pt x="5581" y="4225"/>
                    </a:lnTo>
                    <a:lnTo>
                      <a:pt x="5848" y="4336"/>
                    </a:lnTo>
                    <a:lnTo>
                      <a:pt x="5726" y="1701"/>
                    </a:lnTo>
                    <a:lnTo>
                      <a:pt x="5459" y="1579"/>
                    </a:lnTo>
                    <a:lnTo>
                      <a:pt x="4836" y="1390"/>
                    </a:lnTo>
                    <a:lnTo>
                      <a:pt x="4203" y="1190"/>
                    </a:lnTo>
                    <a:lnTo>
                      <a:pt x="3580" y="1001"/>
                    </a:lnTo>
                    <a:lnTo>
                      <a:pt x="2957" y="801"/>
                    </a:lnTo>
                    <a:lnTo>
                      <a:pt x="2157" y="589"/>
                    </a:lnTo>
                    <a:lnTo>
                      <a:pt x="1434" y="400"/>
                    </a:lnTo>
                    <a:lnTo>
                      <a:pt x="723" y="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54"/>
              <p:cNvSpPr/>
              <p:nvPr/>
            </p:nvSpPr>
            <p:spPr>
              <a:xfrm>
                <a:off x="5024104" y="2074838"/>
                <a:ext cx="1781531" cy="1574524"/>
              </a:xfrm>
              <a:custGeom>
                <a:rect b="b" l="l" r="r" t="t"/>
                <a:pathLst>
                  <a:path extrusionOk="0" h="31284" w="35397">
                    <a:moveTo>
                      <a:pt x="35274" y="1"/>
                    </a:moveTo>
                    <a:lnTo>
                      <a:pt x="34863" y="423"/>
                    </a:lnTo>
                    <a:lnTo>
                      <a:pt x="34385" y="901"/>
                    </a:lnTo>
                    <a:lnTo>
                      <a:pt x="33918" y="1368"/>
                    </a:lnTo>
                    <a:lnTo>
                      <a:pt x="33440" y="1846"/>
                    </a:lnTo>
                    <a:lnTo>
                      <a:pt x="32962" y="2313"/>
                    </a:lnTo>
                    <a:lnTo>
                      <a:pt x="32495" y="2791"/>
                    </a:lnTo>
                    <a:lnTo>
                      <a:pt x="32017" y="3258"/>
                    </a:lnTo>
                    <a:lnTo>
                      <a:pt x="31550" y="3736"/>
                    </a:lnTo>
                    <a:lnTo>
                      <a:pt x="31072" y="4214"/>
                    </a:lnTo>
                    <a:lnTo>
                      <a:pt x="30605" y="4681"/>
                    </a:lnTo>
                    <a:lnTo>
                      <a:pt x="30127" y="5159"/>
                    </a:lnTo>
                    <a:lnTo>
                      <a:pt x="29660" y="5626"/>
                    </a:lnTo>
                    <a:lnTo>
                      <a:pt x="29182" y="6104"/>
                    </a:lnTo>
                    <a:lnTo>
                      <a:pt x="28704" y="6582"/>
                    </a:lnTo>
                    <a:lnTo>
                      <a:pt x="28237" y="7049"/>
                    </a:lnTo>
                    <a:lnTo>
                      <a:pt x="27759" y="7527"/>
                    </a:lnTo>
                    <a:lnTo>
                      <a:pt x="26981" y="8305"/>
                    </a:lnTo>
                    <a:lnTo>
                      <a:pt x="26481" y="8639"/>
                    </a:lnTo>
                    <a:lnTo>
                      <a:pt x="25969" y="8983"/>
                    </a:lnTo>
                    <a:lnTo>
                      <a:pt x="25469" y="9328"/>
                    </a:lnTo>
                    <a:lnTo>
                      <a:pt x="24958" y="9673"/>
                    </a:lnTo>
                    <a:lnTo>
                      <a:pt x="24446" y="10017"/>
                    </a:lnTo>
                    <a:lnTo>
                      <a:pt x="23935" y="10362"/>
                    </a:lnTo>
                    <a:lnTo>
                      <a:pt x="23435" y="10695"/>
                    </a:lnTo>
                    <a:lnTo>
                      <a:pt x="22923" y="11040"/>
                    </a:lnTo>
                    <a:lnTo>
                      <a:pt x="22412" y="11385"/>
                    </a:lnTo>
                    <a:lnTo>
                      <a:pt x="21912" y="11729"/>
                    </a:lnTo>
                    <a:lnTo>
                      <a:pt x="21400" y="12074"/>
                    </a:lnTo>
                    <a:lnTo>
                      <a:pt x="20889" y="12419"/>
                    </a:lnTo>
                    <a:lnTo>
                      <a:pt x="20389" y="12752"/>
                    </a:lnTo>
                    <a:lnTo>
                      <a:pt x="19877" y="13097"/>
                    </a:lnTo>
                    <a:lnTo>
                      <a:pt x="19366" y="13441"/>
                    </a:lnTo>
                    <a:lnTo>
                      <a:pt x="18855" y="13786"/>
                    </a:lnTo>
                    <a:lnTo>
                      <a:pt x="18354" y="14131"/>
                    </a:lnTo>
                    <a:lnTo>
                      <a:pt x="17943" y="14408"/>
                    </a:lnTo>
                    <a:lnTo>
                      <a:pt x="17687" y="14664"/>
                    </a:lnTo>
                    <a:lnTo>
                      <a:pt x="17231" y="15276"/>
                    </a:lnTo>
                    <a:lnTo>
                      <a:pt x="16798" y="15831"/>
                    </a:lnTo>
                    <a:lnTo>
                      <a:pt x="16331" y="16454"/>
                    </a:lnTo>
                    <a:lnTo>
                      <a:pt x="15909" y="17010"/>
                    </a:lnTo>
                    <a:lnTo>
                      <a:pt x="15597" y="17421"/>
                    </a:lnTo>
                    <a:lnTo>
                      <a:pt x="15475" y="17933"/>
                    </a:lnTo>
                    <a:lnTo>
                      <a:pt x="15375" y="18433"/>
                    </a:lnTo>
                    <a:lnTo>
                      <a:pt x="15219" y="19289"/>
                    </a:lnTo>
                    <a:lnTo>
                      <a:pt x="15064" y="20100"/>
                    </a:lnTo>
                    <a:lnTo>
                      <a:pt x="14964" y="20623"/>
                    </a:lnTo>
                    <a:lnTo>
                      <a:pt x="15030" y="22168"/>
                    </a:lnTo>
                    <a:lnTo>
                      <a:pt x="14886" y="22446"/>
                    </a:lnTo>
                    <a:lnTo>
                      <a:pt x="14608" y="22868"/>
                    </a:lnTo>
                    <a:lnTo>
                      <a:pt x="13907" y="23258"/>
                    </a:lnTo>
                    <a:lnTo>
                      <a:pt x="13329" y="23057"/>
                    </a:lnTo>
                    <a:lnTo>
                      <a:pt x="12874" y="22880"/>
                    </a:lnTo>
                    <a:lnTo>
                      <a:pt x="12485" y="22724"/>
                    </a:lnTo>
                    <a:lnTo>
                      <a:pt x="11606" y="23191"/>
                    </a:lnTo>
                    <a:lnTo>
                      <a:pt x="11084" y="23547"/>
                    </a:lnTo>
                    <a:lnTo>
                      <a:pt x="10194" y="23891"/>
                    </a:lnTo>
                    <a:lnTo>
                      <a:pt x="9505" y="24158"/>
                    </a:lnTo>
                    <a:lnTo>
                      <a:pt x="8605" y="24514"/>
                    </a:lnTo>
                    <a:lnTo>
                      <a:pt x="7827" y="24814"/>
                    </a:lnTo>
                    <a:lnTo>
                      <a:pt x="6904" y="24847"/>
                    </a:lnTo>
                    <a:lnTo>
                      <a:pt x="6103" y="25192"/>
                    </a:lnTo>
                    <a:lnTo>
                      <a:pt x="5592" y="25448"/>
                    </a:lnTo>
                    <a:lnTo>
                      <a:pt x="4892" y="25792"/>
                    </a:lnTo>
                    <a:lnTo>
                      <a:pt x="4658" y="26015"/>
                    </a:lnTo>
                    <a:lnTo>
                      <a:pt x="4291" y="26148"/>
                    </a:lnTo>
                    <a:lnTo>
                      <a:pt x="4080" y="26248"/>
                    </a:lnTo>
                    <a:lnTo>
                      <a:pt x="3769" y="26448"/>
                    </a:lnTo>
                    <a:lnTo>
                      <a:pt x="3535" y="26626"/>
                    </a:lnTo>
                    <a:lnTo>
                      <a:pt x="1301" y="27471"/>
                    </a:lnTo>
                    <a:lnTo>
                      <a:pt x="789" y="27504"/>
                    </a:lnTo>
                    <a:lnTo>
                      <a:pt x="211" y="28016"/>
                    </a:lnTo>
                    <a:lnTo>
                      <a:pt x="56" y="28394"/>
                    </a:lnTo>
                    <a:lnTo>
                      <a:pt x="0" y="28649"/>
                    </a:lnTo>
                    <a:lnTo>
                      <a:pt x="122" y="31284"/>
                    </a:lnTo>
                    <a:lnTo>
                      <a:pt x="178" y="31028"/>
                    </a:lnTo>
                    <a:lnTo>
                      <a:pt x="334" y="30650"/>
                    </a:lnTo>
                    <a:lnTo>
                      <a:pt x="912" y="30139"/>
                    </a:lnTo>
                    <a:lnTo>
                      <a:pt x="1423" y="30106"/>
                    </a:lnTo>
                    <a:lnTo>
                      <a:pt x="3658" y="29261"/>
                    </a:lnTo>
                    <a:lnTo>
                      <a:pt x="3891" y="29083"/>
                    </a:lnTo>
                    <a:lnTo>
                      <a:pt x="4202" y="28883"/>
                    </a:lnTo>
                    <a:lnTo>
                      <a:pt x="4414" y="28783"/>
                    </a:lnTo>
                    <a:lnTo>
                      <a:pt x="4780" y="28660"/>
                    </a:lnTo>
                    <a:lnTo>
                      <a:pt x="5014" y="28427"/>
                    </a:lnTo>
                    <a:lnTo>
                      <a:pt x="5714" y="28082"/>
                    </a:lnTo>
                    <a:lnTo>
                      <a:pt x="6226" y="27827"/>
                    </a:lnTo>
                    <a:lnTo>
                      <a:pt x="7026" y="27482"/>
                    </a:lnTo>
                    <a:lnTo>
                      <a:pt x="7949" y="27449"/>
                    </a:lnTo>
                    <a:lnTo>
                      <a:pt x="8727" y="27148"/>
                    </a:lnTo>
                    <a:lnTo>
                      <a:pt x="9627" y="26793"/>
                    </a:lnTo>
                    <a:lnTo>
                      <a:pt x="10317" y="26526"/>
                    </a:lnTo>
                    <a:lnTo>
                      <a:pt x="11206" y="26181"/>
                    </a:lnTo>
                    <a:lnTo>
                      <a:pt x="11729" y="25837"/>
                    </a:lnTo>
                    <a:lnTo>
                      <a:pt x="12607" y="25359"/>
                    </a:lnTo>
                    <a:lnTo>
                      <a:pt x="12996" y="25514"/>
                    </a:lnTo>
                    <a:lnTo>
                      <a:pt x="13452" y="25692"/>
                    </a:lnTo>
                    <a:lnTo>
                      <a:pt x="14030" y="25903"/>
                    </a:lnTo>
                    <a:lnTo>
                      <a:pt x="14730" y="25514"/>
                    </a:lnTo>
                    <a:lnTo>
                      <a:pt x="15008" y="25081"/>
                    </a:lnTo>
                    <a:lnTo>
                      <a:pt x="15297" y="24514"/>
                    </a:lnTo>
                    <a:lnTo>
                      <a:pt x="15208" y="22591"/>
                    </a:lnTo>
                    <a:lnTo>
                      <a:pt x="15342" y="21924"/>
                    </a:lnTo>
                    <a:lnTo>
                      <a:pt x="15497" y="21068"/>
                    </a:lnTo>
                    <a:lnTo>
                      <a:pt x="15597" y="20578"/>
                    </a:lnTo>
                    <a:lnTo>
                      <a:pt x="15720" y="20067"/>
                    </a:lnTo>
                    <a:lnTo>
                      <a:pt x="16031" y="19645"/>
                    </a:lnTo>
                    <a:lnTo>
                      <a:pt x="16453" y="19089"/>
                    </a:lnTo>
                    <a:lnTo>
                      <a:pt x="16920" y="18477"/>
                    </a:lnTo>
                    <a:lnTo>
                      <a:pt x="17354" y="17921"/>
                    </a:lnTo>
                    <a:lnTo>
                      <a:pt x="17810" y="17310"/>
                    </a:lnTo>
                    <a:lnTo>
                      <a:pt x="18065" y="17043"/>
                    </a:lnTo>
                    <a:lnTo>
                      <a:pt x="18477" y="16765"/>
                    </a:lnTo>
                    <a:lnTo>
                      <a:pt x="18977" y="16421"/>
                    </a:lnTo>
                    <a:lnTo>
                      <a:pt x="19488" y="16087"/>
                    </a:lnTo>
                    <a:lnTo>
                      <a:pt x="20000" y="15742"/>
                    </a:lnTo>
                    <a:lnTo>
                      <a:pt x="20511" y="15398"/>
                    </a:lnTo>
                    <a:lnTo>
                      <a:pt x="21011" y="15053"/>
                    </a:lnTo>
                    <a:lnTo>
                      <a:pt x="21523" y="14709"/>
                    </a:lnTo>
                    <a:lnTo>
                      <a:pt x="22034" y="14364"/>
                    </a:lnTo>
                    <a:lnTo>
                      <a:pt x="22534" y="14019"/>
                    </a:lnTo>
                    <a:lnTo>
                      <a:pt x="23046" y="13675"/>
                    </a:lnTo>
                    <a:lnTo>
                      <a:pt x="23557" y="13341"/>
                    </a:lnTo>
                    <a:lnTo>
                      <a:pt x="24057" y="12997"/>
                    </a:lnTo>
                    <a:lnTo>
                      <a:pt x="24569" y="12652"/>
                    </a:lnTo>
                    <a:lnTo>
                      <a:pt x="25080" y="12307"/>
                    </a:lnTo>
                    <a:lnTo>
                      <a:pt x="25591" y="11963"/>
                    </a:lnTo>
                    <a:lnTo>
                      <a:pt x="26092" y="11618"/>
                    </a:lnTo>
                    <a:lnTo>
                      <a:pt x="26603" y="11285"/>
                    </a:lnTo>
                    <a:lnTo>
                      <a:pt x="27103" y="10940"/>
                    </a:lnTo>
                    <a:lnTo>
                      <a:pt x="27881" y="10162"/>
                    </a:lnTo>
                    <a:lnTo>
                      <a:pt x="28360" y="9684"/>
                    </a:lnTo>
                    <a:lnTo>
                      <a:pt x="28826" y="9217"/>
                    </a:lnTo>
                    <a:lnTo>
                      <a:pt x="29304" y="8739"/>
                    </a:lnTo>
                    <a:lnTo>
                      <a:pt x="29782" y="8272"/>
                    </a:lnTo>
                    <a:lnTo>
                      <a:pt x="30249" y="7794"/>
                    </a:lnTo>
                    <a:lnTo>
                      <a:pt x="30727" y="7327"/>
                    </a:lnTo>
                    <a:lnTo>
                      <a:pt x="31194" y="6849"/>
                    </a:lnTo>
                    <a:lnTo>
                      <a:pt x="31672" y="6371"/>
                    </a:lnTo>
                    <a:lnTo>
                      <a:pt x="32139" y="5904"/>
                    </a:lnTo>
                    <a:lnTo>
                      <a:pt x="32617" y="5426"/>
                    </a:lnTo>
                    <a:lnTo>
                      <a:pt x="33084" y="4959"/>
                    </a:lnTo>
                    <a:lnTo>
                      <a:pt x="33562" y="4481"/>
                    </a:lnTo>
                    <a:lnTo>
                      <a:pt x="34040" y="4003"/>
                    </a:lnTo>
                    <a:lnTo>
                      <a:pt x="34507" y="3536"/>
                    </a:lnTo>
                    <a:lnTo>
                      <a:pt x="34985" y="3058"/>
                    </a:lnTo>
                    <a:lnTo>
                      <a:pt x="35397" y="2647"/>
                    </a:lnTo>
                    <a:lnTo>
                      <a:pt x="352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54"/>
              <p:cNvSpPr/>
              <p:nvPr/>
            </p:nvSpPr>
            <p:spPr>
              <a:xfrm>
                <a:off x="2338374" y="2310434"/>
                <a:ext cx="2749528" cy="1501193"/>
              </a:xfrm>
              <a:custGeom>
                <a:rect b="b" l="l" r="r" t="t"/>
                <a:pathLst>
                  <a:path extrusionOk="0" h="29827" w="54630">
                    <a:moveTo>
                      <a:pt x="1" y="0"/>
                    </a:moveTo>
                    <a:lnTo>
                      <a:pt x="123" y="2646"/>
                    </a:lnTo>
                    <a:lnTo>
                      <a:pt x="823" y="4458"/>
                    </a:lnTo>
                    <a:lnTo>
                      <a:pt x="3681" y="6092"/>
                    </a:lnTo>
                    <a:lnTo>
                      <a:pt x="4147" y="6192"/>
                    </a:lnTo>
                    <a:lnTo>
                      <a:pt x="5026" y="6537"/>
                    </a:lnTo>
                    <a:lnTo>
                      <a:pt x="5904" y="7126"/>
                    </a:lnTo>
                    <a:lnTo>
                      <a:pt x="6938" y="7471"/>
                    </a:lnTo>
                    <a:lnTo>
                      <a:pt x="7694" y="7893"/>
                    </a:lnTo>
                    <a:lnTo>
                      <a:pt x="7894" y="8015"/>
                    </a:lnTo>
                    <a:lnTo>
                      <a:pt x="8372" y="8182"/>
                    </a:lnTo>
                    <a:lnTo>
                      <a:pt x="8983" y="8282"/>
                    </a:lnTo>
                    <a:lnTo>
                      <a:pt x="9183" y="8460"/>
                    </a:lnTo>
                    <a:lnTo>
                      <a:pt x="9695" y="8716"/>
                    </a:lnTo>
                    <a:lnTo>
                      <a:pt x="9995" y="8771"/>
                    </a:lnTo>
                    <a:lnTo>
                      <a:pt x="10273" y="8871"/>
                    </a:lnTo>
                    <a:lnTo>
                      <a:pt x="10818" y="9160"/>
                    </a:lnTo>
                    <a:lnTo>
                      <a:pt x="11429" y="9572"/>
                    </a:lnTo>
                    <a:lnTo>
                      <a:pt x="11840" y="9750"/>
                    </a:lnTo>
                    <a:lnTo>
                      <a:pt x="14308" y="10772"/>
                    </a:lnTo>
                    <a:lnTo>
                      <a:pt x="15409" y="11239"/>
                    </a:lnTo>
                    <a:lnTo>
                      <a:pt x="17054" y="12084"/>
                    </a:lnTo>
                    <a:lnTo>
                      <a:pt x="17921" y="13418"/>
                    </a:lnTo>
                    <a:lnTo>
                      <a:pt x="18255" y="13496"/>
                    </a:lnTo>
                    <a:lnTo>
                      <a:pt x="19845" y="14297"/>
                    </a:lnTo>
                    <a:lnTo>
                      <a:pt x="20656" y="14041"/>
                    </a:lnTo>
                    <a:lnTo>
                      <a:pt x="21557" y="14041"/>
                    </a:lnTo>
                    <a:lnTo>
                      <a:pt x="22012" y="14019"/>
                    </a:lnTo>
                    <a:lnTo>
                      <a:pt x="24191" y="14530"/>
                    </a:lnTo>
                    <a:lnTo>
                      <a:pt x="24425" y="14652"/>
                    </a:lnTo>
                    <a:lnTo>
                      <a:pt x="27226" y="16353"/>
                    </a:lnTo>
                    <a:lnTo>
                      <a:pt x="27226" y="16442"/>
                    </a:lnTo>
                    <a:lnTo>
                      <a:pt x="27493" y="16587"/>
                    </a:lnTo>
                    <a:lnTo>
                      <a:pt x="27771" y="16564"/>
                    </a:lnTo>
                    <a:lnTo>
                      <a:pt x="28216" y="16931"/>
                    </a:lnTo>
                    <a:lnTo>
                      <a:pt x="28649" y="17154"/>
                    </a:lnTo>
                    <a:lnTo>
                      <a:pt x="29627" y="19110"/>
                    </a:lnTo>
                    <a:lnTo>
                      <a:pt x="31417" y="20811"/>
                    </a:lnTo>
                    <a:lnTo>
                      <a:pt x="31551" y="21256"/>
                    </a:lnTo>
                    <a:lnTo>
                      <a:pt x="34597" y="22701"/>
                    </a:lnTo>
                    <a:lnTo>
                      <a:pt x="35130" y="22912"/>
                    </a:lnTo>
                    <a:lnTo>
                      <a:pt x="35897" y="23023"/>
                    </a:lnTo>
                    <a:lnTo>
                      <a:pt x="39333" y="23112"/>
                    </a:lnTo>
                    <a:lnTo>
                      <a:pt x="40177" y="23146"/>
                    </a:lnTo>
                    <a:lnTo>
                      <a:pt x="40678" y="23646"/>
                    </a:lnTo>
                    <a:lnTo>
                      <a:pt x="41067" y="23713"/>
                    </a:lnTo>
                    <a:lnTo>
                      <a:pt x="43868" y="25369"/>
                    </a:lnTo>
                    <a:lnTo>
                      <a:pt x="44157" y="25791"/>
                    </a:lnTo>
                    <a:lnTo>
                      <a:pt x="47081" y="27214"/>
                    </a:lnTo>
                    <a:lnTo>
                      <a:pt x="48026" y="27326"/>
                    </a:lnTo>
                    <a:lnTo>
                      <a:pt x="48682" y="27415"/>
                    </a:lnTo>
                    <a:lnTo>
                      <a:pt x="49493" y="27592"/>
                    </a:lnTo>
                    <a:lnTo>
                      <a:pt x="50616" y="28126"/>
                    </a:lnTo>
                    <a:lnTo>
                      <a:pt x="51128" y="28671"/>
                    </a:lnTo>
                    <a:lnTo>
                      <a:pt x="51328" y="28860"/>
                    </a:lnTo>
                    <a:lnTo>
                      <a:pt x="53629" y="29827"/>
                    </a:lnTo>
                    <a:lnTo>
                      <a:pt x="54630" y="29204"/>
                    </a:lnTo>
                    <a:lnTo>
                      <a:pt x="54507" y="26570"/>
                    </a:lnTo>
                    <a:lnTo>
                      <a:pt x="53507" y="27192"/>
                    </a:lnTo>
                    <a:lnTo>
                      <a:pt x="51205" y="26225"/>
                    </a:lnTo>
                    <a:lnTo>
                      <a:pt x="51005" y="26036"/>
                    </a:lnTo>
                    <a:lnTo>
                      <a:pt x="50494" y="25491"/>
                    </a:lnTo>
                    <a:lnTo>
                      <a:pt x="49371" y="24958"/>
                    </a:lnTo>
                    <a:lnTo>
                      <a:pt x="48560" y="24780"/>
                    </a:lnTo>
                    <a:lnTo>
                      <a:pt x="47904" y="24680"/>
                    </a:lnTo>
                    <a:lnTo>
                      <a:pt x="46959" y="24580"/>
                    </a:lnTo>
                    <a:lnTo>
                      <a:pt x="44035" y="23157"/>
                    </a:lnTo>
                    <a:lnTo>
                      <a:pt x="43746" y="22734"/>
                    </a:lnTo>
                    <a:lnTo>
                      <a:pt x="40945" y="21078"/>
                    </a:lnTo>
                    <a:lnTo>
                      <a:pt x="40555" y="21011"/>
                    </a:lnTo>
                    <a:lnTo>
                      <a:pt x="40055" y="20511"/>
                    </a:lnTo>
                    <a:lnTo>
                      <a:pt x="39210" y="20478"/>
                    </a:lnTo>
                    <a:lnTo>
                      <a:pt x="35775" y="20377"/>
                    </a:lnTo>
                    <a:lnTo>
                      <a:pt x="35008" y="20277"/>
                    </a:lnTo>
                    <a:lnTo>
                      <a:pt x="34474" y="20066"/>
                    </a:lnTo>
                    <a:lnTo>
                      <a:pt x="31428" y="18621"/>
                    </a:lnTo>
                    <a:lnTo>
                      <a:pt x="31295" y="18176"/>
                    </a:lnTo>
                    <a:lnTo>
                      <a:pt x="29505" y="16464"/>
                    </a:lnTo>
                    <a:lnTo>
                      <a:pt x="28527" y="14519"/>
                    </a:lnTo>
                    <a:lnTo>
                      <a:pt x="28093" y="14285"/>
                    </a:lnTo>
                    <a:lnTo>
                      <a:pt x="27649" y="13930"/>
                    </a:lnTo>
                    <a:lnTo>
                      <a:pt x="27371" y="13952"/>
                    </a:lnTo>
                    <a:lnTo>
                      <a:pt x="27371" y="13874"/>
                    </a:lnTo>
                    <a:lnTo>
                      <a:pt x="24302" y="12006"/>
                    </a:lnTo>
                    <a:lnTo>
                      <a:pt x="24069" y="11895"/>
                    </a:lnTo>
                    <a:lnTo>
                      <a:pt x="21890" y="11384"/>
                    </a:lnTo>
                    <a:lnTo>
                      <a:pt x="21434" y="11395"/>
                    </a:lnTo>
                    <a:lnTo>
                      <a:pt x="20534" y="11406"/>
                    </a:lnTo>
                    <a:lnTo>
                      <a:pt x="19722" y="11662"/>
                    </a:lnTo>
                    <a:lnTo>
                      <a:pt x="18133" y="10861"/>
                    </a:lnTo>
                    <a:lnTo>
                      <a:pt x="17799" y="10772"/>
                    </a:lnTo>
                    <a:lnTo>
                      <a:pt x="16932" y="9438"/>
                    </a:lnTo>
                    <a:lnTo>
                      <a:pt x="15287" y="8605"/>
                    </a:lnTo>
                    <a:lnTo>
                      <a:pt x="14186" y="8138"/>
                    </a:lnTo>
                    <a:lnTo>
                      <a:pt x="11718" y="7104"/>
                    </a:lnTo>
                    <a:lnTo>
                      <a:pt x="11307" y="6937"/>
                    </a:lnTo>
                    <a:lnTo>
                      <a:pt x="10695" y="6526"/>
                    </a:lnTo>
                    <a:lnTo>
                      <a:pt x="10151" y="6237"/>
                    </a:lnTo>
                    <a:lnTo>
                      <a:pt x="9873" y="6137"/>
                    </a:lnTo>
                    <a:lnTo>
                      <a:pt x="9573" y="6081"/>
                    </a:lnTo>
                    <a:lnTo>
                      <a:pt x="9061" y="5814"/>
                    </a:lnTo>
                    <a:lnTo>
                      <a:pt x="8861" y="5648"/>
                    </a:lnTo>
                    <a:lnTo>
                      <a:pt x="8250" y="5547"/>
                    </a:lnTo>
                    <a:lnTo>
                      <a:pt x="7772" y="5370"/>
                    </a:lnTo>
                    <a:lnTo>
                      <a:pt x="7571" y="5258"/>
                    </a:lnTo>
                    <a:lnTo>
                      <a:pt x="6816" y="4825"/>
                    </a:lnTo>
                    <a:lnTo>
                      <a:pt x="5782" y="4491"/>
                    </a:lnTo>
                    <a:lnTo>
                      <a:pt x="4903" y="3891"/>
                    </a:lnTo>
                    <a:lnTo>
                      <a:pt x="4025" y="3558"/>
                    </a:lnTo>
                    <a:lnTo>
                      <a:pt x="3558" y="3458"/>
                    </a:lnTo>
                    <a:lnTo>
                      <a:pt x="701" y="18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68" name="Google Shape;1768;p54"/>
          <p:cNvGrpSpPr/>
          <p:nvPr/>
        </p:nvGrpSpPr>
        <p:grpSpPr>
          <a:xfrm>
            <a:off x="4860806" y="4298583"/>
            <a:ext cx="342580" cy="337915"/>
            <a:chOff x="2084100" y="4400250"/>
            <a:chExt cx="486550" cy="479925"/>
          </a:xfrm>
        </p:grpSpPr>
        <p:sp>
          <p:nvSpPr>
            <p:cNvPr id="1769" name="Google Shape;1769;p54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70" name="Google Shape;1770;p54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71" name="Google Shape;1771;p54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72" name="Google Shape;1772;p54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73" name="Google Shape;1773;p54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74" name="Google Shape;1774;p54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775" name="Google Shape;1775;p54"/>
          <p:cNvGrpSpPr/>
          <p:nvPr/>
        </p:nvGrpSpPr>
        <p:grpSpPr>
          <a:xfrm>
            <a:off x="2505465" y="4286750"/>
            <a:ext cx="365438" cy="360001"/>
            <a:chOff x="-60991775" y="3376900"/>
            <a:chExt cx="315850" cy="311150"/>
          </a:xfrm>
        </p:grpSpPr>
        <p:sp>
          <p:nvSpPr>
            <p:cNvPr id="1776" name="Google Shape;1776;p54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4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4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9" name="Google Shape;1779;p54"/>
          <p:cNvSpPr txBox="1"/>
          <p:nvPr/>
        </p:nvSpPr>
        <p:spPr>
          <a:xfrm>
            <a:off x="6954602" y="3303382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hot, but has a beautiful name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0" name="Google Shape;1780;p54"/>
          <p:cNvSpPr txBox="1"/>
          <p:nvPr/>
        </p:nvSpPr>
        <p:spPr>
          <a:xfrm>
            <a:off x="6954602" y="3029744"/>
            <a:ext cx="1521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Jubail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1" name="Google Shape;1781;p54"/>
          <p:cNvSpPr txBox="1"/>
          <p:nvPr/>
        </p:nvSpPr>
        <p:spPr>
          <a:xfrm>
            <a:off x="667502" y="3310044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2" name="Google Shape;1782;p54"/>
          <p:cNvSpPr txBox="1"/>
          <p:nvPr/>
        </p:nvSpPr>
        <p:spPr>
          <a:xfrm>
            <a:off x="667502" y="3036406"/>
            <a:ext cx="1521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Mecca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3" name="Google Shape;1783;p54"/>
          <p:cNvSpPr/>
          <p:nvPr/>
        </p:nvSpPr>
        <p:spPr>
          <a:xfrm>
            <a:off x="456300" y="1628863"/>
            <a:ext cx="210300" cy="210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54"/>
          <p:cNvSpPr/>
          <p:nvPr/>
        </p:nvSpPr>
        <p:spPr>
          <a:xfrm>
            <a:off x="456300" y="3058313"/>
            <a:ext cx="210300" cy="210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54"/>
          <p:cNvSpPr/>
          <p:nvPr/>
        </p:nvSpPr>
        <p:spPr>
          <a:xfrm>
            <a:off x="8490725" y="1629463"/>
            <a:ext cx="210300" cy="210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54"/>
          <p:cNvSpPr/>
          <p:nvPr/>
        </p:nvSpPr>
        <p:spPr>
          <a:xfrm>
            <a:off x="8490725" y="3058913"/>
            <a:ext cx="210300" cy="210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7" name="Google Shape;1787;p54"/>
          <p:cNvSpPr txBox="1"/>
          <p:nvPr/>
        </p:nvSpPr>
        <p:spPr>
          <a:xfrm>
            <a:off x="2870900" y="4340488"/>
            <a:ext cx="198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Commercial Airport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8" name="Google Shape;1788;p54"/>
          <p:cNvSpPr txBox="1"/>
          <p:nvPr/>
        </p:nvSpPr>
        <p:spPr>
          <a:xfrm>
            <a:off x="5214800" y="4340488"/>
            <a:ext cx="1989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Military</a:t>
            </a: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Airport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789" name="Google Shape;1789;p54"/>
          <p:cNvGrpSpPr/>
          <p:nvPr/>
        </p:nvGrpSpPr>
        <p:grpSpPr>
          <a:xfrm>
            <a:off x="2726115" y="2052575"/>
            <a:ext cx="365438" cy="360001"/>
            <a:chOff x="-60991775" y="3376900"/>
            <a:chExt cx="315850" cy="311150"/>
          </a:xfrm>
        </p:grpSpPr>
        <p:sp>
          <p:nvSpPr>
            <p:cNvPr id="1790" name="Google Shape;1790;p54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4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4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3" name="Google Shape;1793;p54"/>
          <p:cNvGrpSpPr/>
          <p:nvPr/>
        </p:nvGrpSpPr>
        <p:grpSpPr>
          <a:xfrm>
            <a:off x="5064915" y="2215500"/>
            <a:ext cx="365438" cy="360001"/>
            <a:chOff x="-60991775" y="3376900"/>
            <a:chExt cx="315850" cy="311150"/>
          </a:xfrm>
        </p:grpSpPr>
        <p:sp>
          <p:nvSpPr>
            <p:cNvPr id="1794" name="Google Shape;1794;p54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4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4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7" name="Google Shape;1797;p54"/>
          <p:cNvGrpSpPr/>
          <p:nvPr/>
        </p:nvGrpSpPr>
        <p:grpSpPr>
          <a:xfrm>
            <a:off x="3896131" y="3022321"/>
            <a:ext cx="342580" cy="337915"/>
            <a:chOff x="2084100" y="4400250"/>
            <a:chExt cx="486550" cy="479925"/>
          </a:xfrm>
        </p:grpSpPr>
        <p:sp>
          <p:nvSpPr>
            <p:cNvPr id="1798" name="Google Shape;1798;p54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99" name="Google Shape;1799;p54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0" name="Google Shape;1800;p54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1" name="Google Shape;1801;p54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2" name="Google Shape;1802;p54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3" name="Google Shape;1803;p54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04" name="Google Shape;1804;p54"/>
          <p:cNvGrpSpPr/>
          <p:nvPr/>
        </p:nvGrpSpPr>
        <p:grpSpPr>
          <a:xfrm>
            <a:off x="4892431" y="1607271"/>
            <a:ext cx="342580" cy="337915"/>
            <a:chOff x="2084100" y="4400250"/>
            <a:chExt cx="486550" cy="479925"/>
          </a:xfrm>
        </p:grpSpPr>
        <p:sp>
          <p:nvSpPr>
            <p:cNvPr id="1805" name="Google Shape;1805;p54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6" name="Google Shape;1806;p54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7" name="Google Shape;1807;p54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8" name="Google Shape;1808;p54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9" name="Google Shape;1809;p54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0" name="Google Shape;1810;p54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11" name="Google Shape;1811;p54"/>
          <p:cNvSpPr txBox="1"/>
          <p:nvPr/>
        </p:nvSpPr>
        <p:spPr>
          <a:xfrm>
            <a:off x="6954602" y="1880907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it is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2" name="Google Shape;1812;p54"/>
          <p:cNvSpPr txBox="1"/>
          <p:nvPr/>
        </p:nvSpPr>
        <p:spPr>
          <a:xfrm>
            <a:off x="6954602" y="1607269"/>
            <a:ext cx="1521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Riyadh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13" name="Google Shape;1813;p54"/>
          <p:cNvSpPr txBox="1"/>
          <p:nvPr/>
        </p:nvSpPr>
        <p:spPr>
          <a:xfrm>
            <a:off x="667502" y="1887569"/>
            <a:ext cx="152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4" name="Google Shape;1814;p54"/>
          <p:cNvSpPr txBox="1"/>
          <p:nvPr/>
        </p:nvSpPr>
        <p:spPr>
          <a:xfrm>
            <a:off x="667502" y="1613931"/>
            <a:ext cx="1521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Amala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19" name="Google Shape;1819;p55"/>
          <p:cNvCxnSpPr>
            <a:stCxn id="1820" idx="0"/>
            <a:endCxn id="1821" idx="2"/>
          </p:cNvCxnSpPr>
          <p:nvPr/>
        </p:nvCxnSpPr>
        <p:spPr>
          <a:xfrm rot="10800000">
            <a:off x="1321950" y="1948000"/>
            <a:ext cx="0" cy="20157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stealth"/>
            <a:tailEnd len="sm" w="sm" type="none"/>
          </a:ln>
        </p:spPr>
      </p:cxnSp>
      <p:cxnSp>
        <p:nvCxnSpPr>
          <p:cNvPr id="1822" name="Google Shape;1822;p55"/>
          <p:cNvCxnSpPr>
            <a:stCxn id="1823" idx="0"/>
            <a:endCxn id="1824" idx="2"/>
          </p:cNvCxnSpPr>
          <p:nvPr/>
        </p:nvCxnSpPr>
        <p:spPr>
          <a:xfrm rot="10800000">
            <a:off x="3475400" y="3132700"/>
            <a:ext cx="0" cy="831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stealth"/>
            <a:tailEnd len="sm" w="sm" type="none"/>
          </a:ln>
        </p:spPr>
      </p:cxnSp>
      <p:sp>
        <p:nvSpPr>
          <p:cNvPr id="1825" name="Google Shape;1825;p55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826" name="Google Shape;1826;p55"/>
          <p:cNvSpPr/>
          <p:nvPr/>
        </p:nvSpPr>
        <p:spPr>
          <a:xfrm>
            <a:off x="2610650" y="2475737"/>
            <a:ext cx="1729500" cy="77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7" name="Google Shape;1827;p55"/>
          <p:cNvSpPr/>
          <p:nvPr/>
        </p:nvSpPr>
        <p:spPr>
          <a:xfrm>
            <a:off x="457200" y="1323937"/>
            <a:ext cx="1729500" cy="774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55"/>
          <p:cNvSpPr txBox="1"/>
          <p:nvPr/>
        </p:nvSpPr>
        <p:spPr>
          <a:xfrm>
            <a:off x="588300" y="3963700"/>
            <a:ext cx="1467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Arabic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8" name="Google Shape;1828;p55"/>
          <p:cNvSpPr txBox="1"/>
          <p:nvPr/>
        </p:nvSpPr>
        <p:spPr>
          <a:xfrm>
            <a:off x="588300" y="4275450"/>
            <a:ext cx="1467300" cy="3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3" name="Google Shape;1823;p55"/>
          <p:cNvSpPr txBox="1"/>
          <p:nvPr/>
        </p:nvSpPr>
        <p:spPr>
          <a:xfrm>
            <a:off x="2741750" y="3963700"/>
            <a:ext cx="1467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English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9" name="Google Shape;1829;p55"/>
          <p:cNvSpPr txBox="1"/>
          <p:nvPr/>
        </p:nvSpPr>
        <p:spPr>
          <a:xfrm>
            <a:off x="2741750" y="4275450"/>
            <a:ext cx="1467300" cy="3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planet where we live 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1" name="Google Shape;1821;p55"/>
          <p:cNvSpPr txBox="1"/>
          <p:nvPr/>
        </p:nvSpPr>
        <p:spPr>
          <a:xfrm>
            <a:off x="642750" y="1464250"/>
            <a:ext cx="1358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85%</a:t>
            </a:r>
            <a:endParaRPr b="1" sz="30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4" name="Google Shape;1824;p55"/>
          <p:cNvSpPr txBox="1"/>
          <p:nvPr/>
        </p:nvSpPr>
        <p:spPr>
          <a:xfrm>
            <a:off x="2741750" y="2593225"/>
            <a:ext cx="14673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b="1" sz="30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830" name="Google Shape;1830;p55"/>
          <p:cNvGrpSpPr/>
          <p:nvPr/>
        </p:nvGrpSpPr>
        <p:grpSpPr>
          <a:xfrm>
            <a:off x="4549950" y="1323966"/>
            <a:ext cx="4137012" cy="3408062"/>
            <a:chOff x="457196" y="1272382"/>
            <a:chExt cx="4167434" cy="3433124"/>
          </a:xfrm>
        </p:grpSpPr>
        <p:sp>
          <p:nvSpPr>
            <p:cNvPr id="1831" name="Google Shape;1831;p55"/>
            <p:cNvSpPr/>
            <p:nvPr/>
          </p:nvSpPr>
          <p:spPr>
            <a:xfrm>
              <a:off x="457196" y="1992939"/>
              <a:ext cx="1106962" cy="985357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5"/>
            <p:cNvSpPr/>
            <p:nvPr/>
          </p:nvSpPr>
          <p:spPr>
            <a:xfrm>
              <a:off x="1921923" y="2319009"/>
              <a:ext cx="1252227" cy="178645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5"/>
            <p:cNvSpPr/>
            <p:nvPr/>
          </p:nvSpPr>
          <p:spPr>
            <a:xfrm>
              <a:off x="1809634" y="2365048"/>
              <a:ext cx="680089" cy="597869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5"/>
            <p:cNvSpPr/>
            <p:nvPr/>
          </p:nvSpPr>
          <p:spPr>
            <a:xfrm>
              <a:off x="1107660" y="1272382"/>
              <a:ext cx="1694923" cy="1063683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5"/>
            <p:cNvSpPr/>
            <p:nvPr/>
          </p:nvSpPr>
          <p:spPr>
            <a:xfrm>
              <a:off x="2250753" y="4047894"/>
              <a:ext cx="812685" cy="539260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5"/>
            <p:cNvSpPr/>
            <p:nvPr/>
          </p:nvSpPr>
          <p:spPr>
            <a:xfrm>
              <a:off x="1262192" y="3102612"/>
              <a:ext cx="994082" cy="1240150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5"/>
            <p:cNvSpPr/>
            <p:nvPr/>
          </p:nvSpPr>
          <p:spPr>
            <a:xfrm>
              <a:off x="893385" y="2350261"/>
              <a:ext cx="1052198" cy="1070239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5"/>
            <p:cNvSpPr/>
            <p:nvPr/>
          </p:nvSpPr>
          <p:spPr>
            <a:xfrm>
              <a:off x="1845766" y="4300519"/>
              <a:ext cx="346378" cy="404987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5"/>
            <p:cNvSpPr/>
            <p:nvPr/>
          </p:nvSpPr>
          <p:spPr>
            <a:xfrm>
              <a:off x="507080" y="1357855"/>
              <a:ext cx="1400646" cy="826389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5"/>
            <p:cNvSpPr/>
            <p:nvPr/>
          </p:nvSpPr>
          <p:spPr>
            <a:xfrm>
              <a:off x="1332877" y="2017635"/>
              <a:ext cx="1147529" cy="792426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5"/>
            <p:cNvSpPr/>
            <p:nvPr/>
          </p:nvSpPr>
          <p:spPr>
            <a:xfrm>
              <a:off x="2507764" y="1967751"/>
              <a:ext cx="2116866" cy="2588152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5"/>
            <p:cNvSpPr/>
            <p:nvPr/>
          </p:nvSpPr>
          <p:spPr>
            <a:xfrm>
              <a:off x="1689065" y="3788172"/>
              <a:ext cx="243899" cy="294818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5"/>
            <p:cNvSpPr/>
            <p:nvPr/>
          </p:nvSpPr>
          <p:spPr>
            <a:xfrm>
              <a:off x="1804656" y="3743217"/>
              <a:ext cx="619853" cy="741458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9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16" name="Google Shape;116;p29"/>
          <p:cNvSpPr/>
          <p:nvPr/>
        </p:nvSpPr>
        <p:spPr>
          <a:xfrm>
            <a:off x="8318175" y="4085163"/>
            <a:ext cx="402600" cy="402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9"/>
          <p:cNvSpPr/>
          <p:nvPr/>
        </p:nvSpPr>
        <p:spPr>
          <a:xfrm>
            <a:off x="8318175" y="3382588"/>
            <a:ext cx="402600" cy="40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9"/>
          <p:cNvSpPr/>
          <p:nvPr/>
        </p:nvSpPr>
        <p:spPr>
          <a:xfrm>
            <a:off x="8318175" y="2749875"/>
            <a:ext cx="402600" cy="402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29"/>
          <p:cNvGrpSpPr/>
          <p:nvPr/>
        </p:nvGrpSpPr>
        <p:grpSpPr>
          <a:xfrm>
            <a:off x="132479" y="1307470"/>
            <a:ext cx="5986154" cy="3505286"/>
            <a:chOff x="2654821" y="2311071"/>
            <a:chExt cx="2152983" cy="1262120"/>
          </a:xfrm>
        </p:grpSpPr>
        <p:grpSp>
          <p:nvGrpSpPr>
            <p:cNvPr id="120" name="Google Shape;120;p29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121" name="Google Shape;121;p29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2" name="Google Shape;122;p29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" name="Google Shape;123;p29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124" name="Google Shape;124;p29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125" name="Google Shape;125;p29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26" name="Google Shape;126;p29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27" name="Google Shape;127;p29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" name="Google Shape;128;p29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29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" name="Google Shape;130;p29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31" name="Google Shape;131;p29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2" name="Google Shape;132;p29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133" name="Google Shape;133;p29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4" name="Google Shape;134;p29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" name="Google Shape;135;p29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136" name="Google Shape;136;p29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7" name="Google Shape;137;p29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9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9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9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9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" name="Google Shape;142;p29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143" name="Google Shape;143;p29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29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145" name="Google Shape;145;p29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146" name="Google Shape;146;p29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29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8" name="Google Shape;148;p29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149" name="Google Shape;149;p29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150" name="Google Shape;150;p29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29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152" name="Google Shape;152;p29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153" name="Google Shape;153;p29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54" name="Google Shape;154;p29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" name="Google Shape;155;p29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156" name="Google Shape;156;p29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157" name="Google Shape;157;p29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58" name="Google Shape;158;p29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29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0" name="Google Shape;160;p29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61" name="Google Shape;161;p29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62" name="Google Shape;162;p29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63" name="Google Shape;163;p29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64" name="Google Shape;164;p29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65" name="Google Shape;165;p29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" name="Google Shape;166;p29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67" name="Google Shape;167;p29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68" name="Google Shape;168;p29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9" name="Google Shape;169;p29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9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9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72" name="Google Shape;172;p29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73" name="Google Shape;173;p29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9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9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29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9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29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29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9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9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9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29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29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29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29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29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29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89" name="Google Shape;189;p29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9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9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9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9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9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9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9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9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1" name="Google Shape;211;p29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12" name="Google Shape;212;p29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9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4" name="Google Shape;214;p29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5" name="Google Shape;215;p29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16" name="Google Shape;216;p29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9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9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9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0" name="Google Shape;220;p29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9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9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9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" name="Google Shape;227;p29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228" name="Google Shape;228;p29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9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9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9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2" name="Google Shape;232;p29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9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9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9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9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9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9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9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9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9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0" name="Google Shape;260;p29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261" name="Google Shape;261;p29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29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3" name="Google Shape;263;p29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4" name="Google Shape;264;p29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265" name="Google Shape;265;p29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266" name="Google Shape;266;p29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7" name="Google Shape;267;p29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9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9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9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5" name="Google Shape;275;p29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276" name="Google Shape;276;p29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9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9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29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0" name="Google Shape;280;p29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9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29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289" name="Google Shape;289;p29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9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9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9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3" name="Google Shape;293;p29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9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9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9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9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9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9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9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9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9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9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9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9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5" name="Google Shape;335;p29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336" name="Google Shape;336;p29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9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8" name="Google Shape;338;p29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9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9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29"/>
          <p:cNvSpPr txBox="1"/>
          <p:nvPr/>
        </p:nvSpPr>
        <p:spPr>
          <a:xfrm>
            <a:off x="6913600" y="1564575"/>
            <a:ext cx="1347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Saudi Arabia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75" name="Google Shape;375;p29"/>
          <p:cNvSpPr txBox="1"/>
          <p:nvPr/>
        </p:nvSpPr>
        <p:spPr>
          <a:xfrm>
            <a:off x="6462975" y="1744975"/>
            <a:ext cx="17985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Officially the Kingdom of Saudi Arabia, it’s a country in Western Asia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29"/>
          <p:cNvSpPr txBox="1"/>
          <p:nvPr/>
        </p:nvSpPr>
        <p:spPr>
          <a:xfrm>
            <a:off x="6751013" y="3724163"/>
            <a:ext cx="15102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Saudi Riyal (SR)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29"/>
          <p:cNvSpPr txBox="1"/>
          <p:nvPr/>
        </p:nvSpPr>
        <p:spPr>
          <a:xfrm>
            <a:off x="7175513" y="3443638"/>
            <a:ext cx="10857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Currency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78" name="Google Shape;378;p29"/>
          <p:cNvSpPr txBox="1"/>
          <p:nvPr/>
        </p:nvSpPr>
        <p:spPr>
          <a:xfrm>
            <a:off x="6751013" y="3091438"/>
            <a:ext cx="15102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Riyadh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29"/>
          <p:cNvSpPr txBox="1"/>
          <p:nvPr/>
        </p:nvSpPr>
        <p:spPr>
          <a:xfrm>
            <a:off x="7175513" y="2810913"/>
            <a:ext cx="10857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Capital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80" name="Google Shape;380;p29"/>
          <p:cNvSpPr txBox="1"/>
          <p:nvPr/>
        </p:nvSpPr>
        <p:spPr>
          <a:xfrm>
            <a:off x="6751013" y="4436263"/>
            <a:ext cx="15102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34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Million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29"/>
          <p:cNvSpPr txBox="1"/>
          <p:nvPr/>
        </p:nvSpPr>
        <p:spPr>
          <a:xfrm>
            <a:off x="7175513" y="4155738"/>
            <a:ext cx="10857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Population</a:t>
            </a:r>
            <a:endParaRPr b="1"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82" name="Google Shape;382;p29"/>
          <p:cNvGrpSpPr/>
          <p:nvPr/>
        </p:nvGrpSpPr>
        <p:grpSpPr>
          <a:xfrm>
            <a:off x="8405178" y="2819734"/>
            <a:ext cx="228592" cy="262884"/>
            <a:chOff x="1529350" y="258825"/>
            <a:chExt cx="423475" cy="481825"/>
          </a:xfrm>
        </p:grpSpPr>
        <p:sp>
          <p:nvSpPr>
            <p:cNvPr id="383" name="Google Shape;383;p29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5" name="Google Shape;385;p29"/>
          <p:cNvGrpSpPr/>
          <p:nvPr/>
        </p:nvGrpSpPr>
        <p:grpSpPr>
          <a:xfrm>
            <a:off x="8382311" y="3509747"/>
            <a:ext cx="274329" cy="148292"/>
            <a:chOff x="903075" y="2730000"/>
            <a:chExt cx="475275" cy="263350"/>
          </a:xfrm>
        </p:grpSpPr>
        <p:sp>
          <p:nvSpPr>
            <p:cNvPr id="386" name="Google Shape;386;p29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9" name="Google Shape;389;p29"/>
          <p:cNvGrpSpPr/>
          <p:nvPr/>
        </p:nvGrpSpPr>
        <p:grpSpPr>
          <a:xfrm>
            <a:off x="8456457" y="4149334"/>
            <a:ext cx="126038" cy="274303"/>
            <a:chOff x="4584850" y="4399275"/>
            <a:chExt cx="225875" cy="481825"/>
          </a:xfrm>
        </p:grpSpPr>
        <p:sp>
          <p:nvSpPr>
            <p:cNvPr id="390" name="Google Shape;390;p29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392" name="Google Shape;392;p29"/>
          <p:cNvCxnSpPr>
            <a:stCxn id="374" idx="1"/>
            <a:endCxn id="393" idx="6"/>
          </p:cNvCxnSpPr>
          <p:nvPr/>
        </p:nvCxnSpPr>
        <p:spPr>
          <a:xfrm flipH="1">
            <a:off x="4294000" y="1690875"/>
            <a:ext cx="2619600" cy="1500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4" name="Google Shape;394;p29"/>
          <p:cNvGrpSpPr/>
          <p:nvPr/>
        </p:nvGrpSpPr>
        <p:grpSpPr>
          <a:xfrm>
            <a:off x="8317964" y="1489505"/>
            <a:ext cx="402604" cy="402741"/>
            <a:chOff x="8317964" y="1874080"/>
            <a:chExt cx="402604" cy="402741"/>
          </a:xfrm>
        </p:grpSpPr>
        <p:sp>
          <p:nvSpPr>
            <p:cNvPr id="395" name="Google Shape;395;p29"/>
            <p:cNvSpPr/>
            <p:nvPr/>
          </p:nvSpPr>
          <p:spPr>
            <a:xfrm>
              <a:off x="8317964" y="1874080"/>
              <a:ext cx="402604" cy="402741"/>
            </a:xfrm>
            <a:custGeom>
              <a:rect b="b" l="l" r="r" t="t"/>
              <a:pathLst>
                <a:path extrusionOk="0" h="54963" w="54963">
                  <a:moveTo>
                    <a:pt x="27482" y="1"/>
                  </a:moveTo>
                  <a:lnTo>
                    <a:pt x="26773" y="10"/>
                  </a:lnTo>
                  <a:lnTo>
                    <a:pt x="26073" y="37"/>
                  </a:lnTo>
                  <a:lnTo>
                    <a:pt x="25373" y="82"/>
                  </a:lnTo>
                  <a:lnTo>
                    <a:pt x="24673" y="146"/>
                  </a:lnTo>
                  <a:lnTo>
                    <a:pt x="23982" y="219"/>
                  </a:lnTo>
                  <a:lnTo>
                    <a:pt x="23300" y="319"/>
                  </a:lnTo>
                  <a:lnTo>
                    <a:pt x="22618" y="428"/>
                  </a:lnTo>
                  <a:lnTo>
                    <a:pt x="21946" y="564"/>
                  </a:lnTo>
                  <a:lnTo>
                    <a:pt x="21273" y="710"/>
                  </a:lnTo>
                  <a:lnTo>
                    <a:pt x="20618" y="864"/>
                  </a:lnTo>
                  <a:lnTo>
                    <a:pt x="19964" y="1046"/>
                  </a:lnTo>
                  <a:lnTo>
                    <a:pt x="19309" y="1237"/>
                  </a:lnTo>
                  <a:lnTo>
                    <a:pt x="18673" y="1446"/>
                  </a:lnTo>
                  <a:lnTo>
                    <a:pt x="18037" y="1673"/>
                  </a:lnTo>
                  <a:lnTo>
                    <a:pt x="17409" y="1910"/>
                  </a:lnTo>
                  <a:lnTo>
                    <a:pt x="16791" y="2164"/>
                  </a:lnTo>
                  <a:lnTo>
                    <a:pt x="16173" y="2428"/>
                  </a:lnTo>
                  <a:lnTo>
                    <a:pt x="15573" y="2710"/>
                  </a:lnTo>
                  <a:lnTo>
                    <a:pt x="14973" y="3010"/>
                  </a:lnTo>
                  <a:lnTo>
                    <a:pt x="14382" y="3319"/>
                  </a:lnTo>
                  <a:lnTo>
                    <a:pt x="13800" y="3646"/>
                  </a:lnTo>
                  <a:lnTo>
                    <a:pt x="13237" y="3982"/>
                  </a:lnTo>
                  <a:lnTo>
                    <a:pt x="12673" y="4328"/>
                  </a:lnTo>
                  <a:lnTo>
                    <a:pt x="12119" y="4691"/>
                  </a:lnTo>
                  <a:lnTo>
                    <a:pt x="11573" y="5073"/>
                  </a:lnTo>
                  <a:lnTo>
                    <a:pt x="11037" y="5464"/>
                  </a:lnTo>
                  <a:lnTo>
                    <a:pt x="10519" y="5864"/>
                  </a:lnTo>
                  <a:lnTo>
                    <a:pt x="10000" y="6273"/>
                  </a:lnTo>
                  <a:lnTo>
                    <a:pt x="9500" y="6700"/>
                  </a:lnTo>
                  <a:lnTo>
                    <a:pt x="9009" y="7137"/>
                  </a:lnTo>
                  <a:lnTo>
                    <a:pt x="8519" y="7591"/>
                  </a:lnTo>
                  <a:lnTo>
                    <a:pt x="8055" y="8055"/>
                  </a:lnTo>
                  <a:lnTo>
                    <a:pt x="7591" y="8519"/>
                  </a:lnTo>
                  <a:lnTo>
                    <a:pt x="7146" y="9009"/>
                  </a:lnTo>
                  <a:lnTo>
                    <a:pt x="6700" y="9500"/>
                  </a:lnTo>
                  <a:lnTo>
                    <a:pt x="6273" y="10000"/>
                  </a:lnTo>
                  <a:lnTo>
                    <a:pt x="5864" y="10519"/>
                  </a:lnTo>
                  <a:lnTo>
                    <a:pt x="5464" y="11037"/>
                  </a:lnTo>
                  <a:lnTo>
                    <a:pt x="5073" y="11573"/>
                  </a:lnTo>
                  <a:lnTo>
                    <a:pt x="4691" y="12118"/>
                  </a:lnTo>
                  <a:lnTo>
                    <a:pt x="4328" y="12673"/>
                  </a:lnTo>
                  <a:lnTo>
                    <a:pt x="3982" y="13237"/>
                  </a:lnTo>
                  <a:lnTo>
                    <a:pt x="3646" y="13800"/>
                  </a:lnTo>
                  <a:lnTo>
                    <a:pt x="3319" y="14382"/>
                  </a:lnTo>
                  <a:lnTo>
                    <a:pt x="3010" y="14973"/>
                  </a:lnTo>
                  <a:lnTo>
                    <a:pt x="2710" y="15573"/>
                  </a:lnTo>
                  <a:lnTo>
                    <a:pt x="2428" y="16173"/>
                  </a:lnTo>
                  <a:lnTo>
                    <a:pt x="2164" y="16782"/>
                  </a:lnTo>
                  <a:lnTo>
                    <a:pt x="1910" y="17409"/>
                  </a:lnTo>
                  <a:lnTo>
                    <a:pt x="1673" y="18037"/>
                  </a:lnTo>
                  <a:lnTo>
                    <a:pt x="1446" y="18673"/>
                  </a:lnTo>
                  <a:lnTo>
                    <a:pt x="1237" y="19309"/>
                  </a:lnTo>
                  <a:lnTo>
                    <a:pt x="1046" y="19964"/>
                  </a:lnTo>
                  <a:lnTo>
                    <a:pt x="864" y="20618"/>
                  </a:lnTo>
                  <a:lnTo>
                    <a:pt x="710" y="21273"/>
                  </a:lnTo>
                  <a:lnTo>
                    <a:pt x="564" y="21946"/>
                  </a:lnTo>
                  <a:lnTo>
                    <a:pt x="428" y="22618"/>
                  </a:lnTo>
                  <a:lnTo>
                    <a:pt x="319" y="23300"/>
                  </a:lnTo>
                  <a:lnTo>
                    <a:pt x="219" y="23982"/>
                  </a:lnTo>
                  <a:lnTo>
                    <a:pt x="146" y="24673"/>
                  </a:lnTo>
                  <a:lnTo>
                    <a:pt x="82" y="25373"/>
                  </a:lnTo>
                  <a:lnTo>
                    <a:pt x="37" y="26073"/>
                  </a:lnTo>
                  <a:lnTo>
                    <a:pt x="10" y="26773"/>
                  </a:lnTo>
                  <a:lnTo>
                    <a:pt x="1" y="27482"/>
                  </a:lnTo>
                  <a:lnTo>
                    <a:pt x="10" y="28191"/>
                  </a:lnTo>
                  <a:lnTo>
                    <a:pt x="37" y="28900"/>
                  </a:lnTo>
                  <a:lnTo>
                    <a:pt x="82" y="29600"/>
                  </a:lnTo>
                  <a:lnTo>
                    <a:pt x="146" y="30291"/>
                  </a:lnTo>
                  <a:lnTo>
                    <a:pt x="219" y="30982"/>
                  </a:lnTo>
                  <a:lnTo>
                    <a:pt x="319" y="31673"/>
                  </a:lnTo>
                  <a:lnTo>
                    <a:pt x="428" y="32345"/>
                  </a:lnTo>
                  <a:lnTo>
                    <a:pt x="564" y="33018"/>
                  </a:lnTo>
                  <a:lnTo>
                    <a:pt x="710" y="33691"/>
                  </a:lnTo>
                  <a:lnTo>
                    <a:pt x="864" y="34354"/>
                  </a:lnTo>
                  <a:lnTo>
                    <a:pt x="1046" y="35009"/>
                  </a:lnTo>
                  <a:lnTo>
                    <a:pt x="1237" y="35654"/>
                  </a:lnTo>
                  <a:lnTo>
                    <a:pt x="1446" y="36300"/>
                  </a:lnTo>
                  <a:lnTo>
                    <a:pt x="1673" y="36936"/>
                  </a:lnTo>
                  <a:lnTo>
                    <a:pt x="1910" y="37563"/>
                  </a:lnTo>
                  <a:lnTo>
                    <a:pt x="2164" y="38182"/>
                  </a:lnTo>
                  <a:lnTo>
                    <a:pt x="2428" y="38791"/>
                  </a:lnTo>
                  <a:lnTo>
                    <a:pt x="2710" y="39400"/>
                  </a:lnTo>
                  <a:lnTo>
                    <a:pt x="3010" y="39991"/>
                  </a:lnTo>
                  <a:lnTo>
                    <a:pt x="3319" y="40582"/>
                  </a:lnTo>
                  <a:lnTo>
                    <a:pt x="3646" y="41163"/>
                  </a:lnTo>
                  <a:lnTo>
                    <a:pt x="3982" y="41736"/>
                  </a:lnTo>
                  <a:lnTo>
                    <a:pt x="4328" y="42300"/>
                  </a:lnTo>
                  <a:lnTo>
                    <a:pt x="4691" y="42845"/>
                  </a:lnTo>
                  <a:lnTo>
                    <a:pt x="5073" y="43391"/>
                  </a:lnTo>
                  <a:lnTo>
                    <a:pt x="5464" y="43927"/>
                  </a:lnTo>
                  <a:lnTo>
                    <a:pt x="5864" y="44454"/>
                  </a:lnTo>
                  <a:lnTo>
                    <a:pt x="6273" y="44963"/>
                  </a:lnTo>
                  <a:lnTo>
                    <a:pt x="6700" y="45472"/>
                  </a:lnTo>
                  <a:lnTo>
                    <a:pt x="7146" y="45963"/>
                  </a:lnTo>
                  <a:lnTo>
                    <a:pt x="7591" y="46445"/>
                  </a:lnTo>
                  <a:lnTo>
                    <a:pt x="8055" y="46918"/>
                  </a:lnTo>
                  <a:lnTo>
                    <a:pt x="8519" y="47372"/>
                  </a:lnTo>
                  <a:lnTo>
                    <a:pt x="9009" y="47827"/>
                  </a:lnTo>
                  <a:lnTo>
                    <a:pt x="9500" y="48263"/>
                  </a:lnTo>
                  <a:lnTo>
                    <a:pt x="10000" y="48690"/>
                  </a:lnTo>
                  <a:lnTo>
                    <a:pt x="10519" y="49099"/>
                  </a:lnTo>
                  <a:lnTo>
                    <a:pt x="11037" y="49509"/>
                  </a:lnTo>
                  <a:lnTo>
                    <a:pt x="11573" y="49890"/>
                  </a:lnTo>
                  <a:lnTo>
                    <a:pt x="12119" y="50272"/>
                  </a:lnTo>
                  <a:lnTo>
                    <a:pt x="12673" y="50636"/>
                  </a:lnTo>
                  <a:lnTo>
                    <a:pt x="13237" y="50990"/>
                  </a:lnTo>
                  <a:lnTo>
                    <a:pt x="13800" y="51327"/>
                  </a:lnTo>
                  <a:lnTo>
                    <a:pt x="14382" y="51645"/>
                  </a:lnTo>
                  <a:lnTo>
                    <a:pt x="14973" y="51963"/>
                  </a:lnTo>
                  <a:lnTo>
                    <a:pt x="15573" y="52254"/>
                  </a:lnTo>
                  <a:lnTo>
                    <a:pt x="16173" y="52536"/>
                  </a:lnTo>
                  <a:lnTo>
                    <a:pt x="16791" y="52809"/>
                  </a:lnTo>
                  <a:lnTo>
                    <a:pt x="17409" y="53063"/>
                  </a:lnTo>
                  <a:lnTo>
                    <a:pt x="18037" y="53299"/>
                  </a:lnTo>
                  <a:lnTo>
                    <a:pt x="18673" y="53518"/>
                  </a:lnTo>
                  <a:lnTo>
                    <a:pt x="19309" y="53727"/>
                  </a:lnTo>
                  <a:lnTo>
                    <a:pt x="19964" y="53927"/>
                  </a:lnTo>
                  <a:lnTo>
                    <a:pt x="20618" y="54099"/>
                  </a:lnTo>
                  <a:lnTo>
                    <a:pt x="21273" y="54263"/>
                  </a:lnTo>
                  <a:lnTo>
                    <a:pt x="21946" y="54408"/>
                  </a:lnTo>
                  <a:lnTo>
                    <a:pt x="22618" y="54536"/>
                  </a:lnTo>
                  <a:lnTo>
                    <a:pt x="23300" y="54645"/>
                  </a:lnTo>
                  <a:lnTo>
                    <a:pt x="23982" y="54745"/>
                  </a:lnTo>
                  <a:lnTo>
                    <a:pt x="24673" y="54827"/>
                  </a:lnTo>
                  <a:lnTo>
                    <a:pt x="25373" y="54881"/>
                  </a:lnTo>
                  <a:lnTo>
                    <a:pt x="26073" y="54927"/>
                  </a:lnTo>
                  <a:lnTo>
                    <a:pt x="26773" y="54954"/>
                  </a:lnTo>
                  <a:lnTo>
                    <a:pt x="27482" y="54963"/>
                  </a:lnTo>
                  <a:lnTo>
                    <a:pt x="28191" y="54954"/>
                  </a:lnTo>
                  <a:lnTo>
                    <a:pt x="28900" y="54927"/>
                  </a:lnTo>
                  <a:lnTo>
                    <a:pt x="29600" y="54881"/>
                  </a:lnTo>
                  <a:lnTo>
                    <a:pt x="30291" y="54827"/>
                  </a:lnTo>
                  <a:lnTo>
                    <a:pt x="30982" y="54745"/>
                  </a:lnTo>
                  <a:lnTo>
                    <a:pt x="31673" y="54645"/>
                  </a:lnTo>
                  <a:lnTo>
                    <a:pt x="32345" y="54536"/>
                  </a:lnTo>
                  <a:lnTo>
                    <a:pt x="33018" y="54408"/>
                  </a:lnTo>
                  <a:lnTo>
                    <a:pt x="33691" y="54263"/>
                  </a:lnTo>
                  <a:lnTo>
                    <a:pt x="34354" y="54099"/>
                  </a:lnTo>
                  <a:lnTo>
                    <a:pt x="35009" y="53927"/>
                  </a:lnTo>
                  <a:lnTo>
                    <a:pt x="35654" y="53727"/>
                  </a:lnTo>
                  <a:lnTo>
                    <a:pt x="36300" y="53518"/>
                  </a:lnTo>
                  <a:lnTo>
                    <a:pt x="36936" y="53299"/>
                  </a:lnTo>
                  <a:lnTo>
                    <a:pt x="37563" y="53063"/>
                  </a:lnTo>
                  <a:lnTo>
                    <a:pt x="38182" y="52809"/>
                  </a:lnTo>
                  <a:lnTo>
                    <a:pt x="38791" y="52536"/>
                  </a:lnTo>
                  <a:lnTo>
                    <a:pt x="39400" y="52254"/>
                  </a:lnTo>
                  <a:lnTo>
                    <a:pt x="39991" y="51963"/>
                  </a:lnTo>
                  <a:lnTo>
                    <a:pt x="40582" y="51645"/>
                  </a:lnTo>
                  <a:lnTo>
                    <a:pt x="41163" y="51327"/>
                  </a:lnTo>
                  <a:lnTo>
                    <a:pt x="41736" y="50990"/>
                  </a:lnTo>
                  <a:lnTo>
                    <a:pt x="42300" y="50636"/>
                  </a:lnTo>
                  <a:lnTo>
                    <a:pt x="42845" y="50272"/>
                  </a:lnTo>
                  <a:lnTo>
                    <a:pt x="43391" y="49890"/>
                  </a:lnTo>
                  <a:lnTo>
                    <a:pt x="43927" y="49509"/>
                  </a:lnTo>
                  <a:lnTo>
                    <a:pt x="44454" y="49099"/>
                  </a:lnTo>
                  <a:lnTo>
                    <a:pt x="44963" y="48690"/>
                  </a:lnTo>
                  <a:lnTo>
                    <a:pt x="45472" y="48263"/>
                  </a:lnTo>
                  <a:lnTo>
                    <a:pt x="45963" y="47827"/>
                  </a:lnTo>
                  <a:lnTo>
                    <a:pt x="46445" y="47372"/>
                  </a:lnTo>
                  <a:lnTo>
                    <a:pt x="46918" y="46918"/>
                  </a:lnTo>
                  <a:lnTo>
                    <a:pt x="47372" y="46445"/>
                  </a:lnTo>
                  <a:lnTo>
                    <a:pt x="47827" y="45963"/>
                  </a:lnTo>
                  <a:lnTo>
                    <a:pt x="48263" y="45472"/>
                  </a:lnTo>
                  <a:lnTo>
                    <a:pt x="48690" y="44963"/>
                  </a:lnTo>
                  <a:lnTo>
                    <a:pt x="49100" y="44454"/>
                  </a:lnTo>
                  <a:lnTo>
                    <a:pt x="49509" y="43927"/>
                  </a:lnTo>
                  <a:lnTo>
                    <a:pt x="49899" y="43391"/>
                  </a:lnTo>
                  <a:lnTo>
                    <a:pt x="50272" y="42845"/>
                  </a:lnTo>
                  <a:lnTo>
                    <a:pt x="50636" y="42300"/>
                  </a:lnTo>
                  <a:lnTo>
                    <a:pt x="50990" y="41736"/>
                  </a:lnTo>
                  <a:lnTo>
                    <a:pt x="51327" y="41163"/>
                  </a:lnTo>
                  <a:lnTo>
                    <a:pt x="51645" y="40582"/>
                  </a:lnTo>
                  <a:lnTo>
                    <a:pt x="51963" y="39991"/>
                  </a:lnTo>
                  <a:lnTo>
                    <a:pt x="52254" y="39400"/>
                  </a:lnTo>
                  <a:lnTo>
                    <a:pt x="52536" y="38791"/>
                  </a:lnTo>
                  <a:lnTo>
                    <a:pt x="52809" y="38182"/>
                  </a:lnTo>
                  <a:lnTo>
                    <a:pt x="53063" y="37563"/>
                  </a:lnTo>
                  <a:lnTo>
                    <a:pt x="53299" y="36936"/>
                  </a:lnTo>
                  <a:lnTo>
                    <a:pt x="53518" y="36300"/>
                  </a:lnTo>
                  <a:lnTo>
                    <a:pt x="53727" y="35654"/>
                  </a:lnTo>
                  <a:lnTo>
                    <a:pt x="53927" y="35009"/>
                  </a:lnTo>
                  <a:lnTo>
                    <a:pt x="54099" y="34354"/>
                  </a:lnTo>
                  <a:lnTo>
                    <a:pt x="54263" y="33691"/>
                  </a:lnTo>
                  <a:lnTo>
                    <a:pt x="54408" y="33018"/>
                  </a:lnTo>
                  <a:lnTo>
                    <a:pt x="54536" y="32345"/>
                  </a:lnTo>
                  <a:lnTo>
                    <a:pt x="54645" y="31673"/>
                  </a:lnTo>
                  <a:lnTo>
                    <a:pt x="54745" y="30982"/>
                  </a:lnTo>
                  <a:lnTo>
                    <a:pt x="54827" y="30291"/>
                  </a:lnTo>
                  <a:lnTo>
                    <a:pt x="54881" y="29600"/>
                  </a:lnTo>
                  <a:lnTo>
                    <a:pt x="54927" y="28900"/>
                  </a:lnTo>
                  <a:lnTo>
                    <a:pt x="54954" y="28191"/>
                  </a:lnTo>
                  <a:lnTo>
                    <a:pt x="54963" y="27482"/>
                  </a:lnTo>
                  <a:lnTo>
                    <a:pt x="54954" y="26773"/>
                  </a:lnTo>
                  <a:lnTo>
                    <a:pt x="54927" y="26073"/>
                  </a:lnTo>
                  <a:lnTo>
                    <a:pt x="54881" y="25373"/>
                  </a:lnTo>
                  <a:lnTo>
                    <a:pt x="54827" y="24673"/>
                  </a:lnTo>
                  <a:lnTo>
                    <a:pt x="54745" y="23982"/>
                  </a:lnTo>
                  <a:lnTo>
                    <a:pt x="54645" y="23300"/>
                  </a:lnTo>
                  <a:lnTo>
                    <a:pt x="54536" y="22618"/>
                  </a:lnTo>
                  <a:lnTo>
                    <a:pt x="54408" y="21946"/>
                  </a:lnTo>
                  <a:lnTo>
                    <a:pt x="54263" y="21273"/>
                  </a:lnTo>
                  <a:lnTo>
                    <a:pt x="54099" y="20618"/>
                  </a:lnTo>
                  <a:lnTo>
                    <a:pt x="53927" y="19964"/>
                  </a:lnTo>
                  <a:lnTo>
                    <a:pt x="53727" y="19309"/>
                  </a:lnTo>
                  <a:lnTo>
                    <a:pt x="53518" y="18673"/>
                  </a:lnTo>
                  <a:lnTo>
                    <a:pt x="53299" y="18037"/>
                  </a:lnTo>
                  <a:lnTo>
                    <a:pt x="53063" y="17409"/>
                  </a:lnTo>
                  <a:lnTo>
                    <a:pt x="52809" y="16782"/>
                  </a:lnTo>
                  <a:lnTo>
                    <a:pt x="52536" y="16173"/>
                  </a:lnTo>
                  <a:lnTo>
                    <a:pt x="52254" y="15573"/>
                  </a:lnTo>
                  <a:lnTo>
                    <a:pt x="51963" y="14973"/>
                  </a:lnTo>
                  <a:lnTo>
                    <a:pt x="51645" y="14382"/>
                  </a:lnTo>
                  <a:lnTo>
                    <a:pt x="51327" y="13800"/>
                  </a:lnTo>
                  <a:lnTo>
                    <a:pt x="50990" y="13237"/>
                  </a:lnTo>
                  <a:lnTo>
                    <a:pt x="50636" y="12673"/>
                  </a:lnTo>
                  <a:lnTo>
                    <a:pt x="50272" y="12118"/>
                  </a:lnTo>
                  <a:lnTo>
                    <a:pt x="49899" y="11573"/>
                  </a:lnTo>
                  <a:lnTo>
                    <a:pt x="49509" y="11037"/>
                  </a:lnTo>
                  <a:lnTo>
                    <a:pt x="49100" y="10519"/>
                  </a:lnTo>
                  <a:lnTo>
                    <a:pt x="48690" y="10000"/>
                  </a:lnTo>
                  <a:lnTo>
                    <a:pt x="48263" y="9500"/>
                  </a:lnTo>
                  <a:lnTo>
                    <a:pt x="47827" y="9009"/>
                  </a:lnTo>
                  <a:lnTo>
                    <a:pt x="47372" y="8519"/>
                  </a:lnTo>
                  <a:lnTo>
                    <a:pt x="46918" y="8055"/>
                  </a:lnTo>
                  <a:lnTo>
                    <a:pt x="46445" y="7591"/>
                  </a:lnTo>
                  <a:lnTo>
                    <a:pt x="45963" y="7137"/>
                  </a:lnTo>
                  <a:lnTo>
                    <a:pt x="45472" y="6700"/>
                  </a:lnTo>
                  <a:lnTo>
                    <a:pt x="44963" y="6273"/>
                  </a:lnTo>
                  <a:lnTo>
                    <a:pt x="44454" y="5864"/>
                  </a:lnTo>
                  <a:lnTo>
                    <a:pt x="43927" y="5464"/>
                  </a:lnTo>
                  <a:lnTo>
                    <a:pt x="43391" y="5073"/>
                  </a:lnTo>
                  <a:lnTo>
                    <a:pt x="42845" y="4691"/>
                  </a:lnTo>
                  <a:lnTo>
                    <a:pt x="42300" y="4328"/>
                  </a:lnTo>
                  <a:lnTo>
                    <a:pt x="41736" y="3982"/>
                  </a:lnTo>
                  <a:lnTo>
                    <a:pt x="41163" y="3646"/>
                  </a:lnTo>
                  <a:lnTo>
                    <a:pt x="40582" y="3319"/>
                  </a:lnTo>
                  <a:lnTo>
                    <a:pt x="39991" y="3010"/>
                  </a:lnTo>
                  <a:lnTo>
                    <a:pt x="39400" y="2710"/>
                  </a:lnTo>
                  <a:lnTo>
                    <a:pt x="38791" y="2428"/>
                  </a:lnTo>
                  <a:lnTo>
                    <a:pt x="38182" y="2164"/>
                  </a:lnTo>
                  <a:lnTo>
                    <a:pt x="37563" y="1910"/>
                  </a:lnTo>
                  <a:lnTo>
                    <a:pt x="36936" y="1673"/>
                  </a:lnTo>
                  <a:lnTo>
                    <a:pt x="36300" y="1446"/>
                  </a:lnTo>
                  <a:lnTo>
                    <a:pt x="35654" y="1237"/>
                  </a:lnTo>
                  <a:lnTo>
                    <a:pt x="35009" y="1046"/>
                  </a:lnTo>
                  <a:lnTo>
                    <a:pt x="34354" y="864"/>
                  </a:lnTo>
                  <a:lnTo>
                    <a:pt x="33691" y="710"/>
                  </a:lnTo>
                  <a:lnTo>
                    <a:pt x="33018" y="564"/>
                  </a:lnTo>
                  <a:lnTo>
                    <a:pt x="32345" y="428"/>
                  </a:lnTo>
                  <a:lnTo>
                    <a:pt x="31673" y="319"/>
                  </a:lnTo>
                  <a:lnTo>
                    <a:pt x="30982" y="219"/>
                  </a:lnTo>
                  <a:lnTo>
                    <a:pt x="30291" y="146"/>
                  </a:lnTo>
                  <a:lnTo>
                    <a:pt x="29600" y="82"/>
                  </a:lnTo>
                  <a:lnTo>
                    <a:pt x="28900" y="37"/>
                  </a:lnTo>
                  <a:lnTo>
                    <a:pt x="28191" y="10"/>
                  </a:lnTo>
                  <a:lnTo>
                    <a:pt x="27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8431766" y="2114883"/>
              <a:ext cx="175075" cy="48171"/>
            </a:xfrm>
            <a:custGeom>
              <a:rect b="b" l="l" r="r" t="t"/>
              <a:pathLst>
                <a:path extrusionOk="0" h="6574" w="23901">
                  <a:moveTo>
                    <a:pt x="1" y="0"/>
                  </a:moveTo>
                  <a:lnTo>
                    <a:pt x="1" y="182"/>
                  </a:lnTo>
                  <a:lnTo>
                    <a:pt x="19" y="364"/>
                  </a:lnTo>
                  <a:lnTo>
                    <a:pt x="37" y="546"/>
                  </a:lnTo>
                  <a:lnTo>
                    <a:pt x="73" y="719"/>
                  </a:lnTo>
                  <a:lnTo>
                    <a:pt x="110" y="891"/>
                  </a:lnTo>
                  <a:lnTo>
                    <a:pt x="164" y="1064"/>
                  </a:lnTo>
                  <a:lnTo>
                    <a:pt x="219" y="1228"/>
                  </a:lnTo>
                  <a:lnTo>
                    <a:pt x="282" y="1391"/>
                  </a:lnTo>
                  <a:lnTo>
                    <a:pt x="355" y="1555"/>
                  </a:lnTo>
                  <a:lnTo>
                    <a:pt x="428" y="1710"/>
                  </a:lnTo>
                  <a:lnTo>
                    <a:pt x="519" y="1855"/>
                  </a:lnTo>
                  <a:lnTo>
                    <a:pt x="610" y="2000"/>
                  </a:lnTo>
                  <a:lnTo>
                    <a:pt x="710" y="2146"/>
                  </a:lnTo>
                  <a:lnTo>
                    <a:pt x="819" y="2273"/>
                  </a:lnTo>
                  <a:lnTo>
                    <a:pt x="928" y="2410"/>
                  </a:lnTo>
                  <a:lnTo>
                    <a:pt x="1046" y="2528"/>
                  </a:lnTo>
                  <a:lnTo>
                    <a:pt x="1173" y="2655"/>
                  </a:lnTo>
                  <a:lnTo>
                    <a:pt x="1301" y="2764"/>
                  </a:lnTo>
                  <a:lnTo>
                    <a:pt x="1437" y="2873"/>
                  </a:lnTo>
                  <a:lnTo>
                    <a:pt x="1582" y="2973"/>
                  </a:lnTo>
                  <a:lnTo>
                    <a:pt x="1728" y="3064"/>
                  </a:lnTo>
                  <a:lnTo>
                    <a:pt x="1873" y="3146"/>
                  </a:lnTo>
                  <a:lnTo>
                    <a:pt x="2028" y="3228"/>
                  </a:lnTo>
                  <a:lnTo>
                    <a:pt x="2191" y="3300"/>
                  </a:lnTo>
                  <a:lnTo>
                    <a:pt x="2355" y="3364"/>
                  </a:lnTo>
                  <a:lnTo>
                    <a:pt x="2519" y="3419"/>
                  </a:lnTo>
                  <a:lnTo>
                    <a:pt x="2691" y="3473"/>
                  </a:lnTo>
                  <a:lnTo>
                    <a:pt x="2864" y="3510"/>
                  </a:lnTo>
                  <a:lnTo>
                    <a:pt x="3037" y="3537"/>
                  </a:lnTo>
                  <a:lnTo>
                    <a:pt x="3219" y="3564"/>
                  </a:lnTo>
                  <a:lnTo>
                    <a:pt x="3401" y="3573"/>
                  </a:lnTo>
                  <a:lnTo>
                    <a:pt x="3582" y="3582"/>
                  </a:lnTo>
                  <a:lnTo>
                    <a:pt x="14337" y="3582"/>
                  </a:lnTo>
                  <a:lnTo>
                    <a:pt x="14346" y="3737"/>
                  </a:lnTo>
                  <a:lnTo>
                    <a:pt x="14355" y="3891"/>
                  </a:lnTo>
                  <a:lnTo>
                    <a:pt x="14373" y="4037"/>
                  </a:lnTo>
                  <a:lnTo>
                    <a:pt x="14400" y="4182"/>
                  </a:lnTo>
                  <a:lnTo>
                    <a:pt x="14428" y="4328"/>
                  </a:lnTo>
                  <a:lnTo>
                    <a:pt x="14473" y="4473"/>
                  </a:lnTo>
                  <a:lnTo>
                    <a:pt x="14518" y="4609"/>
                  </a:lnTo>
                  <a:lnTo>
                    <a:pt x="14573" y="4746"/>
                  </a:lnTo>
                  <a:lnTo>
                    <a:pt x="14628" y="4873"/>
                  </a:lnTo>
                  <a:lnTo>
                    <a:pt x="14700" y="5009"/>
                  </a:lnTo>
                  <a:lnTo>
                    <a:pt x="14773" y="5128"/>
                  </a:lnTo>
                  <a:lnTo>
                    <a:pt x="14846" y="5255"/>
                  </a:lnTo>
                  <a:lnTo>
                    <a:pt x="14928" y="5373"/>
                  </a:lnTo>
                  <a:lnTo>
                    <a:pt x="15018" y="5482"/>
                  </a:lnTo>
                  <a:lnTo>
                    <a:pt x="15109" y="5591"/>
                  </a:lnTo>
                  <a:lnTo>
                    <a:pt x="15209" y="5691"/>
                  </a:lnTo>
                  <a:lnTo>
                    <a:pt x="15318" y="5791"/>
                  </a:lnTo>
                  <a:lnTo>
                    <a:pt x="15428" y="5891"/>
                  </a:lnTo>
                  <a:lnTo>
                    <a:pt x="15537" y="5973"/>
                  </a:lnTo>
                  <a:lnTo>
                    <a:pt x="15655" y="6055"/>
                  </a:lnTo>
                  <a:lnTo>
                    <a:pt x="15773" y="6137"/>
                  </a:lnTo>
                  <a:lnTo>
                    <a:pt x="15900" y="6209"/>
                  </a:lnTo>
                  <a:lnTo>
                    <a:pt x="16028" y="6273"/>
                  </a:lnTo>
                  <a:lnTo>
                    <a:pt x="16164" y="6337"/>
                  </a:lnTo>
                  <a:lnTo>
                    <a:pt x="16300" y="6391"/>
                  </a:lnTo>
                  <a:lnTo>
                    <a:pt x="16437" y="6437"/>
                  </a:lnTo>
                  <a:lnTo>
                    <a:pt x="16582" y="6473"/>
                  </a:lnTo>
                  <a:lnTo>
                    <a:pt x="16718" y="6509"/>
                  </a:lnTo>
                  <a:lnTo>
                    <a:pt x="16873" y="6537"/>
                  </a:lnTo>
                  <a:lnTo>
                    <a:pt x="17018" y="6555"/>
                  </a:lnTo>
                  <a:lnTo>
                    <a:pt x="17173" y="6564"/>
                  </a:lnTo>
                  <a:lnTo>
                    <a:pt x="17327" y="6573"/>
                  </a:lnTo>
                  <a:lnTo>
                    <a:pt x="20909" y="6573"/>
                  </a:lnTo>
                  <a:lnTo>
                    <a:pt x="21064" y="6564"/>
                  </a:lnTo>
                  <a:lnTo>
                    <a:pt x="21218" y="6555"/>
                  </a:lnTo>
                  <a:lnTo>
                    <a:pt x="21364" y="6537"/>
                  </a:lnTo>
                  <a:lnTo>
                    <a:pt x="21509" y="6509"/>
                  </a:lnTo>
                  <a:lnTo>
                    <a:pt x="21655" y="6473"/>
                  </a:lnTo>
                  <a:lnTo>
                    <a:pt x="21800" y="6437"/>
                  </a:lnTo>
                  <a:lnTo>
                    <a:pt x="21936" y="6391"/>
                  </a:lnTo>
                  <a:lnTo>
                    <a:pt x="22073" y="6337"/>
                  </a:lnTo>
                  <a:lnTo>
                    <a:pt x="22200" y="6273"/>
                  </a:lnTo>
                  <a:lnTo>
                    <a:pt x="22336" y="6209"/>
                  </a:lnTo>
                  <a:lnTo>
                    <a:pt x="22455" y="6137"/>
                  </a:lnTo>
                  <a:lnTo>
                    <a:pt x="22582" y="6055"/>
                  </a:lnTo>
                  <a:lnTo>
                    <a:pt x="22700" y="5973"/>
                  </a:lnTo>
                  <a:lnTo>
                    <a:pt x="22809" y="5891"/>
                  </a:lnTo>
                  <a:lnTo>
                    <a:pt x="22918" y="5791"/>
                  </a:lnTo>
                  <a:lnTo>
                    <a:pt x="23018" y="5691"/>
                  </a:lnTo>
                  <a:lnTo>
                    <a:pt x="23118" y="5591"/>
                  </a:lnTo>
                  <a:lnTo>
                    <a:pt x="23218" y="5482"/>
                  </a:lnTo>
                  <a:lnTo>
                    <a:pt x="23300" y="5373"/>
                  </a:lnTo>
                  <a:lnTo>
                    <a:pt x="23382" y="5255"/>
                  </a:lnTo>
                  <a:lnTo>
                    <a:pt x="23464" y="5128"/>
                  </a:lnTo>
                  <a:lnTo>
                    <a:pt x="23536" y="5009"/>
                  </a:lnTo>
                  <a:lnTo>
                    <a:pt x="23600" y="4873"/>
                  </a:lnTo>
                  <a:lnTo>
                    <a:pt x="23664" y="4746"/>
                  </a:lnTo>
                  <a:lnTo>
                    <a:pt x="23718" y="4609"/>
                  </a:lnTo>
                  <a:lnTo>
                    <a:pt x="23764" y="4473"/>
                  </a:lnTo>
                  <a:lnTo>
                    <a:pt x="23800" y="4328"/>
                  </a:lnTo>
                  <a:lnTo>
                    <a:pt x="23836" y="4182"/>
                  </a:lnTo>
                  <a:lnTo>
                    <a:pt x="23864" y="4037"/>
                  </a:lnTo>
                  <a:lnTo>
                    <a:pt x="23882" y="3891"/>
                  </a:lnTo>
                  <a:lnTo>
                    <a:pt x="23891" y="3737"/>
                  </a:lnTo>
                  <a:lnTo>
                    <a:pt x="23900" y="3582"/>
                  </a:lnTo>
                  <a:lnTo>
                    <a:pt x="239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8591517" y="1987920"/>
              <a:ext cx="43752" cy="105054"/>
            </a:xfrm>
            <a:custGeom>
              <a:rect b="b" l="l" r="r" t="t"/>
              <a:pathLst>
                <a:path extrusionOk="0" h="14337" w="5973">
                  <a:moveTo>
                    <a:pt x="2382" y="1"/>
                  </a:moveTo>
                  <a:lnTo>
                    <a:pt x="2382" y="8364"/>
                  </a:lnTo>
                  <a:lnTo>
                    <a:pt x="2382" y="8482"/>
                  </a:lnTo>
                  <a:lnTo>
                    <a:pt x="2373" y="8609"/>
                  </a:lnTo>
                  <a:lnTo>
                    <a:pt x="2355" y="8728"/>
                  </a:lnTo>
                  <a:lnTo>
                    <a:pt x="2337" y="8846"/>
                  </a:lnTo>
                  <a:lnTo>
                    <a:pt x="2309" y="8964"/>
                  </a:lnTo>
                  <a:lnTo>
                    <a:pt x="2282" y="9073"/>
                  </a:lnTo>
                  <a:lnTo>
                    <a:pt x="2237" y="9182"/>
                  </a:lnTo>
                  <a:lnTo>
                    <a:pt x="2200" y="9291"/>
                  </a:lnTo>
                  <a:lnTo>
                    <a:pt x="2146" y="9400"/>
                  </a:lnTo>
                  <a:lnTo>
                    <a:pt x="2100" y="9500"/>
                  </a:lnTo>
                  <a:lnTo>
                    <a:pt x="2037" y="9600"/>
                  </a:lnTo>
                  <a:lnTo>
                    <a:pt x="1973" y="9700"/>
                  </a:lnTo>
                  <a:lnTo>
                    <a:pt x="1909" y="9791"/>
                  </a:lnTo>
                  <a:lnTo>
                    <a:pt x="1837" y="9882"/>
                  </a:lnTo>
                  <a:lnTo>
                    <a:pt x="1764" y="9973"/>
                  </a:lnTo>
                  <a:lnTo>
                    <a:pt x="1682" y="10055"/>
                  </a:lnTo>
                  <a:lnTo>
                    <a:pt x="1600" y="10128"/>
                  </a:lnTo>
                  <a:lnTo>
                    <a:pt x="1518" y="10209"/>
                  </a:lnTo>
                  <a:lnTo>
                    <a:pt x="1427" y="10273"/>
                  </a:lnTo>
                  <a:lnTo>
                    <a:pt x="1327" y="10346"/>
                  </a:lnTo>
                  <a:lnTo>
                    <a:pt x="1237" y="10409"/>
                  </a:lnTo>
                  <a:lnTo>
                    <a:pt x="1137" y="10464"/>
                  </a:lnTo>
                  <a:lnTo>
                    <a:pt x="1027" y="10519"/>
                  </a:lnTo>
                  <a:lnTo>
                    <a:pt x="927" y="10564"/>
                  </a:lnTo>
                  <a:lnTo>
                    <a:pt x="818" y="10609"/>
                  </a:lnTo>
                  <a:lnTo>
                    <a:pt x="709" y="10646"/>
                  </a:lnTo>
                  <a:lnTo>
                    <a:pt x="591" y="10673"/>
                  </a:lnTo>
                  <a:lnTo>
                    <a:pt x="473" y="10700"/>
                  </a:lnTo>
                  <a:lnTo>
                    <a:pt x="364" y="10728"/>
                  </a:lnTo>
                  <a:lnTo>
                    <a:pt x="237" y="10737"/>
                  </a:lnTo>
                  <a:lnTo>
                    <a:pt x="118" y="10746"/>
                  </a:lnTo>
                  <a:lnTo>
                    <a:pt x="0" y="10755"/>
                  </a:lnTo>
                  <a:lnTo>
                    <a:pt x="0" y="14337"/>
                  </a:lnTo>
                  <a:lnTo>
                    <a:pt x="300" y="14328"/>
                  </a:lnTo>
                  <a:lnTo>
                    <a:pt x="609" y="14309"/>
                  </a:lnTo>
                  <a:lnTo>
                    <a:pt x="909" y="14264"/>
                  </a:lnTo>
                  <a:lnTo>
                    <a:pt x="1200" y="14218"/>
                  </a:lnTo>
                  <a:lnTo>
                    <a:pt x="1491" y="14146"/>
                  </a:lnTo>
                  <a:lnTo>
                    <a:pt x="1773" y="14064"/>
                  </a:lnTo>
                  <a:lnTo>
                    <a:pt x="2046" y="13973"/>
                  </a:lnTo>
                  <a:lnTo>
                    <a:pt x="2318" y="13864"/>
                  </a:lnTo>
                  <a:lnTo>
                    <a:pt x="2582" y="13746"/>
                  </a:lnTo>
                  <a:lnTo>
                    <a:pt x="2846" y="13618"/>
                  </a:lnTo>
                  <a:lnTo>
                    <a:pt x="3091" y="13473"/>
                  </a:lnTo>
                  <a:lnTo>
                    <a:pt x="3337" y="13318"/>
                  </a:lnTo>
                  <a:lnTo>
                    <a:pt x="3573" y="13146"/>
                  </a:lnTo>
                  <a:lnTo>
                    <a:pt x="3791" y="12973"/>
                  </a:lnTo>
                  <a:lnTo>
                    <a:pt x="4009" y="12782"/>
                  </a:lnTo>
                  <a:lnTo>
                    <a:pt x="4218" y="12582"/>
                  </a:lnTo>
                  <a:lnTo>
                    <a:pt x="4418" y="12382"/>
                  </a:lnTo>
                  <a:lnTo>
                    <a:pt x="4600" y="12164"/>
                  </a:lnTo>
                  <a:lnTo>
                    <a:pt x="4782" y="11937"/>
                  </a:lnTo>
                  <a:lnTo>
                    <a:pt x="4946" y="11700"/>
                  </a:lnTo>
                  <a:lnTo>
                    <a:pt x="5100" y="11455"/>
                  </a:lnTo>
                  <a:lnTo>
                    <a:pt x="5246" y="11209"/>
                  </a:lnTo>
                  <a:lnTo>
                    <a:pt x="5382" y="10955"/>
                  </a:lnTo>
                  <a:lnTo>
                    <a:pt x="5500" y="10682"/>
                  </a:lnTo>
                  <a:lnTo>
                    <a:pt x="5609" y="10419"/>
                  </a:lnTo>
                  <a:lnTo>
                    <a:pt x="5700" y="10137"/>
                  </a:lnTo>
                  <a:lnTo>
                    <a:pt x="5782" y="9855"/>
                  </a:lnTo>
                  <a:lnTo>
                    <a:pt x="5846" y="9564"/>
                  </a:lnTo>
                  <a:lnTo>
                    <a:pt x="5900" y="9273"/>
                  </a:lnTo>
                  <a:lnTo>
                    <a:pt x="5936" y="8973"/>
                  </a:lnTo>
                  <a:lnTo>
                    <a:pt x="5964" y="8673"/>
                  </a:lnTo>
                  <a:lnTo>
                    <a:pt x="5973" y="8364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8403330" y="1987920"/>
              <a:ext cx="43760" cy="105054"/>
            </a:xfrm>
            <a:custGeom>
              <a:rect b="b" l="l" r="r" t="t"/>
              <a:pathLst>
                <a:path extrusionOk="0" h="14337" w="5974">
                  <a:moveTo>
                    <a:pt x="2392" y="1"/>
                  </a:moveTo>
                  <a:lnTo>
                    <a:pt x="2392" y="8364"/>
                  </a:lnTo>
                  <a:lnTo>
                    <a:pt x="2383" y="8482"/>
                  </a:lnTo>
                  <a:lnTo>
                    <a:pt x="2374" y="8609"/>
                  </a:lnTo>
                  <a:lnTo>
                    <a:pt x="2364" y="8728"/>
                  </a:lnTo>
                  <a:lnTo>
                    <a:pt x="2337" y="8846"/>
                  </a:lnTo>
                  <a:lnTo>
                    <a:pt x="2310" y="8964"/>
                  </a:lnTo>
                  <a:lnTo>
                    <a:pt x="2283" y="9073"/>
                  </a:lnTo>
                  <a:lnTo>
                    <a:pt x="2246" y="9182"/>
                  </a:lnTo>
                  <a:lnTo>
                    <a:pt x="2201" y="9291"/>
                  </a:lnTo>
                  <a:lnTo>
                    <a:pt x="2155" y="9400"/>
                  </a:lnTo>
                  <a:lnTo>
                    <a:pt x="2101" y="9500"/>
                  </a:lnTo>
                  <a:lnTo>
                    <a:pt x="2037" y="9600"/>
                  </a:lnTo>
                  <a:lnTo>
                    <a:pt x="1983" y="9700"/>
                  </a:lnTo>
                  <a:lnTo>
                    <a:pt x="1910" y="9791"/>
                  </a:lnTo>
                  <a:lnTo>
                    <a:pt x="1837" y="9882"/>
                  </a:lnTo>
                  <a:lnTo>
                    <a:pt x="1764" y="9973"/>
                  </a:lnTo>
                  <a:lnTo>
                    <a:pt x="1683" y="10055"/>
                  </a:lnTo>
                  <a:lnTo>
                    <a:pt x="1601" y="10128"/>
                  </a:lnTo>
                  <a:lnTo>
                    <a:pt x="1519" y="10209"/>
                  </a:lnTo>
                  <a:lnTo>
                    <a:pt x="1428" y="10273"/>
                  </a:lnTo>
                  <a:lnTo>
                    <a:pt x="1337" y="10346"/>
                  </a:lnTo>
                  <a:lnTo>
                    <a:pt x="1237" y="10409"/>
                  </a:lnTo>
                  <a:lnTo>
                    <a:pt x="1137" y="10464"/>
                  </a:lnTo>
                  <a:lnTo>
                    <a:pt x="1037" y="10519"/>
                  </a:lnTo>
                  <a:lnTo>
                    <a:pt x="928" y="10564"/>
                  </a:lnTo>
                  <a:lnTo>
                    <a:pt x="819" y="10609"/>
                  </a:lnTo>
                  <a:lnTo>
                    <a:pt x="710" y="10646"/>
                  </a:lnTo>
                  <a:lnTo>
                    <a:pt x="592" y="10673"/>
                  </a:lnTo>
                  <a:lnTo>
                    <a:pt x="483" y="10700"/>
                  </a:lnTo>
                  <a:lnTo>
                    <a:pt x="365" y="10728"/>
                  </a:lnTo>
                  <a:lnTo>
                    <a:pt x="246" y="10737"/>
                  </a:lnTo>
                  <a:lnTo>
                    <a:pt x="119" y="10746"/>
                  </a:lnTo>
                  <a:lnTo>
                    <a:pt x="1" y="10755"/>
                  </a:lnTo>
                  <a:lnTo>
                    <a:pt x="1" y="14337"/>
                  </a:lnTo>
                  <a:lnTo>
                    <a:pt x="301" y="14328"/>
                  </a:lnTo>
                  <a:lnTo>
                    <a:pt x="610" y="14309"/>
                  </a:lnTo>
                  <a:lnTo>
                    <a:pt x="910" y="14264"/>
                  </a:lnTo>
                  <a:lnTo>
                    <a:pt x="1201" y="14218"/>
                  </a:lnTo>
                  <a:lnTo>
                    <a:pt x="1492" y="14146"/>
                  </a:lnTo>
                  <a:lnTo>
                    <a:pt x="1774" y="14064"/>
                  </a:lnTo>
                  <a:lnTo>
                    <a:pt x="2046" y="13973"/>
                  </a:lnTo>
                  <a:lnTo>
                    <a:pt x="2319" y="13864"/>
                  </a:lnTo>
                  <a:lnTo>
                    <a:pt x="2583" y="13746"/>
                  </a:lnTo>
                  <a:lnTo>
                    <a:pt x="2846" y="13618"/>
                  </a:lnTo>
                  <a:lnTo>
                    <a:pt x="3092" y="13473"/>
                  </a:lnTo>
                  <a:lnTo>
                    <a:pt x="3337" y="13318"/>
                  </a:lnTo>
                  <a:lnTo>
                    <a:pt x="3574" y="13146"/>
                  </a:lnTo>
                  <a:lnTo>
                    <a:pt x="3792" y="12973"/>
                  </a:lnTo>
                  <a:lnTo>
                    <a:pt x="4010" y="12782"/>
                  </a:lnTo>
                  <a:lnTo>
                    <a:pt x="4219" y="12582"/>
                  </a:lnTo>
                  <a:lnTo>
                    <a:pt x="4419" y="12382"/>
                  </a:lnTo>
                  <a:lnTo>
                    <a:pt x="4610" y="12164"/>
                  </a:lnTo>
                  <a:lnTo>
                    <a:pt x="4783" y="11937"/>
                  </a:lnTo>
                  <a:lnTo>
                    <a:pt x="4946" y="11700"/>
                  </a:lnTo>
                  <a:lnTo>
                    <a:pt x="5110" y="11455"/>
                  </a:lnTo>
                  <a:lnTo>
                    <a:pt x="5246" y="11209"/>
                  </a:lnTo>
                  <a:lnTo>
                    <a:pt x="5383" y="10955"/>
                  </a:lnTo>
                  <a:lnTo>
                    <a:pt x="5501" y="10682"/>
                  </a:lnTo>
                  <a:lnTo>
                    <a:pt x="5610" y="10419"/>
                  </a:lnTo>
                  <a:lnTo>
                    <a:pt x="5701" y="10137"/>
                  </a:lnTo>
                  <a:lnTo>
                    <a:pt x="5783" y="9855"/>
                  </a:lnTo>
                  <a:lnTo>
                    <a:pt x="5846" y="9564"/>
                  </a:lnTo>
                  <a:lnTo>
                    <a:pt x="5901" y="9273"/>
                  </a:lnTo>
                  <a:lnTo>
                    <a:pt x="5937" y="8973"/>
                  </a:lnTo>
                  <a:lnTo>
                    <a:pt x="5964" y="8673"/>
                  </a:lnTo>
                  <a:lnTo>
                    <a:pt x="5973" y="8364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8569608" y="1987920"/>
              <a:ext cx="26245" cy="61295"/>
            </a:xfrm>
            <a:custGeom>
              <a:rect b="b" l="l" r="r" t="t"/>
              <a:pathLst>
                <a:path extrusionOk="0" h="8365" w="3583">
                  <a:moveTo>
                    <a:pt x="0" y="1"/>
                  </a:moveTo>
                  <a:lnTo>
                    <a:pt x="0" y="8364"/>
                  </a:lnTo>
                  <a:lnTo>
                    <a:pt x="3582" y="8364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8460201" y="1987920"/>
              <a:ext cx="96294" cy="105054"/>
            </a:xfrm>
            <a:custGeom>
              <a:rect b="b" l="l" r="r" t="t"/>
              <a:pathLst>
                <a:path extrusionOk="0" h="14337" w="13146">
                  <a:moveTo>
                    <a:pt x="0" y="1"/>
                  </a:moveTo>
                  <a:lnTo>
                    <a:pt x="0" y="4782"/>
                  </a:lnTo>
                  <a:lnTo>
                    <a:pt x="9" y="4991"/>
                  </a:lnTo>
                  <a:lnTo>
                    <a:pt x="19" y="5210"/>
                  </a:lnTo>
                  <a:lnTo>
                    <a:pt x="46" y="5419"/>
                  </a:lnTo>
                  <a:lnTo>
                    <a:pt x="82" y="5619"/>
                  </a:lnTo>
                  <a:lnTo>
                    <a:pt x="137" y="5819"/>
                  </a:lnTo>
                  <a:lnTo>
                    <a:pt x="191" y="6019"/>
                  </a:lnTo>
                  <a:lnTo>
                    <a:pt x="255" y="6219"/>
                  </a:lnTo>
                  <a:lnTo>
                    <a:pt x="328" y="6400"/>
                  </a:lnTo>
                  <a:lnTo>
                    <a:pt x="409" y="6591"/>
                  </a:lnTo>
                  <a:lnTo>
                    <a:pt x="509" y="6773"/>
                  </a:lnTo>
                  <a:lnTo>
                    <a:pt x="609" y="6946"/>
                  </a:lnTo>
                  <a:lnTo>
                    <a:pt x="719" y="7119"/>
                  </a:lnTo>
                  <a:lnTo>
                    <a:pt x="837" y="7282"/>
                  </a:lnTo>
                  <a:lnTo>
                    <a:pt x="955" y="7437"/>
                  </a:lnTo>
                  <a:lnTo>
                    <a:pt x="1091" y="7591"/>
                  </a:lnTo>
                  <a:lnTo>
                    <a:pt x="1228" y="7737"/>
                  </a:lnTo>
                  <a:lnTo>
                    <a:pt x="1373" y="7873"/>
                  </a:lnTo>
                  <a:lnTo>
                    <a:pt x="1528" y="8000"/>
                  </a:lnTo>
                  <a:lnTo>
                    <a:pt x="1682" y="8128"/>
                  </a:lnTo>
                  <a:lnTo>
                    <a:pt x="1846" y="8246"/>
                  </a:lnTo>
                  <a:lnTo>
                    <a:pt x="2018" y="8355"/>
                  </a:lnTo>
                  <a:lnTo>
                    <a:pt x="2191" y="8455"/>
                  </a:lnTo>
                  <a:lnTo>
                    <a:pt x="2373" y="8546"/>
                  </a:lnTo>
                  <a:lnTo>
                    <a:pt x="2555" y="8628"/>
                  </a:lnTo>
                  <a:lnTo>
                    <a:pt x="2746" y="8709"/>
                  </a:lnTo>
                  <a:lnTo>
                    <a:pt x="2937" y="8773"/>
                  </a:lnTo>
                  <a:lnTo>
                    <a:pt x="3137" y="8828"/>
                  </a:lnTo>
                  <a:lnTo>
                    <a:pt x="3337" y="8873"/>
                  </a:lnTo>
                  <a:lnTo>
                    <a:pt x="3546" y="8909"/>
                  </a:lnTo>
                  <a:lnTo>
                    <a:pt x="3755" y="8937"/>
                  </a:lnTo>
                  <a:lnTo>
                    <a:pt x="3964" y="8955"/>
                  </a:lnTo>
                  <a:lnTo>
                    <a:pt x="4182" y="8964"/>
                  </a:lnTo>
                  <a:lnTo>
                    <a:pt x="4346" y="8955"/>
                  </a:lnTo>
                  <a:lnTo>
                    <a:pt x="4509" y="8946"/>
                  </a:lnTo>
                  <a:lnTo>
                    <a:pt x="4673" y="8928"/>
                  </a:lnTo>
                  <a:lnTo>
                    <a:pt x="4837" y="8909"/>
                  </a:lnTo>
                  <a:lnTo>
                    <a:pt x="4991" y="8882"/>
                  </a:lnTo>
                  <a:lnTo>
                    <a:pt x="5146" y="8846"/>
                  </a:lnTo>
                  <a:lnTo>
                    <a:pt x="5300" y="8809"/>
                  </a:lnTo>
                  <a:lnTo>
                    <a:pt x="5455" y="8764"/>
                  </a:lnTo>
                  <a:lnTo>
                    <a:pt x="5609" y="8709"/>
                  </a:lnTo>
                  <a:lnTo>
                    <a:pt x="5755" y="8655"/>
                  </a:lnTo>
                  <a:lnTo>
                    <a:pt x="5900" y="8591"/>
                  </a:lnTo>
                  <a:lnTo>
                    <a:pt x="6037" y="8528"/>
                  </a:lnTo>
                  <a:lnTo>
                    <a:pt x="6173" y="8455"/>
                  </a:lnTo>
                  <a:lnTo>
                    <a:pt x="6309" y="8373"/>
                  </a:lnTo>
                  <a:lnTo>
                    <a:pt x="6446" y="8291"/>
                  </a:lnTo>
                  <a:lnTo>
                    <a:pt x="6573" y="8210"/>
                  </a:lnTo>
                  <a:lnTo>
                    <a:pt x="6700" y="8291"/>
                  </a:lnTo>
                  <a:lnTo>
                    <a:pt x="6837" y="8373"/>
                  </a:lnTo>
                  <a:lnTo>
                    <a:pt x="6973" y="8455"/>
                  </a:lnTo>
                  <a:lnTo>
                    <a:pt x="7109" y="8528"/>
                  </a:lnTo>
                  <a:lnTo>
                    <a:pt x="7246" y="8591"/>
                  </a:lnTo>
                  <a:lnTo>
                    <a:pt x="7391" y="8655"/>
                  </a:lnTo>
                  <a:lnTo>
                    <a:pt x="7537" y="8709"/>
                  </a:lnTo>
                  <a:lnTo>
                    <a:pt x="7691" y="8764"/>
                  </a:lnTo>
                  <a:lnTo>
                    <a:pt x="7837" y="8809"/>
                  </a:lnTo>
                  <a:lnTo>
                    <a:pt x="7991" y="8846"/>
                  </a:lnTo>
                  <a:lnTo>
                    <a:pt x="8155" y="8882"/>
                  </a:lnTo>
                  <a:lnTo>
                    <a:pt x="8309" y="8909"/>
                  </a:lnTo>
                  <a:lnTo>
                    <a:pt x="8473" y="8928"/>
                  </a:lnTo>
                  <a:lnTo>
                    <a:pt x="8637" y="8946"/>
                  </a:lnTo>
                  <a:lnTo>
                    <a:pt x="8800" y="8955"/>
                  </a:lnTo>
                  <a:lnTo>
                    <a:pt x="8964" y="8964"/>
                  </a:lnTo>
                  <a:lnTo>
                    <a:pt x="9227" y="8955"/>
                  </a:lnTo>
                  <a:lnTo>
                    <a:pt x="9491" y="8928"/>
                  </a:lnTo>
                  <a:lnTo>
                    <a:pt x="9436" y="9119"/>
                  </a:lnTo>
                  <a:lnTo>
                    <a:pt x="9364" y="9300"/>
                  </a:lnTo>
                  <a:lnTo>
                    <a:pt x="9282" y="9482"/>
                  </a:lnTo>
                  <a:lnTo>
                    <a:pt x="9182" y="9655"/>
                  </a:lnTo>
                  <a:lnTo>
                    <a:pt x="9064" y="9809"/>
                  </a:lnTo>
                  <a:lnTo>
                    <a:pt x="8937" y="9964"/>
                  </a:lnTo>
                  <a:lnTo>
                    <a:pt x="8800" y="10100"/>
                  </a:lnTo>
                  <a:lnTo>
                    <a:pt x="8655" y="10228"/>
                  </a:lnTo>
                  <a:lnTo>
                    <a:pt x="8500" y="10346"/>
                  </a:lnTo>
                  <a:lnTo>
                    <a:pt x="8327" y="10455"/>
                  </a:lnTo>
                  <a:lnTo>
                    <a:pt x="8155" y="10537"/>
                  </a:lnTo>
                  <a:lnTo>
                    <a:pt x="7973" y="10619"/>
                  </a:lnTo>
                  <a:lnTo>
                    <a:pt x="7782" y="10673"/>
                  </a:lnTo>
                  <a:lnTo>
                    <a:pt x="7582" y="10719"/>
                  </a:lnTo>
                  <a:lnTo>
                    <a:pt x="7382" y="10746"/>
                  </a:lnTo>
                  <a:lnTo>
                    <a:pt x="7173" y="10755"/>
                  </a:lnTo>
                  <a:lnTo>
                    <a:pt x="7173" y="14337"/>
                  </a:lnTo>
                  <a:lnTo>
                    <a:pt x="7473" y="14328"/>
                  </a:lnTo>
                  <a:lnTo>
                    <a:pt x="7782" y="14309"/>
                  </a:lnTo>
                  <a:lnTo>
                    <a:pt x="8082" y="14264"/>
                  </a:lnTo>
                  <a:lnTo>
                    <a:pt x="8373" y="14218"/>
                  </a:lnTo>
                  <a:lnTo>
                    <a:pt x="8664" y="14146"/>
                  </a:lnTo>
                  <a:lnTo>
                    <a:pt x="8946" y="14064"/>
                  </a:lnTo>
                  <a:lnTo>
                    <a:pt x="9218" y="13973"/>
                  </a:lnTo>
                  <a:lnTo>
                    <a:pt x="9491" y="13864"/>
                  </a:lnTo>
                  <a:lnTo>
                    <a:pt x="9755" y="13746"/>
                  </a:lnTo>
                  <a:lnTo>
                    <a:pt x="10018" y="13618"/>
                  </a:lnTo>
                  <a:lnTo>
                    <a:pt x="10264" y="13473"/>
                  </a:lnTo>
                  <a:lnTo>
                    <a:pt x="10509" y="13318"/>
                  </a:lnTo>
                  <a:lnTo>
                    <a:pt x="10746" y="13146"/>
                  </a:lnTo>
                  <a:lnTo>
                    <a:pt x="10964" y="12973"/>
                  </a:lnTo>
                  <a:lnTo>
                    <a:pt x="11182" y="12782"/>
                  </a:lnTo>
                  <a:lnTo>
                    <a:pt x="11391" y="12582"/>
                  </a:lnTo>
                  <a:lnTo>
                    <a:pt x="11591" y="12382"/>
                  </a:lnTo>
                  <a:lnTo>
                    <a:pt x="11782" y="12164"/>
                  </a:lnTo>
                  <a:lnTo>
                    <a:pt x="11955" y="11937"/>
                  </a:lnTo>
                  <a:lnTo>
                    <a:pt x="12118" y="11700"/>
                  </a:lnTo>
                  <a:lnTo>
                    <a:pt x="12282" y="11455"/>
                  </a:lnTo>
                  <a:lnTo>
                    <a:pt x="12418" y="11209"/>
                  </a:lnTo>
                  <a:lnTo>
                    <a:pt x="12555" y="10955"/>
                  </a:lnTo>
                  <a:lnTo>
                    <a:pt x="12673" y="10682"/>
                  </a:lnTo>
                  <a:lnTo>
                    <a:pt x="12782" y="10419"/>
                  </a:lnTo>
                  <a:lnTo>
                    <a:pt x="12873" y="10137"/>
                  </a:lnTo>
                  <a:lnTo>
                    <a:pt x="12955" y="9855"/>
                  </a:lnTo>
                  <a:lnTo>
                    <a:pt x="13018" y="9564"/>
                  </a:lnTo>
                  <a:lnTo>
                    <a:pt x="13073" y="9273"/>
                  </a:lnTo>
                  <a:lnTo>
                    <a:pt x="13109" y="8973"/>
                  </a:lnTo>
                  <a:lnTo>
                    <a:pt x="13136" y="8673"/>
                  </a:lnTo>
                  <a:lnTo>
                    <a:pt x="13146" y="8364"/>
                  </a:lnTo>
                  <a:lnTo>
                    <a:pt x="13146" y="4782"/>
                  </a:lnTo>
                  <a:lnTo>
                    <a:pt x="13146" y="1"/>
                  </a:lnTo>
                  <a:lnTo>
                    <a:pt x="9564" y="1"/>
                  </a:lnTo>
                  <a:lnTo>
                    <a:pt x="9564" y="4782"/>
                  </a:lnTo>
                  <a:lnTo>
                    <a:pt x="9555" y="4837"/>
                  </a:lnTo>
                  <a:lnTo>
                    <a:pt x="9546" y="4900"/>
                  </a:lnTo>
                  <a:lnTo>
                    <a:pt x="9536" y="4955"/>
                  </a:lnTo>
                  <a:lnTo>
                    <a:pt x="9509" y="5010"/>
                  </a:lnTo>
                  <a:lnTo>
                    <a:pt x="9491" y="5064"/>
                  </a:lnTo>
                  <a:lnTo>
                    <a:pt x="9455" y="5110"/>
                  </a:lnTo>
                  <a:lnTo>
                    <a:pt x="9418" y="5155"/>
                  </a:lnTo>
                  <a:lnTo>
                    <a:pt x="9382" y="5200"/>
                  </a:lnTo>
                  <a:lnTo>
                    <a:pt x="9346" y="5237"/>
                  </a:lnTo>
                  <a:lnTo>
                    <a:pt x="9300" y="5273"/>
                  </a:lnTo>
                  <a:lnTo>
                    <a:pt x="9246" y="5300"/>
                  </a:lnTo>
                  <a:lnTo>
                    <a:pt x="9191" y="5328"/>
                  </a:lnTo>
                  <a:lnTo>
                    <a:pt x="9137" y="5346"/>
                  </a:lnTo>
                  <a:lnTo>
                    <a:pt x="9082" y="5364"/>
                  </a:lnTo>
                  <a:lnTo>
                    <a:pt x="9018" y="5373"/>
                  </a:lnTo>
                  <a:lnTo>
                    <a:pt x="8900" y="5373"/>
                  </a:lnTo>
                  <a:lnTo>
                    <a:pt x="8846" y="5364"/>
                  </a:lnTo>
                  <a:lnTo>
                    <a:pt x="8782" y="5346"/>
                  </a:lnTo>
                  <a:lnTo>
                    <a:pt x="8727" y="5328"/>
                  </a:lnTo>
                  <a:lnTo>
                    <a:pt x="8673" y="5300"/>
                  </a:lnTo>
                  <a:lnTo>
                    <a:pt x="8627" y="5273"/>
                  </a:lnTo>
                  <a:lnTo>
                    <a:pt x="8582" y="5237"/>
                  </a:lnTo>
                  <a:lnTo>
                    <a:pt x="8537" y="5200"/>
                  </a:lnTo>
                  <a:lnTo>
                    <a:pt x="8500" y="5155"/>
                  </a:lnTo>
                  <a:lnTo>
                    <a:pt x="8464" y="5110"/>
                  </a:lnTo>
                  <a:lnTo>
                    <a:pt x="8437" y="5064"/>
                  </a:lnTo>
                  <a:lnTo>
                    <a:pt x="8409" y="5010"/>
                  </a:lnTo>
                  <a:lnTo>
                    <a:pt x="8391" y="4955"/>
                  </a:lnTo>
                  <a:lnTo>
                    <a:pt x="8373" y="4900"/>
                  </a:lnTo>
                  <a:lnTo>
                    <a:pt x="8364" y="4837"/>
                  </a:lnTo>
                  <a:lnTo>
                    <a:pt x="8364" y="4782"/>
                  </a:lnTo>
                  <a:lnTo>
                    <a:pt x="8364" y="1"/>
                  </a:lnTo>
                  <a:lnTo>
                    <a:pt x="4782" y="1"/>
                  </a:lnTo>
                  <a:lnTo>
                    <a:pt x="4782" y="4782"/>
                  </a:lnTo>
                  <a:lnTo>
                    <a:pt x="4773" y="4837"/>
                  </a:lnTo>
                  <a:lnTo>
                    <a:pt x="4764" y="4900"/>
                  </a:lnTo>
                  <a:lnTo>
                    <a:pt x="4755" y="4955"/>
                  </a:lnTo>
                  <a:lnTo>
                    <a:pt x="4737" y="5010"/>
                  </a:lnTo>
                  <a:lnTo>
                    <a:pt x="4709" y="5064"/>
                  </a:lnTo>
                  <a:lnTo>
                    <a:pt x="4682" y="5110"/>
                  </a:lnTo>
                  <a:lnTo>
                    <a:pt x="4646" y="5155"/>
                  </a:lnTo>
                  <a:lnTo>
                    <a:pt x="4600" y="5200"/>
                  </a:lnTo>
                  <a:lnTo>
                    <a:pt x="4564" y="5237"/>
                  </a:lnTo>
                  <a:lnTo>
                    <a:pt x="4518" y="5273"/>
                  </a:lnTo>
                  <a:lnTo>
                    <a:pt x="4464" y="5300"/>
                  </a:lnTo>
                  <a:lnTo>
                    <a:pt x="4418" y="5328"/>
                  </a:lnTo>
                  <a:lnTo>
                    <a:pt x="4364" y="5346"/>
                  </a:lnTo>
                  <a:lnTo>
                    <a:pt x="4300" y="5364"/>
                  </a:lnTo>
                  <a:lnTo>
                    <a:pt x="4246" y="5373"/>
                  </a:lnTo>
                  <a:lnTo>
                    <a:pt x="4118" y="5373"/>
                  </a:lnTo>
                  <a:lnTo>
                    <a:pt x="4064" y="5364"/>
                  </a:lnTo>
                  <a:lnTo>
                    <a:pt x="4009" y="5346"/>
                  </a:lnTo>
                  <a:lnTo>
                    <a:pt x="3955" y="5328"/>
                  </a:lnTo>
                  <a:lnTo>
                    <a:pt x="3900" y="5300"/>
                  </a:lnTo>
                  <a:lnTo>
                    <a:pt x="3846" y="5273"/>
                  </a:lnTo>
                  <a:lnTo>
                    <a:pt x="3800" y="5237"/>
                  </a:lnTo>
                  <a:lnTo>
                    <a:pt x="3764" y="5200"/>
                  </a:lnTo>
                  <a:lnTo>
                    <a:pt x="3718" y="5155"/>
                  </a:lnTo>
                  <a:lnTo>
                    <a:pt x="3691" y="5110"/>
                  </a:lnTo>
                  <a:lnTo>
                    <a:pt x="3655" y="5064"/>
                  </a:lnTo>
                  <a:lnTo>
                    <a:pt x="3637" y="5010"/>
                  </a:lnTo>
                  <a:lnTo>
                    <a:pt x="3609" y="4955"/>
                  </a:lnTo>
                  <a:lnTo>
                    <a:pt x="3600" y="4900"/>
                  </a:lnTo>
                  <a:lnTo>
                    <a:pt x="3591" y="4837"/>
                  </a:lnTo>
                  <a:lnTo>
                    <a:pt x="3582" y="4782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8460201" y="2066720"/>
              <a:ext cx="39357" cy="26254"/>
            </a:xfrm>
            <a:custGeom>
              <a:rect b="b" l="l" r="r" t="t"/>
              <a:pathLst>
                <a:path extrusionOk="0" h="3583" w="5373">
                  <a:moveTo>
                    <a:pt x="0" y="1"/>
                  </a:moveTo>
                  <a:lnTo>
                    <a:pt x="0" y="3583"/>
                  </a:lnTo>
                  <a:lnTo>
                    <a:pt x="5373" y="3583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2" name="Google Shape;402;p29"/>
          <p:cNvSpPr/>
          <p:nvPr/>
        </p:nvSpPr>
        <p:spPr>
          <a:xfrm>
            <a:off x="3717850" y="2903200"/>
            <a:ext cx="576300" cy="576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7" name="Shape 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" name="Google Shape;1848;p56"/>
          <p:cNvSpPr/>
          <p:nvPr/>
        </p:nvSpPr>
        <p:spPr>
          <a:xfrm rot="-5400000">
            <a:off x="7423625" y="2497925"/>
            <a:ext cx="1036200" cy="123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56"/>
          <p:cNvSpPr/>
          <p:nvPr/>
        </p:nvSpPr>
        <p:spPr>
          <a:xfrm rot="-5400000">
            <a:off x="5370550" y="2129375"/>
            <a:ext cx="1773300" cy="123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56"/>
          <p:cNvSpPr/>
          <p:nvPr/>
        </p:nvSpPr>
        <p:spPr>
          <a:xfrm rot="-5400000">
            <a:off x="4054575" y="2497925"/>
            <a:ext cx="1036200" cy="123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56"/>
          <p:cNvSpPr/>
          <p:nvPr/>
        </p:nvSpPr>
        <p:spPr>
          <a:xfrm rot="-5400000">
            <a:off x="2234400" y="2364425"/>
            <a:ext cx="1303200" cy="123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2" name="Google Shape;1852;p56"/>
          <p:cNvSpPr/>
          <p:nvPr/>
        </p:nvSpPr>
        <p:spPr>
          <a:xfrm rot="-5400000">
            <a:off x="808175" y="2631425"/>
            <a:ext cx="769200" cy="123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3" name="Google Shape;1853;p56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854" name="Google Shape;1854;p56"/>
          <p:cNvSpPr txBox="1"/>
          <p:nvPr/>
        </p:nvSpPr>
        <p:spPr>
          <a:xfrm>
            <a:off x="3953205" y="4169169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5" name="Google Shape;1855;p56"/>
          <p:cNvSpPr txBox="1"/>
          <p:nvPr/>
        </p:nvSpPr>
        <p:spPr>
          <a:xfrm>
            <a:off x="3823305" y="3758574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Riyadh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56" name="Google Shape;1856;p56"/>
          <p:cNvSpPr txBox="1"/>
          <p:nvPr/>
        </p:nvSpPr>
        <p:spPr>
          <a:xfrm>
            <a:off x="422800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</a:t>
            </a:r>
            <a:r>
              <a:rPr lang="en" sz="2000">
                <a:solidFill>
                  <a:schemeClr val="lt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lt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857" name="Google Shape;1857;p56"/>
          <p:cNvSpPr txBox="1"/>
          <p:nvPr/>
        </p:nvSpPr>
        <p:spPr>
          <a:xfrm>
            <a:off x="5641325" y="4169169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ringed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8" name="Google Shape;1858;p56"/>
          <p:cNvSpPr txBox="1"/>
          <p:nvPr/>
        </p:nvSpPr>
        <p:spPr>
          <a:xfrm>
            <a:off x="5511425" y="3758574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Najran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59" name="Google Shape;1859;p56"/>
          <p:cNvSpPr txBox="1"/>
          <p:nvPr/>
        </p:nvSpPr>
        <p:spPr>
          <a:xfrm>
            <a:off x="591612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60</a:t>
            </a:r>
            <a:r>
              <a:rPr lang="en" sz="2000">
                <a:solidFill>
                  <a:schemeClr val="lt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lt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860" name="Google Shape;1860;p56"/>
          <p:cNvSpPr txBox="1"/>
          <p:nvPr/>
        </p:nvSpPr>
        <p:spPr>
          <a:xfrm>
            <a:off x="7325175" y="4169150"/>
            <a:ext cx="1236000" cy="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1" name="Google Shape;1861;p56"/>
          <p:cNvSpPr txBox="1"/>
          <p:nvPr/>
        </p:nvSpPr>
        <p:spPr>
          <a:xfrm>
            <a:off x="7195275" y="3758550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Al Qassim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2" name="Google Shape;1862;p56"/>
          <p:cNvSpPr txBox="1"/>
          <p:nvPr/>
        </p:nvSpPr>
        <p:spPr>
          <a:xfrm>
            <a:off x="759997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</a:t>
            </a:r>
            <a:r>
              <a:rPr lang="en" sz="2000">
                <a:solidFill>
                  <a:schemeClr val="lt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lt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863" name="Google Shape;1863;p56"/>
          <p:cNvSpPr txBox="1"/>
          <p:nvPr/>
        </p:nvSpPr>
        <p:spPr>
          <a:xfrm>
            <a:off x="2268007" y="4169150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4" name="Google Shape;1864;p56"/>
          <p:cNvSpPr txBox="1"/>
          <p:nvPr/>
        </p:nvSpPr>
        <p:spPr>
          <a:xfrm>
            <a:off x="2138104" y="3758549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Madinah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5" name="Google Shape;1865;p56"/>
          <p:cNvSpPr txBox="1"/>
          <p:nvPr/>
        </p:nvSpPr>
        <p:spPr>
          <a:xfrm>
            <a:off x="2542804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</a:t>
            </a:r>
            <a:r>
              <a:rPr lang="en" sz="2000">
                <a:solidFill>
                  <a:schemeClr val="lt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lt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866" name="Google Shape;1866;p56"/>
          <p:cNvSpPr txBox="1"/>
          <p:nvPr/>
        </p:nvSpPr>
        <p:spPr>
          <a:xfrm>
            <a:off x="582800" y="4174670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7" name="Google Shape;1867;p56"/>
          <p:cNvSpPr txBox="1"/>
          <p:nvPr/>
        </p:nvSpPr>
        <p:spPr>
          <a:xfrm>
            <a:off x="452897" y="3758549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Makkah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8" name="Google Shape;1868;p56"/>
          <p:cNvSpPr txBox="1"/>
          <p:nvPr/>
        </p:nvSpPr>
        <p:spPr>
          <a:xfrm>
            <a:off x="857597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20</a:t>
            </a:r>
            <a:r>
              <a:rPr lang="en" sz="2000">
                <a:solidFill>
                  <a:schemeClr val="lt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lt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869" name="Google Shape;1869;p56"/>
          <p:cNvSpPr/>
          <p:nvPr/>
        </p:nvSpPr>
        <p:spPr>
          <a:xfrm>
            <a:off x="857612" y="1849477"/>
            <a:ext cx="663192" cy="827354"/>
          </a:xfrm>
          <a:custGeom>
            <a:rect b="b" l="l" r="r" t="t"/>
            <a:pathLst>
              <a:path extrusionOk="0" h="25159" w="20167">
                <a:moveTo>
                  <a:pt x="19121" y="11418"/>
                </a:moveTo>
                <a:lnTo>
                  <a:pt x="19077" y="11329"/>
                </a:lnTo>
                <a:lnTo>
                  <a:pt x="19055" y="11251"/>
                </a:lnTo>
                <a:lnTo>
                  <a:pt x="19044" y="11151"/>
                </a:lnTo>
                <a:lnTo>
                  <a:pt x="19055" y="11073"/>
                </a:lnTo>
                <a:lnTo>
                  <a:pt x="19210" y="10440"/>
                </a:lnTo>
                <a:lnTo>
                  <a:pt x="19244" y="10262"/>
                </a:lnTo>
                <a:lnTo>
                  <a:pt x="19188" y="9539"/>
                </a:lnTo>
                <a:lnTo>
                  <a:pt x="19199" y="9450"/>
                </a:lnTo>
                <a:lnTo>
                  <a:pt x="19233" y="9361"/>
                </a:lnTo>
                <a:lnTo>
                  <a:pt x="19277" y="9283"/>
                </a:lnTo>
                <a:lnTo>
                  <a:pt x="19399" y="9117"/>
                </a:lnTo>
                <a:lnTo>
                  <a:pt x="19455" y="9039"/>
                </a:lnTo>
                <a:lnTo>
                  <a:pt x="19488" y="8950"/>
                </a:lnTo>
                <a:lnTo>
                  <a:pt x="19510" y="8861"/>
                </a:lnTo>
                <a:lnTo>
                  <a:pt x="19533" y="8772"/>
                </a:lnTo>
                <a:lnTo>
                  <a:pt x="19533" y="8683"/>
                </a:lnTo>
                <a:lnTo>
                  <a:pt x="19333" y="7238"/>
                </a:lnTo>
                <a:lnTo>
                  <a:pt x="19333" y="7060"/>
                </a:lnTo>
                <a:lnTo>
                  <a:pt x="19444" y="6415"/>
                </a:lnTo>
                <a:lnTo>
                  <a:pt x="19433" y="6404"/>
                </a:lnTo>
                <a:lnTo>
                  <a:pt x="19377" y="6337"/>
                </a:lnTo>
                <a:lnTo>
                  <a:pt x="19299" y="6293"/>
                </a:lnTo>
                <a:lnTo>
                  <a:pt x="19210" y="6271"/>
                </a:lnTo>
                <a:lnTo>
                  <a:pt x="18743" y="6171"/>
                </a:lnTo>
                <a:lnTo>
                  <a:pt x="18643" y="6171"/>
                </a:lnTo>
                <a:lnTo>
                  <a:pt x="18565" y="6182"/>
                </a:lnTo>
                <a:lnTo>
                  <a:pt x="18087" y="6315"/>
                </a:lnTo>
                <a:lnTo>
                  <a:pt x="17987" y="6326"/>
                </a:lnTo>
                <a:lnTo>
                  <a:pt x="17898" y="6315"/>
                </a:lnTo>
                <a:lnTo>
                  <a:pt x="17721" y="6248"/>
                </a:lnTo>
                <a:lnTo>
                  <a:pt x="17632" y="6193"/>
                </a:lnTo>
                <a:lnTo>
                  <a:pt x="17554" y="6115"/>
                </a:lnTo>
                <a:lnTo>
                  <a:pt x="17465" y="5959"/>
                </a:lnTo>
                <a:lnTo>
                  <a:pt x="17432" y="5848"/>
                </a:lnTo>
                <a:lnTo>
                  <a:pt x="17432" y="5737"/>
                </a:lnTo>
                <a:lnTo>
                  <a:pt x="17454" y="5292"/>
                </a:lnTo>
                <a:lnTo>
                  <a:pt x="17520" y="5103"/>
                </a:lnTo>
                <a:lnTo>
                  <a:pt x="17532" y="5026"/>
                </a:lnTo>
                <a:lnTo>
                  <a:pt x="17509" y="4937"/>
                </a:lnTo>
                <a:lnTo>
                  <a:pt x="17454" y="4848"/>
                </a:lnTo>
                <a:lnTo>
                  <a:pt x="17354" y="4759"/>
                </a:lnTo>
                <a:lnTo>
                  <a:pt x="17254" y="4703"/>
                </a:lnTo>
                <a:lnTo>
                  <a:pt x="17154" y="4670"/>
                </a:lnTo>
                <a:lnTo>
                  <a:pt x="16976" y="4625"/>
                </a:lnTo>
                <a:lnTo>
                  <a:pt x="16098" y="4559"/>
                </a:lnTo>
                <a:lnTo>
                  <a:pt x="15475" y="4570"/>
                </a:lnTo>
                <a:lnTo>
                  <a:pt x="15330" y="4548"/>
                </a:lnTo>
                <a:lnTo>
                  <a:pt x="15242" y="4514"/>
                </a:lnTo>
                <a:lnTo>
                  <a:pt x="15153" y="4470"/>
                </a:lnTo>
                <a:lnTo>
                  <a:pt x="15064" y="4425"/>
                </a:lnTo>
                <a:lnTo>
                  <a:pt x="14986" y="4359"/>
                </a:lnTo>
                <a:lnTo>
                  <a:pt x="14930" y="4292"/>
                </a:lnTo>
                <a:lnTo>
                  <a:pt x="14897" y="4225"/>
                </a:lnTo>
                <a:lnTo>
                  <a:pt x="14374" y="2991"/>
                </a:lnTo>
                <a:lnTo>
                  <a:pt x="14263" y="2369"/>
                </a:lnTo>
                <a:lnTo>
                  <a:pt x="14219" y="2257"/>
                </a:lnTo>
                <a:lnTo>
                  <a:pt x="14119" y="2035"/>
                </a:lnTo>
                <a:lnTo>
                  <a:pt x="13907" y="1335"/>
                </a:lnTo>
                <a:lnTo>
                  <a:pt x="13830" y="1201"/>
                </a:lnTo>
                <a:lnTo>
                  <a:pt x="13752" y="1112"/>
                </a:lnTo>
                <a:lnTo>
                  <a:pt x="13663" y="1046"/>
                </a:lnTo>
                <a:lnTo>
                  <a:pt x="13518" y="957"/>
                </a:lnTo>
                <a:lnTo>
                  <a:pt x="13474" y="923"/>
                </a:lnTo>
                <a:lnTo>
                  <a:pt x="13418" y="857"/>
                </a:lnTo>
                <a:lnTo>
                  <a:pt x="13396" y="768"/>
                </a:lnTo>
                <a:lnTo>
                  <a:pt x="13385" y="490"/>
                </a:lnTo>
                <a:lnTo>
                  <a:pt x="13418" y="79"/>
                </a:lnTo>
                <a:lnTo>
                  <a:pt x="12896" y="1"/>
                </a:lnTo>
                <a:lnTo>
                  <a:pt x="12640" y="12"/>
                </a:lnTo>
                <a:lnTo>
                  <a:pt x="12551" y="56"/>
                </a:lnTo>
                <a:lnTo>
                  <a:pt x="12473" y="112"/>
                </a:lnTo>
                <a:lnTo>
                  <a:pt x="12418" y="190"/>
                </a:lnTo>
                <a:lnTo>
                  <a:pt x="12396" y="279"/>
                </a:lnTo>
                <a:lnTo>
                  <a:pt x="12407" y="379"/>
                </a:lnTo>
                <a:lnTo>
                  <a:pt x="12507" y="668"/>
                </a:lnTo>
                <a:lnTo>
                  <a:pt x="12529" y="757"/>
                </a:lnTo>
                <a:lnTo>
                  <a:pt x="12540" y="846"/>
                </a:lnTo>
                <a:lnTo>
                  <a:pt x="12529" y="1035"/>
                </a:lnTo>
                <a:lnTo>
                  <a:pt x="12507" y="1146"/>
                </a:lnTo>
                <a:lnTo>
                  <a:pt x="12451" y="1268"/>
                </a:lnTo>
                <a:lnTo>
                  <a:pt x="12340" y="1424"/>
                </a:lnTo>
                <a:lnTo>
                  <a:pt x="12240" y="1524"/>
                </a:lnTo>
                <a:lnTo>
                  <a:pt x="12151" y="1602"/>
                </a:lnTo>
                <a:lnTo>
                  <a:pt x="11428" y="1913"/>
                </a:lnTo>
                <a:lnTo>
                  <a:pt x="10917" y="2213"/>
                </a:lnTo>
                <a:lnTo>
                  <a:pt x="10739" y="2346"/>
                </a:lnTo>
                <a:lnTo>
                  <a:pt x="10606" y="2469"/>
                </a:lnTo>
                <a:lnTo>
                  <a:pt x="10572" y="2580"/>
                </a:lnTo>
                <a:lnTo>
                  <a:pt x="10595" y="2669"/>
                </a:lnTo>
                <a:lnTo>
                  <a:pt x="10661" y="2747"/>
                </a:lnTo>
                <a:lnTo>
                  <a:pt x="10750" y="2813"/>
                </a:lnTo>
                <a:lnTo>
                  <a:pt x="11184" y="3047"/>
                </a:lnTo>
                <a:lnTo>
                  <a:pt x="11251" y="3125"/>
                </a:lnTo>
                <a:lnTo>
                  <a:pt x="11284" y="3214"/>
                </a:lnTo>
                <a:lnTo>
                  <a:pt x="11239" y="3336"/>
                </a:lnTo>
                <a:lnTo>
                  <a:pt x="11162" y="3425"/>
                </a:lnTo>
                <a:lnTo>
                  <a:pt x="11073" y="3480"/>
                </a:lnTo>
                <a:lnTo>
                  <a:pt x="10606" y="3647"/>
                </a:lnTo>
                <a:lnTo>
                  <a:pt x="10495" y="3725"/>
                </a:lnTo>
                <a:lnTo>
                  <a:pt x="10372" y="3825"/>
                </a:lnTo>
                <a:lnTo>
                  <a:pt x="9816" y="4381"/>
                </a:lnTo>
                <a:lnTo>
                  <a:pt x="8671" y="5292"/>
                </a:lnTo>
                <a:lnTo>
                  <a:pt x="8505" y="5470"/>
                </a:lnTo>
                <a:lnTo>
                  <a:pt x="8216" y="5926"/>
                </a:lnTo>
                <a:lnTo>
                  <a:pt x="8116" y="6037"/>
                </a:lnTo>
                <a:lnTo>
                  <a:pt x="8027" y="6082"/>
                </a:lnTo>
                <a:lnTo>
                  <a:pt x="7927" y="6082"/>
                </a:lnTo>
                <a:lnTo>
                  <a:pt x="7304" y="5893"/>
                </a:lnTo>
                <a:lnTo>
                  <a:pt x="7215" y="5882"/>
                </a:lnTo>
                <a:lnTo>
                  <a:pt x="7093" y="5904"/>
                </a:lnTo>
                <a:lnTo>
                  <a:pt x="6926" y="6004"/>
                </a:lnTo>
                <a:lnTo>
                  <a:pt x="6515" y="6360"/>
                </a:lnTo>
                <a:lnTo>
                  <a:pt x="6437" y="6404"/>
                </a:lnTo>
                <a:lnTo>
                  <a:pt x="6415" y="6415"/>
                </a:lnTo>
                <a:lnTo>
                  <a:pt x="6315" y="6437"/>
                </a:lnTo>
                <a:lnTo>
                  <a:pt x="6226" y="6449"/>
                </a:lnTo>
                <a:lnTo>
                  <a:pt x="6126" y="6449"/>
                </a:lnTo>
                <a:lnTo>
                  <a:pt x="5870" y="6415"/>
                </a:lnTo>
                <a:lnTo>
                  <a:pt x="5848" y="6404"/>
                </a:lnTo>
                <a:lnTo>
                  <a:pt x="5770" y="6348"/>
                </a:lnTo>
                <a:lnTo>
                  <a:pt x="5725" y="6282"/>
                </a:lnTo>
                <a:lnTo>
                  <a:pt x="5703" y="6193"/>
                </a:lnTo>
                <a:lnTo>
                  <a:pt x="5714" y="6104"/>
                </a:lnTo>
                <a:lnTo>
                  <a:pt x="5759" y="5937"/>
                </a:lnTo>
                <a:lnTo>
                  <a:pt x="5781" y="5748"/>
                </a:lnTo>
                <a:lnTo>
                  <a:pt x="5781" y="5648"/>
                </a:lnTo>
                <a:lnTo>
                  <a:pt x="5759" y="5559"/>
                </a:lnTo>
                <a:lnTo>
                  <a:pt x="5714" y="5470"/>
                </a:lnTo>
                <a:lnTo>
                  <a:pt x="5659" y="5392"/>
                </a:lnTo>
                <a:lnTo>
                  <a:pt x="5581" y="5315"/>
                </a:lnTo>
                <a:lnTo>
                  <a:pt x="5503" y="5259"/>
                </a:lnTo>
                <a:lnTo>
                  <a:pt x="5381" y="5203"/>
                </a:lnTo>
                <a:lnTo>
                  <a:pt x="5114" y="5115"/>
                </a:lnTo>
                <a:lnTo>
                  <a:pt x="5036" y="5081"/>
                </a:lnTo>
                <a:lnTo>
                  <a:pt x="4992" y="5014"/>
                </a:lnTo>
                <a:lnTo>
                  <a:pt x="4969" y="4926"/>
                </a:lnTo>
                <a:lnTo>
                  <a:pt x="4992" y="4837"/>
                </a:lnTo>
                <a:lnTo>
                  <a:pt x="5214" y="4314"/>
                </a:lnTo>
                <a:lnTo>
                  <a:pt x="5236" y="4236"/>
                </a:lnTo>
                <a:lnTo>
                  <a:pt x="5270" y="4025"/>
                </a:lnTo>
                <a:lnTo>
                  <a:pt x="5259" y="3892"/>
                </a:lnTo>
                <a:lnTo>
                  <a:pt x="5247" y="3814"/>
                </a:lnTo>
                <a:lnTo>
                  <a:pt x="5214" y="3736"/>
                </a:lnTo>
                <a:lnTo>
                  <a:pt x="5170" y="3658"/>
                </a:lnTo>
                <a:lnTo>
                  <a:pt x="5103" y="3591"/>
                </a:lnTo>
                <a:lnTo>
                  <a:pt x="5014" y="3569"/>
                </a:lnTo>
                <a:lnTo>
                  <a:pt x="4925" y="3558"/>
                </a:lnTo>
                <a:lnTo>
                  <a:pt x="4547" y="3614"/>
                </a:lnTo>
                <a:lnTo>
                  <a:pt x="3691" y="3881"/>
                </a:lnTo>
                <a:lnTo>
                  <a:pt x="3391" y="3936"/>
                </a:lnTo>
                <a:lnTo>
                  <a:pt x="3291" y="3892"/>
                </a:lnTo>
                <a:lnTo>
                  <a:pt x="3257" y="3825"/>
                </a:lnTo>
                <a:lnTo>
                  <a:pt x="3235" y="3647"/>
                </a:lnTo>
                <a:lnTo>
                  <a:pt x="3224" y="3558"/>
                </a:lnTo>
                <a:lnTo>
                  <a:pt x="3180" y="3491"/>
                </a:lnTo>
                <a:lnTo>
                  <a:pt x="3102" y="3447"/>
                </a:lnTo>
                <a:lnTo>
                  <a:pt x="2980" y="3436"/>
                </a:lnTo>
                <a:lnTo>
                  <a:pt x="2557" y="3514"/>
                </a:lnTo>
                <a:lnTo>
                  <a:pt x="2401" y="3525"/>
                </a:lnTo>
                <a:lnTo>
                  <a:pt x="2268" y="3503"/>
                </a:lnTo>
                <a:lnTo>
                  <a:pt x="2168" y="3447"/>
                </a:lnTo>
                <a:lnTo>
                  <a:pt x="2079" y="3369"/>
                </a:lnTo>
                <a:lnTo>
                  <a:pt x="1768" y="2991"/>
                </a:lnTo>
                <a:lnTo>
                  <a:pt x="1445" y="2702"/>
                </a:lnTo>
                <a:lnTo>
                  <a:pt x="1390" y="2647"/>
                </a:lnTo>
                <a:lnTo>
                  <a:pt x="1223" y="2380"/>
                </a:lnTo>
                <a:lnTo>
                  <a:pt x="1134" y="2302"/>
                </a:lnTo>
                <a:lnTo>
                  <a:pt x="1034" y="2269"/>
                </a:lnTo>
                <a:lnTo>
                  <a:pt x="912" y="2280"/>
                </a:lnTo>
                <a:lnTo>
                  <a:pt x="623" y="2346"/>
                </a:lnTo>
                <a:lnTo>
                  <a:pt x="134" y="2391"/>
                </a:lnTo>
                <a:lnTo>
                  <a:pt x="0" y="2402"/>
                </a:lnTo>
                <a:lnTo>
                  <a:pt x="11" y="2480"/>
                </a:lnTo>
                <a:lnTo>
                  <a:pt x="67" y="2613"/>
                </a:lnTo>
                <a:lnTo>
                  <a:pt x="122" y="2713"/>
                </a:lnTo>
                <a:lnTo>
                  <a:pt x="156" y="2847"/>
                </a:lnTo>
                <a:lnTo>
                  <a:pt x="156" y="2902"/>
                </a:lnTo>
                <a:lnTo>
                  <a:pt x="189" y="2980"/>
                </a:lnTo>
                <a:lnTo>
                  <a:pt x="200" y="3047"/>
                </a:lnTo>
                <a:lnTo>
                  <a:pt x="245" y="3102"/>
                </a:lnTo>
                <a:lnTo>
                  <a:pt x="278" y="3202"/>
                </a:lnTo>
                <a:lnTo>
                  <a:pt x="345" y="3291"/>
                </a:lnTo>
                <a:lnTo>
                  <a:pt x="423" y="3436"/>
                </a:lnTo>
                <a:lnTo>
                  <a:pt x="489" y="3525"/>
                </a:lnTo>
                <a:lnTo>
                  <a:pt x="545" y="3625"/>
                </a:lnTo>
                <a:lnTo>
                  <a:pt x="578" y="3558"/>
                </a:lnTo>
                <a:lnTo>
                  <a:pt x="623" y="3580"/>
                </a:lnTo>
                <a:lnTo>
                  <a:pt x="634" y="3636"/>
                </a:lnTo>
                <a:lnTo>
                  <a:pt x="645" y="3703"/>
                </a:lnTo>
                <a:lnTo>
                  <a:pt x="656" y="3825"/>
                </a:lnTo>
                <a:lnTo>
                  <a:pt x="645" y="3892"/>
                </a:lnTo>
                <a:lnTo>
                  <a:pt x="623" y="3947"/>
                </a:lnTo>
                <a:lnTo>
                  <a:pt x="589" y="4014"/>
                </a:lnTo>
                <a:lnTo>
                  <a:pt x="545" y="4058"/>
                </a:lnTo>
                <a:lnTo>
                  <a:pt x="634" y="4236"/>
                </a:lnTo>
                <a:lnTo>
                  <a:pt x="689" y="4303"/>
                </a:lnTo>
                <a:lnTo>
                  <a:pt x="767" y="4292"/>
                </a:lnTo>
                <a:lnTo>
                  <a:pt x="834" y="4325"/>
                </a:lnTo>
                <a:lnTo>
                  <a:pt x="923" y="4347"/>
                </a:lnTo>
                <a:lnTo>
                  <a:pt x="1012" y="4381"/>
                </a:lnTo>
                <a:lnTo>
                  <a:pt x="1045" y="4459"/>
                </a:lnTo>
                <a:lnTo>
                  <a:pt x="1056" y="4503"/>
                </a:lnTo>
                <a:lnTo>
                  <a:pt x="1079" y="4548"/>
                </a:lnTo>
                <a:lnTo>
                  <a:pt x="1112" y="4581"/>
                </a:lnTo>
                <a:lnTo>
                  <a:pt x="1145" y="4592"/>
                </a:lnTo>
                <a:lnTo>
                  <a:pt x="1179" y="4614"/>
                </a:lnTo>
                <a:lnTo>
                  <a:pt x="1256" y="4748"/>
                </a:lnTo>
                <a:lnTo>
                  <a:pt x="1290" y="4792"/>
                </a:lnTo>
                <a:lnTo>
                  <a:pt x="1268" y="4848"/>
                </a:lnTo>
                <a:lnTo>
                  <a:pt x="1234" y="4881"/>
                </a:lnTo>
                <a:lnTo>
                  <a:pt x="1201" y="4881"/>
                </a:lnTo>
                <a:lnTo>
                  <a:pt x="1156" y="4859"/>
                </a:lnTo>
                <a:lnTo>
                  <a:pt x="1090" y="4837"/>
                </a:lnTo>
                <a:lnTo>
                  <a:pt x="956" y="4548"/>
                </a:lnTo>
                <a:lnTo>
                  <a:pt x="834" y="4481"/>
                </a:lnTo>
                <a:lnTo>
                  <a:pt x="834" y="4536"/>
                </a:lnTo>
                <a:lnTo>
                  <a:pt x="1045" y="4914"/>
                </a:lnTo>
                <a:lnTo>
                  <a:pt x="1156" y="5037"/>
                </a:lnTo>
                <a:lnTo>
                  <a:pt x="1268" y="5215"/>
                </a:lnTo>
                <a:lnTo>
                  <a:pt x="1312" y="5337"/>
                </a:lnTo>
                <a:lnTo>
                  <a:pt x="1345" y="5304"/>
                </a:lnTo>
                <a:lnTo>
                  <a:pt x="1323" y="5259"/>
                </a:lnTo>
                <a:lnTo>
                  <a:pt x="1312" y="5215"/>
                </a:lnTo>
                <a:lnTo>
                  <a:pt x="1301" y="5170"/>
                </a:lnTo>
                <a:lnTo>
                  <a:pt x="1290" y="5126"/>
                </a:lnTo>
                <a:lnTo>
                  <a:pt x="1268" y="5092"/>
                </a:lnTo>
                <a:lnTo>
                  <a:pt x="1201" y="5014"/>
                </a:lnTo>
                <a:lnTo>
                  <a:pt x="1179" y="4992"/>
                </a:lnTo>
                <a:lnTo>
                  <a:pt x="1212" y="4970"/>
                </a:lnTo>
                <a:lnTo>
                  <a:pt x="1290" y="5037"/>
                </a:lnTo>
                <a:lnTo>
                  <a:pt x="1490" y="5248"/>
                </a:lnTo>
                <a:lnTo>
                  <a:pt x="1490" y="5281"/>
                </a:lnTo>
                <a:lnTo>
                  <a:pt x="1390" y="5381"/>
                </a:lnTo>
                <a:lnTo>
                  <a:pt x="1379" y="5437"/>
                </a:lnTo>
                <a:lnTo>
                  <a:pt x="1401" y="5504"/>
                </a:lnTo>
                <a:lnTo>
                  <a:pt x="1490" y="5637"/>
                </a:lnTo>
                <a:lnTo>
                  <a:pt x="1590" y="5870"/>
                </a:lnTo>
                <a:lnTo>
                  <a:pt x="1701" y="6026"/>
                </a:lnTo>
                <a:lnTo>
                  <a:pt x="1734" y="6082"/>
                </a:lnTo>
                <a:lnTo>
                  <a:pt x="1757" y="6204"/>
                </a:lnTo>
                <a:lnTo>
                  <a:pt x="1734" y="6449"/>
                </a:lnTo>
                <a:lnTo>
                  <a:pt x="1768" y="6682"/>
                </a:lnTo>
                <a:lnTo>
                  <a:pt x="1712" y="6871"/>
                </a:lnTo>
                <a:lnTo>
                  <a:pt x="1712" y="6993"/>
                </a:lnTo>
                <a:lnTo>
                  <a:pt x="1812" y="6971"/>
                </a:lnTo>
                <a:lnTo>
                  <a:pt x="1846" y="6927"/>
                </a:lnTo>
                <a:lnTo>
                  <a:pt x="1868" y="6804"/>
                </a:lnTo>
                <a:lnTo>
                  <a:pt x="1901" y="6760"/>
                </a:lnTo>
                <a:lnTo>
                  <a:pt x="1946" y="6749"/>
                </a:lnTo>
                <a:lnTo>
                  <a:pt x="1990" y="6782"/>
                </a:lnTo>
                <a:lnTo>
                  <a:pt x="2012" y="6827"/>
                </a:lnTo>
                <a:lnTo>
                  <a:pt x="2012" y="6882"/>
                </a:lnTo>
                <a:lnTo>
                  <a:pt x="1990" y="6904"/>
                </a:lnTo>
                <a:lnTo>
                  <a:pt x="1923" y="6971"/>
                </a:lnTo>
                <a:lnTo>
                  <a:pt x="1868" y="7093"/>
                </a:lnTo>
                <a:lnTo>
                  <a:pt x="1834" y="7138"/>
                </a:lnTo>
                <a:lnTo>
                  <a:pt x="1801" y="7171"/>
                </a:lnTo>
                <a:lnTo>
                  <a:pt x="1768" y="7216"/>
                </a:lnTo>
                <a:lnTo>
                  <a:pt x="1723" y="7405"/>
                </a:lnTo>
                <a:lnTo>
                  <a:pt x="1601" y="7560"/>
                </a:lnTo>
                <a:lnTo>
                  <a:pt x="1568" y="7671"/>
                </a:lnTo>
                <a:lnTo>
                  <a:pt x="1568" y="7849"/>
                </a:lnTo>
                <a:lnTo>
                  <a:pt x="1557" y="7916"/>
                </a:lnTo>
                <a:lnTo>
                  <a:pt x="1523" y="7960"/>
                </a:lnTo>
                <a:lnTo>
                  <a:pt x="1512" y="8005"/>
                </a:lnTo>
                <a:lnTo>
                  <a:pt x="1534" y="8072"/>
                </a:lnTo>
                <a:lnTo>
                  <a:pt x="1601" y="7927"/>
                </a:lnTo>
                <a:lnTo>
                  <a:pt x="1623" y="7927"/>
                </a:lnTo>
                <a:lnTo>
                  <a:pt x="1612" y="8016"/>
                </a:lnTo>
                <a:lnTo>
                  <a:pt x="1579" y="8183"/>
                </a:lnTo>
                <a:lnTo>
                  <a:pt x="1568" y="8261"/>
                </a:lnTo>
                <a:lnTo>
                  <a:pt x="1557" y="8283"/>
                </a:lnTo>
                <a:lnTo>
                  <a:pt x="1501" y="8327"/>
                </a:lnTo>
                <a:lnTo>
                  <a:pt x="1490" y="8338"/>
                </a:lnTo>
                <a:lnTo>
                  <a:pt x="1479" y="8394"/>
                </a:lnTo>
                <a:lnTo>
                  <a:pt x="1479" y="8472"/>
                </a:lnTo>
                <a:lnTo>
                  <a:pt x="1457" y="8572"/>
                </a:lnTo>
                <a:lnTo>
                  <a:pt x="1379" y="8572"/>
                </a:lnTo>
                <a:lnTo>
                  <a:pt x="1268" y="8427"/>
                </a:lnTo>
                <a:lnTo>
                  <a:pt x="1167" y="8472"/>
                </a:lnTo>
                <a:lnTo>
                  <a:pt x="1156" y="8550"/>
                </a:lnTo>
                <a:lnTo>
                  <a:pt x="1234" y="8917"/>
                </a:lnTo>
                <a:lnTo>
                  <a:pt x="1345" y="9172"/>
                </a:lnTo>
                <a:lnTo>
                  <a:pt x="1490" y="9350"/>
                </a:lnTo>
                <a:lnTo>
                  <a:pt x="1490" y="9361"/>
                </a:lnTo>
                <a:lnTo>
                  <a:pt x="1501" y="9395"/>
                </a:lnTo>
                <a:lnTo>
                  <a:pt x="1512" y="9406"/>
                </a:lnTo>
                <a:lnTo>
                  <a:pt x="1557" y="9439"/>
                </a:lnTo>
                <a:lnTo>
                  <a:pt x="1568" y="9439"/>
                </a:lnTo>
                <a:lnTo>
                  <a:pt x="1579" y="9472"/>
                </a:lnTo>
                <a:lnTo>
                  <a:pt x="1590" y="9550"/>
                </a:lnTo>
                <a:lnTo>
                  <a:pt x="1601" y="9584"/>
                </a:lnTo>
                <a:lnTo>
                  <a:pt x="1612" y="9617"/>
                </a:lnTo>
                <a:lnTo>
                  <a:pt x="1634" y="9639"/>
                </a:lnTo>
                <a:lnTo>
                  <a:pt x="1645" y="9650"/>
                </a:lnTo>
                <a:lnTo>
                  <a:pt x="1679" y="9672"/>
                </a:lnTo>
                <a:lnTo>
                  <a:pt x="1690" y="9706"/>
                </a:lnTo>
                <a:lnTo>
                  <a:pt x="1690" y="9750"/>
                </a:lnTo>
                <a:lnTo>
                  <a:pt x="1701" y="9761"/>
                </a:lnTo>
                <a:lnTo>
                  <a:pt x="1757" y="9761"/>
                </a:lnTo>
                <a:lnTo>
                  <a:pt x="1790" y="9739"/>
                </a:lnTo>
                <a:lnTo>
                  <a:pt x="1812" y="9706"/>
                </a:lnTo>
                <a:lnTo>
                  <a:pt x="1846" y="9617"/>
                </a:lnTo>
                <a:lnTo>
                  <a:pt x="1868" y="9672"/>
                </a:lnTo>
                <a:lnTo>
                  <a:pt x="1868" y="9739"/>
                </a:lnTo>
                <a:lnTo>
                  <a:pt x="1846" y="9795"/>
                </a:lnTo>
                <a:lnTo>
                  <a:pt x="1823" y="9817"/>
                </a:lnTo>
                <a:lnTo>
                  <a:pt x="1757" y="9850"/>
                </a:lnTo>
                <a:lnTo>
                  <a:pt x="1746" y="9906"/>
                </a:lnTo>
                <a:lnTo>
                  <a:pt x="1790" y="10028"/>
                </a:lnTo>
                <a:lnTo>
                  <a:pt x="1801" y="10150"/>
                </a:lnTo>
                <a:lnTo>
                  <a:pt x="1790" y="10284"/>
                </a:lnTo>
                <a:lnTo>
                  <a:pt x="1801" y="10406"/>
                </a:lnTo>
                <a:lnTo>
                  <a:pt x="1868" y="10506"/>
                </a:lnTo>
                <a:lnTo>
                  <a:pt x="1846" y="10528"/>
                </a:lnTo>
                <a:lnTo>
                  <a:pt x="1879" y="10617"/>
                </a:lnTo>
                <a:lnTo>
                  <a:pt x="1912" y="10662"/>
                </a:lnTo>
                <a:lnTo>
                  <a:pt x="1957" y="10651"/>
                </a:lnTo>
                <a:lnTo>
                  <a:pt x="2012" y="10562"/>
                </a:lnTo>
                <a:lnTo>
                  <a:pt x="2068" y="10706"/>
                </a:lnTo>
                <a:lnTo>
                  <a:pt x="2079" y="10762"/>
                </a:lnTo>
                <a:lnTo>
                  <a:pt x="2035" y="10795"/>
                </a:lnTo>
                <a:lnTo>
                  <a:pt x="2035" y="10829"/>
                </a:lnTo>
                <a:lnTo>
                  <a:pt x="2090" y="10884"/>
                </a:lnTo>
                <a:lnTo>
                  <a:pt x="2124" y="11018"/>
                </a:lnTo>
                <a:lnTo>
                  <a:pt x="2124" y="11151"/>
                </a:lnTo>
                <a:lnTo>
                  <a:pt x="2079" y="11251"/>
                </a:lnTo>
                <a:lnTo>
                  <a:pt x="1757" y="11540"/>
                </a:lnTo>
                <a:lnTo>
                  <a:pt x="1879" y="11740"/>
                </a:lnTo>
                <a:lnTo>
                  <a:pt x="1935" y="11774"/>
                </a:lnTo>
                <a:lnTo>
                  <a:pt x="2090" y="12007"/>
                </a:lnTo>
                <a:lnTo>
                  <a:pt x="2112" y="12063"/>
                </a:lnTo>
                <a:lnTo>
                  <a:pt x="2112" y="12096"/>
                </a:lnTo>
                <a:lnTo>
                  <a:pt x="2068" y="12152"/>
                </a:lnTo>
                <a:lnTo>
                  <a:pt x="2068" y="12174"/>
                </a:lnTo>
                <a:lnTo>
                  <a:pt x="2068" y="12218"/>
                </a:lnTo>
                <a:lnTo>
                  <a:pt x="2112" y="12307"/>
                </a:lnTo>
                <a:lnTo>
                  <a:pt x="2135" y="12418"/>
                </a:lnTo>
                <a:lnTo>
                  <a:pt x="2179" y="12474"/>
                </a:lnTo>
                <a:lnTo>
                  <a:pt x="2346" y="12596"/>
                </a:lnTo>
                <a:lnTo>
                  <a:pt x="2379" y="12607"/>
                </a:lnTo>
                <a:lnTo>
                  <a:pt x="2390" y="12618"/>
                </a:lnTo>
                <a:lnTo>
                  <a:pt x="2390" y="12674"/>
                </a:lnTo>
                <a:lnTo>
                  <a:pt x="2401" y="12707"/>
                </a:lnTo>
                <a:lnTo>
                  <a:pt x="2457" y="12752"/>
                </a:lnTo>
                <a:lnTo>
                  <a:pt x="2479" y="12785"/>
                </a:lnTo>
                <a:lnTo>
                  <a:pt x="2479" y="12896"/>
                </a:lnTo>
                <a:lnTo>
                  <a:pt x="2490" y="12963"/>
                </a:lnTo>
                <a:lnTo>
                  <a:pt x="2513" y="13030"/>
                </a:lnTo>
                <a:lnTo>
                  <a:pt x="2624" y="13197"/>
                </a:lnTo>
                <a:lnTo>
                  <a:pt x="2624" y="13219"/>
                </a:lnTo>
                <a:lnTo>
                  <a:pt x="2668" y="13208"/>
                </a:lnTo>
                <a:lnTo>
                  <a:pt x="2713" y="13197"/>
                </a:lnTo>
                <a:lnTo>
                  <a:pt x="2746" y="13185"/>
                </a:lnTo>
                <a:lnTo>
                  <a:pt x="2791" y="13208"/>
                </a:lnTo>
                <a:lnTo>
                  <a:pt x="2824" y="13230"/>
                </a:lnTo>
                <a:lnTo>
                  <a:pt x="2846" y="13241"/>
                </a:lnTo>
                <a:lnTo>
                  <a:pt x="2868" y="13252"/>
                </a:lnTo>
                <a:lnTo>
                  <a:pt x="2891" y="13308"/>
                </a:lnTo>
                <a:lnTo>
                  <a:pt x="2879" y="13341"/>
                </a:lnTo>
                <a:lnTo>
                  <a:pt x="2846" y="13330"/>
                </a:lnTo>
                <a:lnTo>
                  <a:pt x="2824" y="13297"/>
                </a:lnTo>
                <a:lnTo>
                  <a:pt x="2802" y="13274"/>
                </a:lnTo>
                <a:lnTo>
                  <a:pt x="2791" y="13374"/>
                </a:lnTo>
                <a:lnTo>
                  <a:pt x="2879" y="13486"/>
                </a:lnTo>
                <a:lnTo>
                  <a:pt x="2991" y="13575"/>
                </a:lnTo>
                <a:lnTo>
                  <a:pt x="3080" y="13630"/>
                </a:lnTo>
                <a:lnTo>
                  <a:pt x="3091" y="13552"/>
                </a:lnTo>
                <a:lnTo>
                  <a:pt x="3102" y="13552"/>
                </a:lnTo>
                <a:lnTo>
                  <a:pt x="3157" y="13630"/>
                </a:lnTo>
                <a:lnTo>
                  <a:pt x="3191" y="13641"/>
                </a:lnTo>
                <a:lnTo>
                  <a:pt x="3213" y="13630"/>
                </a:lnTo>
                <a:lnTo>
                  <a:pt x="3235" y="13630"/>
                </a:lnTo>
                <a:lnTo>
                  <a:pt x="3246" y="13675"/>
                </a:lnTo>
                <a:lnTo>
                  <a:pt x="3246" y="13697"/>
                </a:lnTo>
                <a:lnTo>
                  <a:pt x="3246" y="13719"/>
                </a:lnTo>
                <a:lnTo>
                  <a:pt x="3269" y="13775"/>
                </a:lnTo>
                <a:lnTo>
                  <a:pt x="3224" y="13763"/>
                </a:lnTo>
                <a:lnTo>
                  <a:pt x="3180" y="13752"/>
                </a:lnTo>
                <a:lnTo>
                  <a:pt x="3146" y="13719"/>
                </a:lnTo>
                <a:lnTo>
                  <a:pt x="3135" y="13686"/>
                </a:lnTo>
                <a:lnTo>
                  <a:pt x="3113" y="13730"/>
                </a:lnTo>
                <a:lnTo>
                  <a:pt x="3102" y="13763"/>
                </a:lnTo>
                <a:lnTo>
                  <a:pt x="3124" y="13786"/>
                </a:lnTo>
                <a:lnTo>
                  <a:pt x="3157" y="13808"/>
                </a:lnTo>
                <a:lnTo>
                  <a:pt x="3135" y="13875"/>
                </a:lnTo>
                <a:lnTo>
                  <a:pt x="3191" y="13941"/>
                </a:lnTo>
                <a:lnTo>
                  <a:pt x="3269" y="13986"/>
                </a:lnTo>
                <a:lnTo>
                  <a:pt x="3358" y="14008"/>
                </a:lnTo>
                <a:lnTo>
                  <a:pt x="3324" y="13997"/>
                </a:lnTo>
                <a:lnTo>
                  <a:pt x="3302" y="13986"/>
                </a:lnTo>
                <a:lnTo>
                  <a:pt x="3280" y="13964"/>
                </a:lnTo>
                <a:lnTo>
                  <a:pt x="3269" y="13930"/>
                </a:lnTo>
                <a:lnTo>
                  <a:pt x="3324" y="13930"/>
                </a:lnTo>
                <a:lnTo>
                  <a:pt x="3469" y="13986"/>
                </a:lnTo>
                <a:lnTo>
                  <a:pt x="3402" y="14086"/>
                </a:lnTo>
                <a:lnTo>
                  <a:pt x="3413" y="14153"/>
                </a:lnTo>
                <a:lnTo>
                  <a:pt x="3546" y="14308"/>
                </a:lnTo>
                <a:lnTo>
                  <a:pt x="3569" y="14353"/>
                </a:lnTo>
                <a:lnTo>
                  <a:pt x="3591" y="14475"/>
                </a:lnTo>
                <a:lnTo>
                  <a:pt x="3613" y="14531"/>
                </a:lnTo>
                <a:lnTo>
                  <a:pt x="3713" y="14619"/>
                </a:lnTo>
                <a:lnTo>
                  <a:pt x="3758" y="14642"/>
                </a:lnTo>
                <a:lnTo>
                  <a:pt x="3824" y="14653"/>
                </a:lnTo>
                <a:lnTo>
                  <a:pt x="3802" y="14697"/>
                </a:lnTo>
                <a:lnTo>
                  <a:pt x="3780" y="14708"/>
                </a:lnTo>
                <a:lnTo>
                  <a:pt x="3747" y="14720"/>
                </a:lnTo>
                <a:lnTo>
                  <a:pt x="3713" y="14720"/>
                </a:lnTo>
                <a:lnTo>
                  <a:pt x="3713" y="14753"/>
                </a:lnTo>
                <a:lnTo>
                  <a:pt x="3791" y="14820"/>
                </a:lnTo>
                <a:lnTo>
                  <a:pt x="4025" y="15198"/>
                </a:lnTo>
                <a:lnTo>
                  <a:pt x="4136" y="15309"/>
                </a:lnTo>
                <a:lnTo>
                  <a:pt x="4358" y="15476"/>
                </a:lnTo>
                <a:lnTo>
                  <a:pt x="4425" y="15542"/>
                </a:lnTo>
                <a:lnTo>
                  <a:pt x="4480" y="15676"/>
                </a:lnTo>
                <a:lnTo>
                  <a:pt x="4558" y="15709"/>
                </a:lnTo>
                <a:lnTo>
                  <a:pt x="4636" y="15731"/>
                </a:lnTo>
                <a:lnTo>
                  <a:pt x="4692" y="15765"/>
                </a:lnTo>
                <a:lnTo>
                  <a:pt x="4747" y="15809"/>
                </a:lnTo>
                <a:lnTo>
                  <a:pt x="5136" y="16054"/>
                </a:lnTo>
                <a:lnTo>
                  <a:pt x="5214" y="16065"/>
                </a:lnTo>
                <a:lnTo>
                  <a:pt x="5236" y="16054"/>
                </a:lnTo>
                <a:lnTo>
                  <a:pt x="5214" y="16031"/>
                </a:lnTo>
                <a:lnTo>
                  <a:pt x="5170" y="15998"/>
                </a:lnTo>
                <a:lnTo>
                  <a:pt x="5158" y="15998"/>
                </a:lnTo>
                <a:lnTo>
                  <a:pt x="5125" y="15965"/>
                </a:lnTo>
                <a:lnTo>
                  <a:pt x="5092" y="15942"/>
                </a:lnTo>
                <a:lnTo>
                  <a:pt x="5070" y="15909"/>
                </a:lnTo>
                <a:lnTo>
                  <a:pt x="5058" y="15853"/>
                </a:lnTo>
                <a:lnTo>
                  <a:pt x="5147" y="15898"/>
                </a:lnTo>
                <a:lnTo>
                  <a:pt x="5325" y="15998"/>
                </a:lnTo>
                <a:lnTo>
                  <a:pt x="5414" y="16031"/>
                </a:lnTo>
                <a:lnTo>
                  <a:pt x="5447" y="15998"/>
                </a:lnTo>
                <a:lnTo>
                  <a:pt x="5525" y="15976"/>
                </a:lnTo>
                <a:lnTo>
                  <a:pt x="5625" y="15954"/>
                </a:lnTo>
                <a:lnTo>
                  <a:pt x="5714" y="15954"/>
                </a:lnTo>
                <a:lnTo>
                  <a:pt x="5781" y="15987"/>
                </a:lnTo>
                <a:lnTo>
                  <a:pt x="5914" y="16098"/>
                </a:lnTo>
                <a:lnTo>
                  <a:pt x="5959" y="16131"/>
                </a:lnTo>
                <a:lnTo>
                  <a:pt x="5948" y="16143"/>
                </a:lnTo>
                <a:lnTo>
                  <a:pt x="5981" y="16187"/>
                </a:lnTo>
                <a:lnTo>
                  <a:pt x="6048" y="16243"/>
                </a:lnTo>
                <a:lnTo>
                  <a:pt x="6081" y="16298"/>
                </a:lnTo>
                <a:lnTo>
                  <a:pt x="6115" y="16320"/>
                </a:lnTo>
                <a:lnTo>
                  <a:pt x="6237" y="16343"/>
                </a:lnTo>
                <a:lnTo>
                  <a:pt x="6337" y="16365"/>
                </a:lnTo>
                <a:lnTo>
                  <a:pt x="6404" y="16420"/>
                </a:lnTo>
                <a:lnTo>
                  <a:pt x="6381" y="16476"/>
                </a:lnTo>
                <a:lnTo>
                  <a:pt x="6526" y="16643"/>
                </a:lnTo>
                <a:lnTo>
                  <a:pt x="6704" y="16787"/>
                </a:lnTo>
                <a:lnTo>
                  <a:pt x="6793" y="16832"/>
                </a:lnTo>
                <a:lnTo>
                  <a:pt x="6859" y="16854"/>
                </a:lnTo>
                <a:lnTo>
                  <a:pt x="6893" y="16865"/>
                </a:lnTo>
                <a:lnTo>
                  <a:pt x="6993" y="16887"/>
                </a:lnTo>
                <a:lnTo>
                  <a:pt x="7026" y="16898"/>
                </a:lnTo>
                <a:lnTo>
                  <a:pt x="7126" y="17043"/>
                </a:lnTo>
                <a:lnTo>
                  <a:pt x="7160" y="17065"/>
                </a:lnTo>
                <a:lnTo>
                  <a:pt x="7204" y="17076"/>
                </a:lnTo>
                <a:lnTo>
                  <a:pt x="7237" y="17132"/>
                </a:lnTo>
                <a:lnTo>
                  <a:pt x="7271" y="17154"/>
                </a:lnTo>
                <a:lnTo>
                  <a:pt x="7426" y="17243"/>
                </a:lnTo>
                <a:lnTo>
                  <a:pt x="7549" y="17299"/>
                </a:lnTo>
                <a:lnTo>
                  <a:pt x="7593" y="17343"/>
                </a:lnTo>
                <a:lnTo>
                  <a:pt x="7615" y="17421"/>
                </a:lnTo>
                <a:lnTo>
                  <a:pt x="7571" y="17532"/>
                </a:lnTo>
                <a:lnTo>
                  <a:pt x="7560" y="17554"/>
                </a:lnTo>
                <a:lnTo>
                  <a:pt x="7593" y="17588"/>
                </a:lnTo>
                <a:lnTo>
                  <a:pt x="7715" y="17666"/>
                </a:lnTo>
                <a:lnTo>
                  <a:pt x="7882" y="17910"/>
                </a:lnTo>
                <a:lnTo>
                  <a:pt x="7938" y="17943"/>
                </a:lnTo>
                <a:lnTo>
                  <a:pt x="7938" y="17977"/>
                </a:lnTo>
                <a:lnTo>
                  <a:pt x="7971" y="18066"/>
                </a:lnTo>
                <a:lnTo>
                  <a:pt x="8027" y="18155"/>
                </a:lnTo>
                <a:lnTo>
                  <a:pt x="8082" y="18199"/>
                </a:lnTo>
                <a:lnTo>
                  <a:pt x="8038" y="18099"/>
                </a:lnTo>
                <a:lnTo>
                  <a:pt x="8071" y="18055"/>
                </a:lnTo>
                <a:lnTo>
                  <a:pt x="8149" y="18055"/>
                </a:lnTo>
                <a:lnTo>
                  <a:pt x="8360" y="18077"/>
                </a:lnTo>
                <a:lnTo>
                  <a:pt x="8438" y="18132"/>
                </a:lnTo>
                <a:lnTo>
                  <a:pt x="8627" y="18399"/>
                </a:lnTo>
                <a:lnTo>
                  <a:pt x="8649" y="18488"/>
                </a:lnTo>
                <a:lnTo>
                  <a:pt x="8660" y="18699"/>
                </a:lnTo>
                <a:lnTo>
                  <a:pt x="8638" y="18877"/>
                </a:lnTo>
                <a:lnTo>
                  <a:pt x="8549" y="18822"/>
                </a:lnTo>
                <a:lnTo>
                  <a:pt x="8505" y="18822"/>
                </a:lnTo>
                <a:lnTo>
                  <a:pt x="8505" y="18844"/>
                </a:lnTo>
                <a:lnTo>
                  <a:pt x="8594" y="18900"/>
                </a:lnTo>
                <a:lnTo>
                  <a:pt x="8805" y="19111"/>
                </a:lnTo>
                <a:lnTo>
                  <a:pt x="8894" y="19166"/>
                </a:lnTo>
                <a:lnTo>
                  <a:pt x="9238" y="19289"/>
                </a:lnTo>
                <a:lnTo>
                  <a:pt x="9249" y="19333"/>
                </a:lnTo>
                <a:lnTo>
                  <a:pt x="9272" y="19378"/>
                </a:lnTo>
                <a:lnTo>
                  <a:pt x="9283" y="19422"/>
                </a:lnTo>
                <a:lnTo>
                  <a:pt x="9272" y="19466"/>
                </a:lnTo>
                <a:lnTo>
                  <a:pt x="9294" y="19500"/>
                </a:lnTo>
                <a:lnTo>
                  <a:pt x="9283" y="19533"/>
                </a:lnTo>
                <a:lnTo>
                  <a:pt x="9238" y="19567"/>
                </a:lnTo>
                <a:lnTo>
                  <a:pt x="9216" y="19600"/>
                </a:lnTo>
                <a:lnTo>
                  <a:pt x="9216" y="19655"/>
                </a:lnTo>
                <a:lnTo>
                  <a:pt x="9238" y="19722"/>
                </a:lnTo>
                <a:lnTo>
                  <a:pt x="9238" y="19767"/>
                </a:lnTo>
                <a:lnTo>
                  <a:pt x="9249" y="19800"/>
                </a:lnTo>
                <a:lnTo>
                  <a:pt x="9294" y="19867"/>
                </a:lnTo>
                <a:lnTo>
                  <a:pt x="9294" y="19911"/>
                </a:lnTo>
                <a:lnTo>
                  <a:pt x="9294" y="19967"/>
                </a:lnTo>
                <a:lnTo>
                  <a:pt x="9283" y="19978"/>
                </a:lnTo>
                <a:lnTo>
                  <a:pt x="9394" y="20067"/>
                </a:lnTo>
                <a:lnTo>
                  <a:pt x="9461" y="20100"/>
                </a:lnTo>
                <a:lnTo>
                  <a:pt x="9494" y="20145"/>
                </a:lnTo>
                <a:lnTo>
                  <a:pt x="9516" y="20234"/>
                </a:lnTo>
                <a:lnTo>
                  <a:pt x="9539" y="20267"/>
                </a:lnTo>
                <a:lnTo>
                  <a:pt x="9605" y="20311"/>
                </a:lnTo>
                <a:lnTo>
                  <a:pt x="9627" y="20345"/>
                </a:lnTo>
                <a:lnTo>
                  <a:pt x="9627" y="20389"/>
                </a:lnTo>
                <a:lnTo>
                  <a:pt x="9650" y="20467"/>
                </a:lnTo>
                <a:lnTo>
                  <a:pt x="9661" y="20511"/>
                </a:lnTo>
                <a:lnTo>
                  <a:pt x="9627" y="20612"/>
                </a:lnTo>
                <a:lnTo>
                  <a:pt x="9627" y="20656"/>
                </a:lnTo>
                <a:lnTo>
                  <a:pt x="9639" y="20700"/>
                </a:lnTo>
                <a:lnTo>
                  <a:pt x="9694" y="20789"/>
                </a:lnTo>
                <a:lnTo>
                  <a:pt x="9739" y="20901"/>
                </a:lnTo>
                <a:lnTo>
                  <a:pt x="9805" y="20956"/>
                </a:lnTo>
                <a:lnTo>
                  <a:pt x="9983" y="21001"/>
                </a:lnTo>
                <a:lnTo>
                  <a:pt x="10061" y="21034"/>
                </a:lnTo>
                <a:lnTo>
                  <a:pt x="10139" y="21090"/>
                </a:lnTo>
                <a:lnTo>
                  <a:pt x="10172" y="21145"/>
                </a:lnTo>
                <a:lnTo>
                  <a:pt x="10117" y="21256"/>
                </a:lnTo>
                <a:lnTo>
                  <a:pt x="10094" y="21345"/>
                </a:lnTo>
                <a:lnTo>
                  <a:pt x="10094" y="21423"/>
                </a:lnTo>
                <a:lnTo>
                  <a:pt x="10072" y="21456"/>
                </a:lnTo>
                <a:lnTo>
                  <a:pt x="10061" y="21479"/>
                </a:lnTo>
                <a:lnTo>
                  <a:pt x="10039" y="21534"/>
                </a:lnTo>
                <a:lnTo>
                  <a:pt x="10017" y="21612"/>
                </a:lnTo>
                <a:lnTo>
                  <a:pt x="10005" y="21657"/>
                </a:lnTo>
                <a:lnTo>
                  <a:pt x="10005" y="21701"/>
                </a:lnTo>
                <a:lnTo>
                  <a:pt x="10028" y="21723"/>
                </a:lnTo>
                <a:lnTo>
                  <a:pt x="10105" y="21823"/>
                </a:lnTo>
                <a:lnTo>
                  <a:pt x="10105" y="21846"/>
                </a:lnTo>
                <a:lnTo>
                  <a:pt x="10150" y="21979"/>
                </a:lnTo>
                <a:lnTo>
                  <a:pt x="10317" y="22023"/>
                </a:lnTo>
                <a:lnTo>
                  <a:pt x="10317" y="22023"/>
                </a:lnTo>
                <a:lnTo>
                  <a:pt x="10406" y="22079"/>
                </a:lnTo>
                <a:lnTo>
                  <a:pt x="10428" y="22079"/>
                </a:lnTo>
                <a:lnTo>
                  <a:pt x="10461" y="22135"/>
                </a:lnTo>
                <a:lnTo>
                  <a:pt x="10461" y="22168"/>
                </a:lnTo>
                <a:lnTo>
                  <a:pt x="10439" y="22179"/>
                </a:lnTo>
                <a:lnTo>
                  <a:pt x="10428" y="22212"/>
                </a:lnTo>
                <a:lnTo>
                  <a:pt x="10406" y="22301"/>
                </a:lnTo>
                <a:lnTo>
                  <a:pt x="10317" y="22579"/>
                </a:lnTo>
                <a:lnTo>
                  <a:pt x="10306" y="22657"/>
                </a:lnTo>
                <a:lnTo>
                  <a:pt x="10306" y="22713"/>
                </a:lnTo>
                <a:lnTo>
                  <a:pt x="10328" y="22768"/>
                </a:lnTo>
                <a:lnTo>
                  <a:pt x="10383" y="22824"/>
                </a:lnTo>
                <a:lnTo>
                  <a:pt x="10428" y="22891"/>
                </a:lnTo>
                <a:lnTo>
                  <a:pt x="10539" y="23124"/>
                </a:lnTo>
                <a:lnTo>
                  <a:pt x="10572" y="23168"/>
                </a:lnTo>
                <a:lnTo>
                  <a:pt x="10606" y="23202"/>
                </a:lnTo>
                <a:lnTo>
                  <a:pt x="10650" y="23224"/>
                </a:lnTo>
                <a:lnTo>
                  <a:pt x="10695" y="23246"/>
                </a:lnTo>
                <a:lnTo>
                  <a:pt x="10717" y="23235"/>
                </a:lnTo>
                <a:lnTo>
                  <a:pt x="10750" y="23191"/>
                </a:lnTo>
                <a:lnTo>
                  <a:pt x="10784" y="23180"/>
                </a:lnTo>
                <a:lnTo>
                  <a:pt x="10784" y="23191"/>
                </a:lnTo>
                <a:lnTo>
                  <a:pt x="10806" y="23213"/>
                </a:lnTo>
                <a:lnTo>
                  <a:pt x="10828" y="23235"/>
                </a:lnTo>
                <a:lnTo>
                  <a:pt x="10895" y="23257"/>
                </a:lnTo>
                <a:lnTo>
                  <a:pt x="10917" y="23302"/>
                </a:lnTo>
                <a:lnTo>
                  <a:pt x="10939" y="23357"/>
                </a:lnTo>
                <a:lnTo>
                  <a:pt x="10950" y="23402"/>
                </a:lnTo>
                <a:lnTo>
                  <a:pt x="10973" y="23435"/>
                </a:lnTo>
                <a:lnTo>
                  <a:pt x="11117" y="23535"/>
                </a:lnTo>
                <a:lnTo>
                  <a:pt x="11117" y="23558"/>
                </a:lnTo>
                <a:lnTo>
                  <a:pt x="11128" y="23602"/>
                </a:lnTo>
                <a:lnTo>
                  <a:pt x="11128" y="23635"/>
                </a:lnTo>
                <a:lnTo>
                  <a:pt x="11150" y="23646"/>
                </a:lnTo>
                <a:lnTo>
                  <a:pt x="11184" y="23658"/>
                </a:lnTo>
                <a:lnTo>
                  <a:pt x="11195" y="23669"/>
                </a:lnTo>
                <a:lnTo>
                  <a:pt x="11206" y="23680"/>
                </a:lnTo>
                <a:lnTo>
                  <a:pt x="11217" y="23702"/>
                </a:lnTo>
                <a:lnTo>
                  <a:pt x="11228" y="23935"/>
                </a:lnTo>
                <a:lnTo>
                  <a:pt x="11239" y="23969"/>
                </a:lnTo>
                <a:lnTo>
                  <a:pt x="11251" y="24002"/>
                </a:lnTo>
                <a:lnTo>
                  <a:pt x="11273" y="24169"/>
                </a:lnTo>
                <a:lnTo>
                  <a:pt x="11295" y="24213"/>
                </a:lnTo>
                <a:lnTo>
                  <a:pt x="11328" y="24269"/>
                </a:lnTo>
                <a:lnTo>
                  <a:pt x="11362" y="24347"/>
                </a:lnTo>
                <a:lnTo>
                  <a:pt x="11373" y="24436"/>
                </a:lnTo>
                <a:lnTo>
                  <a:pt x="11362" y="24491"/>
                </a:lnTo>
                <a:lnTo>
                  <a:pt x="11417" y="24480"/>
                </a:lnTo>
                <a:lnTo>
                  <a:pt x="11473" y="24491"/>
                </a:lnTo>
                <a:lnTo>
                  <a:pt x="11495" y="24514"/>
                </a:lnTo>
                <a:lnTo>
                  <a:pt x="11473" y="24580"/>
                </a:lnTo>
                <a:lnTo>
                  <a:pt x="11495" y="24603"/>
                </a:lnTo>
                <a:lnTo>
                  <a:pt x="11484" y="24647"/>
                </a:lnTo>
                <a:lnTo>
                  <a:pt x="11473" y="24680"/>
                </a:lnTo>
                <a:lnTo>
                  <a:pt x="11440" y="24725"/>
                </a:lnTo>
                <a:lnTo>
                  <a:pt x="11495" y="24703"/>
                </a:lnTo>
                <a:lnTo>
                  <a:pt x="11540" y="24703"/>
                </a:lnTo>
                <a:lnTo>
                  <a:pt x="11584" y="24725"/>
                </a:lnTo>
                <a:lnTo>
                  <a:pt x="11606" y="24780"/>
                </a:lnTo>
                <a:lnTo>
                  <a:pt x="11584" y="24792"/>
                </a:lnTo>
                <a:lnTo>
                  <a:pt x="11573" y="24803"/>
                </a:lnTo>
                <a:lnTo>
                  <a:pt x="11562" y="24814"/>
                </a:lnTo>
                <a:lnTo>
                  <a:pt x="11551" y="24836"/>
                </a:lnTo>
                <a:lnTo>
                  <a:pt x="11629" y="24858"/>
                </a:lnTo>
                <a:lnTo>
                  <a:pt x="11717" y="24869"/>
                </a:lnTo>
                <a:lnTo>
                  <a:pt x="11695" y="24936"/>
                </a:lnTo>
                <a:lnTo>
                  <a:pt x="11717" y="24958"/>
                </a:lnTo>
                <a:lnTo>
                  <a:pt x="11751" y="24969"/>
                </a:lnTo>
                <a:lnTo>
                  <a:pt x="11773" y="24992"/>
                </a:lnTo>
                <a:lnTo>
                  <a:pt x="11784" y="25047"/>
                </a:lnTo>
                <a:lnTo>
                  <a:pt x="11806" y="25092"/>
                </a:lnTo>
                <a:lnTo>
                  <a:pt x="11862" y="25158"/>
                </a:lnTo>
                <a:lnTo>
                  <a:pt x="11862" y="25158"/>
                </a:lnTo>
                <a:lnTo>
                  <a:pt x="11862" y="25158"/>
                </a:lnTo>
                <a:lnTo>
                  <a:pt x="11929" y="24980"/>
                </a:lnTo>
                <a:lnTo>
                  <a:pt x="11973" y="24903"/>
                </a:lnTo>
                <a:lnTo>
                  <a:pt x="12040" y="24836"/>
                </a:lnTo>
                <a:lnTo>
                  <a:pt x="12118" y="24780"/>
                </a:lnTo>
                <a:lnTo>
                  <a:pt x="12362" y="24647"/>
                </a:lnTo>
                <a:lnTo>
                  <a:pt x="12429" y="24569"/>
                </a:lnTo>
                <a:lnTo>
                  <a:pt x="12485" y="24502"/>
                </a:lnTo>
                <a:lnTo>
                  <a:pt x="12551" y="24347"/>
                </a:lnTo>
                <a:lnTo>
                  <a:pt x="12696" y="23802"/>
                </a:lnTo>
                <a:lnTo>
                  <a:pt x="12718" y="23691"/>
                </a:lnTo>
                <a:lnTo>
                  <a:pt x="12707" y="23580"/>
                </a:lnTo>
                <a:lnTo>
                  <a:pt x="12685" y="23446"/>
                </a:lnTo>
                <a:lnTo>
                  <a:pt x="12407" y="22613"/>
                </a:lnTo>
                <a:lnTo>
                  <a:pt x="12362" y="22524"/>
                </a:lnTo>
                <a:lnTo>
                  <a:pt x="12296" y="22457"/>
                </a:lnTo>
                <a:lnTo>
                  <a:pt x="12218" y="22412"/>
                </a:lnTo>
                <a:lnTo>
                  <a:pt x="12140" y="22379"/>
                </a:lnTo>
                <a:lnTo>
                  <a:pt x="11962" y="22357"/>
                </a:lnTo>
                <a:lnTo>
                  <a:pt x="11795" y="22335"/>
                </a:lnTo>
                <a:lnTo>
                  <a:pt x="11351" y="22346"/>
                </a:lnTo>
                <a:lnTo>
                  <a:pt x="11273" y="22324"/>
                </a:lnTo>
                <a:lnTo>
                  <a:pt x="11195" y="22279"/>
                </a:lnTo>
                <a:lnTo>
                  <a:pt x="11128" y="22212"/>
                </a:lnTo>
                <a:lnTo>
                  <a:pt x="11084" y="22123"/>
                </a:lnTo>
                <a:lnTo>
                  <a:pt x="11050" y="22034"/>
                </a:lnTo>
                <a:lnTo>
                  <a:pt x="11028" y="21946"/>
                </a:lnTo>
                <a:lnTo>
                  <a:pt x="11006" y="21768"/>
                </a:lnTo>
                <a:lnTo>
                  <a:pt x="11028" y="20778"/>
                </a:lnTo>
                <a:lnTo>
                  <a:pt x="11039" y="20712"/>
                </a:lnTo>
                <a:lnTo>
                  <a:pt x="11073" y="20667"/>
                </a:lnTo>
                <a:lnTo>
                  <a:pt x="11139" y="20700"/>
                </a:lnTo>
                <a:lnTo>
                  <a:pt x="11206" y="20756"/>
                </a:lnTo>
                <a:lnTo>
                  <a:pt x="11295" y="20789"/>
                </a:lnTo>
                <a:lnTo>
                  <a:pt x="11373" y="20789"/>
                </a:lnTo>
                <a:lnTo>
                  <a:pt x="11440" y="20756"/>
                </a:lnTo>
                <a:lnTo>
                  <a:pt x="11651" y="20600"/>
                </a:lnTo>
                <a:lnTo>
                  <a:pt x="11829" y="20500"/>
                </a:lnTo>
                <a:lnTo>
                  <a:pt x="11918" y="20467"/>
                </a:lnTo>
                <a:lnTo>
                  <a:pt x="11995" y="20456"/>
                </a:lnTo>
                <a:lnTo>
                  <a:pt x="12084" y="20445"/>
                </a:lnTo>
                <a:lnTo>
                  <a:pt x="12529" y="20500"/>
                </a:lnTo>
                <a:lnTo>
                  <a:pt x="12585" y="20500"/>
                </a:lnTo>
                <a:lnTo>
                  <a:pt x="12651" y="20478"/>
                </a:lnTo>
                <a:lnTo>
                  <a:pt x="12729" y="20445"/>
                </a:lnTo>
                <a:lnTo>
                  <a:pt x="12796" y="20400"/>
                </a:lnTo>
                <a:lnTo>
                  <a:pt x="12862" y="20322"/>
                </a:lnTo>
                <a:lnTo>
                  <a:pt x="12896" y="20234"/>
                </a:lnTo>
                <a:lnTo>
                  <a:pt x="13029" y="19811"/>
                </a:lnTo>
                <a:lnTo>
                  <a:pt x="13029" y="19700"/>
                </a:lnTo>
                <a:lnTo>
                  <a:pt x="13007" y="19600"/>
                </a:lnTo>
                <a:lnTo>
                  <a:pt x="12840" y="19311"/>
                </a:lnTo>
                <a:lnTo>
                  <a:pt x="12818" y="19222"/>
                </a:lnTo>
                <a:lnTo>
                  <a:pt x="12807" y="19111"/>
                </a:lnTo>
                <a:lnTo>
                  <a:pt x="12807" y="19011"/>
                </a:lnTo>
                <a:lnTo>
                  <a:pt x="12929" y="18455"/>
                </a:lnTo>
                <a:lnTo>
                  <a:pt x="12940" y="18366"/>
                </a:lnTo>
                <a:lnTo>
                  <a:pt x="12940" y="18288"/>
                </a:lnTo>
                <a:lnTo>
                  <a:pt x="12907" y="18188"/>
                </a:lnTo>
                <a:lnTo>
                  <a:pt x="12862" y="18110"/>
                </a:lnTo>
                <a:lnTo>
                  <a:pt x="12807" y="18032"/>
                </a:lnTo>
                <a:lnTo>
                  <a:pt x="12751" y="17999"/>
                </a:lnTo>
                <a:lnTo>
                  <a:pt x="12696" y="17977"/>
                </a:lnTo>
                <a:lnTo>
                  <a:pt x="12618" y="17966"/>
                </a:lnTo>
                <a:lnTo>
                  <a:pt x="12451" y="17966"/>
                </a:lnTo>
                <a:lnTo>
                  <a:pt x="12262" y="18044"/>
                </a:lnTo>
                <a:lnTo>
                  <a:pt x="12151" y="18099"/>
                </a:lnTo>
                <a:lnTo>
                  <a:pt x="12018" y="18121"/>
                </a:lnTo>
                <a:lnTo>
                  <a:pt x="11640" y="18121"/>
                </a:lnTo>
                <a:lnTo>
                  <a:pt x="11562" y="18132"/>
                </a:lnTo>
                <a:lnTo>
                  <a:pt x="11495" y="18166"/>
                </a:lnTo>
                <a:lnTo>
                  <a:pt x="11451" y="18199"/>
                </a:lnTo>
                <a:lnTo>
                  <a:pt x="11406" y="18255"/>
                </a:lnTo>
                <a:lnTo>
                  <a:pt x="11295" y="18444"/>
                </a:lnTo>
                <a:lnTo>
                  <a:pt x="11039" y="19122"/>
                </a:lnTo>
                <a:lnTo>
                  <a:pt x="10939" y="19578"/>
                </a:lnTo>
                <a:lnTo>
                  <a:pt x="10906" y="19667"/>
                </a:lnTo>
                <a:lnTo>
                  <a:pt x="10861" y="19744"/>
                </a:lnTo>
                <a:lnTo>
                  <a:pt x="10784" y="19800"/>
                </a:lnTo>
                <a:lnTo>
                  <a:pt x="10706" y="19844"/>
                </a:lnTo>
                <a:lnTo>
                  <a:pt x="10617" y="19867"/>
                </a:lnTo>
                <a:lnTo>
                  <a:pt x="10528" y="19889"/>
                </a:lnTo>
                <a:lnTo>
                  <a:pt x="10439" y="19889"/>
                </a:lnTo>
                <a:lnTo>
                  <a:pt x="10328" y="19867"/>
                </a:lnTo>
                <a:lnTo>
                  <a:pt x="10228" y="19822"/>
                </a:lnTo>
                <a:lnTo>
                  <a:pt x="10150" y="19744"/>
                </a:lnTo>
                <a:lnTo>
                  <a:pt x="9894" y="19411"/>
                </a:lnTo>
                <a:lnTo>
                  <a:pt x="9794" y="19322"/>
                </a:lnTo>
                <a:lnTo>
                  <a:pt x="9494" y="19155"/>
                </a:lnTo>
                <a:lnTo>
                  <a:pt x="9438" y="19122"/>
                </a:lnTo>
                <a:lnTo>
                  <a:pt x="9383" y="19055"/>
                </a:lnTo>
                <a:lnTo>
                  <a:pt x="9338" y="18966"/>
                </a:lnTo>
                <a:lnTo>
                  <a:pt x="9316" y="18888"/>
                </a:lnTo>
                <a:lnTo>
                  <a:pt x="9316" y="18799"/>
                </a:lnTo>
                <a:lnTo>
                  <a:pt x="9338" y="18444"/>
                </a:lnTo>
                <a:lnTo>
                  <a:pt x="9327" y="18355"/>
                </a:lnTo>
                <a:lnTo>
                  <a:pt x="9249" y="18088"/>
                </a:lnTo>
                <a:lnTo>
                  <a:pt x="9249" y="17988"/>
                </a:lnTo>
                <a:lnTo>
                  <a:pt x="9294" y="17554"/>
                </a:lnTo>
                <a:lnTo>
                  <a:pt x="9294" y="17465"/>
                </a:lnTo>
                <a:lnTo>
                  <a:pt x="9261" y="17377"/>
                </a:lnTo>
                <a:lnTo>
                  <a:pt x="9227" y="17288"/>
                </a:lnTo>
                <a:lnTo>
                  <a:pt x="9183" y="17221"/>
                </a:lnTo>
                <a:lnTo>
                  <a:pt x="9138" y="17188"/>
                </a:lnTo>
                <a:lnTo>
                  <a:pt x="9127" y="17176"/>
                </a:lnTo>
                <a:lnTo>
                  <a:pt x="8827" y="17087"/>
                </a:lnTo>
                <a:lnTo>
                  <a:pt x="8749" y="17043"/>
                </a:lnTo>
                <a:lnTo>
                  <a:pt x="8683" y="16976"/>
                </a:lnTo>
                <a:lnTo>
                  <a:pt x="8660" y="16898"/>
                </a:lnTo>
                <a:lnTo>
                  <a:pt x="8671" y="16821"/>
                </a:lnTo>
                <a:lnTo>
                  <a:pt x="8727" y="16732"/>
                </a:lnTo>
                <a:lnTo>
                  <a:pt x="9027" y="16420"/>
                </a:lnTo>
                <a:lnTo>
                  <a:pt x="9116" y="16354"/>
                </a:lnTo>
                <a:lnTo>
                  <a:pt x="9216" y="16298"/>
                </a:lnTo>
                <a:lnTo>
                  <a:pt x="9350" y="16265"/>
                </a:lnTo>
                <a:lnTo>
                  <a:pt x="9739" y="16198"/>
                </a:lnTo>
                <a:lnTo>
                  <a:pt x="9828" y="16176"/>
                </a:lnTo>
                <a:lnTo>
                  <a:pt x="9928" y="16131"/>
                </a:lnTo>
                <a:lnTo>
                  <a:pt x="10017" y="16042"/>
                </a:lnTo>
                <a:lnTo>
                  <a:pt x="10072" y="15954"/>
                </a:lnTo>
                <a:lnTo>
                  <a:pt x="10183" y="15676"/>
                </a:lnTo>
                <a:lnTo>
                  <a:pt x="10461" y="15164"/>
                </a:lnTo>
                <a:lnTo>
                  <a:pt x="10495" y="15053"/>
                </a:lnTo>
                <a:lnTo>
                  <a:pt x="10495" y="15009"/>
                </a:lnTo>
                <a:lnTo>
                  <a:pt x="10483" y="14886"/>
                </a:lnTo>
                <a:lnTo>
                  <a:pt x="10417" y="14631"/>
                </a:lnTo>
                <a:lnTo>
                  <a:pt x="10383" y="14453"/>
                </a:lnTo>
                <a:lnTo>
                  <a:pt x="10372" y="14353"/>
                </a:lnTo>
                <a:lnTo>
                  <a:pt x="10383" y="14275"/>
                </a:lnTo>
                <a:lnTo>
                  <a:pt x="10406" y="14208"/>
                </a:lnTo>
                <a:lnTo>
                  <a:pt x="10428" y="14153"/>
                </a:lnTo>
                <a:lnTo>
                  <a:pt x="10461" y="14086"/>
                </a:lnTo>
                <a:lnTo>
                  <a:pt x="10528" y="14019"/>
                </a:lnTo>
                <a:lnTo>
                  <a:pt x="10606" y="13952"/>
                </a:lnTo>
                <a:lnTo>
                  <a:pt x="10695" y="13919"/>
                </a:lnTo>
                <a:lnTo>
                  <a:pt x="10795" y="13908"/>
                </a:lnTo>
                <a:lnTo>
                  <a:pt x="10884" y="13930"/>
                </a:lnTo>
                <a:lnTo>
                  <a:pt x="11006" y="13986"/>
                </a:lnTo>
                <a:lnTo>
                  <a:pt x="11095" y="14053"/>
                </a:lnTo>
                <a:lnTo>
                  <a:pt x="11162" y="14141"/>
                </a:lnTo>
                <a:lnTo>
                  <a:pt x="11284" y="14497"/>
                </a:lnTo>
                <a:lnTo>
                  <a:pt x="11328" y="14586"/>
                </a:lnTo>
                <a:lnTo>
                  <a:pt x="11384" y="14653"/>
                </a:lnTo>
                <a:lnTo>
                  <a:pt x="11451" y="14708"/>
                </a:lnTo>
                <a:lnTo>
                  <a:pt x="11495" y="14720"/>
                </a:lnTo>
                <a:lnTo>
                  <a:pt x="11584" y="14731"/>
                </a:lnTo>
                <a:lnTo>
                  <a:pt x="11706" y="14697"/>
                </a:lnTo>
                <a:lnTo>
                  <a:pt x="11895" y="14608"/>
                </a:lnTo>
                <a:lnTo>
                  <a:pt x="12006" y="14586"/>
                </a:lnTo>
                <a:lnTo>
                  <a:pt x="12140" y="14564"/>
                </a:lnTo>
                <a:lnTo>
                  <a:pt x="12562" y="14564"/>
                </a:lnTo>
                <a:lnTo>
                  <a:pt x="12651" y="14531"/>
                </a:lnTo>
                <a:lnTo>
                  <a:pt x="12740" y="14497"/>
                </a:lnTo>
                <a:lnTo>
                  <a:pt x="13118" y="14286"/>
                </a:lnTo>
                <a:lnTo>
                  <a:pt x="13207" y="14264"/>
                </a:lnTo>
                <a:lnTo>
                  <a:pt x="13296" y="14275"/>
                </a:lnTo>
                <a:lnTo>
                  <a:pt x="13374" y="14308"/>
                </a:lnTo>
                <a:lnTo>
                  <a:pt x="13607" y="14497"/>
                </a:lnTo>
                <a:lnTo>
                  <a:pt x="13674" y="14619"/>
                </a:lnTo>
                <a:lnTo>
                  <a:pt x="14085" y="15476"/>
                </a:lnTo>
                <a:lnTo>
                  <a:pt x="14152" y="15553"/>
                </a:lnTo>
                <a:lnTo>
                  <a:pt x="14230" y="15631"/>
                </a:lnTo>
                <a:lnTo>
                  <a:pt x="14319" y="15676"/>
                </a:lnTo>
                <a:lnTo>
                  <a:pt x="14408" y="15698"/>
                </a:lnTo>
                <a:lnTo>
                  <a:pt x="14519" y="15698"/>
                </a:lnTo>
                <a:lnTo>
                  <a:pt x="14652" y="15653"/>
                </a:lnTo>
                <a:lnTo>
                  <a:pt x="14875" y="15531"/>
                </a:lnTo>
                <a:lnTo>
                  <a:pt x="15008" y="15431"/>
                </a:lnTo>
                <a:lnTo>
                  <a:pt x="16020" y="14508"/>
                </a:lnTo>
                <a:lnTo>
                  <a:pt x="16820" y="14075"/>
                </a:lnTo>
                <a:lnTo>
                  <a:pt x="16931" y="13975"/>
                </a:lnTo>
                <a:lnTo>
                  <a:pt x="17087" y="13819"/>
                </a:lnTo>
                <a:lnTo>
                  <a:pt x="17187" y="13752"/>
                </a:lnTo>
                <a:lnTo>
                  <a:pt x="17298" y="13708"/>
                </a:lnTo>
                <a:lnTo>
                  <a:pt x="17443" y="13675"/>
                </a:lnTo>
                <a:lnTo>
                  <a:pt x="17687" y="13675"/>
                </a:lnTo>
                <a:lnTo>
                  <a:pt x="17754" y="13663"/>
                </a:lnTo>
                <a:lnTo>
                  <a:pt x="17832" y="13641"/>
                </a:lnTo>
                <a:lnTo>
                  <a:pt x="18076" y="13530"/>
                </a:lnTo>
                <a:lnTo>
                  <a:pt x="18210" y="13497"/>
                </a:lnTo>
                <a:lnTo>
                  <a:pt x="18377" y="13474"/>
                </a:lnTo>
                <a:lnTo>
                  <a:pt x="18499" y="13474"/>
                </a:lnTo>
                <a:lnTo>
                  <a:pt x="18599" y="13497"/>
                </a:lnTo>
                <a:lnTo>
                  <a:pt x="18855" y="13586"/>
                </a:lnTo>
                <a:lnTo>
                  <a:pt x="18977" y="13575"/>
                </a:lnTo>
                <a:lnTo>
                  <a:pt x="19110" y="13530"/>
                </a:lnTo>
                <a:lnTo>
                  <a:pt x="19744" y="13163"/>
                </a:lnTo>
                <a:lnTo>
                  <a:pt x="20166" y="12996"/>
                </a:lnTo>
                <a:lnTo>
                  <a:pt x="19121" y="1141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70" name="Google Shape;1870;p56"/>
          <p:cNvSpPr/>
          <p:nvPr/>
        </p:nvSpPr>
        <p:spPr>
          <a:xfrm>
            <a:off x="2523420" y="1469453"/>
            <a:ext cx="701963" cy="713999"/>
          </a:xfrm>
          <a:custGeom>
            <a:rect b="b" l="l" r="r" t="t"/>
            <a:pathLst>
              <a:path extrusionOk="0" h="21712" w="21346">
                <a:moveTo>
                  <a:pt x="21345" y="12429"/>
                </a:moveTo>
                <a:lnTo>
                  <a:pt x="20989" y="12162"/>
                </a:lnTo>
                <a:lnTo>
                  <a:pt x="20923" y="12095"/>
                </a:lnTo>
                <a:lnTo>
                  <a:pt x="20878" y="12018"/>
                </a:lnTo>
                <a:lnTo>
                  <a:pt x="20800" y="11840"/>
                </a:lnTo>
                <a:lnTo>
                  <a:pt x="20589" y="11006"/>
                </a:lnTo>
                <a:lnTo>
                  <a:pt x="20522" y="10839"/>
                </a:lnTo>
                <a:lnTo>
                  <a:pt x="20456" y="10717"/>
                </a:lnTo>
                <a:lnTo>
                  <a:pt x="20445" y="10706"/>
                </a:lnTo>
                <a:lnTo>
                  <a:pt x="20400" y="10672"/>
                </a:lnTo>
                <a:lnTo>
                  <a:pt x="20333" y="10639"/>
                </a:lnTo>
                <a:lnTo>
                  <a:pt x="19811" y="10506"/>
                </a:lnTo>
                <a:lnTo>
                  <a:pt x="19722" y="10450"/>
                </a:lnTo>
                <a:lnTo>
                  <a:pt x="19633" y="10372"/>
                </a:lnTo>
                <a:lnTo>
                  <a:pt x="19555" y="10250"/>
                </a:lnTo>
                <a:lnTo>
                  <a:pt x="19522" y="10150"/>
                </a:lnTo>
                <a:lnTo>
                  <a:pt x="19500" y="10050"/>
                </a:lnTo>
                <a:lnTo>
                  <a:pt x="19577" y="8905"/>
                </a:lnTo>
                <a:lnTo>
                  <a:pt x="19566" y="8805"/>
                </a:lnTo>
                <a:lnTo>
                  <a:pt x="19533" y="8694"/>
                </a:lnTo>
                <a:lnTo>
                  <a:pt x="19466" y="8605"/>
                </a:lnTo>
                <a:lnTo>
                  <a:pt x="19388" y="8549"/>
                </a:lnTo>
                <a:lnTo>
                  <a:pt x="19211" y="8482"/>
                </a:lnTo>
                <a:lnTo>
                  <a:pt x="18688" y="8360"/>
                </a:lnTo>
                <a:lnTo>
                  <a:pt x="18588" y="8327"/>
                </a:lnTo>
                <a:lnTo>
                  <a:pt x="18243" y="8227"/>
                </a:lnTo>
                <a:lnTo>
                  <a:pt x="17121" y="8049"/>
                </a:lnTo>
                <a:lnTo>
                  <a:pt x="16431" y="8082"/>
                </a:lnTo>
                <a:lnTo>
                  <a:pt x="16309" y="8104"/>
                </a:lnTo>
                <a:lnTo>
                  <a:pt x="16176" y="8160"/>
                </a:lnTo>
                <a:lnTo>
                  <a:pt x="16064" y="8227"/>
                </a:lnTo>
                <a:lnTo>
                  <a:pt x="15976" y="8305"/>
                </a:lnTo>
                <a:lnTo>
                  <a:pt x="15686" y="8671"/>
                </a:lnTo>
                <a:lnTo>
                  <a:pt x="15598" y="8749"/>
                </a:lnTo>
                <a:lnTo>
                  <a:pt x="15520" y="8805"/>
                </a:lnTo>
                <a:lnTo>
                  <a:pt x="15453" y="8849"/>
                </a:lnTo>
                <a:lnTo>
                  <a:pt x="15397" y="8871"/>
                </a:lnTo>
                <a:lnTo>
                  <a:pt x="15320" y="8894"/>
                </a:lnTo>
                <a:lnTo>
                  <a:pt x="15242" y="8916"/>
                </a:lnTo>
                <a:lnTo>
                  <a:pt x="15064" y="8927"/>
                </a:lnTo>
                <a:lnTo>
                  <a:pt x="14586" y="8916"/>
                </a:lnTo>
                <a:lnTo>
                  <a:pt x="14386" y="8949"/>
                </a:lnTo>
                <a:lnTo>
                  <a:pt x="13385" y="9305"/>
                </a:lnTo>
                <a:lnTo>
                  <a:pt x="13296" y="9316"/>
                </a:lnTo>
                <a:lnTo>
                  <a:pt x="13196" y="9327"/>
                </a:lnTo>
                <a:lnTo>
                  <a:pt x="13107" y="9316"/>
                </a:lnTo>
                <a:lnTo>
                  <a:pt x="13030" y="9283"/>
                </a:lnTo>
                <a:lnTo>
                  <a:pt x="12952" y="9249"/>
                </a:lnTo>
                <a:lnTo>
                  <a:pt x="12907" y="9216"/>
                </a:lnTo>
                <a:lnTo>
                  <a:pt x="12841" y="9149"/>
                </a:lnTo>
                <a:lnTo>
                  <a:pt x="12785" y="9060"/>
                </a:lnTo>
                <a:lnTo>
                  <a:pt x="12741" y="8960"/>
                </a:lnTo>
                <a:lnTo>
                  <a:pt x="12718" y="8838"/>
                </a:lnTo>
                <a:lnTo>
                  <a:pt x="12752" y="7649"/>
                </a:lnTo>
                <a:lnTo>
                  <a:pt x="12685" y="7204"/>
                </a:lnTo>
                <a:lnTo>
                  <a:pt x="12563" y="6715"/>
                </a:lnTo>
                <a:lnTo>
                  <a:pt x="12540" y="6604"/>
                </a:lnTo>
                <a:lnTo>
                  <a:pt x="12540" y="6470"/>
                </a:lnTo>
                <a:lnTo>
                  <a:pt x="12774" y="4969"/>
                </a:lnTo>
                <a:lnTo>
                  <a:pt x="12752" y="4869"/>
                </a:lnTo>
                <a:lnTo>
                  <a:pt x="12718" y="4780"/>
                </a:lnTo>
                <a:lnTo>
                  <a:pt x="12629" y="4714"/>
                </a:lnTo>
                <a:lnTo>
                  <a:pt x="12540" y="4703"/>
                </a:lnTo>
                <a:lnTo>
                  <a:pt x="12340" y="4747"/>
                </a:lnTo>
                <a:lnTo>
                  <a:pt x="12251" y="4736"/>
                </a:lnTo>
                <a:lnTo>
                  <a:pt x="12162" y="4703"/>
                </a:lnTo>
                <a:lnTo>
                  <a:pt x="12096" y="4636"/>
                </a:lnTo>
                <a:lnTo>
                  <a:pt x="12051" y="4536"/>
                </a:lnTo>
                <a:lnTo>
                  <a:pt x="12040" y="4436"/>
                </a:lnTo>
                <a:lnTo>
                  <a:pt x="12096" y="4291"/>
                </a:lnTo>
                <a:lnTo>
                  <a:pt x="12240" y="4024"/>
                </a:lnTo>
                <a:lnTo>
                  <a:pt x="12251" y="3969"/>
                </a:lnTo>
                <a:lnTo>
                  <a:pt x="12285" y="3813"/>
                </a:lnTo>
                <a:lnTo>
                  <a:pt x="12296" y="3713"/>
                </a:lnTo>
                <a:lnTo>
                  <a:pt x="12285" y="3602"/>
                </a:lnTo>
                <a:lnTo>
                  <a:pt x="12262" y="3513"/>
                </a:lnTo>
                <a:lnTo>
                  <a:pt x="12196" y="3324"/>
                </a:lnTo>
                <a:lnTo>
                  <a:pt x="12051" y="3124"/>
                </a:lnTo>
                <a:lnTo>
                  <a:pt x="11985" y="3057"/>
                </a:lnTo>
                <a:lnTo>
                  <a:pt x="11896" y="3002"/>
                </a:lnTo>
                <a:lnTo>
                  <a:pt x="11807" y="2991"/>
                </a:lnTo>
                <a:lnTo>
                  <a:pt x="10139" y="3246"/>
                </a:lnTo>
                <a:lnTo>
                  <a:pt x="9739" y="3257"/>
                </a:lnTo>
                <a:lnTo>
                  <a:pt x="9539" y="3224"/>
                </a:lnTo>
                <a:lnTo>
                  <a:pt x="9383" y="3180"/>
                </a:lnTo>
                <a:lnTo>
                  <a:pt x="8894" y="2802"/>
                </a:lnTo>
                <a:lnTo>
                  <a:pt x="8394" y="2613"/>
                </a:lnTo>
                <a:lnTo>
                  <a:pt x="8249" y="2546"/>
                </a:lnTo>
                <a:lnTo>
                  <a:pt x="8160" y="2457"/>
                </a:lnTo>
                <a:lnTo>
                  <a:pt x="8094" y="2279"/>
                </a:lnTo>
                <a:lnTo>
                  <a:pt x="8049" y="2190"/>
                </a:lnTo>
                <a:lnTo>
                  <a:pt x="7949" y="2112"/>
                </a:lnTo>
                <a:lnTo>
                  <a:pt x="7871" y="2101"/>
                </a:lnTo>
                <a:lnTo>
                  <a:pt x="7827" y="2157"/>
                </a:lnTo>
                <a:lnTo>
                  <a:pt x="7827" y="2235"/>
                </a:lnTo>
                <a:lnTo>
                  <a:pt x="7838" y="2324"/>
                </a:lnTo>
                <a:lnTo>
                  <a:pt x="7849" y="2401"/>
                </a:lnTo>
                <a:lnTo>
                  <a:pt x="7838" y="2479"/>
                </a:lnTo>
                <a:lnTo>
                  <a:pt x="7727" y="2524"/>
                </a:lnTo>
                <a:lnTo>
                  <a:pt x="7638" y="2513"/>
                </a:lnTo>
                <a:lnTo>
                  <a:pt x="7538" y="2479"/>
                </a:lnTo>
                <a:lnTo>
                  <a:pt x="7249" y="2346"/>
                </a:lnTo>
                <a:lnTo>
                  <a:pt x="7115" y="2301"/>
                </a:lnTo>
                <a:lnTo>
                  <a:pt x="7015" y="2290"/>
                </a:lnTo>
                <a:lnTo>
                  <a:pt x="6926" y="2312"/>
                </a:lnTo>
                <a:lnTo>
                  <a:pt x="6871" y="2335"/>
                </a:lnTo>
                <a:lnTo>
                  <a:pt x="6515" y="2624"/>
                </a:lnTo>
                <a:lnTo>
                  <a:pt x="6404" y="2690"/>
                </a:lnTo>
                <a:lnTo>
                  <a:pt x="6282" y="2724"/>
                </a:lnTo>
                <a:lnTo>
                  <a:pt x="6204" y="2702"/>
                </a:lnTo>
                <a:lnTo>
                  <a:pt x="6159" y="2635"/>
                </a:lnTo>
                <a:lnTo>
                  <a:pt x="6159" y="2546"/>
                </a:lnTo>
                <a:lnTo>
                  <a:pt x="6170" y="2457"/>
                </a:lnTo>
                <a:lnTo>
                  <a:pt x="6170" y="2357"/>
                </a:lnTo>
                <a:lnTo>
                  <a:pt x="6148" y="2279"/>
                </a:lnTo>
                <a:lnTo>
                  <a:pt x="6081" y="2201"/>
                </a:lnTo>
                <a:lnTo>
                  <a:pt x="5826" y="2046"/>
                </a:lnTo>
                <a:lnTo>
                  <a:pt x="5770" y="1979"/>
                </a:lnTo>
                <a:lnTo>
                  <a:pt x="5737" y="1901"/>
                </a:lnTo>
                <a:lnTo>
                  <a:pt x="5726" y="1823"/>
                </a:lnTo>
                <a:lnTo>
                  <a:pt x="5726" y="1790"/>
                </a:lnTo>
                <a:lnTo>
                  <a:pt x="5737" y="1768"/>
                </a:lnTo>
                <a:lnTo>
                  <a:pt x="5737" y="1746"/>
                </a:lnTo>
                <a:lnTo>
                  <a:pt x="5726" y="1690"/>
                </a:lnTo>
                <a:lnTo>
                  <a:pt x="5692" y="1623"/>
                </a:lnTo>
                <a:lnTo>
                  <a:pt x="5626" y="1579"/>
                </a:lnTo>
                <a:lnTo>
                  <a:pt x="5537" y="1545"/>
                </a:lnTo>
                <a:lnTo>
                  <a:pt x="5448" y="1534"/>
                </a:lnTo>
                <a:lnTo>
                  <a:pt x="5048" y="1512"/>
                </a:lnTo>
                <a:lnTo>
                  <a:pt x="4870" y="1490"/>
                </a:lnTo>
                <a:lnTo>
                  <a:pt x="4759" y="1423"/>
                </a:lnTo>
                <a:lnTo>
                  <a:pt x="4658" y="1345"/>
                </a:lnTo>
                <a:lnTo>
                  <a:pt x="4436" y="1001"/>
                </a:lnTo>
                <a:lnTo>
                  <a:pt x="4358" y="845"/>
                </a:lnTo>
                <a:lnTo>
                  <a:pt x="4281" y="656"/>
                </a:lnTo>
                <a:lnTo>
                  <a:pt x="4169" y="245"/>
                </a:lnTo>
                <a:lnTo>
                  <a:pt x="4136" y="178"/>
                </a:lnTo>
                <a:lnTo>
                  <a:pt x="4080" y="100"/>
                </a:lnTo>
                <a:lnTo>
                  <a:pt x="3969" y="22"/>
                </a:lnTo>
                <a:lnTo>
                  <a:pt x="3903" y="0"/>
                </a:lnTo>
                <a:lnTo>
                  <a:pt x="3825" y="0"/>
                </a:lnTo>
                <a:lnTo>
                  <a:pt x="3080" y="411"/>
                </a:lnTo>
                <a:lnTo>
                  <a:pt x="2991" y="445"/>
                </a:lnTo>
                <a:lnTo>
                  <a:pt x="2891" y="456"/>
                </a:lnTo>
                <a:lnTo>
                  <a:pt x="2802" y="456"/>
                </a:lnTo>
                <a:lnTo>
                  <a:pt x="2635" y="423"/>
                </a:lnTo>
                <a:lnTo>
                  <a:pt x="2513" y="367"/>
                </a:lnTo>
                <a:lnTo>
                  <a:pt x="2179" y="156"/>
                </a:lnTo>
                <a:lnTo>
                  <a:pt x="2002" y="78"/>
                </a:lnTo>
                <a:lnTo>
                  <a:pt x="1879" y="56"/>
                </a:lnTo>
                <a:lnTo>
                  <a:pt x="1768" y="56"/>
                </a:lnTo>
                <a:lnTo>
                  <a:pt x="1679" y="89"/>
                </a:lnTo>
                <a:lnTo>
                  <a:pt x="645" y="578"/>
                </a:lnTo>
                <a:lnTo>
                  <a:pt x="178" y="689"/>
                </a:lnTo>
                <a:lnTo>
                  <a:pt x="101" y="734"/>
                </a:lnTo>
                <a:lnTo>
                  <a:pt x="23" y="801"/>
                </a:lnTo>
                <a:lnTo>
                  <a:pt x="0" y="878"/>
                </a:lnTo>
                <a:lnTo>
                  <a:pt x="23" y="956"/>
                </a:lnTo>
                <a:lnTo>
                  <a:pt x="89" y="1001"/>
                </a:lnTo>
                <a:lnTo>
                  <a:pt x="178" y="1001"/>
                </a:lnTo>
                <a:lnTo>
                  <a:pt x="434" y="956"/>
                </a:lnTo>
                <a:lnTo>
                  <a:pt x="512" y="956"/>
                </a:lnTo>
                <a:lnTo>
                  <a:pt x="556" y="956"/>
                </a:lnTo>
                <a:lnTo>
                  <a:pt x="634" y="990"/>
                </a:lnTo>
                <a:lnTo>
                  <a:pt x="701" y="1034"/>
                </a:lnTo>
                <a:lnTo>
                  <a:pt x="756" y="1101"/>
                </a:lnTo>
                <a:lnTo>
                  <a:pt x="790" y="1156"/>
                </a:lnTo>
                <a:lnTo>
                  <a:pt x="823" y="1234"/>
                </a:lnTo>
                <a:lnTo>
                  <a:pt x="890" y="1512"/>
                </a:lnTo>
                <a:lnTo>
                  <a:pt x="901" y="1623"/>
                </a:lnTo>
                <a:lnTo>
                  <a:pt x="890" y="1879"/>
                </a:lnTo>
                <a:lnTo>
                  <a:pt x="801" y="2490"/>
                </a:lnTo>
                <a:lnTo>
                  <a:pt x="812" y="2679"/>
                </a:lnTo>
                <a:lnTo>
                  <a:pt x="834" y="2779"/>
                </a:lnTo>
                <a:lnTo>
                  <a:pt x="856" y="2879"/>
                </a:lnTo>
                <a:lnTo>
                  <a:pt x="901" y="2980"/>
                </a:lnTo>
                <a:lnTo>
                  <a:pt x="945" y="3068"/>
                </a:lnTo>
                <a:lnTo>
                  <a:pt x="1023" y="3157"/>
                </a:lnTo>
                <a:lnTo>
                  <a:pt x="1101" y="3246"/>
                </a:lnTo>
                <a:lnTo>
                  <a:pt x="1190" y="3302"/>
                </a:lnTo>
                <a:lnTo>
                  <a:pt x="1290" y="3346"/>
                </a:lnTo>
                <a:lnTo>
                  <a:pt x="1746" y="3480"/>
                </a:lnTo>
                <a:lnTo>
                  <a:pt x="1835" y="3524"/>
                </a:lnTo>
                <a:lnTo>
                  <a:pt x="1913" y="3602"/>
                </a:lnTo>
                <a:lnTo>
                  <a:pt x="1946" y="3713"/>
                </a:lnTo>
                <a:lnTo>
                  <a:pt x="1957" y="3824"/>
                </a:lnTo>
                <a:lnTo>
                  <a:pt x="1935" y="3913"/>
                </a:lnTo>
                <a:lnTo>
                  <a:pt x="1901" y="3991"/>
                </a:lnTo>
                <a:lnTo>
                  <a:pt x="1657" y="4391"/>
                </a:lnTo>
                <a:lnTo>
                  <a:pt x="1579" y="4580"/>
                </a:lnTo>
                <a:lnTo>
                  <a:pt x="1568" y="4669"/>
                </a:lnTo>
                <a:lnTo>
                  <a:pt x="1557" y="4758"/>
                </a:lnTo>
                <a:lnTo>
                  <a:pt x="1568" y="4847"/>
                </a:lnTo>
                <a:lnTo>
                  <a:pt x="1590" y="4947"/>
                </a:lnTo>
                <a:lnTo>
                  <a:pt x="1824" y="5414"/>
                </a:lnTo>
                <a:lnTo>
                  <a:pt x="1890" y="5603"/>
                </a:lnTo>
                <a:lnTo>
                  <a:pt x="1924" y="5781"/>
                </a:lnTo>
                <a:lnTo>
                  <a:pt x="1946" y="5859"/>
                </a:lnTo>
                <a:lnTo>
                  <a:pt x="1979" y="5914"/>
                </a:lnTo>
                <a:lnTo>
                  <a:pt x="2046" y="5892"/>
                </a:lnTo>
                <a:lnTo>
                  <a:pt x="2191" y="5781"/>
                </a:lnTo>
                <a:lnTo>
                  <a:pt x="2279" y="5748"/>
                </a:lnTo>
                <a:lnTo>
                  <a:pt x="2368" y="5759"/>
                </a:lnTo>
                <a:lnTo>
                  <a:pt x="3080" y="6170"/>
                </a:lnTo>
                <a:lnTo>
                  <a:pt x="3147" y="6226"/>
                </a:lnTo>
                <a:lnTo>
                  <a:pt x="3169" y="6248"/>
                </a:lnTo>
                <a:lnTo>
                  <a:pt x="3180" y="6259"/>
                </a:lnTo>
                <a:lnTo>
                  <a:pt x="3247" y="6504"/>
                </a:lnTo>
                <a:lnTo>
                  <a:pt x="3280" y="6604"/>
                </a:lnTo>
                <a:lnTo>
                  <a:pt x="3324" y="6693"/>
                </a:lnTo>
                <a:lnTo>
                  <a:pt x="3391" y="6781"/>
                </a:lnTo>
                <a:lnTo>
                  <a:pt x="3914" y="7215"/>
                </a:lnTo>
                <a:lnTo>
                  <a:pt x="3991" y="7304"/>
                </a:lnTo>
                <a:lnTo>
                  <a:pt x="4047" y="7393"/>
                </a:lnTo>
                <a:lnTo>
                  <a:pt x="4114" y="7515"/>
                </a:lnTo>
                <a:lnTo>
                  <a:pt x="4236" y="7849"/>
                </a:lnTo>
                <a:lnTo>
                  <a:pt x="4381" y="8393"/>
                </a:lnTo>
                <a:lnTo>
                  <a:pt x="4414" y="8482"/>
                </a:lnTo>
                <a:lnTo>
                  <a:pt x="4425" y="8494"/>
                </a:lnTo>
                <a:lnTo>
                  <a:pt x="4447" y="8505"/>
                </a:lnTo>
                <a:lnTo>
                  <a:pt x="4514" y="8527"/>
                </a:lnTo>
                <a:lnTo>
                  <a:pt x="4770" y="8538"/>
                </a:lnTo>
                <a:lnTo>
                  <a:pt x="4847" y="8549"/>
                </a:lnTo>
                <a:lnTo>
                  <a:pt x="4903" y="8582"/>
                </a:lnTo>
                <a:lnTo>
                  <a:pt x="4959" y="8638"/>
                </a:lnTo>
                <a:lnTo>
                  <a:pt x="4992" y="8716"/>
                </a:lnTo>
                <a:lnTo>
                  <a:pt x="4992" y="8805"/>
                </a:lnTo>
                <a:lnTo>
                  <a:pt x="4859" y="9816"/>
                </a:lnTo>
                <a:lnTo>
                  <a:pt x="4903" y="11273"/>
                </a:lnTo>
                <a:lnTo>
                  <a:pt x="4892" y="11339"/>
                </a:lnTo>
                <a:lnTo>
                  <a:pt x="4847" y="11417"/>
                </a:lnTo>
                <a:lnTo>
                  <a:pt x="4770" y="11528"/>
                </a:lnTo>
                <a:lnTo>
                  <a:pt x="4681" y="11606"/>
                </a:lnTo>
                <a:lnTo>
                  <a:pt x="4581" y="11651"/>
                </a:lnTo>
                <a:lnTo>
                  <a:pt x="4481" y="11673"/>
                </a:lnTo>
                <a:lnTo>
                  <a:pt x="4281" y="11662"/>
                </a:lnTo>
                <a:lnTo>
                  <a:pt x="4103" y="11628"/>
                </a:lnTo>
                <a:lnTo>
                  <a:pt x="4014" y="11628"/>
                </a:lnTo>
                <a:lnTo>
                  <a:pt x="3925" y="11640"/>
                </a:lnTo>
                <a:lnTo>
                  <a:pt x="3836" y="11695"/>
                </a:lnTo>
                <a:lnTo>
                  <a:pt x="3747" y="11784"/>
                </a:lnTo>
                <a:lnTo>
                  <a:pt x="3647" y="11918"/>
                </a:lnTo>
                <a:lnTo>
                  <a:pt x="3547" y="12018"/>
                </a:lnTo>
                <a:lnTo>
                  <a:pt x="3447" y="12084"/>
                </a:lnTo>
                <a:lnTo>
                  <a:pt x="3358" y="12118"/>
                </a:lnTo>
                <a:lnTo>
                  <a:pt x="3269" y="12140"/>
                </a:lnTo>
                <a:lnTo>
                  <a:pt x="3113" y="12162"/>
                </a:lnTo>
                <a:lnTo>
                  <a:pt x="2780" y="12162"/>
                </a:lnTo>
                <a:lnTo>
                  <a:pt x="2702" y="12184"/>
                </a:lnTo>
                <a:lnTo>
                  <a:pt x="2624" y="12229"/>
                </a:lnTo>
                <a:lnTo>
                  <a:pt x="2557" y="12295"/>
                </a:lnTo>
                <a:lnTo>
                  <a:pt x="2513" y="12373"/>
                </a:lnTo>
                <a:lnTo>
                  <a:pt x="2480" y="12451"/>
                </a:lnTo>
                <a:lnTo>
                  <a:pt x="2435" y="12718"/>
                </a:lnTo>
                <a:lnTo>
                  <a:pt x="2424" y="12740"/>
                </a:lnTo>
                <a:lnTo>
                  <a:pt x="2724" y="13174"/>
                </a:lnTo>
                <a:lnTo>
                  <a:pt x="2746" y="13263"/>
                </a:lnTo>
                <a:lnTo>
                  <a:pt x="2713" y="13329"/>
                </a:lnTo>
                <a:lnTo>
                  <a:pt x="2635" y="13274"/>
                </a:lnTo>
                <a:lnTo>
                  <a:pt x="2602" y="13263"/>
                </a:lnTo>
                <a:lnTo>
                  <a:pt x="2568" y="13352"/>
                </a:lnTo>
                <a:lnTo>
                  <a:pt x="2613" y="13507"/>
                </a:lnTo>
                <a:lnTo>
                  <a:pt x="2757" y="13630"/>
                </a:lnTo>
                <a:lnTo>
                  <a:pt x="2846" y="13752"/>
                </a:lnTo>
                <a:lnTo>
                  <a:pt x="2902" y="13852"/>
                </a:lnTo>
                <a:lnTo>
                  <a:pt x="2991" y="13941"/>
                </a:lnTo>
                <a:lnTo>
                  <a:pt x="3080" y="13907"/>
                </a:lnTo>
                <a:lnTo>
                  <a:pt x="3202" y="13963"/>
                </a:lnTo>
                <a:lnTo>
                  <a:pt x="3236" y="14030"/>
                </a:lnTo>
                <a:lnTo>
                  <a:pt x="3413" y="14030"/>
                </a:lnTo>
                <a:lnTo>
                  <a:pt x="3391" y="13941"/>
                </a:lnTo>
                <a:lnTo>
                  <a:pt x="3402" y="13885"/>
                </a:lnTo>
                <a:lnTo>
                  <a:pt x="3458" y="13841"/>
                </a:lnTo>
                <a:lnTo>
                  <a:pt x="3502" y="13841"/>
                </a:lnTo>
                <a:lnTo>
                  <a:pt x="3602" y="13841"/>
                </a:lnTo>
                <a:lnTo>
                  <a:pt x="3680" y="13885"/>
                </a:lnTo>
                <a:lnTo>
                  <a:pt x="3736" y="13952"/>
                </a:lnTo>
                <a:lnTo>
                  <a:pt x="3814" y="13985"/>
                </a:lnTo>
                <a:lnTo>
                  <a:pt x="3880" y="14019"/>
                </a:lnTo>
                <a:lnTo>
                  <a:pt x="3936" y="14052"/>
                </a:lnTo>
                <a:lnTo>
                  <a:pt x="3969" y="14141"/>
                </a:lnTo>
                <a:lnTo>
                  <a:pt x="4125" y="14274"/>
                </a:lnTo>
                <a:lnTo>
                  <a:pt x="4180" y="14319"/>
                </a:lnTo>
                <a:lnTo>
                  <a:pt x="4358" y="14463"/>
                </a:lnTo>
                <a:lnTo>
                  <a:pt x="4481" y="14430"/>
                </a:lnTo>
                <a:lnTo>
                  <a:pt x="4570" y="14463"/>
                </a:lnTo>
                <a:lnTo>
                  <a:pt x="4592" y="14430"/>
                </a:lnTo>
                <a:lnTo>
                  <a:pt x="4592" y="14397"/>
                </a:lnTo>
                <a:lnTo>
                  <a:pt x="4592" y="14341"/>
                </a:lnTo>
                <a:lnTo>
                  <a:pt x="4570" y="14297"/>
                </a:lnTo>
                <a:lnTo>
                  <a:pt x="4547" y="14274"/>
                </a:lnTo>
                <a:lnTo>
                  <a:pt x="4570" y="14230"/>
                </a:lnTo>
                <a:lnTo>
                  <a:pt x="4625" y="14230"/>
                </a:lnTo>
                <a:lnTo>
                  <a:pt x="4647" y="14196"/>
                </a:lnTo>
                <a:lnTo>
                  <a:pt x="4692" y="14208"/>
                </a:lnTo>
                <a:lnTo>
                  <a:pt x="4681" y="14274"/>
                </a:lnTo>
                <a:lnTo>
                  <a:pt x="4625" y="14352"/>
                </a:lnTo>
                <a:lnTo>
                  <a:pt x="4658" y="14408"/>
                </a:lnTo>
                <a:lnTo>
                  <a:pt x="4736" y="14374"/>
                </a:lnTo>
                <a:lnTo>
                  <a:pt x="4792" y="14352"/>
                </a:lnTo>
                <a:lnTo>
                  <a:pt x="4836" y="14385"/>
                </a:lnTo>
                <a:lnTo>
                  <a:pt x="4736" y="14408"/>
                </a:lnTo>
                <a:lnTo>
                  <a:pt x="4670" y="14452"/>
                </a:lnTo>
                <a:lnTo>
                  <a:pt x="4647" y="14508"/>
                </a:lnTo>
                <a:lnTo>
                  <a:pt x="4770" y="14608"/>
                </a:lnTo>
                <a:lnTo>
                  <a:pt x="4936" y="14708"/>
                </a:lnTo>
                <a:lnTo>
                  <a:pt x="4992" y="14763"/>
                </a:lnTo>
                <a:lnTo>
                  <a:pt x="5081" y="14819"/>
                </a:lnTo>
                <a:lnTo>
                  <a:pt x="5114" y="14797"/>
                </a:lnTo>
                <a:lnTo>
                  <a:pt x="5159" y="14786"/>
                </a:lnTo>
                <a:lnTo>
                  <a:pt x="5192" y="14797"/>
                </a:lnTo>
                <a:lnTo>
                  <a:pt x="5225" y="14808"/>
                </a:lnTo>
                <a:lnTo>
                  <a:pt x="5337" y="14930"/>
                </a:lnTo>
                <a:lnTo>
                  <a:pt x="5414" y="14986"/>
                </a:lnTo>
                <a:lnTo>
                  <a:pt x="5492" y="15053"/>
                </a:lnTo>
                <a:lnTo>
                  <a:pt x="5570" y="15153"/>
                </a:lnTo>
                <a:lnTo>
                  <a:pt x="5648" y="15219"/>
                </a:lnTo>
                <a:lnTo>
                  <a:pt x="5703" y="15264"/>
                </a:lnTo>
                <a:lnTo>
                  <a:pt x="5792" y="15330"/>
                </a:lnTo>
                <a:lnTo>
                  <a:pt x="5859" y="15330"/>
                </a:lnTo>
                <a:lnTo>
                  <a:pt x="5937" y="15364"/>
                </a:lnTo>
                <a:lnTo>
                  <a:pt x="6004" y="15408"/>
                </a:lnTo>
                <a:lnTo>
                  <a:pt x="6037" y="15430"/>
                </a:lnTo>
                <a:lnTo>
                  <a:pt x="6104" y="15508"/>
                </a:lnTo>
                <a:lnTo>
                  <a:pt x="6148" y="15586"/>
                </a:lnTo>
                <a:lnTo>
                  <a:pt x="6182" y="15619"/>
                </a:lnTo>
                <a:lnTo>
                  <a:pt x="6237" y="15653"/>
                </a:lnTo>
                <a:lnTo>
                  <a:pt x="6304" y="15664"/>
                </a:lnTo>
                <a:lnTo>
                  <a:pt x="6370" y="15686"/>
                </a:lnTo>
                <a:lnTo>
                  <a:pt x="6415" y="15753"/>
                </a:lnTo>
                <a:lnTo>
                  <a:pt x="6448" y="15831"/>
                </a:lnTo>
                <a:lnTo>
                  <a:pt x="6471" y="15886"/>
                </a:lnTo>
                <a:lnTo>
                  <a:pt x="6504" y="15931"/>
                </a:lnTo>
                <a:lnTo>
                  <a:pt x="6571" y="15953"/>
                </a:lnTo>
                <a:lnTo>
                  <a:pt x="6615" y="15964"/>
                </a:lnTo>
                <a:lnTo>
                  <a:pt x="6660" y="15986"/>
                </a:lnTo>
                <a:lnTo>
                  <a:pt x="6715" y="16064"/>
                </a:lnTo>
                <a:lnTo>
                  <a:pt x="6748" y="16164"/>
                </a:lnTo>
                <a:lnTo>
                  <a:pt x="6771" y="16275"/>
                </a:lnTo>
                <a:lnTo>
                  <a:pt x="6793" y="16375"/>
                </a:lnTo>
                <a:lnTo>
                  <a:pt x="6893" y="16676"/>
                </a:lnTo>
                <a:lnTo>
                  <a:pt x="7071" y="16909"/>
                </a:lnTo>
                <a:lnTo>
                  <a:pt x="7071" y="17120"/>
                </a:lnTo>
                <a:lnTo>
                  <a:pt x="7160" y="17209"/>
                </a:lnTo>
                <a:lnTo>
                  <a:pt x="7293" y="17220"/>
                </a:lnTo>
                <a:lnTo>
                  <a:pt x="7293" y="17187"/>
                </a:lnTo>
                <a:lnTo>
                  <a:pt x="7193" y="17154"/>
                </a:lnTo>
                <a:lnTo>
                  <a:pt x="7149" y="17109"/>
                </a:lnTo>
                <a:lnTo>
                  <a:pt x="7149" y="17042"/>
                </a:lnTo>
                <a:lnTo>
                  <a:pt x="7182" y="17042"/>
                </a:lnTo>
                <a:lnTo>
                  <a:pt x="7226" y="17065"/>
                </a:lnTo>
                <a:lnTo>
                  <a:pt x="7315" y="17009"/>
                </a:lnTo>
                <a:lnTo>
                  <a:pt x="7315" y="17087"/>
                </a:lnTo>
                <a:lnTo>
                  <a:pt x="7327" y="17154"/>
                </a:lnTo>
                <a:lnTo>
                  <a:pt x="7360" y="17209"/>
                </a:lnTo>
                <a:lnTo>
                  <a:pt x="7427" y="17276"/>
                </a:lnTo>
                <a:lnTo>
                  <a:pt x="7438" y="17354"/>
                </a:lnTo>
                <a:lnTo>
                  <a:pt x="7460" y="17454"/>
                </a:lnTo>
                <a:lnTo>
                  <a:pt x="7471" y="17576"/>
                </a:lnTo>
                <a:lnTo>
                  <a:pt x="7482" y="17665"/>
                </a:lnTo>
                <a:lnTo>
                  <a:pt x="7616" y="17654"/>
                </a:lnTo>
                <a:lnTo>
                  <a:pt x="8105" y="17609"/>
                </a:lnTo>
                <a:lnTo>
                  <a:pt x="8394" y="17543"/>
                </a:lnTo>
                <a:lnTo>
                  <a:pt x="8516" y="17532"/>
                </a:lnTo>
                <a:lnTo>
                  <a:pt x="8616" y="17565"/>
                </a:lnTo>
                <a:lnTo>
                  <a:pt x="8705" y="17643"/>
                </a:lnTo>
                <a:lnTo>
                  <a:pt x="8872" y="17910"/>
                </a:lnTo>
                <a:lnTo>
                  <a:pt x="8927" y="17965"/>
                </a:lnTo>
                <a:lnTo>
                  <a:pt x="9250" y="18254"/>
                </a:lnTo>
                <a:lnTo>
                  <a:pt x="9561" y="18632"/>
                </a:lnTo>
                <a:lnTo>
                  <a:pt x="9650" y="18710"/>
                </a:lnTo>
                <a:lnTo>
                  <a:pt x="9750" y="18766"/>
                </a:lnTo>
                <a:lnTo>
                  <a:pt x="9883" y="18788"/>
                </a:lnTo>
                <a:lnTo>
                  <a:pt x="10039" y="18777"/>
                </a:lnTo>
                <a:lnTo>
                  <a:pt x="10462" y="18699"/>
                </a:lnTo>
                <a:lnTo>
                  <a:pt x="10584" y="18710"/>
                </a:lnTo>
                <a:lnTo>
                  <a:pt x="10662" y="18754"/>
                </a:lnTo>
                <a:lnTo>
                  <a:pt x="10706" y="18821"/>
                </a:lnTo>
                <a:lnTo>
                  <a:pt x="10717" y="18910"/>
                </a:lnTo>
                <a:lnTo>
                  <a:pt x="10739" y="19088"/>
                </a:lnTo>
                <a:lnTo>
                  <a:pt x="10773" y="19155"/>
                </a:lnTo>
                <a:lnTo>
                  <a:pt x="10873" y="19199"/>
                </a:lnTo>
                <a:lnTo>
                  <a:pt x="11173" y="19144"/>
                </a:lnTo>
                <a:lnTo>
                  <a:pt x="12029" y="18877"/>
                </a:lnTo>
                <a:lnTo>
                  <a:pt x="12407" y="18821"/>
                </a:lnTo>
                <a:lnTo>
                  <a:pt x="12496" y="18832"/>
                </a:lnTo>
                <a:lnTo>
                  <a:pt x="12585" y="18854"/>
                </a:lnTo>
                <a:lnTo>
                  <a:pt x="12652" y="18921"/>
                </a:lnTo>
                <a:lnTo>
                  <a:pt x="12696" y="18999"/>
                </a:lnTo>
                <a:lnTo>
                  <a:pt x="12729" y="19077"/>
                </a:lnTo>
                <a:lnTo>
                  <a:pt x="12741" y="19155"/>
                </a:lnTo>
                <a:lnTo>
                  <a:pt x="12752" y="19288"/>
                </a:lnTo>
                <a:lnTo>
                  <a:pt x="12718" y="19499"/>
                </a:lnTo>
                <a:lnTo>
                  <a:pt x="12696" y="19577"/>
                </a:lnTo>
                <a:lnTo>
                  <a:pt x="12474" y="20100"/>
                </a:lnTo>
                <a:lnTo>
                  <a:pt x="12451" y="20189"/>
                </a:lnTo>
                <a:lnTo>
                  <a:pt x="12474" y="20277"/>
                </a:lnTo>
                <a:lnTo>
                  <a:pt x="12518" y="20344"/>
                </a:lnTo>
                <a:lnTo>
                  <a:pt x="12596" y="20378"/>
                </a:lnTo>
                <a:lnTo>
                  <a:pt x="12863" y="20466"/>
                </a:lnTo>
                <a:lnTo>
                  <a:pt x="12985" y="20522"/>
                </a:lnTo>
                <a:lnTo>
                  <a:pt x="13063" y="20578"/>
                </a:lnTo>
                <a:lnTo>
                  <a:pt x="13141" y="20655"/>
                </a:lnTo>
                <a:lnTo>
                  <a:pt x="13196" y="20733"/>
                </a:lnTo>
                <a:lnTo>
                  <a:pt x="13241" y="20822"/>
                </a:lnTo>
                <a:lnTo>
                  <a:pt x="13263" y="20911"/>
                </a:lnTo>
                <a:lnTo>
                  <a:pt x="13263" y="21011"/>
                </a:lnTo>
                <a:lnTo>
                  <a:pt x="13241" y="21200"/>
                </a:lnTo>
                <a:lnTo>
                  <a:pt x="13196" y="21367"/>
                </a:lnTo>
                <a:lnTo>
                  <a:pt x="13185" y="21456"/>
                </a:lnTo>
                <a:lnTo>
                  <a:pt x="13207" y="21545"/>
                </a:lnTo>
                <a:lnTo>
                  <a:pt x="13252" y="21611"/>
                </a:lnTo>
                <a:lnTo>
                  <a:pt x="13330" y="21667"/>
                </a:lnTo>
                <a:lnTo>
                  <a:pt x="13352" y="21678"/>
                </a:lnTo>
                <a:lnTo>
                  <a:pt x="13608" y="21712"/>
                </a:lnTo>
                <a:lnTo>
                  <a:pt x="13708" y="21712"/>
                </a:lnTo>
                <a:lnTo>
                  <a:pt x="13797" y="21700"/>
                </a:lnTo>
                <a:lnTo>
                  <a:pt x="13897" y="21678"/>
                </a:lnTo>
                <a:lnTo>
                  <a:pt x="13919" y="21667"/>
                </a:lnTo>
                <a:lnTo>
                  <a:pt x="13997" y="21623"/>
                </a:lnTo>
                <a:lnTo>
                  <a:pt x="14408" y="21267"/>
                </a:lnTo>
                <a:lnTo>
                  <a:pt x="14575" y="21167"/>
                </a:lnTo>
                <a:lnTo>
                  <a:pt x="14697" y="21145"/>
                </a:lnTo>
                <a:lnTo>
                  <a:pt x="14786" y="21156"/>
                </a:lnTo>
                <a:lnTo>
                  <a:pt x="15409" y="21345"/>
                </a:lnTo>
                <a:lnTo>
                  <a:pt x="15509" y="21345"/>
                </a:lnTo>
                <a:lnTo>
                  <a:pt x="15598" y="21300"/>
                </a:lnTo>
                <a:lnTo>
                  <a:pt x="15698" y="21189"/>
                </a:lnTo>
                <a:lnTo>
                  <a:pt x="15987" y="20733"/>
                </a:lnTo>
                <a:lnTo>
                  <a:pt x="16153" y="20555"/>
                </a:lnTo>
                <a:lnTo>
                  <a:pt x="17298" y="19644"/>
                </a:lnTo>
                <a:lnTo>
                  <a:pt x="17854" y="19088"/>
                </a:lnTo>
                <a:lnTo>
                  <a:pt x="17977" y="18988"/>
                </a:lnTo>
                <a:lnTo>
                  <a:pt x="18088" y="18910"/>
                </a:lnTo>
                <a:lnTo>
                  <a:pt x="18555" y="18743"/>
                </a:lnTo>
                <a:lnTo>
                  <a:pt x="18644" y="18688"/>
                </a:lnTo>
                <a:lnTo>
                  <a:pt x="18721" y="18599"/>
                </a:lnTo>
                <a:lnTo>
                  <a:pt x="18766" y="18477"/>
                </a:lnTo>
                <a:lnTo>
                  <a:pt x="18733" y="18388"/>
                </a:lnTo>
                <a:lnTo>
                  <a:pt x="18666" y="18310"/>
                </a:lnTo>
                <a:lnTo>
                  <a:pt x="18232" y="18076"/>
                </a:lnTo>
                <a:lnTo>
                  <a:pt x="18143" y="18010"/>
                </a:lnTo>
                <a:lnTo>
                  <a:pt x="18077" y="17932"/>
                </a:lnTo>
                <a:lnTo>
                  <a:pt x="18054" y="17843"/>
                </a:lnTo>
                <a:lnTo>
                  <a:pt x="18088" y="17732"/>
                </a:lnTo>
                <a:lnTo>
                  <a:pt x="18221" y="17609"/>
                </a:lnTo>
                <a:lnTo>
                  <a:pt x="18399" y="17476"/>
                </a:lnTo>
                <a:lnTo>
                  <a:pt x="18910" y="17176"/>
                </a:lnTo>
                <a:lnTo>
                  <a:pt x="19633" y="16865"/>
                </a:lnTo>
                <a:lnTo>
                  <a:pt x="19722" y="16787"/>
                </a:lnTo>
                <a:lnTo>
                  <a:pt x="19822" y="16687"/>
                </a:lnTo>
                <a:lnTo>
                  <a:pt x="19933" y="16531"/>
                </a:lnTo>
                <a:lnTo>
                  <a:pt x="19989" y="16409"/>
                </a:lnTo>
                <a:lnTo>
                  <a:pt x="20011" y="16298"/>
                </a:lnTo>
                <a:lnTo>
                  <a:pt x="20022" y="16109"/>
                </a:lnTo>
                <a:lnTo>
                  <a:pt x="20011" y="16020"/>
                </a:lnTo>
                <a:lnTo>
                  <a:pt x="19989" y="15931"/>
                </a:lnTo>
                <a:lnTo>
                  <a:pt x="19889" y="15642"/>
                </a:lnTo>
                <a:lnTo>
                  <a:pt x="19878" y="15542"/>
                </a:lnTo>
                <a:lnTo>
                  <a:pt x="19900" y="15453"/>
                </a:lnTo>
                <a:lnTo>
                  <a:pt x="19955" y="15375"/>
                </a:lnTo>
                <a:lnTo>
                  <a:pt x="20033" y="15319"/>
                </a:lnTo>
                <a:lnTo>
                  <a:pt x="20122" y="15275"/>
                </a:lnTo>
                <a:lnTo>
                  <a:pt x="20378" y="15264"/>
                </a:lnTo>
                <a:lnTo>
                  <a:pt x="20900" y="15342"/>
                </a:lnTo>
                <a:lnTo>
                  <a:pt x="20889" y="14930"/>
                </a:lnTo>
                <a:lnTo>
                  <a:pt x="20945" y="14185"/>
                </a:lnTo>
                <a:lnTo>
                  <a:pt x="21012" y="13852"/>
                </a:lnTo>
                <a:lnTo>
                  <a:pt x="21023" y="13685"/>
                </a:lnTo>
                <a:lnTo>
                  <a:pt x="21023" y="13574"/>
                </a:lnTo>
                <a:lnTo>
                  <a:pt x="20967" y="13429"/>
                </a:lnTo>
                <a:lnTo>
                  <a:pt x="20956" y="13396"/>
                </a:lnTo>
                <a:lnTo>
                  <a:pt x="20967" y="13340"/>
                </a:lnTo>
                <a:lnTo>
                  <a:pt x="20989" y="13263"/>
                </a:lnTo>
                <a:lnTo>
                  <a:pt x="21045" y="13163"/>
                </a:lnTo>
                <a:lnTo>
                  <a:pt x="21234" y="12918"/>
                </a:lnTo>
                <a:lnTo>
                  <a:pt x="21245" y="12896"/>
                </a:lnTo>
                <a:lnTo>
                  <a:pt x="21301" y="12774"/>
                </a:lnTo>
                <a:lnTo>
                  <a:pt x="21345" y="12585"/>
                </a:lnTo>
                <a:lnTo>
                  <a:pt x="21345" y="1242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56"/>
          <p:cNvSpPr/>
          <p:nvPr/>
        </p:nvSpPr>
        <p:spPr>
          <a:xfrm>
            <a:off x="4153500" y="1230542"/>
            <a:ext cx="835411" cy="1191818"/>
          </a:xfrm>
          <a:custGeom>
            <a:rect b="b" l="l" r="r" t="t"/>
            <a:pathLst>
              <a:path extrusionOk="0" h="36242" w="25404">
                <a:moveTo>
                  <a:pt x="25337" y="15753"/>
                </a:moveTo>
                <a:lnTo>
                  <a:pt x="25236" y="15442"/>
                </a:lnTo>
                <a:lnTo>
                  <a:pt x="25070" y="15053"/>
                </a:lnTo>
                <a:lnTo>
                  <a:pt x="24903" y="14775"/>
                </a:lnTo>
                <a:lnTo>
                  <a:pt x="24747" y="14564"/>
                </a:lnTo>
                <a:lnTo>
                  <a:pt x="23725" y="13541"/>
                </a:lnTo>
                <a:lnTo>
                  <a:pt x="22313" y="12518"/>
                </a:lnTo>
                <a:lnTo>
                  <a:pt x="22235" y="12429"/>
                </a:lnTo>
                <a:lnTo>
                  <a:pt x="22179" y="12340"/>
                </a:lnTo>
                <a:lnTo>
                  <a:pt x="22157" y="12274"/>
                </a:lnTo>
                <a:lnTo>
                  <a:pt x="22124" y="12073"/>
                </a:lnTo>
                <a:lnTo>
                  <a:pt x="22024" y="6115"/>
                </a:lnTo>
                <a:lnTo>
                  <a:pt x="22001" y="5970"/>
                </a:lnTo>
                <a:lnTo>
                  <a:pt x="21979" y="5881"/>
                </a:lnTo>
                <a:lnTo>
                  <a:pt x="21935" y="5804"/>
                </a:lnTo>
                <a:lnTo>
                  <a:pt x="21890" y="5726"/>
                </a:lnTo>
                <a:lnTo>
                  <a:pt x="21835" y="5670"/>
                </a:lnTo>
                <a:lnTo>
                  <a:pt x="21779" y="5626"/>
                </a:lnTo>
                <a:lnTo>
                  <a:pt x="20490" y="5114"/>
                </a:lnTo>
                <a:lnTo>
                  <a:pt x="20412" y="5070"/>
                </a:lnTo>
                <a:lnTo>
                  <a:pt x="20334" y="4981"/>
                </a:lnTo>
                <a:lnTo>
                  <a:pt x="20234" y="4814"/>
                </a:lnTo>
                <a:lnTo>
                  <a:pt x="19567" y="4158"/>
                </a:lnTo>
                <a:lnTo>
                  <a:pt x="19478" y="4103"/>
                </a:lnTo>
                <a:lnTo>
                  <a:pt x="19389" y="4080"/>
                </a:lnTo>
                <a:lnTo>
                  <a:pt x="19289" y="4069"/>
                </a:lnTo>
                <a:lnTo>
                  <a:pt x="18689" y="4180"/>
                </a:lnTo>
                <a:lnTo>
                  <a:pt x="18600" y="4169"/>
                </a:lnTo>
                <a:lnTo>
                  <a:pt x="18511" y="4158"/>
                </a:lnTo>
                <a:lnTo>
                  <a:pt x="18411" y="4125"/>
                </a:lnTo>
                <a:lnTo>
                  <a:pt x="18322" y="4092"/>
                </a:lnTo>
                <a:lnTo>
                  <a:pt x="17332" y="3369"/>
                </a:lnTo>
                <a:lnTo>
                  <a:pt x="17077" y="3224"/>
                </a:lnTo>
                <a:lnTo>
                  <a:pt x="16899" y="3169"/>
                </a:lnTo>
                <a:lnTo>
                  <a:pt x="16721" y="3124"/>
                </a:lnTo>
                <a:lnTo>
                  <a:pt x="16054" y="3113"/>
                </a:lnTo>
                <a:lnTo>
                  <a:pt x="15887" y="3069"/>
                </a:lnTo>
                <a:lnTo>
                  <a:pt x="15798" y="3035"/>
                </a:lnTo>
                <a:lnTo>
                  <a:pt x="15620" y="2913"/>
                </a:lnTo>
                <a:lnTo>
                  <a:pt x="15242" y="2546"/>
                </a:lnTo>
                <a:lnTo>
                  <a:pt x="14987" y="2246"/>
                </a:lnTo>
                <a:lnTo>
                  <a:pt x="14909" y="2168"/>
                </a:lnTo>
                <a:lnTo>
                  <a:pt x="14831" y="2124"/>
                </a:lnTo>
                <a:lnTo>
                  <a:pt x="14731" y="2102"/>
                </a:lnTo>
                <a:lnTo>
                  <a:pt x="14442" y="2079"/>
                </a:lnTo>
                <a:lnTo>
                  <a:pt x="14253" y="2024"/>
                </a:lnTo>
                <a:lnTo>
                  <a:pt x="13119" y="1368"/>
                </a:lnTo>
                <a:lnTo>
                  <a:pt x="13030" y="1279"/>
                </a:lnTo>
                <a:lnTo>
                  <a:pt x="12930" y="1157"/>
                </a:lnTo>
                <a:lnTo>
                  <a:pt x="12874" y="1034"/>
                </a:lnTo>
                <a:lnTo>
                  <a:pt x="12774" y="645"/>
                </a:lnTo>
                <a:lnTo>
                  <a:pt x="12719" y="534"/>
                </a:lnTo>
                <a:lnTo>
                  <a:pt x="12641" y="445"/>
                </a:lnTo>
                <a:lnTo>
                  <a:pt x="12474" y="278"/>
                </a:lnTo>
                <a:lnTo>
                  <a:pt x="12130" y="23"/>
                </a:lnTo>
                <a:lnTo>
                  <a:pt x="12096" y="0"/>
                </a:lnTo>
                <a:lnTo>
                  <a:pt x="11929" y="245"/>
                </a:lnTo>
                <a:lnTo>
                  <a:pt x="11841" y="290"/>
                </a:lnTo>
                <a:lnTo>
                  <a:pt x="11740" y="345"/>
                </a:lnTo>
                <a:lnTo>
                  <a:pt x="11652" y="334"/>
                </a:lnTo>
                <a:lnTo>
                  <a:pt x="11563" y="290"/>
                </a:lnTo>
                <a:lnTo>
                  <a:pt x="11485" y="234"/>
                </a:lnTo>
                <a:lnTo>
                  <a:pt x="11429" y="156"/>
                </a:lnTo>
                <a:lnTo>
                  <a:pt x="11418" y="145"/>
                </a:lnTo>
                <a:lnTo>
                  <a:pt x="11396" y="123"/>
                </a:lnTo>
                <a:lnTo>
                  <a:pt x="11329" y="56"/>
                </a:lnTo>
                <a:lnTo>
                  <a:pt x="11096" y="145"/>
                </a:lnTo>
                <a:lnTo>
                  <a:pt x="11085" y="156"/>
                </a:lnTo>
                <a:lnTo>
                  <a:pt x="11029" y="189"/>
                </a:lnTo>
                <a:lnTo>
                  <a:pt x="10907" y="312"/>
                </a:lnTo>
                <a:lnTo>
                  <a:pt x="10796" y="445"/>
                </a:lnTo>
                <a:lnTo>
                  <a:pt x="10695" y="623"/>
                </a:lnTo>
                <a:lnTo>
                  <a:pt x="10629" y="768"/>
                </a:lnTo>
                <a:lnTo>
                  <a:pt x="10584" y="912"/>
                </a:lnTo>
                <a:lnTo>
                  <a:pt x="10573" y="1001"/>
                </a:lnTo>
                <a:lnTo>
                  <a:pt x="10562" y="1090"/>
                </a:lnTo>
                <a:lnTo>
                  <a:pt x="10573" y="1190"/>
                </a:lnTo>
                <a:lnTo>
                  <a:pt x="10618" y="1346"/>
                </a:lnTo>
                <a:lnTo>
                  <a:pt x="10640" y="1401"/>
                </a:lnTo>
                <a:lnTo>
                  <a:pt x="10896" y="1524"/>
                </a:lnTo>
                <a:lnTo>
                  <a:pt x="11073" y="1646"/>
                </a:lnTo>
                <a:lnTo>
                  <a:pt x="11240" y="1790"/>
                </a:lnTo>
                <a:lnTo>
                  <a:pt x="11329" y="1868"/>
                </a:lnTo>
                <a:lnTo>
                  <a:pt x="11396" y="1968"/>
                </a:lnTo>
                <a:lnTo>
                  <a:pt x="11440" y="2057"/>
                </a:lnTo>
                <a:lnTo>
                  <a:pt x="11485" y="2157"/>
                </a:lnTo>
                <a:lnTo>
                  <a:pt x="11507" y="2257"/>
                </a:lnTo>
                <a:lnTo>
                  <a:pt x="11518" y="2335"/>
                </a:lnTo>
                <a:lnTo>
                  <a:pt x="11507" y="2402"/>
                </a:lnTo>
                <a:lnTo>
                  <a:pt x="11507" y="2413"/>
                </a:lnTo>
                <a:lnTo>
                  <a:pt x="11496" y="2468"/>
                </a:lnTo>
                <a:lnTo>
                  <a:pt x="11463" y="2535"/>
                </a:lnTo>
                <a:lnTo>
                  <a:pt x="11418" y="2613"/>
                </a:lnTo>
                <a:lnTo>
                  <a:pt x="11340" y="2680"/>
                </a:lnTo>
                <a:lnTo>
                  <a:pt x="11240" y="2724"/>
                </a:lnTo>
                <a:lnTo>
                  <a:pt x="11051" y="2802"/>
                </a:lnTo>
                <a:lnTo>
                  <a:pt x="10951" y="2846"/>
                </a:lnTo>
                <a:lnTo>
                  <a:pt x="10851" y="2924"/>
                </a:lnTo>
                <a:lnTo>
                  <a:pt x="10673" y="3091"/>
                </a:lnTo>
                <a:lnTo>
                  <a:pt x="10518" y="3258"/>
                </a:lnTo>
                <a:lnTo>
                  <a:pt x="10229" y="3680"/>
                </a:lnTo>
                <a:lnTo>
                  <a:pt x="10162" y="3747"/>
                </a:lnTo>
                <a:lnTo>
                  <a:pt x="10106" y="3769"/>
                </a:lnTo>
                <a:lnTo>
                  <a:pt x="9951" y="3802"/>
                </a:lnTo>
                <a:lnTo>
                  <a:pt x="9851" y="3836"/>
                </a:lnTo>
                <a:lnTo>
                  <a:pt x="9762" y="3891"/>
                </a:lnTo>
                <a:lnTo>
                  <a:pt x="9695" y="3991"/>
                </a:lnTo>
                <a:lnTo>
                  <a:pt x="9684" y="4092"/>
                </a:lnTo>
                <a:lnTo>
                  <a:pt x="9706" y="4303"/>
                </a:lnTo>
                <a:lnTo>
                  <a:pt x="9717" y="4492"/>
                </a:lnTo>
                <a:lnTo>
                  <a:pt x="9628" y="5081"/>
                </a:lnTo>
                <a:lnTo>
                  <a:pt x="9628" y="5170"/>
                </a:lnTo>
                <a:lnTo>
                  <a:pt x="9651" y="5259"/>
                </a:lnTo>
                <a:lnTo>
                  <a:pt x="9695" y="5359"/>
                </a:lnTo>
                <a:lnTo>
                  <a:pt x="9762" y="5437"/>
                </a:lnTo>
                <a:lnTo>
                  <a:pt x="10073" y="5759"/>
                </a:lnTo>
                <a:lnTo>
                  <a:pt x="10173" y="5881"/>
                </a:lnTo>
                <a:lnTo>
                  <a:pt x="10529" y="6482"/>
                </a:lnTo>
                <a:lnTo>
                  <a:pt x="10829" y="6893"/>
                </a:lnTo>
                <a:lnTo>
                  <a:pt x="10840" y="6904"/>
                </a:lnTo>
                <a:lnTo>
                  <a:pt x="10862" y="7049"/>
                </a:lnTo>
                <a:lnTo>
                  <a:pt x="10818" y="7260"/>
                </a:lnTo>
                <a:lnTo>
                  <a:pt x="10796" y="7382"/>
                </a:lnTo>
                <a:lnTo>
                  <a:pt x="10829" y="7493"/>
                </a:lnTo>
                <a:lnTo>
                  <a:pt x="10940" y="7693"/>
                </a:lnTo>
                <a:lnTo>
                  <a:pt x="10996" y="7816"/>
                </a:lnTo>
                <a:lnTo>
                  <a:pt x="11040" y="7982"/>
                </a:lnTo>
                <a:lnTo>
                  <a:pt x="11073" y="8249"/>
                </a:lnTo>
                <a:lnTo>
                  <a:pt x="11085" y="8405"/>
                </a:lnTo>
                <a:lnTo>
                  <a:pt x="11073" y="8527"/>
                </a:lnTo>
                <a:lnTo>
                  <a:pt x="11051" y="8627"/>
                </a:lnTo>
                <a:lnTo>
                  <a:pt x="11029" y="8705"/>
                </a:lnTo>
                <a:lnTo>
                  <a:pt x="10973" y="8772"/>
                </a:lnTo>
                <a:lnTo>
                  <a:pt x="10907" y="8805"/>
                </a:lnTo>
                <a:lnTo>
                  <a:pt x="10818" y="8816"/>
                </a:lnTo>
                <a:lnTo>
                  <a:pt x="10451" y="8783"/>
                </a:lnTo>
                <a:lnTo>
                  <a:pt x="9495" y="8850"/>
                </a:lnTo>
                <a:lnTo>
                  <a:pt x="8639" y="8738"/>
                </a:lnTo>
                <a:lnTo>
                  <a:pt x="8461" y="8738"/>
                </a:lnTo>
                <a:lnTo>
                  <a:pt x="8361" y="8761"/>
                </a:lnTo>
                <a:lnTo>
                  <a:pt x="8272" y="8783"/>
                </a:lnTo>
                <a:lnTo>
                  <a:pt x="8194" y="8827"/>
                </a:lnTo>
                <a:lnTo>
                  <a:pt x="8127" y="8861"/>
                </a:lnTo>
                <a:lnTo>
                  <a:pt x="8083" y="8905"/>
                </a:lnTo>
                <a:lnTo>
                  <a:pt x="8016" y="8972"/>
                </a:lnTo>
                <a:lnTo>
                  <a:pt x="7905" y="9128"/>
                </a:lnTo>
                <a:lnTo>
                  <a:pt x="7761" y="9428"/>
                </a:lnTo>
                <a:lnTo>
                  <a:pt x="7683" y="9550"/>
                </a:lnTo>
                <a:lnTo>
                  <a:pt x="7594" y="9639"/>
                </a:lnTo>
                <a:lnTo>
                  <a:pt x="7316" y="9817"/>
                </a:lnTo>
                <a:lnTo>
                  <a:pt x="7094" y="10028"/>
                </a:lnTo>
                <a:lnTo>
                  <a:pt x="6994" y="10095"/>
                </a:lnTo>
                <a:lnTo>
                  <a:pt x="6838" y="10172"/>
                </a:lnTo>
                <a:lnTo>
                  <a:pt x="5493" y="10495"/>
                </a:lnTo>
                <a:lnTo>
                  <a:pt x="5404" y="10539"/>
                </a:lnTo>
                <a:lnTo>
                  <a:pt x="5304" y="10606"/>
                </a:lnTo>
                <a:lnTo>
                  <a:pt x="4926" y="10995"/>
                </a:lnTo>
                <a:lnTo>
                  <a:pt x="4537" y="11507"/>
                </a:lnTo>
                <a:lnTo>
                  <a:pt x="4481" y="11629"/>
                </a:lnTo>
                <a:lnTo>
                  <a:pt x="4459" y="11740"/>
                </a:lnTo>
                <a:lnTo>
                  <a:pt x="4470" y="11829"/>
                </a:lnTo>
                <a:lnTo>
                  <a:pt x="4514" y="11918"/>
                </a:lnTo>
                <a:lnTo>
                  <a:pt x="4615" y="12096"/>
                </a:lnTo>
                <a:lnTo>
                  <a:pt x="4648" y="12207"/>
                </a:lnTo>
                <a:lnTo>
                  <a:pt x="4648" y="12318"/>
                </a:lnTo>
                <a:lnTo>
                  <a:pt x="4581" y="12485"/>
                </a:lnTo>
                <a:lnTo>
                  <a:pt x="4503" y="12596"/>
                </a:lnTo>
                <a:lnTo>
                  <a:pt x="4403" y="12685"/>
                </a:lnTo>
                <a:lnTo>
                  <a:pt x="4303" y="12729"/>
                </a:lnTo>
                <a:lnTo>
                  <a:pt x="4225" y="12752"/>
                </a:lnTo>
                <a:lnTo>
                  <a:pt x="4148" y="12752"/>
                </a:lnTo>
                <a:lnTo>
                  <a:pt x="3836" y="12663"/>
                </a:lnTo>
                <a:lnTo>
                  <a:pt x="3647" y="12652"/>
                </a:lnTo>
                <a:lnTo>
                  <a:pt x="3069" y="12729"/>
                </a:lnTo>
                <a:lnTo>
                  <a:pt x="2869" y="12741"/>
                </a:lnTo>
                <a:lnTo>
                  <a:pt x="2147" y="12663"/>
                </a:lnTo>
                <a:lnTo>
                  <a:pt x="1858" y="12585"/>
                </a:lnTo>
                <a:lnTo>
                  <a:pt x="1680" y="12529"/>
                </a:lnTo>
                <a:lnTo>
                  <a:pt x="1257" y="12307"/>
                </a:lnTo>
                <a:lnTo>
                  <a:pt x="1168" y="12285"/>
                </a:lnTo>
                <a:lnTo>
                  <a:pt x="1079" y="12307"/>
                </a:lnTo>
                <a:lnTo>
                  <a:pt x="979" y="12351"/>
                </a:lnTo>
                <a:lnTo>
                  <a:pt x="879" y="12429"/>
                </a:lnTo>
                <a:lnTo>
                  <a:pt x="824" y="12485"/>
                </a:lnTo>
                <a:lnTo>
                  <a:pt x="557" y="12896"/>
                </a:lnTo>
                <a:lnTo>
                  <a:pt x="479" y="13063"/>
                </a:lnTo>
                <a:lnTo>
                  <a:pt x="479" y="13219"/>
                </a:lnTo>
                <a:lnTo>
                  <a:pt x="435" y="13408"/>
                </a:lnTo>
                <a:lnTo>
                  <a:pt x="379" y="13530"/>
                </a:lnTo>
                <a:lnTo>
                  <a:pt x="368" y="13552"/>
                </a:lnTo>
                <a:lnTo>
                  <a:pt x="179" y="13797"/>
                </a:lnTo>
                <a:lnTo>
                  <a:pt x="123" y="13897"/>
                </a:lnTo>
                <a:lnTo>
                  <a:pt x="101" y="13974"/>
                </a:lnTo>
                <a:lnTo>
                  <a:pt x="90" y="14030"/>
                </a:lnTo>
                <a:lnTo>
                  <a:pt x="101" y="14063"/>
                </a:lnTo>
                <a:lnTo>
                  <a:pt x="157" y="14208"/>
                </a:lnTo>
                <a:lnTo>
                  <a:pt x="157" y="14319"/>
                </a:lnTo>
                <a:lnTo>
                  <a:pt x="146" y="14486"/>
                </a:lnTo>
                <a:lnTo>
                  <a:pt x="79" y="14819"/>
                </a:lnTo>
                <a:lnTo>
                  <a:pt x="23" y="15564"/>
                </a:lnTo>
                <a:lnTo>
                  <a:pt x="34" y="15976"/>
                </a:lnTo>
                <a:lnTo>
                  <a:pt x="1" y="16387"/>
                </a:lnTo>
                <a:lnTo>
                  <a:pt x="12" y="16665"/>
                </a:lnTo>
                <a:lnTo>
                  <a:pt x="34" y="16754"/>
                </a:lnTo>
                <a:lnTo>
                  <a:pt x="90" y="16820"/>
                </a:lnTo>
                <a:lnTo>
                  <a:pt x="134" y="16854"/>
                </a:lnTo>
                <a:lnTo>
                  <a:pt x="279" y="16943"/>
                </a:lnTo>
                <a:lnTo>
                  <a:pt x="368" y="17009"/>
                </a:lnTo>
                <a:lnTo>
                  <a:pt x="446" y="17098"/>
                </a:lnTo>
                <a:lnTo>
                  <a:pt x="523" y="17232"/>
                </a:lnTo>
                <a:lnTo>
                  <a:pt x="735" y="17932"/>
                </a:lnTo>
                <a:lnTo>
                  <a:pt x="835" y="18154"/>
                </a:lnTo>
                <a:lnTo>
                  <a:pt x="879" y="18266"/>
                </a:lnTo>
                <a:lnTo>
                  <a:pt x="990" y="18888"/>
                </a:lnTo>
                <a:lnTo>
                  <a:pt x="1513" y="20122"/>
                </a:lnTo>
                <a:lnTo>
                  <a:pt x="1546" y="20189"/>
                </a:lnTo>
                <a:lnTo>
                  <a:pt x="1602" y="20256"/>
                </a:lnTo>
                <a:lnTo>
                  <a:pt x="1680" y="20322"/>
                </a:lnTo>
                <a:lnTo>
                  <a:pt x="1769" y="20367"/>
                </a:lnTo>
                <a:lnTo>
                  <a:pt x="1858" y="20411"/>
                </a:lnTo>
                <a:lnTo>
                  <a:pt x="1946" y="20445"/>
                </a:lnTo>
                <a:lnTo>
                  <a:pt x="2091" y="20467"/>
                </a:lnTo>
                <a:lnTo>
                  <a:pt x="2714" y="20456"/>
                </a:lnTo>
                <a:lnTo>
                  <a:pt x="3592" y="20522"/>
                </a:lnTo>
                <a:lnTo>
                  <a:pt x="3770" y="20567"/>
                </a:lnTo>
                <a:lnTo>
                  <a:pt x="3870" y="20600"/>
                </a:lnTo>
                <a:lnTo>
                  <a:pt x="3970" y="20656"/>
                </a:lnTo>
                <a:lnTo>
                  <a:pt x="4070" y="20745"/>
                </a:lnTo>
                <a:lnTo>
                  <a:pt x="4125" y="20834"/>
                </a:lnTo>
                <a:lnTo>
                  <a:pt x="4148" y="20923"/>
                </a:lnTo>
                <a:lnTo>
                  <a:pt x="4136" y="21000"/>
                </a:lnTo>
                <a:lnTo>
                  <a:pt x="4070" y="21189"/>
                </a:lnTo>
                <a:lnTo>
                  <a:pt x="4048" y="21634"/>
                </a:lnTo>
                <a:lnTo>
                  <a:pt x="4048" y="21745"/>
                </a:lnTo>
                <a:lnTo>
                  <a:pt x="4081" y="21856"/>
                </a:lnTo>
                <a:lnTo>
                  <a:pt x="4170" y="22012"/>
                </a:lnTo>
                <a:lnTo>
                  <a:pt x="4248" y="22090"/>
                </a:lnTo>
                <a:lnTo>
                  <a:pt x="4337" y="22145"/>
                </a:lnTo>
                <a:lnTo>
                  <a:pt x="4514" y="22212"/>
                </a:lnTo>
                <a:lnTo>
                  <a:pt x="4603" y="22223"/>
                </a:lnTo>
                <a:lnTo>
                  <a:pt x="4703" y="22212"/>
                </a:lnTo>
                <a:lnTo>
                  <a:pt x="5181" y="22079"/>
                </a:lnTo>
                <a:lnTo>
                  <a:pt x="5259" y="22068"/>
                </a:lnTo>
                <a:lnTo>
                  <a:pt x="5359" y="22068"/>
                </a:lnTo>
                <a:lnTo>
                  <a:pt x="5826" y="22168"/>
                </a:lnTo>
                <a:lnTo>
                  <a:pt x="5915" y="22190"/>
                </a:lnTo>
                <a:lnTo>
                  <a:pt x="5993" y="22234"/>
                </a:lnTo>
                <a:lnTo>
                  <a:pt x="6049" y="22301"/>
                </a:lnTo>
                <a:lnTo>
                  <a:pt x="6060" y="22312"/>
                </a:lnTo>
                <a:lnTo>
                  <a:pt x="5949" y="22957"/>
                </a:lnTo>
                <a:lnTo>
                  <a:pt x="5949" y="23135"/>
                </a:lnTo>
                <a:lnTo>
                  <a:pt x="6149" y="24580"/>
                </a:lnTo>
                <a:lnTo>
                  <a:pt x="6149" y="24669"/>
                </a:lnTo>
                <a:lnTo>
                  <a:pt x="6126" y="24758"/>
                </a:lnTo>
                <a:lnTo>
                  <a:pt x="6104" y="24847"/>
                </a:lnTo>
                <a:lnTo>
                  <a:pt x="6071" y="24936"/>
                </a:lnTo>
                <a:lnTo>
                  <a:pt x="6015" y="25014"/>
                </a:lnTo>
                <a:lnTo>
                  <a:pt x="5893" y="25180"/>
                </a:lnTo>
                <a:lnTo>
                  <a:pt x="5849" y="25258"/>
                </a:lnTo>
                <a:lnTo>
                  <a:pt x="5815" y="25347"/>
                </a:lnTo>
                <a:lnTo>
                  <a:pt x="5804" y="25436"/>
                </a:lnTo>
                <a:lnTo>
                  <a:pt x="5860" y="26159"/>
                </a:lnTo>
                <a:lnTo>
                  <a:pt x="5826" y="26337"/>
                </a:lnTo>
                <a:lnTo>
                  <a:pt x="5671" y="26970"/>
                </a:lnTo>
                <a:lnTo>
                  <a:pt x="5660" y="27048"/>
                </a:lnTo>
                <a:lnTo>
                  <a:pt x="5671" y="27148"/>
                </a:lnTo>
                <a:lnTo>
                  <a:pt x="5693" y="27226"/>
                </a:lnTo>
                <a:lnTo>
                  <a:pt x="5737" y="27315"/>
                </a:lnTo>
                <a:lnTo>
                  <a:pt x="6782" y="28893"/>
                </a:lnTo>
                <a:lnTo>
                  <a:pt x="7372" y="29416"/>
                </a:lnTo>
                <a:lnTo>
                  <a:pt x="7594" y="29683"/>
                </a:lnTo>
                <a:lnTo>
                  <a:pt x="7716" y="29883"/>
                </a:lnTo>
                <a:lnTo>
                  <a:pt x="7961" y="30205"/>
                </a:lnTo>
                <a:lnTo>
                  <a:pt x="8294" y="30572"/>
                </a:lnTo>
                <a:lnTo>
                  <a:pt x="8350" y="30672"/>
                </a:lnTo>
                <a:lnTo>
                  <a:pt x="8372" y="30772"/>
                </a:lnTo>
                <a:lnTo>
                  <a:pt x="8372" y="30850"/>
                </a:lnTo>
                <a:lnTo>
                  <a:pt x="8372" y="30928"/>
                </a:lnTo>
                <a:lnTo>
                  <a:pt x="8372" y="30950"/>
                </a:lnTo>
                <a:lnTo>
                  <a:pt x="8339" y="31028"/>
                </a:lnTo>
                <a:lnTo>
                  <a:pt x="8305" y="31106"/>
                </a:lnTo>
                <a:lnTo>
                  <a:pt x="8072" y="31484"/>
                </a:lnTo>
                <a:lnTo>
                  <a:pt x="7994" y="31639"/>
                </a:lnTo>
                <a:lnTo>
                  <a:pt x="7838" y="32373"/>
                </a:lnTo>
                <a:lnTo>
                  <a:pt x="7838" y="32484"/>
                </a:lnTo>
                <a:lnTo>
                  <a:pt x="7861" y="32618"/>
                </a:lnTo>
                <a:lnTo>
                  <a:pt x="7927" y="32718"/>
                </a:lnTo>
                <a:lnTo>
                  <a:pt x="8161" y="32996"/>
                </a:lnTo>
                <a:lnTo>
                  <a:pt x="8550" y="33640"/>
                </a:lnTo>
                <a:lnTo>
                  <a:pt x="10129" y="35108"/>
                </a:lnTo>
                <a:lnTo>
                  <a:pt x="10195" y="35152"/>
                </a:lnTo>
                <a:lnTo>
                  <a:pt x="11307" y="35853"/>
                </a:lnTo>
                <a:lnTo>
                  <a:pt x="11596" y="35997"/>
                </a:lnTo>
                <a:lnTo>
                  <a:pt x="11807" y="36075"/>
                </a:lnTo>
                <a:lnTo>
                  <a:pt x="12196" y="36164"/>
                </a:lnTo>
                <a:lnTo>
                  <a:pt x="13230" y="36242"/>
                </a:lnTo>
                <a:lnTo>
                  <a:pt x="22635" y="35219"/>
                </a:lnTo>
                <a:lnTo>
                  <a:pt x="23158" y="35074"/>
                </a:lnTo>
                <a:lnTo>
                  <a:pt x="24236" y="26637"/>
                </a:lnTo>
                <a:lnTo>
                  <a:pt x="25381" y="17265"/>
                </a:lnTo>
                <a:lnTo>
                  <a:pt x="25403" y="16287"/>
                </a:lnTo>
                <a:lnTo>
                  <a:pt x="25337" y="1575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2" name="Google Shape;1872;p56"/>
          <p:cNvSpPr/>
          <p:nvPr/>
        </p:nvSpPr>
        <p:spPr>
          <a:xfrm>
            <a:off x="5976663" y="1333134"/>
            <a:ext cx="542175" cy="359762"/>
          </a:xfrm>
          <a:custGeom>
            <a:rect b="b" l="l" r="r" t="t"/>
            <a:pathLst>
              <a:path extrusionOk="0" h="10940" w="16487">
                <a:moveTo>
                  <a:pt x="15964" y="145"/>
                </a:moveTo>
                <a:lnTo>
                  <a:pt x="6559" y="1168"/>
                </a:lnTo>
                <a:lnTo>
                  <a:pt x="5525" y="1090"/>
                </a:lnTo>
                <a:lnTo>
                  <a:pt x="5136" y="1001"/>
                </a:lnTo>
                <a:lnTo>
                  <a:pt x="4925" y="923"/>
                </a:lnTo>
                <a:lnTo>
                  <a:pt x="4636" y="779"/>
                </a:lnTo>
                <a:lnTo>
                  <a:pt x="3524" y="78"/>
                </a:lnTo>
                <a:lnTo>
                  <a:pt x="3524" y="612"/>
                </a:lnTo>
                <a:lnTo>
                  <a:pt x="3513" y="756"/>
                </a:lnTo>
                <a:lnTo>
                  <a:pt x="3480" y="845"/>
                </a:lnTo>
                <a:lnTo>
                  <a:pt x="3435" y="901"/>
                </a:lnTo>
                <a:lnTo>
                  <a:pt x="3380" y="957"/>
                </a:lnTo>
                <a:lnTo>
                  <a:pt x="3113" y="1090"/>
                </a:lnTo>
                <a:lnTo>
                  <a:pt x="3013" y="1179"/>
                </a:lnTo>
                <a:lnTo>
                  <a:pt x="2913" y="1323"/>
                </a:lnTo>
                <a:lnTo>
                  <a:pt x="2891" y="1435"/>
                </a:lnTo>
                <a:lnTo>
                  <a:pt x="2891" y="1546"/>
                </a:lnTo>
                <a:lnTo>
                  <a:pt x="3035" y="2079"/>
                </a:lnTo>
                <a:lnTo>
                  <a:pt x="3057" y="2268"/>
                </a:lnTo>
                <a:lnTo>
                  <a:pt x="3057" y="2424"/>
                </a:lnTo>
                <a:lnTo>
                  <a:pt x="3035" y="2580"/>
                </a:lnTo>
                <a:lnTo>
                  <a:pt x="3013" y="2691"/>
                </a:lnTo>
                <a:lnTo>
                  <a:pt x="2968" y="2802"/>
                </a:lnTo>
                <a:lnTo>
                  <a:pt x="2924" y="2880"/>
                </a:lnTo>
                <a:lnTo>
                  <a:pt x="2857" y="2958"/>
                </a:lnTo>
                <a:lnTo>
                  <a:pt x="2779" y="3035"/>
                </a:lnTo>
                <a:lnTo>
                  <a:pt x="2613" y="3158"/>
                </a:lnTo>
                <a:lnTo>
                  <a:pt x="2424" y="3247"/>
                </a:lnTo>
                <a:lnTo>
                  <a:pt x="2246" y="3313"/>
                </a:lnTo>
                <a:lnTo>
                  <a:pt x="1968" y="3369"/>
                </a:lnTo>
                <a:lnTo>
                  <a:pt x="1879" y="3402"/>
                </a:lnTo>
                <a:lnTo>
                  <a:pt x="1779" y="3469"/>
                </a:lnTo>
                <a:lnTo>
                  <a:pt x="1690" y="3569"/>
                </a:lnTo>
                <a:lnTo>
                  <a:pt x="1634" y="3669"/>
                </a:lnTo>
                <a:lnTo>
                  <a:pt x="1545" y="3902"/>
                </a:lnTo>
                <a:lnTo>
                  <a:pt x="1501" y="3980"/>
                </a:lnTo>
                <a:lnTo>
                  <a:pt x="1445" y="4058"/>
                </a:lnTo>
                <a:lnTo>
                  <a:pt x="1323" y="4192"/>
                </a:lnTo>
                <a:lnTo>
                  <a:pt x="867" y="4570"/>
                </a:lnTo>
                <a:lnTo>
                  <a:pt x="222" y="5259"/>
                </a:lnTo>
                <a:lnTo>
                  <a:pt x="111" y="5403"/>
                </a:lnTo>
                <a:lnTo>
                  <a:pt x="34" y="5548"/>
                </a:lnTo>
                <a:lnTo>
                  <a:pt x="0" y="5670"/>
                </a:lnTo>
                <a:lnTo>
                  <a:pt x="0" y="5781"/>
                </a:lnTo>
                <a:lnTo>
                  <a:pt x="34" y="5959"/>
                </a:lnTo>
                <a:lnTo>
                  <a:pt x="100" y="6148"/>
                </a:lnTo>
                <a:lnTo>
                  <a:pt x="134" y="6326"/>
                </a:lnTo>
                <a:lnTo>
                  <a:pt x="145" y="6504"/>
                </a:lnTo>
                <a:lnTo>
                  <a:pt x="45" y="7438"/>
                </a:lnTo>
                <a:lnTo>
                  <a:pt x="11" y="7604"/>
                </a:lnTo>
                <a:lnTo>
                  <a:pt x="11" y="7716"/>
                </a:lnTo>
                <a:lnTo>
                  <a:pt x="22" y="7816"/>
                </a:lnTo>
                <a:lnTo>
                  <a:pt x="100" y="8082"/>
                </a:lnTo>
                <a:lnTo>
                  <a:pt x="111" y="8305"/>
                </a:lnTo>
                <a:lnTo>
                  <a:pt x="0" y="8727"/>
                </a:lnTo>
                <a:lnTo>
                  <a:pt x="0" y="8861"/>
                </a:lnTo>
                <a:lnTo>
                  <a:pt x="200" y="9083"/>
                </a:lnTo>
                <a:lnTo>
                  <a:pt x="367" y="9216"/>
                </a:lnTo>
                <a:lnTo>
                  <a:pt x="445" y="9250"/>
                </a:lnTo>
                <a:lnTo>
                  <a:pt x="523" y="9250"/>
                </a:lnTo>
                <a:lnTo>
                  <a:pt x="667" y="9228"/>
                </a:lnTo>
                <a:lnTo>
                  <a:pt x="834" y="9250"/>
                </a:lnTo>
                <a:lnTo>
                  <a:pt x="901" y="9239"/>
                </a:lnTo>
                <a:lnTo>
                  <a:pt x="990" y="9216"/>
                </a:lnTo>
                <a:lnTo>
                  <a:pt x="1023" y="9228"/>
                </a:lnTo>
                <a:lnTo>
                  <a:pt x="1023" y="9272"/>
                </a:lnTo>
                <a:lnTo>
                  <a:pt x="1012" y="9350"/>
                </a:lnTo>
                <a:lnTo>
                  <a:pt x="1023" y="9383"/>
                </a:lnTo>
                <a:lnTo>
                  <a:pt x="1034" y="9405"/>
                </a:lnTo>
                <a:lnTo>
                  <a:pt x="1056" y="9416"/>
                </a:lnTo>
                <a:lnTo>
                  <a:pt x="1112" y="9428"/>
                </a:lnTo>
                <a:lnTo>
                  <a:pt x="1201" y="9416"/>
                </a:lnTo>
                <a:lnTo>
                  <a:pt x="1267" y="9350"/>
                </a:lnTo>
                <a:lnTo>
                  <a:pt x="1312" y="9272"/>
                </a:lnTo>
                <a:lnTo>
                  <a:pt x="1379" y="9205"/>
                </a:lnTo>
                <a:lnTo>
                  <a:pt x="1468" y="9150"/>
                </a:lnTo>
                <a:lnTo>
                  <a:pt x="1534" y="9161"/>
                </a:lnTo>
                <a:lnTo>
                  <a:pt x="1690" y="9239"/>
                </a:lnTo>
                <a:lnTo>
                  <a:pt x="1790" y="9261"/>
                </a:lnTo>
                <a:lnTo>
                  <a:pt x="1868" y="9216"/>
                </a:lnTo>
                <a:lnTo>
                  <a:pt x="1935" y="9150"/>
                </a:lnTo>
                <a:lnTo>
                  <a:pt x="1990" y="9039"/>
                </a:lnTo>
                <a:lnTo>
                  <a:pt x="2046" y="8994"/>
                </a:lnTo>
                <a:lnTo>
                  <a:pt x="2123" y="9005"/>
                </a:lnTo>
                <a:lnTo>
                  <a:pt x="2301" y="9061"/>
                </a:lnTo>
                <a:lnTo>
                  <a:pt x="2379" y="9050"/>
                </a:lnTo>
                <a:lnTo>
                  <a:pt x="2679" y="8983"/>
                </a:lnTo>
                <a:lnTo>
                  <a:pt x="3068" y="8938"/>
                </a:lnTo>
                <a:lnTo>
                  <a:pt x="3313" y="8950"/>
                </a:lnTo>
                <a:lnTo>
                  <a:pt x="3591" y="9005"/>
                </a:lnTo>
                <a:lnTo>
                  <a:pt x="3702" y="9005"/>
                </a:lnTo>
                <a:lnTo>
                  <a:pt x="3958" y="8905"/>
                </a:lnTo>
                <a:lnTo>
                  <a:pt x="4047" y="8883"/>
                </a:lnTo>
                <a:lnTo>
                  <a:pt x="4858" y="8894"/>
                </a:lnTo>
                <a:lnTo>
                  <a:pt x="5347" y="8894"/>
                </a:lnTo>
                <a:lnTo>
                  <a:pt x="5447" y="8894"/>
                </a:lnTo>
                <a:lnTo>
                  <a:pt x="6126" y="8894"/>
                </a:lnTo>
                <a:lnTo>
                  <a:pt x="6359" y="8950"/>
                </a:lnTo>
                <a:lnTo>
                  <a:pt x="7004" y="9328"/>
                </a:lnTo>
                <a:lnTo>
                  <a:pt x="7193" y="9394"/>
                </a:lnTo>
                <a:lnTo>
                  <a:pt x="8038" y="9472"/>
                </a:lnTo>
                <a:lnTo>
                  <a:pt x="9038" y="9583"/>
                </a:lnTo>
                <a:lnTo>
                  <a:pt x="9794" y="9661"/>
                </a:lnTo>
                <a:lnTo>
                  <a:pt x="10772" y="9761"/>
                </a:lnTo>
                <a:lnTo>
                  <a:pt x="11439" y="9661"/>
                </a:lnTo>
                <a:lnTo>
                  <a:pt x="12329" y="9539"/>
                </a:lnTo>
                <a:lnTo>
                  <a:pt x="12473" y="9628"/>
                </a:lnTo>
                <a:lnTo>
                  <a:pt x="12740" y="9995"/>
                </a:lnTo>
                <a:lnTo>
                  <a:pt x="13029" y="10406"/>
                </a:lnTo>
                <a:lnTo>
                  <a:pt x="13374" y="10884"/>
                </a:lnTo>
                <a:lnTo>
                  <a:pt x="13418" y="10917"/>
                </a:lnTo>
                <a:lnTo>
                  <a:pt x="13474" y="10917"/>
                </a:lnTo>
                <a:lnTo>
                  <a:pt x="14008" y="10940"/>
                </a:lnTo>
                <a:lnTo>
                  <a:pt x="14141" y="10917"/>
                </a:lnTo>
                <a:lnTo>
                  <a:pt x="14252" y="10873"/>
                </a:lnTo>
                <a:lnTo>
                  <a:pt x="14752" y="10584"/>
                </a:lnTo>
                <a:lnTo>
                  <a:pt x="15208" y="10317"/>
                </a:lnTo>
                <a:lnTo>
                  <a:pt x="15208" y="10306"/>
                </a:lnTo>
                <a:lnTo>
                  <a:pt x="15208" y="10306"/>
                </a:lnTo>
                <a:lnTo>
                  <a:pt x="16487" y="0"/>
                </a:lnTo>
                <a:lnTo>
                  <a:pt x="15964" y="14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3" name="Google Shape;1873;p56"/>
          <p:cNvSpPr/>
          <p:nvPr/>
        </p:nvSpPr>
        <p:spPr>
          <a:xfrm>
            <a:off x="7560393" y="1902451"/>
            <a:ext cx="765563" cy="528659"/>
          </a:xfrm>
          <a:custGeom>
            <a:rect b="b" l="l" r="r" t="t"/>
            <a:pathLst>
              <a:path extrusionOk="0" h="16076" w="23280">
                <a:moveTo>
                  <a:pt x="23224" y="6037"/>
                </a:moveTo>
                <a:lnTo>
                  <a:pt x="23112" y="5914"/>
                </a:lnTo>
                <a:lnTo>
                  <a:pt x="22457" y="5314"/>
                </a:lnTo>
                <a:lnTo>
                  <a:pt x="22356" y="5258"/>
                </a:lnTo>
                <a:lnTo>
                  <a:pt x="22179" y="5158"/>
                </a:lnTo>
                <a:lnTo>
                  <a:pt x="22045" y="5103"/>
                </a:lnTo>
                <a:lnTo>
                  <a:pt x="20800" y="4914"/>
                </a:lnTo>
                <a:lnTo>
                  <a:pt x="20689" y="4869"/>
                </a:lnTo>
                <a:lnTo>
                  <a:pt x="20556" y="4803"/>
                </a:lnTo>
                <a:lnTo>
                  <a:pt x="20444" y="4725"/>
                </a:lnTo>
                <a:lnTo>
                  <a:pt x="20355" y="4636"/>
                </a:lnTo>
                <a:lnTo>
                  <a:pt x="20211" y="4436"/>
                </a:lnTo>
                <a:lnTo>
                  <a:pt x="19877" y="3535"/>
                </a:lnTo>
                <a:lnTo>
                  <a:pt x="19199" y="2313"/>
                </a:lnTo>
                <a:lnTo>
                  <a:pt x="19121" y="2224"/>
                </a:lnTo>
                <a:lnTo>
                  <a:pt x="19032" y="2146"/>
                </a:lnTo>
                <a:lnTo>
                  <a:pt x="18932" y="2101"/>
                </a:lnTo>
                <a:lnTo>
                  <a:pt x="18788" y="2112"/>
                </a:lnTo>
                <a:lnTo>
                  <a:pt x="18677" y="2168"/>
                </a:lnTo>
                <a:lnTo>
                  <a:pt x="18210" y="2468"/>
                </a:lnTo>
                <a:lnTo>
                  <a:pt x="18043" y="2546"/>
                </a:lnTo>
                <a:lnTo>
                  <a:pt x="17954" y="2557"/>
                </a:lnTo>
                <a:lnTo>
                  <a:pt x="17854" y="2546"/>
                </a:lnTo>
                <a:lnTo>
                  <a:pt x="17698" y="2501"/>
                </a:lnTo>
                <a:lnTo>
                  <a:pt x="17276" y="2268"/>
                </a:lnTo>
                <a:lnTo>
                  <a:pt x="17165" y="2235"/>
                </a:lnTo>
                <a:lnTo>
                  <a:pt x="17020" y="2224"/>
                </a:lnTo>
                <a:lnTo>
                  <a:pt x="16620" y="2268"/>
                </a:lnTo>
                <a:lnTo>
                  <a:pt x="16520" y="2257"/>
                </a:lnTo>
                <a:lnTo>
                  <a:pt x="16409" y="2224"/>
                </a:lnTo>
                <a:lnTo>
                  <a:pt x="16264" y="2135"/>
                </a:lnTo>
                <a:lnTo>
                  <a:pt x="16175" y="2035"/>
                </a:lnTo>
                <a:lnTo>
                  <a:pt x="16109" y="1890"/>
                </a:lnTo>
                <a:lnTo>
                  <a:pt x="16086" y="1790"/>
                </a:lnTo>
                <a:lnTo>
                  <a:pt x="16075" y="1734"/>
                </a:lnTo>
                <a:lnTo>
                  <a:pt x="16053" y="1390"/>
                </a:lnTo>
                <a:lnTo>
                  <a:pt x="16053" y="1356"/>
                </a:lnTo>
                <a:lnTo>
                  <a:pt x="16009" y="1312"/>
                </a:lnTo>
                <a:lnTo>
                  <a:pt x="15931" y="1268"/>
                </a:lnTo>
                <a:lnTo>
                  <a:pt x="15786" y="1268"/>
                </a:lnTo>
                <a:lnTo>
                  <a:pt x="15675" y="1290"/>
                </a:lnTo>
                <a:lnTo>
                  <a:pt x="15564" y="1345"/>
                </a:lnTo>
                <a:lnTo>
                  <a:pt x="15242" y="1523"/>
                </a:lnTo>
                <a:lnTo>
                  <a:pt x="15119" y="1568"/>
                </a:lnTo>
                <a:lnTo>
                  <a:pt x="15008" y="1601"/>
                </a:lnTo>
                <a:lnTo>
                  <a:pt x="14875" y="1601"/>
                </a:lnTo>
                <a:lnTo>
                  <a:pt x="14719" y="1579"/>
                </a:lnTo>
                <a:lnTo>
                  <a:pt x="14519" y="1512"/>
                </a:lnTo>
                <a:lnTo>
                  <a:pt x="14386" y="1423"/>
                </a:lnTo>
                <a:lnTo>
                  <a:pt x="14274" y="1323"/>
                </a:lnTo>
                <a:lnTo>
                  <a:pt x="13785" y="734"/>
                </a:lnTo>
                <a:lnTo>
                  <a:pt x="13696" y="656"/>
                </a:lnTo>
                <a:lnTo>
                  <a:pt x="13596" y="600"/>
                </a:lnTo>
                <a:lnTo>
                  <a:pt x="13418" y="523"/>
                </a:lnTo>
                <a:lnTo>
                  <a:pt x="12051" y="211"/>
                </a:lnTo>
                <a:lnTo>
                  <a:pt x="11940" y="200"/>
                </a:lnTo>
                <a:lnTo>
                  <a:pt x="11506" y="223"/>
                </a:lnTo>
                <a:lnTo>
                  <a:pt x="11028" y="356"/>
                </a:lnTo>
                <a:lnTo>
                  <a:pt x="10917" y="367"/>
                </a:lnTo>
                <a:lnTo>
                  <a:pt x="10817" y="367"/>
                </a:lnTo>
                <a:lnTo>
                  <a:pt x="10673" y="345"/>
                </a:lnTo>
                <a:lnTo>
                  <a:pt x="9705" y="22"/>
                </a:lnTo>
                <a:lnTo>
                  <a:pt x="9572" y="0"/>
                </a:lnTo>
                <a:lnTo>
                  <a:pt x="9405" y="0"/>
                </a:lnTo>
                <a:lnTo>
                  <a:pt x="9116" y="34"/>
                </a:lnTo>
                <a:lnTo>
                  <a:pt x="6982" y="534"/>
                </a:lnTo>
                <a:lnTo>
                  <a:pt x="6893" y="534"/>
                </a:lnTo>
                <a:lnTo>
                  <a:pt x="6659" y="467"/>
                </a:lnTo>
                <a:lnTo>
                  <a:pt x="6192" y="278"/>
                </a:lnTo>
                <a:lnTo>
                  <a:pt x="5948" y="211"/>
                </a:lnTo>
                <a:lnTo>
                  <a:pt x="5859" y="223"/>
                </a:lnTo>
                <a:lnTo>
                  <a:pt x="4336" y="845"/>
                </a:lnTo>
                <a:lnTo>
                  <a:pt x="2846" y="1701"/>
                </a:lnTo>
                <a:lnTo>
                  <a:pt x="2146" y="1901"/>
                </a:lnTo>
                <a:lnTo>
                  <a:pt x="623" y="2624"/>
                </a:lnTo>
                <a:lnTo>
                  <a:pt x="534" y="2679"/>
                </a:lnTo>
                <a:lnTo>
                  <a:pt x="445" y="2746"/>
                </a:lnTo>
                <a:lnTo>
                  <a:pt x="0" y="3235"/>
                </a:lnTo>
                <a:lnTo>
                  <a:pt x="67" y="3335"/>
                </a:lnTo>
                <a:lnTo>
                  <a:pt x="134" y="3369"/>
                </a:lnTo>
                <a:lnTo>
                  <a:pt x="234" y="3413"/>
                </a:lnTo>
                <a:lnTo>
                  <a:pt x="1523" y="3713"/>
                </a:lnTo>
                <a:lnTo>
                  <a:pt x="1746" y="3802"/>
                </a:lnTo>
                <a:lnTo>
                  <a:pt x="1890" y="3891"/>
                </a:lnTo>
                <a:lnTo>
                  <a:pt x="1979" y="3991"/>
                </a:lnTo>
                <a:lnTo>
                  <a:pt x="2001" y="4002"/>
                </a:lnTo>
                <a:lnTo>
                  <a:pt x="2090" y="4102"/>
                </a:lnTo>
                <a:lnTo>
                  <a:pt x="2213" y="4180"/>
                </a:lnTo>
                <a:lnTo>
                  <a:pt x="2457" y="4302"/>
                </a:lnTo>
                <a:lnTo>
                  <a:pt x="2924" y="4692"/>
                </a:lnTo>
                <a:lnTo>
                  <a:pt x="3157" y="4925"/>
                </a:lnTo>
                <a:lnTo>
                  <a:pt x="3213" y="5025"/>
                </a:lnTo>
                <a:lnTo>
                  <a:pt x="3258" y="5125"/>
                </a:lnTo>
                <a:lnTo>
                  <a:pt x="3691" y="6893"/>
                </a:lnTo>
                <a:lnTo>
                  <a:pt x="3736" y="6982"/>
                </a:lnTo>
                <a:lnTo>
                  <a:pt x="3802" y="7071"/>
                </a:lnTo>
                <a:lnTo>
                  <a:pt x="3858" y="7126"/>
                </a:lnTo>
                <a:lnTo>
                  <a:pt x="4013" y="7237"/>
                </a:lnTo>
                <a:lnTo>
                  <a:pt x="4503" y="7493"/>
                </a:lnTo>
                <a:lnTo>
                  <a:pt x="4592" y="7571"/>
                </a:lnTo>
                <a:lnTo>
                  <a:pt x="4681" y="7682"/>
                </a:lnTo>
                <a:lnTo>
                  <a:pt x="4692" y="7771"/>
                </a:lnTo>
                <a:lnTo>
                  <a:pt x="4681" y="7871"/>
                </a:lnTo>
                <a:lnTo>
                  <a:pt x="4647" y="7960"/>
                </a:lnTo>
                <a:lnTo>
                  <a:pt x="4580" y="8049"/>
                </a:lnTo>
                <a:lnTo>
                  <a:pt x="4503" y="8138"/>
                </a:lnTo>
                <a:lnTo>
                  <a:pt x="4013" y="8571"/>
                </a:lnTo>
                <a:lnTo>
                  <a:pt x="3836" y="8805"/>
                </a:lnTo>
                <a:lnTo>
                  <a:pt x="3713" y="9060"/>
                </a:lnTo>
                <a:lnTo>
                  <a:pt x="3480" y="9783"/>
                </a:lnTo>
                <a:lnTo>
                  <a:pt x="3402" y="9928"/>
                </a:lnTo>
                <a:lnTo>
                  <a:pt x="3335" y="10017"/>
                </a:lnTo>
                <a:lnTo>
                  <a:pt x="3280" y="10072"/>
                </a:lnTo>
                <a:lnTo>
                  <a:pt x="3346" y="10261"/>
                </a:lnTo>
                <a:lnTo>
                  <a:pt x="3369" y="10350"/>
                </a:lnTo>
                <a:lnTo>
                  <a:pt x="3380" y="10461"/>
                </a:lnTo>
                <a:lnTo>
                  <a:pt x="3369" y="10561"/>
                </a:lnTo>
                <a:lnTo>
                  <a:pt x="3335" y="10717"/>
                </a:lnTo>
                <a:lnTo>
                  <a:pt x="3324" y="10772"/>
                </a:lnTo>
                <a:lnTo>
                  <a:pt x="3180" y="11039"/>
                </a:lnTo>
                <a:lnTo>
                  <a:pt x="3124" y="11184"/>
                </a:lnTo>
                <a:lnTo>
                  <a:pt x="3135" y="11284"/>
                </a:lnTo>
                <a:lnTo>
                  <a:pt x="3180" y="11384"/>
                </a:lnTo>
                <a:lnTo>
                  <a:pt x="3246" y="11451"/>
                </a:lnTo>
                <a:lnTo>
                  <a:pt x="3335" y="11484"/>
                </a:lnTo>
                <a:lnTo>
                  <a:pt x="3424" y="11495"/>
                </a:lnTo>
                <a:lnTo>
                  <a:pt x="3624" y="11451"/>
                </a:lnTo>
                <a:lnTo>
                  <a:pt x="3713" y="11462"/>
                </a:lnTo>
                <a:lnTo>
                  <a:pt x="3802" y="11528"/>
                </a:lnTo>
                <a:lnTo>
                  <a:pt x="3836" y="11617"/>
                </a:lnTo>
                <a:lnTo>
                  <a:pt x="3858" y="11717"/>
                </a:lnTo>
                <a:lnTo>
                  <a:pt x="3624" y="13218"/>
                </a:lnTo>
                <a:lnTo>
                  <a:pt x="3624" y="13352"/>
                </a:lnTo>
                <a:lnTo>
                  <a:pt x="3647" y="13463"/>
                </a:lnTo>
                <a:lnTo>
                  <a:pt x="3769" y="13952"/>
                </a:lnTo>
                <a:lnTo>
                  <a:pt x="3836" y="14397"/>
                </a:lnTo>
                <a:lnTo>
                  <a:pt x="3802" y="15586"/>
                </a:lnTo>
                <a:lnTo>
                  <a:pt x="3825" y="15708"/>
                </a:lnTo>
                <a:lnTo>
                  <a:pt x="3869" y="15808"/>
                </a:lnTo>
                <a:lnTo>
                  <a:pt x="3925" y="15897"/>
                </a:lnTo>
                <a:lnTo>
                  <a:pt x="3991" y="15964"/>
                </a:lnTo>
                <a:lnTo>
                  <a:pt x="4036" y="15997"/>
                </a:lnTo>
                <a:lnTo>
                  <a:pt x="4114" y="16031"/>
                </a:lnTo>
                <a:lnTo>
                  <a:pt x="4191" y="16064"/>
                </a:lnTo>
                <a:lnTo>
                  <a:pt x="4280" y="16075"/>
                </a:lnTo>
                <a:lnTo>
                  <a:pt x="4380" y="16064"/>
                </a:lnTo>
                <a:lnTo>
                  <a:pt x="4469" y="16053"/>
                </a:lnTo>
                <a:lnTo>
                  <a:pt x="5470" y="15697"/>
                </a:lnTo>
                <a:lnTo>
                  <a:pt x="5670" y="15664"/>
                </a:lnTo>
                <a:lnTo>
                  <a:pt x="6148" y="15675"/>
                </a:lnTo>
                <a:lnTo>
                  <a:pt x="6326" y="15664"/>
                </a:lnTo>
                <a:lnTo>
                  <a:pt x="6404" y="15642"/>
                </a:lnTo>
                <a:lnTo>
                  <a:pt x="6481" y="15619"/>
                </a:lnTo>
                <a:lnTo>
                  <a:pt x="6537" y="15597"/>
                </a:lnTo>
                <a:lnTo>
                  <a:pt x="6604" y="15553"/>
                </a:lnTo>
                <a:lnTo>
                  <a:pt x="6682" y="15497"/>
                </a:lnTo>
                <a:lnTo>
                  <a:pt x="6770" y="15419"/>
                </a:lnTo>
                <a:lnTo>
                  <a:pt x="7060" y="15053"/>
                </a:lnTo>
                <a:lnTo>
                  <a:pt x="7148" y="14975"/>
                </a:lnTo>
                <a:lnTo>
                  <a:pt x="7260" y="14908"/>
                </a:lnTo>
                <a:lnTo>
                  <a:pt x="7393" y="14852"/>
                </a:lnTo>
                <a:lnTo>
                  <a:pt x="7515" y="14830"/>
                </a:lnTo>
                <a:lnTo>
                  <a:pt x="8205" y="14797"/>
                </a:lnTo>
                <a:lnTo>
                  <a:pt x="9327" y="14975"/>
                </a:lnTo>
                <a:lnTo>
                  <a:pt x="9672" y="15075"/>
                </a:lnTo>
                <a:lnTo>
                  <a:pt x="9828" y="14930"/>
                </a:lnTo>
                <a:lnTo>
                  <a:pt x="9994" y="14875"/>
                </a:lnTo>
                <a:lnTo>
                  <a:pt x="10228" y="14852"/>
                </a:lnTo>
                <a:lnTo>
                  <a:pt x="10372" y="14808"/>
                </a:lnTo>
                <a:lnTo>
                  <a:pt x="11017" y="14463"/>
                </a:lnTo>
                <a:lnTo>
                  <a:pt x="11162" y="14397"/>
                </a:lnTo>
                <a:lnTo>
                  <a:pt x="11295" y="14363"/>
                </a:lnTo>
                <a:lnTo>
                  <a:pt x="11673" y="14319"/>
                </a:lnTo>
                <a:lnTo>
                  <a:pt x="11773" y="14297"/>
                </a:lnTo>
                <a:lnTo>
                  <a:pt x="11840" y="14230"/>
                </a:lnTo>
                <a:lnTo>
                  <a:pt x="11862" y="14163"/>
                </a:lnTo>
                <a:lnTo>
                  <a:pt x="11851" y="14085"/>
                </a:lnTo>
                <a:lnTo>
                  <a:pt x="11829" y="14030"/>
                </a:lnTo>
                <a:lnTo>
                  <a:pt x="11640" y="13685"/>
                </a:lnTo>
                <a:lnTo>
                  <a:pt x="11617" y="13585"/>
                </a:lnTo>
                <a:lnTo>
                  <a:pt x="11606" y="13485"/>
                </a:lnTo>
                <a:lnTo>
                  <a:pt x="11629" y="13385"/>
                </a:lnTo>
                <a:lnTo>
                  <a:pt x="11673" y="13285"/>
                </a:lnTo>
                <a:lnTo>
                  <a:pt x="11784" y="13174"/>
                </a:lnTo>
                <a:lnTo>
                  <a:pt x="11873" y="13129"/>
                </a:lnTo>
                <a:lnTo>
                  <a:pt x="11962" y="13118"/>
                </a:lnTo>
                <a:lnTo>
                  <a:pt x="12029" y="13140"/>
                </a:lnTo>
                <a:lnTo>
                  <a:pt x="12340" y="13263"/>
                </a:lnTo>
                <a:lnTo>
                  <a:pt x="12440" y="13285"/>
                </a:lnTo>
                <a:lnTo>
                  <a:pt x="12529" y="13285"/>
                </a:lnTo>
                <a:lnTo>
                  <a:pt x="12607" y="13263"/>
                </a:lnTo>
                <a:lnTo>
                  <a:pt x="12662" y="13196"/>
                </a:lnTo>
                <a:lnTo>
                  <a:pt x="12674" y="13118"/>
                </a:lnTo>
                <a:lnTo>
                  <a:pt x="12674" y="13051"/>
                </a:lnTo>
                <a:lnTo>
                  <a:pt x="12662" y="13007"/>
                </a:lnTo>
                <a:lnTo>
                  <a:pt x="12596" y="12640"/>
                </a:lnTo>
                <a:lnTo>
                  <a:pt x="12585" y="12551"/>
                </a:lnTo>
                <a:lnTo>
                  <a:pt x="12596" y="12462"/>
                </a:lnTo>
                <a:lnTo>
                  <a:pt x="12607" y="12373"/>
                </a:lnTo>
                <a:lnTo>
                  <a:pt x="12674" y="12184"/>
                </a:lnTo>
                <a:lnTo>
                  <a:pt x="12763" y="11995"/>
                </a:lnTo>
                <a:lnTo>
                  <a:pt x="12829" y="11929"/>
                </a:lnTo>
                <a:lnTo>
                  <a:pt x="12907" y="11884"/>
                </a:lnTo>
                <a:lnTo>
                  <a:pt x="12996" y="11884"/>
                </a:lnTo>
                <a:lnTo>
                  <a:pt x="13085" y="11895"/>
                </a:lnTo>
                <a:lnTo>
                  <a:pt x="13185" y="11884"/>
                </a:lnTo>
                <a:lnTo>
                  <a:pt x="13374" y="11840"/>
                </a:lnTo>
                <a:lnTo>
                  <a:pt x="13452" y="11795"/>
                </a:lnTo>
                <a:lnTo>
                  <a:pt x="13507" y="11717"/>
                </a:lnTo>
                <a:lnTo>
                  <a:pt x="13541" y="11617"/>
                </a:lnTo>
                <a:lnTo>
                  <a:pt x="13607" y="11462"/>
                </a:lnTo>
                <a:lnTo>
                  <a:pt x="13719" y="11262"/>
                </a:lnTo>
                <a:lnTo>
                  <a:pt x="14185" y="10728"/>
                </a:lnTo>
                <a:lnTo>
                  <a:pt x="15242" y="9861"/>
                </a:lnTo>
                <a:lnTo>
                  <a:pt x="15731" y="9550"/>
                </a:lnTo>
                <a:lnTo>
                  <a:pt x="16642" y="9161"/>
                </a:lnTo>
                <a:lnTo>
                  <a:pt x="16787" y="9060"/>
                </a:lnTo>
                <a:lnTo>
                  <a:pt x="16865" y="8960"/>
                </a:lnTo>
                <a:lnTo>
                  <a:pt x="16931" y="8860"/>
                </a:lnTo>
                <a:lnTo>
                  <a:pt x="17098" y="8505"/>
                </a:lnTo>
                <a:lnTo>
                  <a:pt x="17232" y="8316"/>
                </a:lnTo>
                <a:lnTo>
                  <a:pt x="17432" y="8127"/>
                </a:lnTo>
                <a:lnTo>
                  <a:pt x="17732" y="7927"/>
                </a:lnTo>
                <a:lnTo>
                  <a:pt x="19255" y="7148"/>
                </a:lnTo>
                <a:lnTo>
                  <a:pt x="19455" y="7071"/>
                </a:lnTo>
                <a:lnTo>
                  <a:pt x="19544" y="7048"/>
                </a:lnTo>
                <a:lnTo>
                  <a:pt x="19644" y="7048"/>
                </a:lnTo>
                <a:lnTo>
                  <a:pt x="19733" y="7059"/>
                </a:lnTo>
                <a:lnTo>
                  <a:pt x="19822" y="7093"/>
                </a:lnTo>
                <a:lnTo>
                  <a:pt x="19911" y="7137"/>
                </a:lnTo>
                <a:lnTo>
                  <a:pt x="20055" y="7271"/>
                </a:lnTo>
                <a:lnTo>
                  <a:pt x="20344" y="7582"/>
                </a:lnTo>
                <a:lnTo>
                  <a:pt x="20856" y="7993"/>
                </a:lnTo>
                <a:lnTo>
                  <a:pt x="21034" y="8104"/>
                </a:lnTo>
                <a:lnTo>
                  <a:pt x="21134" y="8127"/>
                </a:lnTo>
                <a:lnTo>
                  <a:pt x="21545" y="8149"/>
                </a:lnTo>
                <a:lnTo>
                  <a:pt x="21823" y="8204"/>
                </a:lnTo>
                <a:lnTo>
                  <a:pt x="21912" y="8216"/>
                </a:lnTo>
                <a:lnTo>
                  <a:pt x="21990" y="8193"/>
                </a:lnTo>
                <a:lnTo>
                  <a:pt x="22056" y="8149"/>
                </a:lnTo>
                <a:lnTo>
                  <a:pt x="22112" y="8104"/>
                </a:lnTo>
                <a:lnTo>
                  <a:pt x="22423" y="7671"/>
                </a:lnTo>
                <a:lnTo>
                  <a:pt x="22590" y="7515"/>
                </a:lnTo>
                <a:lnTo>
                  <a:pt x="22568" y="7460"/>
                </a:lnTo>
                <a:lnTo>
                  <a:pt x="22523" y="7304"/>
                </a:lnTo>
                <a:lnTo>
                  <a:pt x="22512" y="7204"/>
                </a:lnTo>
                <a:lnTo>
                  <a:pt x="22523" y="7115"/>
                </a:lnTo>
                <a:lnTo>
                  <a:pt x="22534" y="7026"/>
                </a:lnTo>
                <a:lnTo>
                  <a:pt x="22579" y="6882"/>
                </a:lnTo>
                <a:lnTo>
                  <a:pt x="22645" y="6737"/>
                </a:lnTo>
                <a:lnTo>
                  <a:pt x="22746" y="6559"/>
                </a:lnTo>
                <a:lnTo>
                  <a:pt x="22857" y="6426"/>
                </a:lnTo>
                <a:lnTo>
                  <a:pt x="22979" y="6303"/>
                </a:lnTo>
                <a:lnTo>
                  <a:pt x="23035" y="6270"/>
                </a:lnTo>
                <a:lnTo>
                  <a:pt x="23046" y="6259"/>
                </a:lnTo>
                <a:lnTo>
                  <a:pt x="23279" y="6170"/>
                </a:lnTo>
                <a:lnTo>
                  <a:pt x="23224" y="60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57"/>
          <p:cNvSpPr/>
          <p:nvPr/>
        </p:nvSpPr>
        <p:spPr>
          <a:xfrm rot="996096">
            <a:off x="2842754" y="2099779"/>
            <a:ext cx="2794715" cy="2280596"/>
          </a:xfrm>
          <a:custGeom>
            <a:rect b="b" l="l" r="r" t="t"/>
            <a:pathLst>
              <a:path extrusionOk="0" h="54837" w="67199">
                <a:moveTo>
                  <a:pt x="90" y="15008"/>
                </a:moveTo>
                <a:lnTo>
                  <a:pt x="63" y="15017"/>
                </a:lnTo>
                <a:lnTo>
                  <a:pt x="45" y="15026"/>
                </a:lnTo>
                <a:lnTo>
                  <a:pt x="37" y="15053"/>
                </a:lnTo>
                <a:lnTo>
                  <a:pt x="19" y="15079"/>
                </a:lnTo>
                <a:lnTo>
                  <a:pt x="19" y="15061"/>
                </a:lnTo>
                <a:lnTo>
                  <a:pt x="10" y="15061"/>
                </a:lnTo>
                <a:lnTo>
                  <a:pt x="1" y="15079"/>
                </a:lnTo>
                <a:lnTo>
                  <a:pt x="19" y="15106"/>
                </a:lnTo>
                <a:lnTo>
                  <a:pt x="28" y="15178"/>
                </a:lnTo>
                <a:lnTo>
                  <a:pt x="19" y="15222"/>
                </a:lnTo>
                <a:lnTo>
                  <a:pt x="90" y="15312"/>
                </a:lnTo>
                <a:lnTo>
                  <a:pt x="188" y="15356"/>
                </a:lnTo>
                <a:lnTo>
                  <a:pt x="296" y="15356"/>
                </a:lnTo>
                <a:lnTo>
                  <a:pt x="421" y="15348"/>
                </a:lnTo>
                <a:lnTo>
                  <a:pt x="421" y="15321"/>
                </a:lnTo>
                <a:lnTo>
                  <a:pt x="305" y="15222"/>
                </a:lnTo>
                <a:lnTo>
                  <a:pt x="305" y="15213"/>
                </a:lnTo>
                <a:lnTo>
                  <a:pt x="287" y="15187"/>
                </a:lnTo>
                <a:lnTo>
                  <a:pt x="269" y="15169"/>
                </a:lnTo>
                <a:lnTo>
                  <a:pt x="260" y="15160"/>
                </a:lnTo>
                <a:lnTo>
                  <a:pt x="215" y="15169"/>
                </a:lnTo>
                <a:lnTo>
                  <a:pt x="126" y="15187"/>
                </a:lnTo>
                <a:lnTo>
                  <a:pt x="72" y="15178"/>
                </a:lnTo>
                <a:lnTo>
                  <a:pt x="45" y="15151"/>
                </a:lnTo>
                <a:lnTo>
                  <a:pt x="54" y="15115"/>
                </a:lnTo>
                <a:lnTo>
                  <a:pt x="90" y="15097"/>
                </a:lnTo>
                <a:lnTo>
                  <a:pt x="171" y="15079"/>
                </a:lnTo>
                <a:lnTo>
                  <a:pt x="162" y="15053"/>
                </a:lnTo>
                <a:lnTo>
                  <a:pt x="144" y="15035"/>
                </a:lnTo>
                <a:lnTo>
                  <a:pt x="90" y="15008"/>
                </a:lnTo>
                <a:close/>
                <a:moveTo>
                  <a:pt x="47794" y="17332"/>
                </a:moveTo>
                <a:lnTo>
                  <a:pt x="47705" y="17350"/>
                </a:lnTo>
                <a:lnTo>
                  <a:pt x="47606" y="17412"/>
                </a:lnTo>
                <a:lnTo>
                  <a:pt x="47553" y="17502"/>
                </a:lnTo>
                <a:lnTo>
                  <a:pt x="47562" y="17600"/>
                </a:lnTo>
                <a:lnTo>
                  <a:pt x="47579" y="17537"/>
                </a:lnTo>
                <a:lnTo>
                  <a:pt x="47615" y="17484"/>
                </a:lnTo>
                <a:lnTo>
                  <a:pt x="47660" y="17439"/>
                </a:lnTo>
                <a:lnTo>
                  <a:pt x="47696" y="17421"/>
                </a:lnTo>
                <a:lnTo>
                  <a:pt x="47731" y="17421"/>
                </a:lnTo>
                <a:lnTo>
                  <a:pt x="47758" y="17403"/>
                </a:lnTo>
                <a:lnTo>
                  <a:pt x="47794" y="17394"/>
                </a:lnTo>
                <a:lnTo>
                  <a:pt x="47830" y="17412"/>
                </a:lnTo>
                <a:lnTo>
                  <a:pt x="47856" y="17439"/>
                </a:lnTo>
                <a:lnTo>
                  <a:pt x="47874" y="17466"/>
                </a:lnTo>
                <a:lnTo>
                  <a:pt x="47865" y="17484"/>
                </a:lnTo>
                <a:lnTo>
                  <a:pt x="47821" y="17502"/>
                </a:lnTo>
                <a:lnTo>
                  <a:pt x="47821" y="17520"/>
                </a:lnTo>
                <a:lnTo>
                  <a:pt x="47839" y="17528"/>
                </a:lnTo>
                <a:lnTo>
                  <a:pt x="47865" y="17546"/>
                </a:lnTo>
                <a:lnTo>
                  <a:pt x="47883" y="17546"/>
                </a:lnTo>
                <a:lnTo>
                  <a:pt x="47910" y="17573"/>
                </a:lnTo>
                <a:lnTo>
                  <a:pt x="47946" y="17537"/>
                </a:lnTo>
                <a:lnTo>
                  <a:pt x="47991" y="17502"/>
                </a:lnTo>
                <a:lnTo>
                  <a:pt x="48035" y="17484"/>
                </a:lnTo>
                <a:lnTo>
                  <a:pt x="48089" y="17475"/>
                </a:lnTo>
                <a:lnTo>
                  <a:pt x="48143" y="17493"/>
                </a:lnTo>
                <a:lnTo>
                  <a:pt x="48187" y="17511"/>
                </a:lnTo>
                <a:lnTo>
                  <a:pt x="48241" y="17520"/>
                </a:lnTo>
                <a:lnTo>
                  <a:pt x="48294" y="17502"/>
                </a:lnTo>
                <a:lnTo>
                  <a:pt x="47973" y="17403"/>
                </a:lnTo>
                <a:lnTo>
                  <a:pt x="47910" y="17377"/>
                </a:lnTo>
                <a:lnTo>
                  <a:pt x="47856" y="17350"/>
                </a:lnTo>
                <a:lnTo>
                  <a:pt x="47830" y="17341"/>
                </a:lnTo>
                <a:lnTo>
                  <a:pt x="47794" y="17332"/>
                </a:lnTo>
                <a:close/>
                <a:moveTo>
                  <a:pt x="3996" y="18145"/>
                </a:moveTo>
                <a:lnTo>
                  <a:pt x="4005" y="18181"/>
                </a:lnTo>
                <a:lnTo>
                  <a:pt x="4005" y="18226"/>
                </a:lnTo>
                <a:lnTo>
                  <a:pt x="4050" y="18279"/>
                </a:lnTo>
                <a:lnTo>
                  <a:pt x="4112" y="18351"/>
                </a:lnTo>
                <a:lnTo>
                  <a:pt x="4095" y="18315"/>
                </a:lnTo>
                <a:lnTo>
                  <a:pt x="4095" y="18288"/>
                </a:lnTo>
                <a:lnTo>
                  <a:pt x="4086" y="18252"/>
                </a:lnTo>
                <a:lnTo>
                  <a:pt x="4086" y="18235"/>
                </a:lnTo>
                <a:lnTo>
                  <a:pt x="4050" y="18190"/>
                </a:lnTo>
                <a:lnTo>
                  <a:pt x="4014" y="18145"/>
                </a:lnTo>
                <a:close/>
                <a:moveTo>
                  <a:pt x="6678" y="22650"/>
                </a:moveTo>
                <a:lnTo>
                  <a:pt x="6651" y="22659"/>
                </a:lnTo>
                <a:lnTo>
                  <a:pt x="6570" y="22731"/>
                </a:lnTo>
                <a:lnTo>
                  <a:pt x="6526" y="22856"/>
                </a:lnTo>
                <a:lnTo>
                  <a:pt x="6517" y="22999"/>
                </a:lnTo>
                <a:lnTo>
                  <a:pt x="6526" y="23079"/>
                </a:lnTo>
                <a:lnTo>
                  <a:pt x="6526" y="23106"/>
                </a:lnTo>
                <a:lnTo>
                  <a:pt x="6553" y="23142"/>
                </a:lnTo>
                <a:lnTo>
                  <a:pt x="6588" y="23169"/>
                </a:lnTo>
                <a:lnTo>
                  <a:pt x="6651" y="23213"/>
                </a:lnTo>
                <a:lnTo>
                  <a:pt x="6687" y="23222"/>
                </a:lnTo>
                <a:lnTo>
                  <a:pt x="6722" y="23204"/>
                </a:lnTo>
                <a:lnTo>
                  <a:pt x="6740" y="23177"/>
                </a:lnTo>
                <a:lnTo>
                  <a:pt x="6696" y="23177"/>
                </a:lnTo>
                <a:lnTo>
                  <a:pt x="6669" y="23160"/>
                </a:lnTo>
                <a:lnTo>
                  <a:pt x="6660" y="23142"/>
                </a:lnTo>
                <a:lnTo>
                  <a:pt x="6660" y="23124"/>
                </a:lnTo>
                <a:lnTo>
                  <a:pt x="6669" y="23079"/>
                </a:lnTo>
                <a:lnTo>
                  <a:pt x="6696" y="23034"/>
                </a:lnTo>
                <a:lnTo>
                  <a:pt x="6696" y="23008"/>
                </a:lnTo>
                <a:lnTo>
                  <a:pt x="6678" y="23008"/>
                </a:lnTo>
                <a:lnTo>
                  <a:pt x="6651" y="22999"/>
                </a:lnTo>
                <a:lnTo>
                  <a:pt x="6588" y="22936"/>
                </a:lnTo>
                <a:lnTo>
                  <a:pt x="6561" y="22874"/>
                </a:lnTo>
                <a:lnTo>
                  <a:pt x="6570" y="22811"/>
                </a:lnTo>
                <a:lnTo>
                  <a:pt x="6597" y="22748"/>
                </a:lnTo>
                <a:lnTo>
                  <a:pt x="6633" y="22695"/>
                </a:lnTo>
                <a:lnTo>
                  <a:pt x="6678" y="22650"/>
                </a:lnTo>
                <a:close/>
                <a:moveTo>
                  <a:pt x="6526" y="23204"/>
                </a:moveTo>
                <a:lnTo>
                  <a:pt x="6499" y="23222"/>
                </a:lnTo>
                <a:lnTo>
                  <a:pt x="6463" y="23267"/>
                </a:lnTo>
                <a:lnTo>
                  <a:pt x="6383" y="23347"/>
                </a:lnTo>
                <a:lnTo>
                  <a:pt x="6365" y="23410"/>
                </a:lnTo>
                <a:lnTo>
                  <a:pt x="6383" y="23481"/>
                </a:lnTo>
                <a:lnTo>
                  <a:pt x="6418" y="23526"/>
                </a:lnTo>
                <a:lnTo>
                  <a:pt x="6481" y="23589"/>
                </a:lnTo>
                <a:lnTo>
                  <a:pt x="6517" y="23598"/>
                </a:lnTo>
                <a:lnTo>
                  <a:pt x="6535" y="23553"/>
                </a:lnTo>
                <a:lnTo>
                  <a:pt x="6606" y="23571"/>
                </a:lnTo>
                <a:lnTo>
                  <a:pt x="6856" y="23696"/>
                </a:lnTo>
                <a:lnTo>
                  <a:pt x="6901" y="23732"/>
                </a:lnTo>
                <a:lnTo>
                  <a:pt x="6919" y="23741"/>
                </a:lnTo>
                <a:lnTo>
                  <a:pt x="6946" y="23723"/>
                </a:lnTo>
                <a:lnTo>
                  <a:pt x="6964" y="23678"/>
                </a:lnTo>
                <a:lnTo>
                  <a:pt x="6973" y="23660"/>
                </a:lnTo>
                <a:lnTo>
                  <a:pt x="6919" y="23633"/>
                </a:lnTo>
                <a:lnTo>
                  <a:pt x="6892" y="23624"/>
                </a:lnTo>
                <a:lnTo>
                  <a:pt x="6883" y="23642"/>
                </a:lnTo>
                <a:lnTo>
                  <a:pt x="6874" y="23651"/>
                </a:lnTo>
                <a:lnTo>
                  <a:pt x="6883" y="23660"/>
                </a:lnTo>
                <a:lnTo>
                  <a:pt x="6856" y="23669"/>
                </a:lnTo>
                <a:lnTo>
                  <a:pt x="6830" y="23651"/>
                </a:lnTo>
                <a:lnTo>
                  <a:pt x="6812" y="23624"/>
                </a:lnTo>
                <a:lnTo>
                  <a:pt x="6812" y="23598"/>
                </a:lnTo>
                <a:lnTo>
                  <a:pt x="6803" y="23589"/>
                </a:lnTo>
                <a:lnTo>
                  <a:pt x="6776" y="23598"/>
                </a:lnTo>
                <a:lnTo>
                  <a:pt x="6731" y="23598"/>
                </a:lnTo>
                <a:lnTo>
                  <a:pt x="6696" y="23562"/>
                </a:lnTo>
                <a:lnTo>
                  <a:pt x="6615" y="23481"/>
                </a:lnTo>
                <a:lnTo>
                  <a:pt x="6588" y="23472"/>
                </a:lnTo>
                <a:lnTo>
                  <a:pt x="6561" y="23455"/>
                </a:lnTo>
                <a:lnTo>
                  <a:pt x="6544" y="23428"/>
                </a:lnTo>
                <a:lnTo>
                  <a:pt x="6508" y="23428"/>
                </a:lnTo>
                <a:lnTo>
                  <a:pt x="6490" y="23410"/>
                </a:lnTo>
                <a:lnTo>
                  <a:pt x="6463" y="23374"/>
                </a:lnTo>
                <a:lnTo>
                  <a:pt x="6463" y="23347"/>
                </a:lnTo>
                <a:lnTo>
                  <a:pt x="6517" y="23267"/>
                </a:lnTo>
                <a:lnTo>
                  <a:pt x="6535" y="23222"/>
                </a:lnTo>
                <a:lnTo>
                  <a:pt x="6526" y="23204"/>
                </a:lnTo>
                <a:close/>
                <a:moveTo>
                  <a:pt x="7473" y="23669"/>
                </a:moveTo>
                <a:lnTo>
                  <a:pt x="7437" y="23696"/>
                </a:lnTo>
                <a:lnTo>
                  <a:pt x="7428" y="23750"/>
                </a:lnTo>
                <a:lnTo>
                  <a:pt x="7464" y="23785"/>
                </a:lnTo>
                <a:lnTo>
                  <a:pt x="7500" y="23794"/>
                </a:lnTo>
                <a:lnTo>
                  <a:pt x="7518" y="23785"/>
                </a:lnTo>
                <a:lnTo>
                  <a:pt x="7554" y="23750"/>
                </a:lnTo>
                <a:lnTo>
                  <a:pt x="7554" y="23714"/>
                </a:lnTo>
                <a:lnTo>
                  <a:pt x="7518" y="23678"/>
                </a:lnTo>
                <a:lnTo>
                  <a:pt x="7473" y="23669"/>
                </a:lnTo>
                <a:close/>
                <a:moveTo>
                  <a:pt x="7706" y="23544"/>
                </a:moveTo>
                <a:lnTo>
                  <a:pt x="7670" y="23553"/>
                </a:lnTo>
                <a:lnTo>
                  <a:pt x="7652" y="23580"/>
                </a:lnTo>
                <a:lnTo>
                  <a:pt x="7652" y="23615"/>
                </a:lnTo>
                <a:lnTo>
                  <a:pt x="7661" y="23642"/>
                </a:lnTo>
                <a:lnTo>
                  <a:pt x="7661" y="23741"/>
                </a:lnTo>
                <a:lnTo>
                  <a:pt x="7679" y="23776"/>
                </a:lnTo>
                <a:lnTo>
                  <a:pt x="7697" y="23794"/>
                </a:lnTo>
                <a:lnTo>
                  <a:pt x="7732" y="23848"/>
                </a:lnTo>
                <a:lnTo>
                  <a:pt x="7750" y="23812"/>
                </a:lnTo>
                <a:lnTo>
                  <a:pt x="7723" y="23723"/>
                </a:lnTo>
                <a:lnTo>
                  <a:pt x="7707" y="23674"/>
                </a:lnTo>
                <a:lnTo>
                  <a:pt x="7715" y="23660"/>
                </a:lnTo>
                <a:lnTo>
                  <a:pt x="7706" y="23642"/>
                </a:lnTo>
                <a:lnTo>
                  <a:pt x="7706" y="23633"/>
                </a:lnTo>
                <a:lnTo>
                  <a:pt x="7723" y="23642"/>
                </a:lnTo>
                <a:lnTo>
                  <a:pt x="7741" y="23642"/>
                </a:lnTo>
                <a:lnTo>
                  <a:pt x="7750" y="23624"/>
                </a:lnTo>
                <a:lnTo>
                  <a:pt x="7750" y="23589"/>
                </a:lnTo>
                <a:lnTo>
                  <a:pt x="7732" y="23553"/>
                </a:lnTo>
                <a:lnTo>
                  <a:pt x="7706" y="23544"/>
                </a:lnTo>
                <a:close/>
                <a:moveTo>
                  <a:pt x="7044" y="23660"/>
                </a:moveTo>
                <a:lnTo>
                  <a:pt x="6999" y="23678"/>
                </a:lnTo>
                <a:lnTo>
                  <a:pt x="6964" y="23723"/>
                </a:lnTo>
                <a:lnTo>
                  <a:pt x="6964" y="23758"/>
                </a:lnTo>
                <a:lnTo>
                  <a:pt x="6991" y="23750"/>
                </a:lnTo>
                <a:lnTo>
                  <a:pt x="6999" y="23741"/>
                </a:lnTo>
                <a:lnTo>
                  <a:pt x="7026" y="23723"/>
                </a:lnTo>
                <a:lnTo>
                  <a:pt x="7080" y="23723"/>
                </a:lnTo>
                <a:lnTo>
                  <a:pt x="7134" y="23750"/>
                </a:lnTo>
                <a:lnTo>
                  <a:pt x="7160" y="23785"/>
                </a:lnTo>
                <a:lnTo>
                  <a:pt x="7160" y="23803"/>
                </a:lnTo>
                <a:lnTo>
                  <a:pt x="7151" y="23803"/>
                </a:lnTo>
                <a:lnTo>
                  <a:pt x="7160" y="23812"/>
                </a:lnTo>
                <a:lnTo>
                  <a:pt x="7205" y="23821"/>
                </a:lnTo>
                <a:lnTo>
                  <a:pt x="7232" y="23830"/>
                </a:lnTo>
                <a:lnTo>
                  <a:pt x="7232" y="23866"/>
                </a:lnTo>
                <a:lnTo>
                  <a:pt x="7250" y="23893"/>
                </a:lnTo>
                <a:lnTo>
                  <a:pt x="7268" y="23893"/>
                </a:lnTo>
                <a:lnTo>
                  <a:pt x="7277" y="23901"/>
                </a:lnTo>
                <a:lnTo>
                  <a:pt x="7312" y="23919"/>
                </a:lnTo>
                <a:lnTo>
                  <a:pt x="7339" y="23955"/>
                </a:lnTo>
                <a:lnTo>
                  <a:pt x="7375" y="23964"/>
                </a:lnTo>
                <a:lnTo>
                  <a:pt x="7393" y="23955"/>
                </a:lnTo>
                <a:lnTo>
                  <a:pt x="7420" y="23973"/>
                </a:lnTo>
                <a:lnTo>
                  <a:pt x="7437" y="24009"/>
                </a:lnTo>
                <a:lnTo>
                  <a:pt x="7455" y="24027"/>
                </a:lnTo>
                <a:lnTo>
                  <a:pt x="7482" y="24036"/>
                </a:lnTo>
                <a:lnTo>
                  <a:pt x="7527" y="24062"/>
                </a:lnTo>
                <a:lnTo>
                  <a:pt x="7572" y="24107"/>
                </a:lnTo>
                <a:lnTo>
                  <a:pt x="7589" y="24107"/>
                </a:lnTo>
                <a:lnTo>
                  <a:pt x="7589" y="24098"/>
                </a:lnTo>
                <a:lnTo>
                  <a:pt x="7598" y="24089"/>
                </a:lnTo>
                <a:lnTo>
                  <a:pt x="7607" y="24071"/>
                </a:lnTo>
                <a:lnTo>
                  <a:pt x="7580" y="24044"/>
                </a:lnTo>
                <a:lnTo>
                  <a:pt x="7464" y="23946"/>
                </a:lnTo>
                <a:lnTo>
                  <a:pt x="7393" y="23910"/>
                </a:lnTo>
                <a:lnTo>
                  <a:pt x="7348" y="23884"/>
                </a:lnTo>
                <a:lnTo>
                  <a:pt x="7294" y="23857"/>
                </a:lnTo>
                <a:lnTo>
                  <a:pt x="7277" y="23821"/>
                </a:lnTo>
                <a:lnTo>
                  <a:pt x="7259" y="23794"/>
                </a:lnTo>
                <a:lnTo>
                  <a:pt x="7107" y="23687"/>
                </a:lnTo>
                <a:lnTo>
                  <a:pt x="7044" y="23660"/>
                </a:lnTo>
                <a:close/>
                <a:moveTo>
                  <a:pt x="7858" y="23991"/>
                </a:moveTo>
                <a:lnTo>
                  <a:pt x="7822" y="24027"/>
                </a:lnTo>
                <a:lnTo>
                  <a:pt x="7804" y="24089"/>
                </a:lnTo>
                <a:lnTo>
                  <a:pt x="7804" y="24116"/>
                </a:lnTo>
                <a:lnTo>
                  <a:pt x="7840" y="24089"/>
                </a:lnTo>
                <a:lnTo>
                  <a:pt x="7866" y="24089"/>
                </a:lnTo>
                <a:lnTo>
                  <a:pt x="7884" y="24143"/>
                </a:lnTo>
                <a:lnTo>
                  <a:pt x="7911" y="24170"/>
                </a:lnTo>
                <a:lnTo>
                  <a:pt x="7947" y="24161"/>
                </a:lnTo>
                <a:lnTo>
                  <a:pt x="7974" y="24161"/>
                </a:lnTo>
                <a:lnTo>
                  <a:pt x="7974" y="24188"/>
                </a:lnTo>
                <a:lnTo>
                  <a:pt x="7992" y="24223"/>
                </a:lnTo>
                <a:lnTo>
                  <a:pt x="8054" y="24268"/>
                </a:lnTo>
                <a:lnTo>
                  <a:pt x="8072" y="24268"/>
                </a:lnTo>
                <a:lnTo>
                  <a:pt x="8063" y="24241"/>
                </a:lnTo>
                <a:lnTo>
                  <a:pt x="8063" y="24232"/>
                </a:lnTo>
                <a:lnTo>
                  <a:pt x="8090" y="24232"/>
                </a:lnTo>
                <a:lnTo>
                  <a:pt x="8108" y="24241"/>
                </a:lnTo>
                <a:lnTo>
                  <a:pt x="8099" y="24223"/>
                </a:lnTo>
                <a:lnTo>
                  <a:pt x="8063" y="24196"/>
                </a:lnTo>
                <a:lnTo>
                  <a:pt x="8045" y="24080"/>
                </a:lnTo>
                <a:lnTo>
                  <a:pt x="8036" y="24062"/>
                </a:lnTo>
                <a:lnTo>
                  <a:pt x="8027" y="24089"/>
                </a:lnTo>
                <a:lnTo>
                  <a:pt x="8001" y="24089"/>
                </a:lnTo>
                <a:lnTo>
                  <a:pt x="7974" y="24018"/>
                </a:lnTo>
                <a:lnTo>
                  <a:pt x="7938" y="24000"/>
                </a:lnTo>
                <a:lnTo>
                  <a:pt x="7893" y="23991"/>
                </a:lnTo>
                <a:close/>
                <a:moveTo>
                  <a:pt x="7268" y="23928"/>
                </a:moveTo>
                <a:lnTo>
                  <a:pt x="7268" y="23955"/>
                </a:lnTo>
                <a:lnTo>
                  <a:pt x="7303" y="24000"/>
                </a:lnTo>
                <a:lnTo>
                  <a:pt x="7330" y="24036"/>
                </a:lnTo>
                <a:lnTo>
                  <a:pt x="7339" y="24062"/>
                </a:lnTo>
                <a:lnTo>
                  <a:pt x="7321" y="24062"/>
                </a:lnTo>
                <a:lnTo>
                  <a:pt x="7321" y="24080"/>
                </a:lnTo>
                <a:lnTo>
                  <a:pt x="7339" y="24098"/>
                </a:lnTo>
                <a:lnTo>
                  <a:pt x="7348" y="24107"/>
                </a:lnTo>
                <a:lnTo>
                  <a:pt x="7473" y="24241"/>
                </a:lnTo>
                <a:lnTo>
                  <a:pt x="7527" y="24286"/>
                </a:lnTo>
                <a:lnTo>
                  <a:pt x="7589" y="24357"/>
                </a:lnTo>
                <a:lnTo>
                  <a:pt x="7661" y="24402"/>
                </a:lnTo>
                <a:lnTo>
                  <a:pt x="7706" y="24366"/>
                </a:lnTo>
                <a:lnTo>
                  <a:pt x="7741" y="24304"/>
                </a:lnTo>
                <a:lnTo>
                  <a:pt x="7768" y="24268"/>
                </a:lnTo>
                <a:lnTo>
                  <a:pt x="7795" y="24241"/>
                </a:lnTo>
                <a:lnTo>
                  <a:pt x="7858" y="24214"/>
                </a:lnTo>
                <a:lnTo>
                  <a:pt x="7849" y="24196"/>
                </a:lnTo>
                <a:lnTo>
                  <a:pt x="7795" y="24196"/>
                </a:lnTo>
                <a:lnTo>
                  <a:pt x="7750" y="24232"/>
                </a:lnTo>
                <a:lnTo>
                  <a:pt x="7715" y="24277"/>
                </a:lnTo>
                <a:lnTo>
                  <a:pt x="7670" y="24286"/>
                </a:lnTo>
                <a:lnTo>
                  <a:pt x="7643" y="24241"/>
                </a:lnTo>
                <a:lnTo>
                  <a:pt x="7652" y="24196"/>
                </a:lnTo>
                <a:lnTo>
                  <a:pt x="7723" y="24196"/>
                </a:lnTo>
                <a:lnTo>
                  <a:pt x="7706" y="24170"/>
                </a:lnTo>
                <a:lnTo>
                  <a:pt x="7679" y="24152"/>
                </a:lnTo>
                <a:lnTo>
                  <a:pt x="7643" y="24152"/>
                </a:lnTo>
                <a:lnTo>
                  <a:pt x="7589" y="24134"/>
                </a:lnTo>
                <a:lnTo>
                  <a:pt x="7473" y="24089"/>
                </a:lnTo>
                <a:lnTo>
                  <a:pt x="7420" y="24053"/>
                </a:lnTo>
                <a:lnTo>
                  <a:pt x="7393" y="24036"/>
                </a:lnTo>
                <a:lnTo>
                  <a:pt x="7330" y="23964"/>
                </a:lnTo>
                <a:lnTo>
                  <a:pt x="7303" y="23937"/>
                </a:lnTo>
                <a:lnTo>
                  <a:pt x="7268" y="23928"/>
                </a:lnTo>
                <a:close/>
                <a:moveTo>
                  <a:pt x="8215" y="25716"/>
                </a:moveTo>
                <a:lnTo>
                  <a:pt x="8197" y="25770"/>
                </a:lnTo>
                <a:lnTo>
                  <a:pt x="8197" y="25823"/>
                </a:lnTo>
                <a:lnTo>
                  <a:pt x="8206" y="25814"/>
                </a:lnTo>
                <a:lnTo>
                  <a:pt x="8242" y="25814"/>
                </a:lnTo>
                <a:lnTo>
                  <a:pt x="8260" y="25823"/>
                </a:lnTo>
                <a:lnTo>
                  <a:pt x="8287" y="25832"/>
                </a:lnTo>
                <a:lnTo>
                  <a:pt x="8331" y="25850"/>
                </a:lnTo>
                <a:lnTo>
                  <a:pt x="8340" y="25814"/>
                </a:lnTo>
                <a:lnTo>
                  <a:pt x="8313" y="25779"/>
                </a:lnTo>
                <a:lnTo>
                  <a:pt x="8278" y="25743"/>
                </a:lnTo>
                <a:lnTo>
                  <a:pt x="8251" y="25725"/>
                </a:lnTo>
                <a:lnTo>
                  <a:pt x="8215" y="25716"/>
                </a:lnTo>
                <a:close/>
                <a:moveTo>
                  <a:pt x="22847" y="52871"/>
                </a:moveTo>
                <a:lnTo>
                  <a:pt x="22811" y="52888"/>
                </a:lnTo>
                <a:lnTo>
                  <a:pt x="22749" y="52960"/>
                </a:lnTo>
                <a:lnTo>
                  <a:pt x="22740" y="52987"/>
                </a:lnTo>
                <a:lnTo>
                  <a:pt x="22749" y="53014"/>
                </a:lnTo>
                <a:lnTo>
                  <a:pt x="22776" y="53040"/>
                </a:lnTo>
                <a:lnTo>
                  <a:pt x="22802" y="53076"/>
                </a:lnTo>
                <a:lnTo>
                  <a:pt x="22829" y="53094"/>
                </a:lnTo>
                <a:lnTo>
                  <a:pt x="22865" y="53085"/>
                </a:lnTo>
                <a:lnTo>
                  <a:pt x="22910" y="53067"/>
                </a:lnTo>
                <a:lnTo>
                  <a:pt x="22928" y="53040"/>
                </a:lnTo>
                <a:lnTo>
                  <a:pt x="22928" y="53014"/>
                </a:lnTo>
                <a:lnTo>
                  <a:pt x="22972" y="52978"/>
                </a:lnTo>
                <a:lnTo>
                  <a:pt x="22972" y="52960"/>
                </a:lnTo>
                <a:lnTo>
                  <a:pt x="22928" y="52906"/>
                </a:lnTo>
                <a:lnTo>
                  <a:pt x="22892" y="52880"/>
                </a:lnTo>
                <a:lnTo>
                  <a:pt x="22847" y="52871"/>
                </a:lnTo>
                <a:close/>
                <a:moveTo>
                  <a:pt x="23419" y="52719"/>
                </a:moveTo>
                <a:lnTo>
                  <a:pt x="23392" y="52728"/>
                </a:lnTo>
                <a:lnTo>
                  <a:pt x="23366" y="52754"/>
                </a:lnTo>
                <a:lnTo>
                  <a:pt x="23374" y="52772"/>
                </a:lnTo>
                <a:lnTo>
                  <a:pt x="23419" y="52772"/>
                </a:lnTo>
                <a:lnTo>
                  <a:pt x="23491" y="52790"/>
                </a:lnTo>
                <a:lnTo>
                  <a:pt x="23526" y="52790"/>
                </a:lnTo>
                <a:lnTo>
                  <a:pt x="23616" y="52826"/>
                </a:lnTo>
                <a:lnTo>
                  <a:pt x="23643" y="52906"/>
                </a:lnTo>
                <a:lnTo>
                  <a:pt x="23625" y="52978"/>
                </a:lnTo>
                <a:lnTo>
                  <a:pt x="23580" y="52969"/>
                </a:lnTo>
                <a:lnTo>
                  <a:pt x="23553" y="53031"/>
                </a:lnTo>
                <a:lnTo>
                  <a:pt x="23509" y="53067"/>
                </a:lnTo>
                <a:lnTo>
                  <a:pt x="23455" y="53085"/>
                </a:lnTo>
                <a:lnTo>
                  <a:pt x="23374" y="53085"/>
                </a:lnTo>
                <a:lnTo>
                  <a:pt x="23339" y="53121"/>
                </a:lnTo>
                <a:lnTo>
                  <a:pt x="23357" y="53192"/>
                </a:lnTo>
                <a:lnTo>
                  <a:pt x="23428" y="53317"/>
                </a:lnTo>
                <a:lnTo>
                  <a:pt x="23509" y="53416"/>
                </a:lnTo>
                <a:lnTo>
                  <a:pt x="23553" y="53452"/>
                </a:lnTo>
                <a:lnTo>
                  <a:pt x="23598" y="53469"/>
                </a:lnTo>
                <a:lnTo>
                  <a:pt x="23607" y="53478"/>
                </a:lnTo>
                <a:lnTo>
                  <a:pt x="23634" y="53523"/>
                </a:lnTo>
                <a:lnTo>
                  <a:pt x="23652" y="53541"/>
                </a:lnTo>
                <a:lnTo>
                  <a:pt x="23660" y="53541"/>
                </a:lnTo>
                <a:lnTo>
                  <a:pt x="23678" y="53514"/>
                </a:lnTo>
                <a:lnTo>
                  <a:pt x="23687" y="53514"/>
                </a:lnTo>
                <a:lnTo>
                  <a:pt x="23723" y="53532"/>
                </a:lnTo>
                <a:lnTo>
                  <a:pt x="23786" y="53568"/>
                </a:lnTo>
                <a:lnTo>
                  <a:pt x="23803" y="53586"/>
                </a:lnTo>
                <a:lnTo>
                  <a:pt x="23830" y="53532"/>
                </a:lnTo>
                <a:lnTo>
                  <a:pt x="23821" y="53469"/>
                </a:lnTo>
                <a:lnTo>
                  <a:pt x="23795" y="53407"/>
                </a:lnTo>
                <a:lnTo>
                  <a:pt x="23750" y="53380"/>
                </a:lnTo>
                <a:lnTo>
                  <a:pt x="23669" y="53353"/>
                </a:lnTo>
                <a:lnTo>
                  <a:pt x="23652" y="53291"/>
                </a:lnTo>
                <a:lnTo>
                  <a:pt x="23687" y="53246"/>
                </a:lnTo>
                <a:lnTo>
                  <a:pt x="23777" y="53246"/>
                </a:lnTo>
                <a:lnTo>
                  <a:pt x="23732" y="53174"/>
                </a:lnTo>
                <a:lnTo>
                  <a:pt x="23705" y="53112"/>
                </a:lnTo>
                <a:lnTo>
                  <a:pt x="23696" y="53040"/>
                </a:lnTo>
                <a:lnTo>
                  <a:pt x="23687" y="52951"/>
                </a:lnTo>
                <a:lnTo>
                  <a:pt x="23669" y="52853"/>
                </a:lnTo>
                <a:lnTo>
                  <a:pt x="23616" y="52790"/>
                </a:lnTo>
                <a:lnTo>
                  <a:pt x="23535" y="52754"/>
                </a:lnTo>
                <a:lnTo>
                  <a:pt x="23428" y="52745"/>
                </a:lnTo>
                <a:lnTo>
                  <a:pt x="23419" y="52719"/>
                </a:lnTo>
                <a:close/>
                <a:moveTo>
                  <a:pt x="23079" y="53157"/>
                </a:moveTo>
                <a:lnTo>
                  <a:pt x="23088" y="53228"/>
                </a:lnTo>
                <a:lnTo>
                  <a:pt x="23124" y="53264"/>
                </a:lnTo>
                <a:lnTo>
                  <a:pt x="23151" y="53309"/>
                </a:lnTo>
                <a:lnTo>
                  <a:pt x="23169" y="53353"/>
                </a:lnTo>
                <a:lnTo>
                  <a:pt x="23160" y="53380"/>
                </a:lnTo>
                <a:lnTo>
                  <a:pt x="23133" y="53425"/>
                </a:lnTo>
                <a:lnTo>
                  <a:pt x="23124" y="53452"/>
                </a:lnTo>
                <a:lnTo>
                  <a:pt x="23142" y="53487"/>
                </a:lnTo>
                <a:lnTo>
                  <a:pt x="23169" y="53505"/>
                </a:lnTo>
                <a:lnTo>
                  <a:pt x="23205" y="53505"/>
                </a:lnTo>
                <a:lnTo>
                  <a:pt x="23231" y="53514"/>
                </a:lnTo>
                <a:lnTo>
                  <a:pt x="23312" y="53595"/>
                </a:lnTo>
                <a:lnTo>
                  <a:pt x="23392" y="53693"/>
                </a:lnTo>
                <a:lnTo>
                  <a:pt x="23473" y="53773"/>
                </a:lnTo>
                <a:lnTo>
                  <a:pt x="23607" y="53827"/>
                </a:lnTo>
                <a:lnTo>
                  <a:pt x="23714" y="53907"/>
                </a:lnTo>
                <a:lnTo>
                  <a:pt x="23768" y="53925"/>
                </a:lnTo>
                <a:lnTo>
                  <a:pt x="23821" y="53907"/>
                </a:lnTo>
                <a:lnTo>
                  <a:pt x="23893" y="53845"/>
                </a:lnTo>
                <a:lnTo>
                  <a:pt x="23947" y="53836"/>
                </a:lnTo>
                <a:lnTo>
                  <a:pt x="24081" y="53836"/>
                </a:lnTo>
                <a:lnTo>
                  <a:pt x="24143" y="53854"/>
                </a:lnTo>
                <a:lnTo>
                  <a:pt x="24170" y="53890"/>
                </a:lnTo>
                <a:lnTo>
                  <a:pt x="24206" y="53970"/>
                </a:lnTo>
                <a:lnTo>
                  <a:pt x="24197" y="54006"/>
                </a:lnTo>
                <a:lnTo>
                  <a:pt x="24125" y="54015"/>
                </a:lnTo>
                <a:lnTo>
                  <a:pt x="24197" y="54086"/>
                </a:lnTo>
                <a:lnTo>
                  <a:pt x="24295" y="54158"/>
                </a:lnTo>
                <a:lnTo>
                  <a:pt x="24393" y="54185"/>
                </a:lnTo>
                <a:lnTo>
                  <a:pt x="24429" y="54131"/>
                </a:lnTo>
                <a:lnTo>
                  <a:pt x="24420" y="54086"/>
                </a:lnTo>
                <a:lnTo>
                  <a:pt x="24376" y="53988"/>
                </a:lnTo>
                <a:lnTo>
                  <a:pt x="24367" y="53943"/>
                </a:lnTo>
                <a:lnTo>
                  <a:pt x="24384" y="53890"/>
                </a:lnTo>
                <a:lnTo>
                  <a:pt x="24402" y="53827"/>
                </a:lnTo>
                <a:lnTo>
                  <a:pt x="24411" y="53782"/>
                </a:lnTo>
                <a:lnTo>
                  <a:pt x="24367" y="53738"/>
                </a:lnTo>
                <a:lnTo>
                  <a:pt x="24411" y="53720"/>
                </a:lnTo>
                <a:lnTo>
                  <a:pt x="24313" y="53684"/>
                </a:lnTo>
                <a:lnTo>
                  <a:pt x="24268" y="53657"/>
                </a:lnTo>
                <a:lnTo>
                  <a:pt x="24233" y="53604"/>
                </a:lnTo>
                <a:lnTo>
                  <a:pt x="24215" y="53630"/>
                </a:lnTo>
                <a:lnTo>
                  <a:pt x="24143" y="53478"/>
                </a:lnTo>
                <a:lnTo>
                  <a:pt x="24125" y="53434"/>
                </a:lnTo>
                <a:lnTo>
                  <a:pt x="24107" y="53389"/>
                </a:lnTo>
                <a:lnTo>
                  <a:pt x="24063" y="53371"/>
                </a:lnTo>
                <a:lnTo>
                  <a:pt x="24018" y="53380"/>
                </a:lnTo>
                <a:lnTo>
                  <a:pt x="24000" y="53416"/>
                </a:lnTo>
                <a:lnTo>
                  <a:pt x="23973" y="53505"/>
                </a:lnTo>
                <a:lnTo>
                  <a:pt x="23938" y="53568"/>
                </a:lnTo>
                <a:lnTo>
                  <a:pt x="23938" y="53612"/>
                </a:lnTo>
                <a:lnTo>
                  <a:pt x="24018" y="53675"/>
                </a:lnTo>
                <a:lnTo>
                  <a:pt x="24027" y="53657"/>
                </a:lnTo>
                <a:lnTo>
                  <a:pt x="24027" y="53639"/>
                </a:lnTo>
                <a:lnTo>
                  <a:pt x="24027" y="53633"/>
                </a:lnTo>
                <a:lnTo>
                  <a:pt x="24027" y="53633"/>
                </a:lnTo>
                <a:lnTo>
                  <a:pt x="24054" y="53639"/>
                </a:lnTo>
                <a:lnTo>
                  <a:pt x="24081" y="53657"/>
                </a:lnTo>
                <a:lnTo>
                  <a:pt x="24098" y="53684"/>
                </a:lnTo>
                <a:lnTo>
                  <a:pt x="24107" y="53720"/>
                </a:lnTo>
                <a:lnTo>
                  <a:pt x="23973" y="53729"/>
                </a:lnTo>
                <a:lnTo>
                  <a:pt x="23929" y="53720"/>
                </a:lnTo>
                <a:lnTo>
                  <a:pt x="23893" y="53693"/>
                </a:lnTo>
                <a:lnTo>
                  <a:pt x="23857" y="53666"/>
                </a:lnTo>
                <a:lnTo>
                  <a:pt x="23830" y="53657"/>
                </a:lnTo>
                <a:lnTo>
                  <a:pt x="23795" y="53684"/>
                </a:lnTo>
                <a:lnTo>
                  <a:pt x="23723" y="53711"/>
                </a:lnTo>
                <a:lnTo>
                  <a:pt x="23643" y="53684"/>
                </a:lnTo>
                <a:lnTo>
                  <a:pt x="23571" y="53639"/>
                </a:lnTo>
                <a:lnTo>
                  <a:pt x="23517" y="53604"/>
                </a:lnTo>
                <a:lnTo>
                  <a:pt x="23491" y="53577"/>
                </a:lnTo>
                <a:lnTo>
                  <a:pt x="23473" y="53550"/>
                </a:lnTo>
                <a:lnTo>
                  <a:pt x="23428" y="53469"/>
                </a:lnTo>
                <a:lnTo>
                  <a:pt x="23419" y="53416"/>
                </a:lnTo>
                <a:lnTo>
                  <a:pt x="23410" y="53398"/>
                </a:lnTo>
                <a:lnTo>
                  <a:pt x="23374" y="53353"/>
                </a:lnTo>
                <a:lnTo>
                  <a:pt x="23366" y="53344"/>
                </a:lnTo>
                <a:lnTo>
                  <a:pt x="23330" y="53300"/>
                </a:lnTo>
                <a:lnTo>
                  <a:pt x="23160" y="53183"/>
                </a:lnTo>
                <a:lnTo>
                  <a:pt x="23079" y="53157"/>
                </a:lnTo>
                <a:close/>
                <a:moveTo>
                  <a:pt x="14829" y="0"/>
                </a:moveTo>
                <a:lnTo>
                  <a:pt x="14794" y="18"/>
                </a:lnTo>
                <a:lnTo>
                  <a:pt x="14767" y="27"/>
                </a:lnTo>
                <a:lnTo>
                  <a:pt x="14704" y="72"/>
                </a:lnTo>
                <a:lnTo>
                  <a:pt x="14329" y="429"/>
                </a:lnTo>
                <a:lnTo>
                  <a:pt x="14213" y="474"/>
                </a:lnTo>
                <a:lnTo>
                  <a:pt x="13855" y="581"/>
                </a:lnTo>
                <a:lnTo>
                  <a:pt x="13140" y="787"/>
                </a:lnTo>
                <a:lnTo>
                  <a:pt x="12425" y="993"/>
                </a:lnTo>
                <a:lnTo>
                  <a:pt x="11710" y="1198"/>
                </a:lnTo>
                <a:lnTo>
                  <a:pt x="10995" y="1404"/>
                </a:lnTo>
                <a:lnTo>
                  <a:pt x="10208" y="1645"/>
                </a:lnTo>
                <a:lnTo>
                  <a:pt x="9422" y="1877"/>
                </a:lnTo>
                <a:lnTo>
                  <a:pt x="8635" y="2119"/>
                </a:lnTo>
                <a:lnTo>
                  <a:pt x="7849" y="2351"/>
                </a:lnTo>
                <a:lnTo>
                  <a:pt x="8260" y="2798"/>
                </a:lnTo>
                <a:lnTo>
                  <a:pt x="8671" y="3245"/>
                </a:lnTo>
                <a:lnTo>
                  <a:pt x="9091" y="3692"/>
                </a:lnTo>
                <a:lnTo>
                  <a:pt x="9502" y="4139"/>
                </a:lnTo>
                <a:lnTo>
                  <a:pt x="9511" y="4148"/>
                </a:lnTo>
                <a:lnTo>
                  <a:pt x="9520" y="4166"/>
                </a:lnTo>
                <a:lnTo>
                  <a:pt x="9529" y="4175"/>
                </a:lnTo>
                <a:lnTo>
                  <a:pt x="9538" y="4184"/>
                </a:lnTo>
                <a:lnTo>
                  <a:pt x="9887" y="4595"/>
                </a:lnTo>
                <a:lnTo>
                  <a:pt x="10235" y="5006"/>
                </a:lnTo>
                <a:lnTo>
                  <a:pt x="10593" y="5417"/>
                </a:lnTo>
                <a:lnTo>
                  <a:pt x="10932" y="5819"/>
                </a:lnTo>
                <a:lnTo>
                  <a:pt x="11093" y="6007"/>
                </a:lnTo>
                <a:lnTo>
                  <a:pt x="11066" y="6025"/>
                </a:lnTo>
                <a:lnTo>
                  <a:pt x="10834" y="6159"/>
                </a:lnTo>
                <a:lnTo>
                  <a:pt x="10450" y="6373"/>
                </a:lnTo>
                <a:lnTo>
                  <a:pt x="10110" y="6561"/>
                </a:lnTo>
                <a:lnTo>
                  <a:pt x="10038" y="6624"/>
                </a:lnTo>
                <a:lnTo>
                  <a:pt x="9994" y="6695"/>
                </a:lnTo>
                <a:lnTo>
                  <a:pt x="9895" y="6919"/>
                </a:lnTo>
                <a:lnTo>
                  <a:pt x="9788" y="7196"/>
                </a:lnTo>
                <a:lnTo>
                  <a:pt x="9681" y="7446"/>
                </a:lnTo>
                <a:lnTo>
                  <a:pt x="9538" y="7795"/>
                </a:lnTo>
                <a:lnTo>
                  <a:pt x="9475" y="7857"/>
                </a:lnTo>
                <a:lnTo>
                  <a:pt x="9100" y="7929"/>
                </a:lnTo>
                <a:lnTo>
                  <a:pt x="8671" y="8018"/>
                </a:lnTo>
                <a:lnTo>
                  <a:pt x="8215" y="8116"/>
                </a:lnTo>
                <a:lnTo>
                  <a:pt x="7759" y="8206"/>
                </a:lnTo>
                <a:lnTo>
                  <a:pt x="7473" y="8268"/>
                </a:lnTo>
                <a:lnTo>
                  <a:pt x="7205" y="8322"/>
                </a:lnTo>
                <a:lnTo>
                  <a:pt x="7116" y="8367"/>
                </a:lnTo>
                <a:lnTo>
                  <a:pt x="7035" y="8447"/>
                </a:lnTo>
                <a:lnTo>
                  <a:pt x="6865" y="8751"/>
                </a:lnTo>
                <a:lnTo>
                  <a:pt x="6713" y="8992"/>
                </a:lnTo>
                <a:lnTo>
                  <a:pt x="6517" y="9332"/>
                </a:lnTo>
                <a:lnTo>
                  <a:pt x="6311" y="9672"/>
                </a:lnTo>
                <a:lnTo>
                  <a:pt x="6070" y="9877"/>
                </a:lnTo>
                <a:lnTo>
                  <a:pt x="5703" y="10181"/>
                </a:lnTo>
                <a:lnTo>
                  <a:pt x="5364" y="10458"/>
                </a:lnTo>
                <a:lnTo>
                  <a:pt x="5015" y="10744"/>
                </a:lnTo>
                <a:lnTo>
                  <a:pt x="4935" y="10780"/>
                </a:lnTo>
                <a:lnTo>
                  <a:pt x="4854" y="10780"/>
                </a:lnTo>
                <a:lnTo>
                  <a:pt x="4524" y="10726"/>
                </a:lnTo>
                <a:lnTo>
                  <a:pt x="4157" y="10664"/>
                </a:lnTo>
                <a:lnTo>
                  <a:pt x="3594" y="10566"/>
                </a:lnTo>
                <a:lnTo>
                  <a:pt x="3129" y="10485"/>
                </a:lnTo>
                <a:lnTo>
                  <a:pt x="2682" y="10405"/>
                </a:lnTo>
                <a:lnTo>
                  <a:pt x="2191" y="10324"/>
                </a:lnTo>
                <a:lnTo>
                  <a:pt x="1815" y="10253"/>
                </a:lnTo>
                <a:lnTo>
                  <a:pt x="1458" y="10190"/>
                </a:lnTo>
                <a:lnTo>
                  <a:pt x="1449" y="10244"/>
                </a:lnTo>
                <a:lnTo>
                  <a:pt x="1458" y="10306"/>
                </a:lnTo>
                <a:lnTo>
                  <a:pt x="1485" y="10360"/>
                </a:lnTo>
                <a:lnTo>
                  <a:pt x="1467" y="10360"/>
                </a:lnTo>
                <a:lnTo>
                  <a:pt x="1458" y="10369"/>
                </a:lnTo>
                <a:lnTo>
                  <a:pt x="1458" y="10378"/>
                </a:lnTo>
                <a:lnTo>
                  <a:pt x="1458" y="10387"/>
                </a:lnTo>
                <a:lnTo>
                  <a:pt x="1422" y="10369"/>
                </a:lnTo>
                <a:lnTo>
                  <a:pt x="1404" y="10422"/>
                </a:lnTo>
                <a:lnTo>
                  <a:pt x="1413" y="10503"/>
                </a:lnTo>
                <a:lnTo>
                  <a:pt x="1440" y="10557"/>
                </a:lnTo>
                <a:lnTo>
                  <a:pt x="1368" y="10601"/>
                </a:lnTo>
                <a:lnTo>
                  <a:pt x="1333" y="10637"/>
                </a:lnTo>
                <a:lnTo>
                  <a:pt x="1333" y="10682"/>
                </a:lnTo>
                <a:lnTo>
                  <a:pt x="1333" y="10709"/>
                </a:lnTo>
                <a:lnTo>
                  <a:pt x="1297" y="10789"/>
                </a:lnTo>
                <a:lnTo>
                  <a:pt x="1288" y="10834"/>
                </a:lnTo>
                <a:lnTo>
                  <a:pt x="1225" y="11155"/>
                </a:lnTo>
                <a:lnTo>
                  <a:pt x="1190" y="11236"/>
                </a:lnTo>
                <a:lnTo>
                  <a:pt x="1154" y="11307"/>
                </a:lnTo>
                <a:lnTo>
                  <a:pt x="1154" y="11352"/>
                </a:lnTo>
                <a:lnTo>
                  <a:pt x="1190" y="11441"/>
                </a:lnTo>
                <a:lnTo>
                  <a:pt x="1163" y="11602"/>
                </a:lnTo>
                <a:lnTo>
                  <a:pt x="1118" y="11745"/>
                </a:lnTo>
                <a:lnTo>
                  <a:pt x="1064" y="11826"/>
                </a:lnTo>
                <a:lnTo>
                  <a:pt x="1064" y="11853"/>
                </a:lnTo>
                <a:lnTo>
                  <a:pt x="1118" y="11870"/>
                </a:lnTo>
                <a:lnTo>
                  <a:pt x="1127" y="11915"/>
                </a:lnTo>
                <a:lnTo>
                  <a:pt x="1091" y="12022"/>
                </a:lnTo>
                <a:lnTo>
                  <a:pt x="1091" y="12049"/>
                </a:lnTo>
                <a:lnTo>
                  <a:pt x="1109" y="12085"/>
                </a:lnTo>
                <a:lnTo>
                  <a:pt x="1100" y="12130"/>
                </a:lnTo>
                <a:lnTo>
                  <a:pt x="1047" y="12228"/>
                </a:lnTo>
                <a:lnTo>
                  <a:pt x="1064" y="12228"/>
                </a:lnTo>
                <a:lnTo>
                  <a:pt x="1064" y="12246"/>
                </a:lnTo>
                <a:lnTo>
                  <a:pt x="1020" y="12344"/>
                </a:lnTo>
                <a:lnTo>
                  <a:pt x="975" y="12460"/>
                </a:lnTo>
                <a:lnTo>
                  <a:pt x="957" y="12586"/>
                </a:lnTo>
                <a:lnTo>
                  <a:pt x="1002" y="13184"/>
                </a:lnTo>
                <a:lnTo>
                  <a:pt x="975" y="13256"/>
                </a:lnTo>
                <a:lnTo>
                  <a:pt x="939" y="13283"/>
                </a:lnTo>
                <a:lnTo>
                  <a:pt x="904" y="13327"/>
                </a:lnTo>
                <a:lnTo>
                  <a:pt x="886" y="13390"/>
                </a:lnTo>
                <a:lnTo>
                  <a:pt x="859" y="13497"/>
                </a:lnTo>
                <a:lnTo>
                  <a:pt x="796" y="13596"/>
                </a:lnTo>
                <a:lnTo>
                  <a:pt x="769" y="13765"/>
                </a:lnTo>
                <a:lnTo>
                  <a:pt x="716" y="13891"/>
                </a:lnTo>
                <a:lnTo>
                  <a:pt x="653" y="14007"/>
                </a:lnTo>
                <a:lnTo>
                  <a:pt x="591" y="14069"/>
                </a:lnTo>
                <a:lnTo>
                  <a:pt x="609" y="14087"/>
                </a:lnTo>
                <a:lnTo>
                  <a:pt x="617" y="14087"/>
                </a:lnTo>
                <a:lnTo>
                  <a:pt x="635" y="14069"/>
                </a:lnTo>
                <a:lnTo>
                  <a:pt x="635" y="14105"/>
                </a:lnTo>
                <a:lnTo>
                  <a:pt x="635" y="14123"/>
                </a:lnTo>
                <a:lnTo>
                  <a:pt x="626" y="14114"/>
                </a:lnTo>
                <a:lnTo>
                  <a:pt x="600" y="14105"/>
                </a:lnTo>
                <a:lnTo>
                  <a:pt x="591" y="14096"/>
                </a:lnTo>
                <a:lnTo>
                  <a:pt x="555" y="14257"/>
                </a:lnTo>
                <a:lnTo>
                  <a:pt x="564" y="14293"/>
                </a:lnTo>
                <a:lnTo>
                  <a:pt x="564" y="14320"/>
                </a:lnTo>
                <a:lnTo>
                  <a:pt x="537" y="14329"/>
                </a:lnTo>
                <a:lnTo>
                  <a:pt x="510" y="14346"/>
                </a:lnTo>
                <a:lnTo>
                  <a:pt x="501" y="14373"/>
                </a:lnTo>
                <a:lnTo>
                  <a:pt x="528" y="14391"/>
                </a:lnTo>
                <a:lnTo>
                  <a:pt x="528" y="14418"/>
                </a:lnTo>
                <a:lnTo>
                  <a:pt x="546" y="14418"/>
                </a:lnTo>
                <a:lnTo>
                  <a:pt x="537" y="14454"/>
                </a:lnTo>
                <a:lnTo>
                  <a:pt x="519" y="14463"/>
                </a:lnTo>
                <a:lnTo>
                  <a:pt x="492" y="14454"/>
                </a:lnTo>
                <a:lnTo>
                  <a:pt x="457" y="14436"/>
                </a:lnTo>
                <a:lnTo>
                  <a:pt x="483" y="14436"/>
                </a:lnTo>
                <a:lnTo>
                  <a:pt x="483" y="14418"/>
                </a:lnTo>
                <a:lnTo>
                  <a:pt x="457" y="14427"/>
                </a:lnTo>
                <a:lnTo>
                  <a:pt x="439" y="14436"/>
                </a:lnTo>
                <a:lnTo>
                  <a:pt x="430" y="14445"/>
                </a:lnTo>
                <a:lnTo>
                  <a:pt x="421" y="14463"/>
                </a:lnTo>
                <a:lnTo>
                  <a:pt x="439" y="14489"/>
                </a:lnTo>
                <a:lnTo>
                  <a:pt x="421" y="14498"/>
                </a:lnTo>
                <a:lnTo>
                  <a:pt x="394" y="14525"/>
                </a:lnTo>
                <a:lnTo>
                  <a:pt x="367" y="14534"/>
                </a:lnTo>
                <a:lnTo>
                  <a:pt x="367" y="14552"/>
                </a:lnTo>
                <a:lnTo>
                  <a:pt x="340" y="14570"/>
                </a:lnTo>
                <a:lnTo>
                  <a:pt x="314" y="14597"/>
                </a:lnTo>
                <a:lnTo>
                  <a:pt x="269" y="14659"/>
                </a:lnTo>
                <a:lnTo>
                  <a:pt x="287" y="14686"/>
                </a:lnTo>
                <a:lnTo>
                  <a:pt x="269" y="14731"/>
                </a:lnTo>
                <a:lnTo>
                  <a:pt x="349" y="14695"/>
                </a:lnTo>
                <a:lnTo>
                  <a:pt x="367" y="14722"/>
                </a:lnTo>
                <a:lnTo>
                  <a:pt x="376" y="14811"/>
                </a:lnTo>
                <a:lnTo>
                  <a:pt x="376" y="14856"/>
                </a:lnTo>
                <a:lnTo>
                  <a:pt x="394" y="14910"/>
                </a:lnTo>
                <a:lnTo>
                  <a:pt x="421" y="14927"/>
                </a:lnTo>
                <a:lnTo>
                  <a:pt x="403" y="14936"/>
                </a:lnTo>
                <a:lnTo>
                  <a:pt x="394" y="14936"/>
                </a:lnTo>
                <a:lnTo>
                  <a:pt x="394" y="14954"/>
                </a:lnTo>
                <a:lnTo>
                  <a:pt x="466" y="14945"/>
                </a:lnTo>
                <a:lnTo>
                  <a:pt x="483" y="14918"/>
                </a:lnTo>
                <a:lnTo>
                  <a:pt x="483" y="14874"/>
                </a:lnTo>
                <a:lnTo>
                  <a:pt x="501" y="14811"/>
                </a:lnTo>
                <a:lnTo>
                  <a:pt x="528" y="14829"/>
                </a:lnTo>
                <a:lnTo>
                  <a:pt x="537" y="14829"/>
                </a:lnTo>
                <a:lnTo>
                  <a:pt x="537" y="14820"/>
                </a:lnTo>
                <a:lnTo>
                  <a:pt x="546" y="14811"/>
                </a:lnTo>
                <a:lnTo>
                  <a:pt x="564" y="14811"/>
                </a:lnTo>
                <a:lnTo>
                  <a:pt x="564" y="14784"/>
                </a:lnTo>
                <a:lnTo>
                  <a:pt x="501" y="14731"/>
                </a:lnTo>
                <a:lnTo>
                  <a:pt x="501" y="14713"/>
                </a:lnTo>
                <a:lnTo>
                  <a:pt x="519" y="14695"/>
                </a:lnTo>
                <a:lnTo>
                  <a:pt x="564" y="14677"/>
                </a:lnTo>
                <a:lnTo>
                  <a:pt x="591" y="14659"/>
                </a:lnTo>
                <a:lnTo>
                  <a:pt x="600" y="14632"/>
                </a:lnTo>
                <a:lnTo>
                  <a:pt x="600" y="14597"/>
                </a:lnTo>
                <a:lnTo>
                  <a:pt x="617" y="14579"/>
                </a:lnTo>
                <a:lnTo>
                  <a:pt x="653" y="14615"/>
                </a:lnTo>
                <a:lnTo>
                  <a:pt x="662" y="14597"/>
                </a:lnTo>
                <a:lnTo>
                  <a:pt x="680" y="14579"/>
                </a:lnTo>
                <a:lnTo>
                  <a:pt x="689" y="14570"/>
                </a:lnTo>
                <a:lnTo>
                  <a:pt x="698" y="14561"/>
                </a:lnTo>
                <a:lnTo>
                  <a:pt x="716" y="14606"/>
                </a:lnTo>
                <a:lnTo>
                  <a:pt x="725" y="14624"/>
                </a:lnTo>
                <a:lnTo>
                  <a:pt x="752" y="14650"/>
                </a:lnTo>
                <a:lnTo>
                  <a:pt x="761" y="14659"/>
                </a:lnTo>
                <a:lnTo>
                  <a:pt x="787" y="14686"/>
                </a:lnTo>
                <a:lnTo>
                  <a:pt x="805" y="14668"/>
                </a:lnTo>
                <a:lnTo>
                  <a:pt x="823" y="14659"/>
                </a:lnTo>
                <a:lnTo>
                  <a:pt x="832" y="14677"/>
                </a:lnTo>
                <a:lnTo>
                  <a:pt x="850" y="14713"/>
                </a:lnTo>
                <a:lnTo>
                  <a:pt x="877" y="14713"/>
                </a:lnTo>
                <a:lnTo>
                  <a:pt x="877" y="14686"/>
                </a:lnTo>
                <a:lnTo>
                  <a:pt x="895" y="14686"/>
                </a:lnTo>
                <a:lnTo>
                  <a:pt x="895" y="14695"/>
                </a:lnTo>
                <a:lnTo>
                  <a:pt x="895" y="14722"/>
                </a:lnTo>
                <a:lnTo>
                  <a:pt x="895" y="14731"/>
                </a:lnTo>
                <a:lnTo>
                  <a:pt x="912" y="14722"/>
                </a:lnTo>
                <a:lnTo>
                  <a:pt x="921" y="14722"/>
                </a:lnTo>
                <a:lnTo>
                  <a:pt x="939" y="14731"/>
                </a:lnTo>
                <a:lnTo>
                  <a:pt x="948" y="14686"/>
                </a:lnTo>
                <a:lnTo>
                  <a:pt x="966" y="14668"/>
                </a:lnTo>
                <a:lnTo>
                  <a:pt x="1002" y="14659"/>
                </a:lnTo>
                <a:lnTo>
                  <a:pt x="1047" y="14659"/>
                </a:lnTo>
                <a:lnTo>
                  <a:pt x="1047" y="14677"/>
                </a:lnTo>
                <a:lnTo>
                  <a:pt x="1047" y="14695"/>
                </a:lnTo>
                <a:lnTo>
                  <a:pt x="1047" y="14713"/>
                </a:lnTo>
                <a:lnTo>
                  <a:pt x="1020" y="14722"/>
                </a:lnTo>
                <a:lnTo>
                  <a:pt x="993" y="14740"/>
                </a:lnTo>
                <a:lnTo>
                  <a:pt x="975" y="14767"/>
                </a:lnTo>
                <a:lnTo>
                  <a:pt x="957" y="14784"/>
                </a:lnTo>
                <a:lnTo>
                  <a:pt x="975" y="14784"/>
                </a:lnTo>
                <a:lnTo>
                  <a:pt x="984" y="14793"/>
                </a:lnTo>
                <a:lnTo>
                  <a:pt x="993" y="14793"/>
                </a:lnTo>
                <a:lnTo>
                  <a:pt x="1002" y="14811"/>
                </a:lnTo>
                <a:lnTo>
                  <a:pt x="1029" y="14749"/>
                </a:lnTo>
                <a:lnTo>
                  <a:pt x="1055" y="14722"/>
                </a:lnTo>
                <a:lnTo>
                  <a:pt x="1091" y="14713"/>
                </a:lnTo>
                <a:lnTo>
                  <a:pt x="1091" y="14686"/>
                </a:lnTo>
                <a:lnTo>
                  <a:pt x="1064" y="14686"/>
                </a:lnTo>
                <a:lnTo>
                  <a:pt x="1064" y="14659"/>
                </a:lnTo>
                <a:lnTo>
                  <a:pt x="1100" y="14650"/>
                </a:lnTo>
                <a:lnTo>
                  <a:pt x="1136" y="14641"/>
                </a:lnTo>
                <a:lnTo>
                  <a:pt x="1163" y="14650"/>
                </a:lnTo>
                <a:lnTo>
                  <a:pt x="1198" y="14659"/>
                </a:lnTo>
                <a:lnTo>
                  <a:pt x="1172" y="14668"/>
                </a:lnTo>
                <a:lnTo>
                  <a:pt x="1136" y="14686"/>
                </a:lnTo>
                <a:lnTo>
                  <a:pt x="1127" y="14704"/>
                </a:lnTo>
                <a:lnTo>
                  <a:pt x="1136" y="14731"/>
                </a:lnTo>
                <a:lnTo>
                  <a:pt x="1136" y="14758"/>
                </a:lnTo>
                <a:lnTo>
                  <a:pt x="1109" y="14758"/>
                </a:lnTo>
                <a:lnTo>
                  <a:pt x="1109" y="14784"/>
                </a:lnTo>
                <a:lnTo>
                  <a:pt x="1127" y="14793"/>
                </a:lnTo>
                <a:lnTo>
                  <a:pt x="1136" y="14811"/>
                </a:lnTo>
                <a:lnTo>
                  <a:pt x="1181" y="14758"/>
                </a:lnTo>
                <a:lnTo>
                  <a:pt x="1243" y="14758"/>
                </a:lnTo>
                <a:lnTo>
                  <a:pt x="1306" y="14767"/>
                </a:lnTo>
                <a:lnTo>
                  <a:pt x="1350" y="14758"/>
                </a:lnTo>
                <a:lnTo>
                  <a:pt x="1368" y="14758"/>
                </a:lnTo>
                <a:lnTo>
                  <a:pt x="1368" y="14784"/>
                </a:lnTo>
                <a:lnTo>
                  <a:pt x="1395" y="14784"/>
                </a:lnTo>
                <a:lnTo>
                  <a:pt x="1404" y="14758"/>
                </a:lnTo>
                <a:lnTo>
                  <a:pt x="1422" y="14740"/>
                </a:lnTo>
                <a:lnTo>
                  <a:pt x="1449" y="14722"/>
                </a:lnTo>
                <a:lnTo>
                  <a:pt x="1547" y="14695"/>
                </a:lnTo>
                <a:lnTo>
                  <a:pt x="1574" y="14677"/>
                </a:lnTo>
                <a:lnTo>
                  <a:pt x="1619" y="14659"/>
                </a:lnTo>
                <a:lnTo>
                  <a:pt x="1654" y="14668"/>
                </a:lnTo>
                <a:lnTo>
                  <a:pt x="1690" y="14695"/>
                </a:lnTo>
                <a:lnTo>
                  <a:pt x="1717" y="14713"/>
                </a:lnTo>
                <a:lnTo>
                  <a:pt x="1708" y="14695"/>
                </a:lnTo>
                <a:lnTo>
                  <a:pt x="1690" y="14677"/>
                </a:lnTo>
                <a:lnTo>
                  <a:pt x="1681" y="14659"/>
                </a:lnTo>
                <a:lnTo>
                  <a:pt x="1753" y="14659"/>
                </a:lnTo>
                <a:lnTo>
                  <a:pt x="1788" y="14632"/>
                </a:lnTo>
                <a:lnTo>
                  <a:pt x="1931" y="14740"/>
                </a:lnTo>
                <a:lnTo>
                  <a:pt x="1976" y="14784"/>
                </a:lnTo>
                <a:lnTo>
                  <a:pt x="2057" y="14784"/>
                </a:lnTo>
                <a:lnTo>
                  <a:pt x="2083" y="14793"/>
                </a:lnTo>
                <a:lnTo>
                  <a:pt x="2101" y="14811"/>
                </a:lnTo>
                <a:lnTo>
                  <a:pt x="2128" y="14838"/>
                </a:lnTo>
                <a:lnTo>
                  <a:pt x="2137" y="14856"/>
                </a:lnTo>
                <a:lnTo>
                  <a:pt x="2155" y="14856"/>
                </a:lnTo>
                <a:lnTo>
                  <a:pt x="2155" y="14829"/>
                </a:lnTo>
                <a:lnTo>
                  <a:pt x="2182" y="14829"/>
                </a:lnTo>
                <a:lnTo>
                  <a:pt x="2200" y="14847"/>
                </a:lnTo>
                <a:lnTo>
                  <a:pt x="2289" y="14865"/>
                </a:lnTo>
                <a:lnTo>
                  <a:pt x="2307" y="14874"/>
                </a:lnTo>
                <a:lnTo>
                  <a:pt x="2343" y="14927"/>
                </a:lnTo>
                <a:lnTo>
                  <a:pt x="2343" y="14945"/>
                </a:lnTo>
                <a:lnTo>
                  <a:pt x="2307" y="14927"/>
                </a:lnTo>
                <a:lnTo>
                  <a:pt x="2253" y="14963"/>
                </a:lnTo>
                <a:lnTo>
                  <a:pt x="2182" y="14999"/>
                </a:lnTo>
                <a:lnTo>
                  <a:pt x="2146" y="15035"/>
                </a:lnTo>
                <a:lnTo>
                  <a:pt x="2182" y="15079"/>
                </a:lnTo>
                <a:lnTo>
                  <a:pt x="2200" y="15079"/>
                </a:lnTo>
                <a:lnTo>
                  <a:pt x="2200" y="15053"/>
                </a:lnTo>
                <a:lnTo>
                  <a:pt x="2352" y="15178"/>
                </a:lnTo>
                <a:lnTo>
                  <a:pt x="2405" y="15196"/>
                </a:lnTo>
                <a:lnTo>
                  <a:pt x="2432" y="15231"/>
                </a:lnTo>
                <a:lnTo>
                  <a:pt x="2486" y="15321"/>
                </a:lnTo>
                <a:lnTo>
                  <a:pt x="2646" y="15508"/>
                </a:lnTo>
                <a:lnTo>
                  <a:pt x="2682" y="15562"/>
                </a:lnTo>
                <a:lnTo>
                  <a:pt x="2691" y="15660"/>
                </a:lnTo>
                <a:lnTo>
                  <a:pt x="2727" y="15723"/>
                </a:lnTo>
                <a:lnTo>
                  <a:pt x="2736" y="15777"/>
                </a:lnTo>
                <a:lnTo>
                  <a:pt x="2754" y="15803"/>
                </a:lnTo>
                <a:lnTo>
                  <a:pt x="2781" y="15821"/>
                </a:lnTo>
                <a:lnTo>
                  <a:pt x="2843" y="15839"/>
                </a:lnTo>
                <a:lnTo>
                  <a:pt x="2879" y="15866"/>
                </a:lnTo>
                <a:lnTo>
                  <a:pt x="2941" y="15955"/>
                </a:lnTo>
                <a:lnTo>
                  <a:pt x="3022" y="16170"/>
                </a:lnTo>
                <a:lnTo>
                  <a:pt x="3084" y="16268"/>
                </a:lnTo>
                <a:lnTo>
                  <a:pt x="3183" y="16375"/>
                </a:lnTo>
                <a:lnTo>
                  <a:pt x="3210" y="16429"/>
                </a:lnTo>
                <a:lnTo>
                  <a:pt x="3227" y="16492"/>
                </a:lnTo>
                <a:lnTo>
                  <a:pt x="3236" y="16626"/>
                </a:lnTo>
                <a:lnTo>
                  <a:pt x="3245" y="16697"/>
                </a:lnTo>
                <a:lnTo>
                  <a:pt x="3281" y="16787"/>
                </a:lnTo>
                <a:lnTo>
                  <a:pt x="3397" y="17010"/>
                </a:lnTo>
                <a:lnTo>
                  <a:pt x="3496" y="17108"/>
                </a:lnTo>
                <a:lnTo>
                  <a:pt x="3585" y="17242"/>
                </a:lnTo>
                <a:lnTo>
                  <a:pt x="3657" y="17341"/>
                </a:lnTo>
                <a:lnTo>
                  <a:pt x="3692" y="17368"/>
                </a:lnTo>
                <a:lnTo>
                  <a:pt x="3844" y="17475"/>
                </a:lnTo>
                <a:lnTo>
                  <a:pt x="4112" y="17797"/>
                </a:lnTo>
                <a:lnTo>
                  <a:pt x="4193" y="17904"/>
                </a:lnTo>
                <a:lnTo>
                  <a:pt x="4202" y="17949"/>
                </a:lnTo>
                <a:lnTo>
                  <a:pt x="4202" y="17984"/>
                </a:lnTo>
                <a:lnTo>
                  <a:pt x="4166" y="18029"/>
                </a:lnTo>
                <a:lnTo>
                  <a:pt x="4157" y="18065"/>
                </a:lnTo>
                <a:lnTo>
                  <a:pt x="4166" y="18092"/>
                </a:lnTo>
                <a:lnTo>
                  <a:pt x="4175" y="18127"/>
                </a:lnTo>
                <a:lnTo>
                  <a:pt x="4264" y="18297"/>
                </a:lnTo>
                <a:lnTo>
                  <a:pt x="4524" y="18628"/>
                </a:lnTo>
                <a:lnTo>
                  <a:pt x="4729" y="18816"/>
                </a:lnTo>
                <a:lnTo>
                  <a:pt x="4801" y="18932"/>
                </a:lnTo>
                <a:lnTo>
                  <a:pt x="4845" y="18976"/>
                </a:lnTo>
                <a:lnTo>
                  <a:pt x="4899" y="18959"/>
                </a:lnTo>
                <a:lnTo>
                  <a:pt x="4962" y="19182"/>
                </a:lnTo>
                <a:lnTo>
                  <a:pt x="5060" y="19343"/>
                </a:lnTo>
                <a:lnTo>
                  <a:pt x="5113" y="19504"/>
                </a:lnTo>
                <a:lnTo>
                  <a:pt x="5194" y="19593"/>
                </a:lnTo>
                <a:lnTo>
                  <a:pt x="5382" y="19763"/>
                </a:lnTo>
                <a:lnTo>
                  <a:pt x="5534" y="19951"/>
                </a:lnTo>
                <a:lnTo>
                  <a:pt x="5784" y="20407"/>
                </a:lnTo>
                <a:lnTo>
                  <a:pt x="6016" y="20979"/>
                </a:lnTo>
                <a:lnTo>
                  <a:pt x="6150" y="21166"/>
                </a:lnTo>
                <a:lnTo>
                  <a:pt x="6231" y="21291"/>
                </a:lnTo>
                <a:lnTo>
                  <a:pt x="6427" y="21765"/>
                </a:lnTo>
                <a:lnTo>
                  <a:pt x="6508" y="21872"/>
                </a:lnTo>
                <a:lnTo>
                  <a:pt x="6624" y="21908"/>
                </a:lnTo>
                <a:lnTo>
                  <a:pt x="6722" y="21917"/>
                </a:lnTo>
                <a:lnTo>
                  <a:pt x="6839" y="21944"/>
                </a:lnTo>
                <a:lnTo>
                  <a:pt x="6937" y="21998"/>
                </a:lnTo>
                <a:lnTo>
                  <a:pt x="7008" y="22078"/>
                </a:lnTo>
                <a:lnTo>
                  <a:pt x="7044" y="22159"/>
                </a:lnTo>
                <a:lnTo>
                  <a:pt x="7053" y="22266"/>
                </a:lnTo>
                <a:lnTo>
                  <a:pt x="7044" y="22355"/>
                </a:lnTo>
                <a:lnTo>
                  <a:pt x="6999" y="22427"/>
                </a:lnTo>
                <a:lnTo>
                  <a:pt x="6937" y="22507"/>
                </a:lnTo>
                <a:lnTo>
                  <a:pt x="6901" y="22588"/>
                </a:lnTo>
                <a:lnTo>
                  <a:pt x="6910" y="22668"/>
                </a:lnTo>
                <a:lnTo>
                  <a:pt x="6946" y="22757"/>
                </a:lnTo>
                <a:lnTo>
                  <a:pt x="6964" y="22775"/>
                </a:lnTo>
                <a:lnTo>
                  <a:pt x="7008" y="22784"/>
                </a:lnTo>
                <a:lnTo>
                  <a:pt x="7008" y="22802"/>
                </a:lnTo>
                <a:lnTo>
                  <a:pt x="7008" y="22883"/>
                </a:lnTo>
                <a:lnTo>
                  <a:pt x="7008" y="22900"/>
                </a:lnTo>
                <a:lnTo>
                  <a:pt x="7035" y="22936"/>
                </a:lnTo>
                <a:lnTo>
                  <a:pt x="7107" y="23026"/>
                </a:lnTo>
                <a:lnTo>
                  <a:pt x="7134" y="23043"/>
                </a:lnTo>
                <a:lnTo>
                  <a:pt x="7178" y="23061"/>
                </a:lnTo>
                <a:lnTo>
                  <a:pt x="7277" y="23133"/>
                </a:lnTo>
                <a:lnTo>
                  <a:pt x="7321" y="23142"/>
                </a:lnTo>
                <a:lnTo>
                  <a:pt x="7357" y="23124"/>
                </a:lnTo>
                <a:lnTo>
                  <a:pt x="7348" y="23088"/>
                </a:lnTo>
                <a:lnTo>
                  <a:pt x="7321" y="23043"/>
                </a:lnTo>
                <a:lnTo>
                  <a:pt x="7330" y="23008"/>
                </a:lnTo>
                <a:lnTo>
                  <a:pt x="7402" y="23008"/>
                </a:lnTo>
                <a:lnTo>
                  <a:pt x="7473" y="23106"/>
                </a:lnTo>
                <a:lnTo>
                  <a:pt x="7598" y="23312"/>
                </a:lnTo>
                <a:lnTo>
                  <a:pt x="7643" y="23338"/>
                </a:lnTo>
                <a:lnTo>
                  <a:pt x="7732" y="23374"/>
                </a:lnTo>
                <a:lnTo>
                  <a:pt x="7777" y="23401"/>
                </a:lnTo>
                <a:lnTo>
                  <a:pt x="7804" y="23437"/>
                </a:lnTo>
                <a:lnTo>
                  <a:pt x="7849" y="23544"/>
                </a:lnTo>
                <a:lnTo>
                  <a:pt x="7875" y="23589"/>
                </a:lnTo>
                <a:lnTo>
                  <a:pt x="7884" y="23607"/>
                </a:lnTo>
                <a:lnTo>
                  <a:pt x="7875" y="23651"/>
                </a:lnTo>
                <a:lnTo>
                  <a:pt x="7884" y="23669"/>
                </a:lnTo>
                <a:lnTo>
                  <a:pt x="7902" y="23687"/>
                </a:lnTo>
                <a:lnTo>
                  <a:pt x="7947" y="23714"/>
                </a:lnTo>
                <a:lnTo>
                  <a:pt x="7965" y="23741"/>
                </a:lnTo>
                <a:lnTo>
                  <a:pt x="8009" y="23893"/>
                </a:lnTo>
                <a:lnTo>
                  <a:pt x="8036" y="23937"/>
                </a:lnTo>
                <a:lnTo>
                  <a:pt x="8179" y="24080"/>
                </a:lnTo>
                <a:lnTo>
                  <a:pt x="8224" y="24152"/>
                </a:lnTo>
                <a:lnTo>
                  <a:pt x="8170" y="24196"/>
                </a:lnTo>
                <a:lnTo>
                  <a:pt x="8179" y="24232"/>
                </a:lnTo>
                <a:lnTo>
                  <a:pt x="8233" y="24286"/>
                </a:lnTo>
                <a:lnTo>
                  <a:pt x="8251" y="24313"/>
                </a:lnTo>
                <a:lnTo>
                  <a:pt x="8260" y="24348"/>
                </a:lnTo>
                <a:lnTo>
                  <a:pt x="8269" y="24420"/>
                </a:lnTo>
                <a:lnTo>
                  <a:pt x="8278" y="24456"/>
                </a:lnTo>
                <a:lnTo>
                  <a:pt x="8313" y="24536"/>
                </a:lnTo>
                <a:lnTo>
                  <a:pt x="8367" y="24617"/>
                </a:lnTo>
                <a:lnTo>
                  <a:pt x="8430" y="24688"/>
                </a:lnTo>
                <a:lnTo>
                  <a:pt x="8492" y="24733"/>
                </a:lnTo>
                <a:lnTo>
                  <a:pt x="8519" y="24760"/>
                </a:lnTo>
                <a:lnTo>
                  <a:pt x="8546" y="24831"/>
                </a:lnTo>
                <a:lnTo>
                  <a:pt x="8582" y="24858"/>
                </a:lnTo>
                <a:lnTo>
                  <a:pt x="8617" y="24876"/>
                </a:lnTo>
                <a:lnTo>
                  <a:pt x="8653" y="24912"/>
                </a:lnTo>
                <a:lnTo>
                  <a:pt x="8707" y="24983"/>
                </a:lnTo>
                <a:lnTo>
                  <a:pt x="8751" y="25046"/>
                </a:lnTo>
                <a:lnTo>
                  <a:pt x="8778" y="25117"/>
                </a:lnTo>
                <a:lnTo>
                  <a:pt x="8787" y="25198"/>
                </a:lnTo>
                <a:lnTo>
                  <a:pt x="8796" y="25269"/>
                </a:lnTo>
                <a:lnTo>
                  <a:pt x="8778" y="25475"/>
                </a:lnTo>
                <a:lnTo>
                  <a:pt x="8796" y="25564"/>
                </a:lnTo>
                <a:lnTo>
                  <a:pt x="8859" y="25707"/>
                </a:lnTo>
                <a:lnTo>
                  <a:pt x="8868" y="25787"/>
                </a:lnTo>
                <a:lnTo>
                  <a:pt x="8796" y="25930"/>
                </a:lnTo>
                <a:lnTo>
                  <a:pt x="8796" y="26109"/>
                </a:lnTo>
                <a:lnTo>
                  <a:pt x="8751" y="26172"/>
                </a:lnTo>
                <a:lnTo>
                  <a:pt x="8671" y="26199"/>
                </a:lnTo>
                <a:lnTo>
                  <a:pt x="8599" y="26199"/>
                </a:lnTo>
                <a:lnTo>
                  <a:pt x="8528" y="26181"/>
                </a:lnTo>
                <a:lnTo>
                  <a:pt x="8447" y="26181"/>
                </a:lnTo>
                <a:lnTo>
                  <a:pt x="8501" y="26306"/>
                </a:lnTo>
                <a:lnTo>
                  <a:pt x="8546" y="26360"/>
                </a:lnTo>
                <a:lnTo>
                  <a:pt x="8599" y="26395"/>
                </a:lnTo>
                <a:lnTo>
                  <a:pt x="8635" y="26386"/>
                </a:lnTo>
                <a:lnTo>
                  <a:pt x="8680" y="26351"/>
                </a:lnTo>
                <a:lnTo>
                  <a:pt x="8698" y="26360"/>
                </a:lnTo>
                <a:lnTo>
                  <a:pt x="8707" y="26386"/>
                </a:lnTo>
                <a:lnTo>
                  <a:pt x="8716" y="26422"/>
                </a:lnTo>
                <a:lnTo>
                  <a:pt x="8707" y="26458"/>
                </a:lnTo>
                <a:lnTo>
                  <a:pt x="8698" y="26476"/>
                </a:lnTo>
                <a:lnTo>
                  <a:pt x="8707" y="26574"/>
                </a:lnTo>
                <a:lnTo>
                  <a:pt x="8796" y="26699"/>
                </a:lnTo>
                <a:lnTo>
                  <a:pt x="8993" y="26896"/>
                </a:lnTo>
                <a:lnTo>
                  <a:pt x="9493" y="27727"/>
                </a:lnTo>
                <a:lnTo>
                  <a:pt x="9475" y="27718"/>
                </a:lnTo>
                <a:lnTo>
                  <a:pt x="9449" y="27709"/>
                </a:lnTo>
                <a:lnTo>
                  <a:pt x="9431" y="27700"/>
                </a:lnTo>
                <a:lnTo>
                  <a:pt x="9404" y="27781"/>
                </a:lnTo>
                <a:lnTo>
                  <a:pt x="9404" y="27808"/>
                </a:lnTo>
                <a:lnTo>
                  <a:pt x="9431" y="27825"/>
                </a:lnTo>
                <a:lnTo>
                  <a:pt x="9475" y="27870"/>
                </a:lnTo>
                <a:lnTo>
                  <a:pt x="9565" y="28040"/>
                </a:lnTo>
                <a:lnTo>
                  <a:pt x="9601" y="28085"/>
                </a:lnTo>
                <a:lnTo>
                  <a:pt x="9654" y="28138"/>
                </a:lnTo>
                <a:lnTo>
                  <a:pt x="9690" y="28165"/>
                </a:lnTo>
                <a:lnTo>
                  <a:pt x="9735" y="28183"/>
                </a:lnTo>
                <a:lnTo>
                  <a:pt x="9922" y="28246"/>
                </a:lnTo>
                <a:lnTo>
                  <a:pt x="9985" y="28246"/>
                </a:lnTo>
                <a:lnTo>
                  <a:pt x="9967" y="28192"/>
                </a:lnTo>
                <a:lnTo>
                  <a:pt x="9967" y="28156"/>
                </a:lnTo>
                <a:lnTo>
                  <a:pt x="10012" y="28120"/>
                </a:lnTo>
                <a:lnTo>
                  <a:pt x="10074" y="28094"/>
                </a:lnTo>
                <a:lnTo>
                  <a:pt x="10128" y="28085"/>
                </a:lnTo>
                <a:lnTo>
                  <a:pt x="10173" y="28111"/>
                </a:lnTo>
                <a:lnTo>
                  <a:pt x="10262" y="28201"/>
                </a:lnTo>
                <a:lnTo>
                  <a:pt x="10307" y="28228"/>
                </a:lnTo>
                <a:lnTo>
                  <a:pt x="10360" y="28237"/>
                </a:lnTo>
                <a:lnTo>
                  <a:pt x="10396" y="28263"/>
                </a:lnTo>
                <a:lnTo>
                  <a:pt x="10414" y="28308"/>
                </a:lnTo>
                <a:lnTo>
                  <a:pt x="10539" y="28469"/>
                </a:lnTo>
                <a:lnTo>
                  <a:pt x="10584" y="28505"/>
                </a:lnTo>
                <a:lnTo>
                  <a:pt x="10691" y="28514"/>
                </a:lnTo>
                <a:lnTo>
                  <a:pt x="10771" y="28532"/>
                </a:lnTo>
                <a:lnTo>
                  <a:pt x="10816" y="28540"/>
                </a:lnTo>
                <a:lnTo>
                  <a:pt x="10825" y="28514"/>
                </a:lnTo>
                <a:lnTo>
                  <a:pt x="10816" y="28469"/>
                </a:lnTo>
                <a:lnTo>
                  <a:pt x="10807" y="28415"/>
                </a:lnTo>
                <a:lnTo>
                  <a:pt x="10834" y="28397"/>
                </a:lnTo>
                <a:lnTo>
                  <a:pt x="10852" y="28380"/>
                </a:lnTo>
                <a:lnTo>
                  <a:pt x="10879" y="28362"/>
                </a:lnTo>
                <a:lnTo>
                  <a:pt x="10914" y="28344"/>
                </a:lnTo>
                <a:lnTo>
                  <a:pt x="10932" y="28344"/>
                </a:lnTo>
                <a:lnTo>
                  <a:pt x="10950" y="28389"/>
                </a:lnTo>
                <a:lnTo>
                  <a:pt x="10932" y="28424"/>
                </a:lnTo>
                <a:lnTo>
                  <a:pt x="10906" y="28469"/>
                </a:lnTo>
                <a:lnTo>
                  <a:pt x="10888" y="28514"/>
                </a:lnTo>
                <a:lnTo>
                  <a:pt x="10888" y="28514"/>
                </a:lnTo>
                <a:lnTo>
                  <a:pt x="10914" y="28496"/>
                </a:lnTo>
                <a:lnTo>
                  <a:pt x="10941" y="28487"/>
                </a:lnTo>
                <a:lnTo>
                  <a:pt x="10968" y="28496"/>
                </a:lnTo>
                <a:lnTo>
                  <a:pt x="10995" y="28514"/>
                </a:lnTo>
                <a:lnTo>
                  <a:pt x="10923" y="28558"/>
                </a:lnTo>
                <a:lnTo>
                  <a:pt x="10888" y="28558"/>
                </a:lnTo>
                <a:lnTo>
                  <a:pt x="11040" y="28666"/>
                </a:lnTo>
                <a:lnTo>
                  <a:pt x="11183" y="28809"/>
                </a:lnTo>
                <a:lnTo>
                  <a:pt x="11227" y="28853"/>
                </a:lnTo>
                <a:lnTo>
                  <a:pt x="11281" y="28871"/>
                </a:lnTo>
                <a:lnTo>
                  <a:pt x="11290" y="28862"/>
                </a:lnTo>
                <a:lnTo>
                  <a:pt x="11335" y="28826"/>
                </a:lnTo>
                <a:lnTo>
                  <a:pt x="11343" y="28826"/>
                </a:lnTo>
                <a:lnTo>
                  <a:pt x="11370" y="28835"/>
                </a:lnTo>
                <a:lnTo>
                  <a:pt x="11540" y="28978"/>
                </a:lnTo>
                <a:lnTo>
                  <a:pt x="11594" y="29005"/>
                </a:lnTo>
                <a:lnTo>
                  <a:pt x="11621" y="29023"/>
                </a:lnTo>
                <a:lnTo>
                  <a:pt x="11719" y="29157"/>
                </a:lnTo>
                <a:lnTo>
                  <a:pt x="11755" y="29193"/>
                </a:lnTo>
                <a:lnTo>
                  <a:pt x="11808" y="29229"/>
                </a:lnTo>
                <a:lnTo>
                  <a:pt x="11862" y="29256"/>
                </a:lnTo>
                <a:lnTo>
                  <a:pt x="11924" y="29273"/>
                </a:lnTo>
                <a:lnTo>
                  <a:pt x="11987" y="29300"/>
                </a:lnTo>
                <a:lnTo>
                  <a:pt x="12032" y="29363"/>
                </a:lnTo>
                <a:lnTo>
                  <a:pt x="12067" y="29434"/>
                </a:lnTo>
                <a:lnTo>
                  <a:pt x="12103" y="29488"/>
                </a:lnTo>
                <a:lnTo>
                  <a:pt x="12139" y="29506"/>
                </a:lnTo>
                <a:lnTo>
                  <a:pt x="12210" y="29515"/>
                </a:lnTo>
                <a:lnTo>
                  <a:pt x="12237" y="29533"/>
                </a:lnTo>
                <a:lnTo>
                  <a:pt x="12264" y="29568"/>
                </a:lnTo>
                <a:lnTo>
                  <a:pt x="12318" y="29658"/>
                </a:lnTo>
                <a:lnTo>
                  <a:pt x="12336" y="29676"/>
                </a:lnTo>
                <a:lnTo>
                  <a:pt x="12354" y="29694"/>
                </a:lnTo>
                <a:lnTo>
                  <a:pt x="12380" y="29774"/>
                </a:lnTo>
                <a:lnTo>
                  <a:pt x="12407" y="29792"/>
                </a:lnTo>
                <a:lnTo>
                  <a:pt x="12479" y="29792"/>
                </a:lnTo>
                <a:lnTo>
                  <a:pt x="12514" y="29801"/>
                </a:lnTo>
                <a:lnTo>
                  <a:pt x="12541" y="29819"/>
                </a:lnTo>
                <a:lnTo>
                  <a:pt x="12595" y="29881"/>
                </a:lnTo>
                <a:lnTo>
                  <a:pt x="12613" y="29962"/>
                </a:lnTo>
                <a:lnTo>
                  <a:pt x="12631" y="30051"/>
                </a:lnTo>
                <a:lnTo>
                  <a:pt x="12648" y="30123"/>
                </a:lnTo>
                <a:lnTo>
                  <a:pt x="12765" y="30310"/>
                </a:lnTo>
                <a:lnTo>
                  <a:pt x="12854" y="30632"/>
                </a:lnTo>
                <a:lnTo>
                  <a:pt x="12943" y="30775"/>
                </a:lnTo>
                <a:lnTo>
                  <a:pt x="13051" y="30784"/>
                </a:lnTo>
                <a:lnTo>
                  <a:pt x="13051" y="30766"/>
                </a:lnTo>
                <a:lnTo>
                  <a:pt x="12970" y="30730"/>
                </a:lnTo>
                <a:lnTo>
                  <a:pt x="12934" y="30704"/>
                </a:lnTo>
                <a:lnTo>
                  <a:pt x="12934" y="30641"/>
                </a:lnTo>
                <a:lnTo>
                  <a:pt x="12961" y="30641"/>
                </a:lnTo>
                <a:lnTo>
                  <a:pt x="12988" y="30668"/>
                </a:lnTo>
                <a:lnTo>
                  <a:pt x="13051" y="30650"/>
                </a:lnTo>
                <a:lnTo>
                  <a:pt x="13069" y="30686"/>
                </a:lnTo>
                <a:lnTo>
                  <a:pt x="13078" y="30739"/>
                </a:lnTo>
                <a:lnTo>
                  <a:pt x="13104" y="30775"/>
                </a:lnTo>
                <a:lnTo>
                  <a:pt x="13149" y="30838"/>
                </a:lnTo>
                <a:lnTo>
                  <a:pt x="13185" y="30891"/>
                </a:lnTo>
                <a:lnTo>
                  <a:pt x="13212" y="30972"/>
                </a:lnTo>
                <a:lnTo>
                  <a:pt x="13238" y="31061"/>
                </a:lnTo>
                <a:lnTo>
                  <a:pt x="13238" y="31142"/>
                </a:lnTo>
                <a:lnTo>
                  <a:pt x="13256" y="31124"/>
                </a:lnTo>
                <a:lnTo>
                  <a:pt x="13274" y="31106"/>
                </a:lnTo>
                <a:lnTo>
                  <a:pt x="13283" y="31097"/>
                </a:lnTo>
                <a:lnTo>
                  <a:pt x="13310" y="31186"/>
                </a:lnTo>
                <a:lnTo>
                  <a:pt x="13319" y="31293"/>
                </a:lnTo>
                <a:lnTo>
                  <a:pt x="13337" y="31392"/>
                </a:lnTo>
                <a:lnTo>
                  <a:pt x="13390" y="31428"/>
                </a:lnTo>
                <a:lnTo>
                  <a:pt x="13372" y="31454"/>
                </a:lnTo>
                <a:lnTo>
                  <a:pt x="13364" y="31508"/>
                </a:lnTo>
                <a:lnTo>
                  <a:pt x="13355" y="31553"/>
                </a:lnTo>
                <a:lnTo>
                  <a:pt x="13364" y="31579"/>
                </a:lnTo>
                <a:lnTo>
                  <a:pt x="13390" y="31615"/>
                </a:lnTo>
                <a:lnTo>
                  <a:pt x="13399" y="31642"/>
                </a:lnTo>
                <a:lnTo>
                  <a:pt x="13390" y="31696"/>
                </a:lnTo>
                <a:lnTo>
                  <a:pt x="13417" y="31767"/>
                </a:lnTo>
                <a:lnTo>
                  <a:pt x="13471" y="31839"/>
                </a:lnTo>
                <a:lnTo>
                  <a:pt x="13533" y="31874"/>
                </a:lnTo>
                <a:lnTo>
                  <a:pt x="13587" y="31874"/>
                </a:lnTo>
                <a:lnTo>
                  <a:pt x="13578" y="31901"/>
                </a:lnTo>
                <a:lnTo>
                  <a:pt x="13569" y="31928"/>
                </a:lnTo>
                <a:lnTo>
                  <a:pt x="13578" y="31955"/>
                </a:lnTo>
                <a:lnTo>
                  <a:pt x="13587" y="31991"/>
                </a:lnTo>
                <a:lnTo>
                  <a:pt x="13641" y="31946"/>
                </a:lnTo>
                <a:lnTo>
                  <a:pt x="13676" y="31991"/>
                </a:lnTo>
                <a:lnTo>
                  <a:pt x="13694" y="32062"/>
                </a:lnTo>
                <a:lnTo>
                  <a:pt x="13667" y="32107"/>
                </a:lnTo>
                <a:lnTo>
                  <a:pt x="13659" y="32125"/>
                </a:lnTo>
                <a:lnTo>
                  <a:pt x="13721" y="32259"/>
                </a:lnTo>
                <a:lnTo>
                  <a:pt x="13712" y="32304"/>
                </a:lnTo>
                <a:lnTo>
                  <a:pt x="13694" y="32357"/>
                </a:lnTo>
                <a:lnTo>
                  <a:pt x="13667" y="32402"/>
                </a:lnTo>
                <a:lnTo>
                  <a:pt x="13632" y="32438"/>
                </a:lnTo>
                <a:lnTo>
                  <a:pt x="13694" y="32581"/>
                </a:lnTo>
                <a:lnTo>
                  <a:pt x="13739" y="32643"/>
                </a:lnTo>
                <a:lnTo>
                  <a:pt x="13810" y="32625"/>
                </a:lnTo>
                <a:lnTo>
                  <a:pt x="13864" y="32652"/>
                </a:lnTo>
                <a:lnTo>
                  <a:pt x="13936" y="32670"/>
                </a:lnTo>
                <a:lnTo>
                  <a:pt x="13998" y="32697"/>
                </a:lnTo>
                <a:lnTo>
                  <a:pt x="14025" y="32750"/>
                </a:lnTo>
                <a:lnTo>
                  <a:pt x="14034" y="32795"/>
                </a:lnTo>
                <a:lnTo>
                  <a:pt x="14052" y="32822"/>
                </a:lnTo>
                <a:lnTo>
                  <a:pt x="14079" y="32849"/>
                </a:lnTo>
                <a:lnTo>
                  <a:pt x="14096" y="32858"/>
                </a:lnTo>
                <a:lnTo>
                  <a:pt x="14132" y="32884"/>
                </a:lnTo>
                <a:lnTo>
                  <a:pt x="14186" y="32983"/>
                </a:lnTo>
                <a:lnTo>
                  <a:pt x="14222" y="33028"/>
                </a:lnTo>
                <a:lnTo>
                  <a:pt x="14204" y="33063"/>
                </a:lnTo>
                <a:lnTo>
                  <a:pt x="14177" y="33090"/>
                </a:lnTo>
                <a:lnTo>
                  <a:pt x="14150" y="33090"/>
                </a:lnTo>
                <a:lnTo>
                  <a:pt x="14114" y="33072"/>
                </a:lnTo>
                <a:lnTo>
                  <a:pt x="14061" y="33054"/>
                </a:lnTo>
                <a:lnTo>
                  <a:pt x="13945" y="32849"/>
                </a:lnTo>
                <a:lnTo>
                  <a:pt x="13846" y="32840"/>
                </a:lnTo>
                <a:lnTo>
                  <a:pt x="13846" y="32840"/>
                </a:lnTo>
                <a:lnTo>
                  <a:pt x="13909" y="32884"/>
                </a:lnTo>
                <a:lnTo>
                  <a:pt x="14025" y="33117"/>
                </a:lnTo>
                <a:lnTo>
                  <a:pt x="14204" y="33376"/>
                </a:lnTo>
                <a:lnTo>
                  <a:pt x="14239" y="33448"/>
                </a:lnTo>
                <a:lnTo>
                  <a:pt x="14266" y="33421"/>
                </a:lnTo>
                <a:lnTo>
                  <a:pt x="14239" y="33394"/>
                </a:lnTo>
                <a:lnTo>
                  <a:pt x="14231" y="33358"/>
                </a:lnTo>
                <a:lnTo>
                  <a:pt x="14231" y="33322"/>
                </a:lnTo>
                <a:lnTo>
                  <a:pt x="14222" y="33287"/>
                </a:lnTo>
                <a:lnTo>
                  <a:pt x="14204" y="33251"/>
                </a:lnTo>
                <a:lnTo>
                  <a:pt x="14141" y="33197"/>
                </a:lnTo>
                <a:lnTo>
                  <a:pt x="14132" y="33179"/>
                </a:lnTo>
                <a:lnTo>
                  <a:pt x="14159" y="33162"/>
                </a:lnTo>
                <a:lnTo>
                  <a:pt x="14222" y="33206"/>
                </a:lnTo>
                <a:lnTo>
                  <a:pt x="14374" y="33376"/>
                </a:lnTo>
                <a:lnTo>
                  <a:pt x="14383" y="33403"/>
                </a:lnTo>
                <a:lnTo>
                  <a:pt x="14293" y="33483"/>
                </a:lnTo>
                <a:lnTo>
                  <a:pt x="14284" y="33528"/>
                </a:lnTo>
                <a:lnTo>
                  <a:pt x="14311" y="33582"/>
                </a:lnTo>
                <a:lnTo>
                  <a:pt x="14374" y="33680"/>
                </a:lnTo>
                <a:lnTo>
                  <a:pt x="14454" y="33877"/>
                </a:lnTo>
                <a:lnTo>
                  <a:pt x="14543" y="33993"/>
                </a:lnTo>
                <a:lnTo>
                  <a:pt x="14570" y="34038"/>
                </a:lnTo>
                <a:lnTo>
                  <a:pt x="14570" y="34458"/>
                </a:lnTo>
                <a:lnTo>
                  <a:pt x="14588" y="34610"/>
                </a:lnTo>
                <a:lnTo>
                  <a:pt x="14633" y="34735"/>
                </a:lnTo>
                <a:lnTo>
                  <a:pt x="14651" y="34699"/>
                </a:lnTo>
                <a:lnTo>
                  <a:pt x="14677" y="34601"/>
                </a:lnTo>
                <a:lnTo>
                  <a:pt x="14695" y="34574"/>
                </a:lnTo>
                <a:lnTo>
                  <a:pt x="14740" y="34565"/>
                </a:lnTo>
                <a:lnTo>
                  <a:pt x="14767" y="34583"/>
                </a:lnTo>
                <a:lnTo>
                  <a:pt x="14785" y="34627"/>
                </a:lnTo>
                <a:lnTo>
                  <a:pt x="14785" y="34663"/>
                </a:lnTo>
                <a:lnTo>
                  <a:pt x="14776" y="34681"/>
                </a:lnTo>
                <a:lnTo>
                  <a:pt x="14722" y="34735"/>
                </a:lnTo>
                <a:lnTo>
                  <a:pt x="14677" y="34833"/>
                </a:lnTo>
                <a:lnTo>
                  <a:pt x="14651" y="34869"/>
                </a:lnTo>
                <a:lnTo>
                  <a:pt x="14624" y="34896"/>
                </a:lnTo>
                <a:lnTo>
                  <a:pt x="14597" y="34931"/>
                </a:lnTo>
                <a:lnTo>
                  <a:pt x="14570" y="35074"/>
                </a:lnTo>
                <a:lnTo>
                  <a:pt x="14463" y="35200"/>
                </a:lnTo>
                <a:lnTo>
                  <a:pt x="14436" y="35289"/>
                </a:lnTo>
                <a:lnTo>
                  <a:pt x="14436" y="35432"/>
                </a:lnTo>
                <a:lnTo>
                  <a:pt x="14427" y="35477"/>
                </a:lnTo>
                <a:lnTo>
                  <a:pt x="14409" y="35512"/>
                </a:lnTo>
                <a:lnTo>
                  <a:pt x="14391" y="35548"/>
                </a:lnTo>
                <a:lnTo>
                  <a:pt x="14418" y="35602"/>
                </a:lnTo>
                <a:lnTo>
                  <a:pt x="14463" y="35486"/>
                </a:lnTo>
                <a:lnTo>
                  <a:pt x="14481" y="35486"/>
                </a:lnTo>
                <a:lnTo>
                  <a:pt x="14472" y="35557"/>
                </a:lnTo>
                <a:lnTo>
                  <a:pt x="14445" y="35691"/>
                </a:lnTo>
                <a:lnTo>
                  <a:pt x="14436" y="35754"/>
                </a:lnTo>
                <a:lnTo>
                  <a:pt x="14427" y="35772"/>
                </a:lnTo>
                <a:lnTo>
                  <a:pt x="14383" y="35798"/>
                </a:lnTo>
                <a:lnTo>
                  <a:pt x="14374" y="35816"/>
                </a:lnTo>
                <a:lnTo>
                  <a:pt x="14365" y="35852"/>
                </a:lnTo>
                <a:lnTo>
                  <a:pt x="14365" y="35915"/>
                </a:lnTo>
                <a:lnTo>
                  <a:pt x="14347" y="35950"/>
                </a:lnTo>
                <a:lnTo>
                  <a:pt x="14365" y="36004"/>
                </a:lnTo>
                <a:lnTo>
                  <a:pt x="14391" y="36487"/>
                </a:lnTo>
                <a:lnTo>
                  <a:pt x="14409" y="36496"/>
                </a:lnTo>
                <a:lnTo>
                  <a:pt x="14427" y="36531"/>
                </a:lnTo>
                <a:lnTo>
                  <a:pt x="14436" y="36576"/>
                </a:lnTo>
                <a:lnTo>
                  <a:pt x="14391" y="36558"/>
                </a:lnTo>
                <a:lnTo>
                  <a:pt x="14374" y="36531"/>
                </a:lnTo>
                <a:lnTo>
                  <a:pt x="14329" y="36433"/>
                </a:lnTo>
                <a:lnTo>
                  <a:pt x="14320" y="36353"/>
                </a:lnTo>
                <a:lnTo>
                  <a:pt x="14284" y="36308"/>
                </a:lnTo>
                <a:lnTo>
                  <a:pt x="14150" y="36281"/>
                </a:lnTo>
                <a:lnTo>
                  <a:pt x="14195" y="36344"/>
                </a:lnTo>
                <a:lnTo>
                  <a:pt x="14222" y="36451"/>
                </a:lnTo>
                <a:lnTo>
                  <a:pt x="14266" y="36513"/>
                </a:lnTo>
                <a:lnTo>
                  <a:pt x="14374" y="36603"/>
                </a:lnTo>
                <a:lnTo>
                  <a:pt x="14383" y="36621"/>
                </a:lnTo>
                <a:lnTo>
                  <a:pt x="14391" y="36639"/>
                </a:lnTo>
                <a:lnTo>
                  <a:pt x="14391" y="36656"/>
                </a:lnTo>
                <a:lnTo>
                  <a:pt x="14436" y="36674"/>
                </a:lnTo>
                <a:lnTo>
                  <a:pt x="14445" y="36710"/>
                </a:lnTo>
                <a:lnTo>
                  <a:pt x="14454" y="36764"/>
                </a:lnTo>
                <a:lnTo>
                  <a:pt x="14463" y="36791"/>
                </a:lnTo>
                <a:lnTo>
                  <a:pt x="14481" y="36817"/>
                </a:lnTo>
                <a:lnTo>
                  <a:pt x="14490" y="36835"/>
                </a:lnTo>
                <a:lnTo>
                  <a:pt x="14508" y="36844"/>
                </a:lnTo>
                <a:lnTo>
                  <a:pt x="14526" y="36862"/>
                </a:lnTo>
                <a:lnTo>
                  <a:pt x="14534" y="36889"/>
                </a:lnTo>
                <a:lnTo>
                  <a:pt x="14534" y="36916"/>
                </a:lnTo>
                <a:lnTo>
                  <a:pt x="14543" y="36934"/>
                </a:lnTo>
                <a:lnTo>
                  <a:pt x="14588" y="36934"/>
                </a:lnTo>
                <a:lnTo>
                  <a:pt x="14615" y="36916"/>
                </a:lnTo>
                <a:lnTo>
                  <a:pt x="14633" y="36889"/>
                </a:lnTo>
                <a:lnTo>
                  <a:pt x="14651" y="36817"/>
                </a:lnTo>
                <a:lnTo>
                  <a:pt x="14677" y="36862"/>
                </a:lnTo>
                <a:lnTo>
                  <a:pt x="14677" y="36916"/>
                </a:lnTo>
                <a:lnTo>
                  <a:pt x="14660" y="36960"/>
                </a:lnTo>
                <a:lnTo>
                  <a:pt x="14642" y="36978"/>
                </a:lnTo>
                <a:lnTo>
                  <a:pt x="14588" y="36996"/>
                </a:lnTo>
                <a:lnTo>
                  <a:pt x="14579" y="37050"/>
                </a:lnTo>
                <a:lnTo>
                  <a:pt x="14615" y="37139"/>
                </a:lnTo>
                <a:lnTo>
                  <a:pt x="14624" y="37237"/>
                </a:lnTo>
                <a:lnTo>
                  <a:pt x="14615" y="37345"/>
                </a:lnTo>
                <a:lnTo>
                  <a:pt x="14624" y="37443"/>
                </a:lnTo>
                <a:lnTo>
                  <a:pt x="14677" y="37515"/>
                </a:lnTo>
                <a:lnTo>
                  <a:pt x="14651" y="37532"/>
                </a:lnTo>
                <a:lnTo>
                  <a:pt x="14686" y="37604"/>
                </a:lnTo>
                <a:lnTo>
                  <a:pt x="14713" y="37640"/>
                </a:lnTo>
                <a:lnTo>
                  <a:pt x="14749" y="37631"/>
                </a:lnTo>
                <a:lnTo>
                  <a:pt x="14785" y="37559"/>
                </a:lnTo>
                <a:lnTo>
                  <a:pt x="14838" y="37675"/>
                </a:lnTo>
                <a:lnTo>
                  <a:pt x="14847" y="37720"/>
                </a:lnTo>
                <a:lnTo>
                  <a:pt x="14812" y="37747"/>
                </a:lnTo>
                <a:lnTo>
                  <a:pt x="14812" y="37765"/>
                </a:lnTo>
                <a:lnTo>
                  <a:pt x="14856" y="37818"/>
                </a:lnTo>
                <a:lnTo>
                  <a:pt x="14883" y="37917"/>
                </a:lnTo>
                <a:lnTo>
                  <a:pt x="14874" y="38024"/>
                </a:lnTo>
                <a:lnTo>
                  <a:pt x="14838" y="38104"/>
                </a:lnTo>
                <a:lnTo>
                  <a:pt x="14588" y="38328"/>
                </a:lnTo>
                <a:lnTo>
                  <a:pt x="14686" y="38489"/>
                </a:lnTo>
                <a:lnTo>
                  <a:pt x="14731" y="38516"/>
                </a:lnTo>
                <a:lnTo>
                  <a:pt x="14856" y="38694"/>
                </a:lnTo>
                <a:lnTo>
                  <a:pt x="14874" y="38748"/>
                </a:lnTo>
                <a:lnTo>
                  <a:pt x="14865" y="38766"/>
                </a:lnTo>
                <a:lnTo>
                  <a:pt x="14838" y="38811"/>
                </a:lnTo>
                <a:lnTo>
                  <a:pt x="14829" y="38828"/>
                </a:lnTo>
                <a:lnTo>
                  <a:pt x="14838" y="38864"/>
                </a:lnTo>
                <a:lnTo>
                  <a:pt x="14865" y="38936"/>
                </a:lnTo>
                <a:lnTo>
                  <a:pt x="14883" y="39025"/>
                </a:lnTo>
                <a:lnTo>
                  <a:pt x="14919" y="39070"/>
                </a:lnTo>
                <a:lnTo>
                  <a:pt x="15053" y="39159"/>
                </a:lnTo>
                <a:lnTo>
                  <a:pt x="15080" y="39168"/>
                </a:lnTo>
                <a:lnTo>
                  <a:pt x="15089" y="39186"/>
                </a:lnTo>
                <a:lnTo>
                  <a:pt x="15089" y="39222"/>
                </a:lnTo>
                <a:lnTo>
                  <a:pt x="15107" y="39258"/>
                </a:lnTo>
                <a:lnTo>
                  <a:pt x="15142" y="39284"/>
                </a:lnTo>
                <a:lnTo>
                  <a:pt x="15151" y="39311"/>
                </a:lnTo>
                <a:lnTo>
                  <a:pt x="15160" y="39401"/>
                </a:lnTo>
                <a:lnTo>
                  <a:pt x="15169" y="39454"/>
                </a:lnTo>
                <a:lnTo>
                  <a:pt x="15187" y="39499"/>
                </a:lnTo>
                <a:lnTo>
                  <a:pt x="15276" y="39642"/>
                </a:lnTo>
                <a:lnTo>
                  <a:pt x="15276" y="39651"/>
                </a:lnTo>
                <a:lnTo>
                  <a:pt x="15312" y="39642"/>
                </a:lnTo>
                <a:lnTo>
                  <a:pt x="15339" y="39633"/>
                </a:lnTo>
                <a:lnTo>
                  <a:pt x="15375" y="39624"/>
                </a:lnTo>
                <a:lnTo>
                  <a:pt x="15401" y="39642"/>
                </a:lnTo>
                <a:lnTo>
                  <a:pt x="15428" y="39660"/>
                </a:lnTo>
                <a:lnTo>
                  <a:pt x="15455" y="39669"/>
                </a:lnTo>
                <a:lnTo>
                  <a:pt x="15473" y="39678"/>
                </a:lnTo>
                <a:lnTo>
                  <a:pt x="15482" y="39722"/>
                </a:lnTo>
                <a:lnTo>
                  <a:pt x="15473" y="39740"/>
                </a:lnTo>
                <a:lnTo>
                  <a:pt x="15455" y="39740"/>
                </a:lnTo>
                <a:lnTo>
                  <a:pt x="15428" y="39713"/>
                </a:lnTo>
                <a:lnTo>
                  <a:pt x="15419" y="39695"/>
                </a:lnTo>
                <a:lnTo>
                  <a:pt x="15410" y="39776"/>
                </a:lnTo>
                <a:lnTo>
                  <a:pt x="15473" y="39856"/>
                </a:lnTo>
                <a:lnTo>
                  <a:pt x="15562" y="39937"/>
                </a:lnTo>
                <a:lnTo>
                  <a:pt x="15634" y="39973"/>
                </a:lnTo>
                <a:lnTo>
                  <a:pt x="15643" y="39910"/>
                </a:lnTo>
                <a:lnTo>
                  <a:pt x="15661" y="39910"/>
                </a:lnTo>
                <a:lnTo>
                  <a:pt x="15696" y="39973"/>
                </a:lnTo>
                <a:lnTo>
                  <a:pt x="15723" y="39982"/>
                </a:lnTo>
                <a:lnTo>
                  <a:pt x="15759" y="39982"/>
                </a:lnTo>
                <a:lnTo>
                  <a:pt x="15768" y="40008"/>
                </a:lnTo>
                <a:lnTo>
                  <a:pt x="15768" y="40035"/>
                </a:lnTo>
                <a:lnTo>
                  <a:pt x="15768" y="40053"/>
                </a:lnTo>
                <a:lnTo>
                  <a:pt x="15786" y="40089"/>
                </a:lnTo>
                <a:lnTo>
                  <a:pt x="15750" y="40080"/>
                </a:lnTo>
                <a:lnTo>
                  <a:pt x="15714" y="40071"/>
                </a:lnTo>
                <a:lnTo>
                  <a:pt x="15696" y="40053"/>
                </a:lnTo>
                <a:lnTo>
                  <a:pt x="15679" y="40026"/>
                </a:lnTo>
                <a:lnTo>
                  <a:pt x="15661" y="40053"/>
                </a:lnTo>
                <a:lnTo>
                  <a:pt x="15661" y="40080"/>
                </a:lnTo>
                <a:lnTo>
                  <a:pt x="15670" y="40098"/>
                </a:lnTo>
                <a:lnTo>
                  <a:pt x="15696" y="40116"/>
                </a:lnTo>
                <a:lnTo>
                  <a:pt x="15679" y="40169"/>
                </a:lnTo>
                <a:lnTo>
                  <a:pt x="15723" y="40214"/>
                </a:lnTo>
                <a:lnTo>
                  <a:pt x="15786" y="40259"/>
                </a:lnTo>
                <a:lnTo>
                  <a:pt x="15848" y="40276"/>
                </a:lnTo>
                <a:lnTo>
                  <a:pt x="15831" y="40268"/>
                </a:lnTo>
                <a:lnTo>
                  <a:pt x="15813" y="40250"/>
                </a:lnTo>
                <a:lnTo>
                  <a:pt x="15795" y="40232"/>
                </a:lnTo>
                <a:lnTo>
                  <a:pt x="15786" y="40205"/>
                </a:lnTo>
                <a:lnTo>
                  <a:pt x="15831" y="40214"/>
                </a:lnTo>
                <a:lnTo>
                  <a:pt x="15938" y="40250"/>
                </a:lnTo>
                <a:lnTo>
                  <a:pt x="15893" y="40330"/>
                </a:lnTo>
                <a:lnTo>
                  <a:pt x="15902" y="40393"/>
                </a:lnTo>
                <a:lnTo>
                  <a:pt x="16009" y="40509"/>
                </a:lnTo>
                <a:lnTo>
                  <a:pt x="16018" y="40545"/>
                </a:lnTo>
                <a:lnTo>
                  <a:pt x="16036" y="40643"/>
                </a:lnTo>
                <a:lnTo>
                  <a:pt x="16063" y="40679"/>
                </a:lnTo>
                <a:lnTo>
                  <a:pt x="16134" y="40750"/>
                </a:lnTo>
                <a:lnTo>
                  <a:pt x="16170" y="40777"/>
                </a:lnTo>
                <a:lnTo>
                  <a:pt x="16224" y="40786"/>
                </a:lnTo>
                <a:lnTo>
                  <a:pt x="16215" y="40813"/>
                </a:lnTo>
                <a:lnTo>
                  <a:pt x="16197" y="40831"/>
                </a:lnTo>
                <a:lnTo>
                  <a:pt x="16134" y="40831"/>
                </a:lnTo>
                <a:lnTo>
                  <a:pt x="16134" y="40857"/>
                </a:lnTo>
                <a:lnTo>
                  <a:pt x="16197" y="40911"/>
                </a:lnTo>
                <a:lnTo>
                  <a:pt x="16385" y="41215"/>
                </a:lnTo>
                <a:lnTo>
                  <a:pt x="16474" y="41295"/>
                </a:lnTo>
                <a:lnTo>
                  <a:pt x="16644" y="41430"/>
                </a:lnTo>
                <a:lnTo>
                  <a:pt x="16698" y="41483"/>
                </a:lnTo>
                <a:lnTo>
                  <a:pt x="16751" y="41590"/>
                </a:lnTo>
                <a:lnTo>
                  <a:pt x="16805" y="41617"/>
                </a:lnTo>
                <a:lnTo>
                  <a:pt x="16867" y="41635"/>
                </a:lnTo>
                <a:lnTo>
                  <a:pt x="16912" y="41653"/>
                </a:lnTo>
                <a:lnTo>
                  <a:pt x="16957" y="41689"/>
                </a:lnTo>
                <a:lnTo>
                  <a:pt x="17270" y="41876"/>
                </a:lnTo>
                <a:lnTo>
                  <a:pt x="17323" y="41894"/>
                </a:lnTo>
                <a:lnTo>
                  <a:pt x="17341" y="41885"/>
                </a:lnTo>
                <a:lnTo>
                  <a:pt x="17323" y="41868"/>
                </a:lnTo>
                <a:lnTo>
                  <a:pt x="17296" y="41841"/>
                </a:lnTo>
                <a:lnTo>
                  <a:pt x="17279" y="41832"/>
                </a:lnTo>
                <a:lnTo>
                  <a:pt x="17252" y="41814"/>
                </a:lnTo>
                <a:lnTo>
                  <a:pt x="17225" y="41796"/>
                </a:lnTo>
                <a:lnTo>
                  <a:pt x="17207" y="41769"/>
                </a:lnTo>
                <a:lnTo>
                  <a:pt x="17207" y="41733"/>
                </a:lnTo>
                <a:lnTo>
                  <a:pt x="17270" y="41760"/>
                </a:lnTo>
                <a:lnTo>
                  <a:pt x="17413" y="41841"/>
                </a:lnTo>
                <a:lnTo>
                  <a:pt x="17484" y="41868"/>
                </a:lnTo>
                <a:lnTo>
                  <a:pt x="17511" y="41841"/>
                </a:lnTo>
                <a:lnTo>
                  <a:pt x="17573" y="41823"/>
                </a:lnTo>
                <a:lnTo>
                  <a:pt x="17654" y="41805"/>
                </a:lnTo>
                <a:lnTo>
                  <a:pt x="17725" y="41805"/>
                </a:lnTo>
                <a:lnTo>
                  <a:pt x="17779" y="41832"/>
                </a:lnTo>
                <a:lnTo>
                  <a:pt x="17877" y="41921"/>
                </a:lnTo>
                <a:lnTo>
                  <a:pt x="17913" y="41939"/>
                </a:lnTo>
                <a:lnTo>
                  <a:pt x="17904" y="41957"/>
                </a:lnTo>
                <a:lnTo>
                  <a:pt x="17940" y="41993"/>
                </a:lnTo>
                <a:lnTo>
                  <a:pt x="17985" y="42037"/>
                </a:lnTo>
                <a:lnTo>
                  <a:pt x="18011" y="42073"/>
                </a:lnTo>
                <a:lnTo>
                  <a:pt x="18038" y="42091"/>
                </a:lnTo>
                <a:lnTo>
                  <a:pt x="18137" y="42109"/>
                </a:lnTo>
                <a:lnTo>
                  <a:pt x="18217" y="42136"/>
                </a:lnTo>
                <a:lnTo>
                  <a:pt x="18271" y="42171"/>
                </a:lnTo>
                <a:lnTo>
                  <a:pt x="18244" y="42216"/>
                </a:lnTo>
                <a:lnTo>
                  <a:pt x="18360" y="42350"/>
                </a:lnTo>
                <a:lnTo>
                  <a:pt x="18503" y="42466"/>
                </a:lnTo>
                <a:lnTo>
                  <a:pt x="18575" y="42502"/>
                </a:lnTo>
                <a:lnTo>
                  <a:pt x="18628" y="42520"/>
                </a:lnTo>
                <a:lnTo>
                  <a:pt x="18655" y="42520"/>
                </a:lnTo>
                <a:lnTo>
                  <a:pt x="18735" y="42538"/>
                </a:lnTo>
                <a:lnTo>
                  <a:pt x="18762" y="42556"/>
                </a:lnTo>
                <a:lnTo>
                  <a:pt x="18843" y="42663"/>
                </a:lnTo>
                <a:lnTo>
                  <a:pt x="18870" y="42681"/>
                </a:lnTo>
                <a:lnTo>
                  <a:pt x="18896" y="42690"/>
                </a:lnTo>
                <a:lnTo>
                  <a:pt x="18923" y="42735"/>
                </a:lnTo>
                <a:lnTo>
                  <a:pt x="18959" y="42743"/>
                </a:lnTo>
                <a:lnTo>
                  <a:pt x="19075" y="42815"/>
                </a:lnTo>
                <a:lnTo>
                  <a:pt x="19173" y="42860"/>
                </a:lnTo>
                <a:lnTo>
                  <a:pt x="19209" y="42895"/>
                </a:lnTo>
                <a:lnTo>
                  <a:pt x="19227" y="42958"/>
                </a:lnTo>
                <a:lnTo>
                  <a:pt x="19191" y="43047"/>
                </a:lnTo>
                <a:lnTo>
                  <a:pt x="19182" y="43065"/>
                </a:lnTo>
                <a:lnTo>
                  <a:pt x="19209" y="43092"/>
                </a:lnTo>
                <a:lnTo>
                  <a:pt x="19308" y="43155"/>
                </a:lnTo>
                <a:lnTo>
                  <a:pt x="19433" y="43342"/>
                </a:lnTo>
                <a:lnTo>
                  <a:pt x="19477" y="43369"/>
                </a:lnTo>
                <a:lnTo>
                  <a:pt x="19486" y="43396"/>
                </a:lnTo>
                <a:lnTo>
                  <a:pt x="19513" y="43467"/>
                </a:lnTo>
                <a:lnTo>
                  <a:pt x="19549" y="43539"/>
                </a:lnTo>
                <a:lnTo>
                  <a:pt x="19594" y="43575"/>
                </a:lnTo>
                <a:lnTo>
                  <a:pt x="19558" y="43494"/>
                </a:lnTo>
                <a:lnTo>
                  <a:pt x="19594" y="43459"/>
                </a:lnTo>
                <a:lnTo>
                  <a:pt x="19656" y="43459"/>
                </a:lnTo>
                <a:lnTo>
                  <a:pt x="19817" y="43476"/>
                </a:lnTo>
                <a:lnTo>
                  <a:pt x="19880" y="43512"/>
                </a:lnTo>
                <a:lnTo>
                  <a:pt x="20023" y="43727"/>
                </a:lnTo>
                <a:lnTo>
                  <a:pt x="20049" y="43798"/>
                </a:lnTo>
                <a:lnTo>
                  <a:pt x="20058" y="43968"/>
                </a:lnTo>
                <a:lnTo>
                  <a:pt x="20032" y="44102"/>
                </a:lnTo>
                <a:lnTo>
                  <a:pt x="19960" y="44066"/>
                </a:lnTo>
                <a:lnTo>
                  <a:pt x="19924" y="44057"/>
                </a:lnTo>
                <a:lnTo>
                  <a:pt x="19924" y="44084"/>
                </a:lnTo>
                <a:lnTo>
                  <a:pt x="20005" y="44120"/>
                </a:lnTo>
                <a:lnTo>
                  <a:pt x="20166" y="44290"/>
                </a:lnTo>
                <a:lnTo>
                  <a:pt x="20237" y="44326"/>
                </a:lnTo>
                <a:lnTo>
                  <a:pt x="20514" y="44424"/>
                </a:lnTo>
                <a:lnTo>
                  <a:pt x="20523" y="44469"/>
                </a:lnTo>
                <a:lnTo>
                  <a:pt x="20541" y="44495"/>
                </a:lnTo>
                <a:lnTo>
                  <a:pt x="20541" y="44531"/>
                </a:lnTo>
                <a:lnTo>
                  <a:pt x="20532" y="44567"/>
                </a:lnTo>
                <a:lnTo>
                  <a:pt x="20559" y="44594"/>
                </a:lnTo>
                <a:lnTo>
                  <a:pt x="20541" y="44621"/>
                </a:lnTo>
                <a:lnTo>
                  <a:pt x="20514" y="44647"/>
                </a:lnTo>
                <a:lnTo>
                  <a:pt x="20496" y="44683"/>
                </a:lnTo>
                <a:lnTo>
                  <a:pt x="20487" y="44719"/>
                </a:lnTo>
                <a:lnTo>
                  <a:pt x="20505" y="44772"/>
                </a:lnTo>
                <a:lnTo>
                  <a:pt x="20514" y="44808"/>
                </a:lnTo>
                <a:lnTo>
                  <a:pt x="20523" y="44835"/>
                </a:lnTo>
                <a:lnTo>
                  <a:pt x="20550" y="44889"/>
                </a:lnTo>
                <a:lnTo>
                  <a:pt x="20559" y="44915"/>
                </a:lnTo>
                <a:lnTo>
                  <a:pt x="20550" y="44960"/>
                </a:lnTo>
                <a:lnTo>
                  <a:pt x="20550" y="44969"/>
                </a:lnTo>
                <a:lnTo>
                  <a:pt x="20630" y="45041"/>
                </a:lnTo>
                <a:lnTo>
                  <a:pt x="20684" y="45067"/>
                </a:lnTo>
                <a:lnTo>
                  <a:pt x="20720" y="45103"/>
                </a:lnTo>
                <a:lnTo>
                  <a:pt x="20729" y="45175"/>
                </a:lnTo>
                <a:lnTo>
                  <a:pt x="20747" y="45201"/>
                </a:lnTo>
                <a:lnTo>
                  <a:pt x="20800" y="45237"/>
                </a:lnTo>
                <a:lnTo>
                  <a:pt x="20818" y="45264"/>
                </a:lnTo>
                <a:lnTo>
                  <a:pt x="20818" y="45300"/>
                </a:lnTo>
                <a:lnTo>
                  <a:pt x="20836" y="45362"/>
                </a:lnTo>
                <a:lnTo>
                  <a:pt x="20845" y="45389"/>
                </a:lnTo>
                <a:lnTo>
                  <a:pt x="20818" y="45470"/>
                </a:lnTo>
                <a:lnTo>
                  <a:pt x="20818" y="45505"/>
                </a:lnTo>
                <a:lnTo>
                  <a:pt x="20827" y="45541"/>
                </a:lnTo>
                <a:lnTo>
                  <a:pt x="20872" y="45604"/>
                </a:lnTo>
                <a:lnTo>
                  <a:pt x="20907" y="45702"/>
                </a:lnTo>
                <a:lnTo>
                  <a:pt x="20961" y="45738"/>
                </a:lnTo>
                <a:lnTo>
                  <a:pt x="21104" y="45782"/>
                </a:lnTo>
                <a:lnTo>
                  <a:pt x="21167" y="45809"/>
                </a:lnTo>
                <a:lnTo>
                  <a:pt x="21220" y="45845"/>
                </a:lnTo>
                <a:lnTo>
                  <a:pt x="21247" y="45890"/>
                </a:lnTo>
                <a:lnTo>
                  <a:pt x="21211" y="45970"/>
                </a:lnTo>
                <a:lnTo>
                  <a:pt x="21194" y="46042"/>
                </a:lnTo>
                <a:lnTo>
                  <a:pt x="21185" y="46104"/>
                </a:lnTo>
                <a:lnTo>
                  <a:pt x="21176" y="46131"/>
                </a:lnTo>
                <a:lnTo>
                  <a:pt x="21158" y="46158"/>
                </a:lnTo>
                <a:lnTo>
                  <a:pt x="21140" y="46194"/>
                </a:lnTo>
                <a:lnTo>
                  <a:pt x="21122" y="46256"/>
                </a:lnTo>
                <a:lnTo>
                  <a:pt x="21122" y="46301"/>
                </a:lnTo>
                <a:lnTo>
                  <a:pt x="21122" y="46328"/>
                </a:lnTo>
                <a:lnTo>
                  <a:pt x="21140" y="46346"/>
                </a:lnTo>
                <a:lnTo>
                  <a:pt x="21194" y="46426"/>
                </a:lnTo>
                <a:lnTo>
                  <a:pt x="21202" y="46444"/>
                </a:lnTo>
                <a:lnTo>
                  <a:pt x="21229" y="46551"/>
                </a:lnTo>
                <a:lnTo>
                  <a:pt x="21363" y="46578"/>
                </a:lnTo>
                <a:lnTo>
                  <a:pt x="21363" y="46587"/>
                </a:lnTo>
                <a:lnTo>
                  <a:pt x="21435" y="46623"/>
                </a:lnTo>
                <a:lnTo>
                  <a:pt x="21453" y="46623"/>
                </a:lnTo>
                <a:lnTo>
                  <a:pt x="21480" y="46676"/>
                </a:lnTo>
                <a:lnTo>
                  <a:pt x="21480" y="46694"/>
                </a:lnTo>
                <a:lnTo>
                  <a:pt x="21462" y="46703"/>
                </a:lnTo>
                <a:lnTo>
                  <a:pt x="21453" y="46730"/>
                </a:lnTo>
                <a:lnTo>
                  <a:pt x="21435" y="46801"/>
                </a:lnTo>
                <a:lnTo>
                  <a:pt x="21363" y="47016"/>
                </a:lnTo>
                <a:lnTo>
                  <a:pt x="21354" y="47079"/>
                </a:lnTo>
                <a:lnTo>
                  <a:pt x="21354" y="47123"/>
                </a:lnTo>
                <a:lnTo>
                  <a:pt x="21372" y="47168"/>
                </a:lnTo>
                <a:lnTo>
                  <a:pt x="21417" y="47213"/>
                </a:lnTo>
                <a:lnTo>
                  <a:pt x="21453" y="47257"/>
                </a:lnTo>
                <a:lnTo>
                  <a:pt x="21542" y="47445"/>
                </a:lnTo>
                <a:lnTo>
                  <a:pt x="21560" y="47481"/>
                </a:lnTo>
                <a:lnTo>
                  <a:pt x="21596" y="47508"/>
                </a:lnTo>
                <a:lnTo>
                  <a:pt x="21631" y="47525"/>
                </a:lnTo>
                <a:lnTo>
                  <a:pt x="21667" y="47543"/>
                </a:lnTo>
                <a:lnTo>
                  <a:pt x="21676" y="47534"/>
                </a:lnTo>
                <a:lnTo>
                  <a:pt x="21712" y="47499"/>
                </a:lnTo>
                <a:lnTo>
                  <a:pt x="21739" y="47499"/>
                </a:lnTo>
                <a:lnTo>
                  <a:pt x="21748" y="47517"/>
                </a:lnTo>
                <a:lnTo>
                  <a:pt x="21766" y="47534"/>
                </a:lnTo>
                <a:lnTo>
                  <a:pt x="21819" y="47552"/>
                </a:lnTo>
                <a:lnTo>
                  <a:pt x="21846" y="47588"/>
                </a:lnTo>
                <a:lnTo>
                  <a:pt x="21855" y="47633"/>
                </a:lnTo>
                <a:lnTo>
                  <a:pt x="21864" y="47668"/>
                </a:lnTo>
                <a:lnTo>
                  <a:pt x="21882" y="47686"/>
                </a:lnTo>
                <a:lnTo>
                  <a:pt x="21998" y="47767"/>
                </a:lnTo>
                <a:lnTo>
                  <a:pt x="21998" y="47785"/>
                </a:lnTo>
                <a:lnTo>
                  <a:pt x="22007" y="47820"/>
                </a:lnTo>
                <a:lnTo>
                  <a:pt x="22007" y="47847"/>
                </a:lnTo>
                <a:lnTo>
                  <a:pt x="22025" y="47856"/>
                </a:lnTo>
                <a:lnTo>
                  <a:pt x="22052" y="47865"/>
                </a:lnTo>
                <a:lnTo>
                  <a:pt x="22061" y="47874"/>
                </a:lnTo>
                <a:lnTo>
                  <a:pt x="22069" y="47883"/>
                </a:lnTo>
                <a:lnTo>
                  <a:pt x="22078" y="47910"/>
                </a:lnTo>
                <a:lnTo>
                  <a:pt x="22087" y="48089"/>
                </a:lnTo>
                <a:lnTo>
                  <a:pt x="22096" y="48115"/>
                </a:lnTo>
                <a:lnTo>
                  <a:pt x="22105" y="48142"/>
                </a:lnTo>
                <a:lnTo>
                  <a:pt x="22123" y="48267"/>
                </a:lnTo>
                <a:lnTo>
                  <a:pt x="22132" y="48303"/>
                </a:lnTo>
                <a:lnTo>
                  <a:pt x="22168" y="48348"/>
                </a:lnTo>
                <a:lnTo>
                  <a:pt x="22186" y="48410"/>
                </a:lnTo>
                <a:lnTo>
                  <a:pt x="22195" y="48473"/>
                </a:lnTo>
                <a:lnTo>
                  <a:pt x="22186" y="48518"/>
                </a:lnTo>
                <a:lnTo>
                  <a:pt x="22239" y="48518"/>
                </a:lnTo>
                <a:lnTo>
                  <a:pt x="22275" y="48527"/>
                </a:lnTo>
                <a:lnTo>
                  <a:pt x="22293" y="48544"/>
                </a:lnTo>
                <a:lnTo>
                  <a:pt x="22275" y="48589"/>
                </a:lnTo>
                <a:lnTo>
                  <a:pt x="22293" y="48616"/>
                </a:lnTo>
                <a:lnTo>
                  <a:pt x="22293" y="48643"/>
                </a:lnTo>
                <a:lnTo>
                  <a:pt x="22275" y="48670"/>
                </a:lnTo>
                <a:lnTo>
                  <a:pt x="22257" y="48705"/>
                </a:lnTo>
                <a:lnTo>
                  <a:pt x="22257" y="48705"/>
                </a:lnTo>
                <a:lnTo>
                  <a:pt x="22302" y="48687"/>
                </a:lnTo>
                <a:lnTo>
                  <a:pt x="22338" y="48696"/>
                </a:lnTo>
                <a:lnTo>
                  <a:pt x="22364" y="48714"/>
                </a:lnTo>
                <a:lnTo>
                  <a:pt x="22382" y="48750"/>
                </a:lnTo>
                <a:lnTo>
                  <a:pt x="22364" y="48759"/>
                </a:lnTo>
                <a:lnTo>
                  <a:pt x="22355" y="48768"/>
                </a:lnTo>
                <a:lnTo>
                  <a:pt x="22355" y="48786"/>
                </a:lnTo>
                <a:lnTo>
                  <a:pt x="22347" y="48795"/>
                </a:lnTo>
                <a:lnTo>
                  <a:pt x="22409" y="48813"/>
                </a:lnTo>
                <a:lnTo>
                  <a:pt x="22472" y="48822"/>
                </a:lnTo>
                <a:lnTo>
                  <a:pt x="22454" y="48866"/>
                </a:lnTo>
                <a:lnTo>
                  <a:pt x="22472" y="48893"/>
                </a:lnTo>
                <a:lnTo>
                  <a:pt x="22498" y="48902"/>
                </a:lnTo>
                <a:lnTo>
                  <a:pt x="22516" y="48920"/>
                </a:lnTo>
                <a:lnTo>
                  <a:pt x="22525" y="48965"/>
                </a:lnTo>
                <a:lnTo>
                  <a:pt x="22552" y="49000"/>
                </a:lnTo>
                <a:lnTo>
                  <a:pt x="22606" y="49072"/>
                </a:lnTo>
                <a:lnTo>
                  <a:pt x="22570" y="49134"/>
                </a:lnTo>
                <a:lnTo>
                  <a:pt x="22624" y="49197"/>
                </a:lnTo>
                <a:lnTo>
                  <a:pt x="22758" y="49322"/>
                </a:lnTo>
                <a:lnTo>
                  <a:pt x="22758" y="49349"/>
                </a:lnTo>
                <a:lnTo>
                  <a:pt x="22758" y="49376"/>
                </a:lnTo>
                <a:lnTo>
                  <a:pt x="22767" y="49394"/>
                </a:lnTo>
                <a:lnTo>
                  <a:pt x="22785" y="49411"/>
                </a:lnTo>
                <a:lnTo>
                  <a:pt x="22829" y="49420"/>
                </a:lnTo>
                <a:lnTo>
                  <a:pt x="22838" y="49447"/>
                </a:lnTo>
                <a:lnTo>
                  <a:pt x="22829" y="49483"/>
                </a:lnTo>
                <a:lnTo>
                  <a:pt x="22820" y="49528"/>
                </a:lnTo>
                <a:lnTo>
                  <a:pt x="22838" y="49581"/>
                </a:lnTo>
                <a:lnTo>
                  <a:pt x="22972" y="49751"/>
                </a:lnTo>
                <a:lnTo>
                  <a:pt x="23035" y="49814"/>
                </a:lnTo>
                <a:lnTo>
                  <a:pt x="23106" y="49858"/>
                </a:lnTo>
                <a:lnTo>
                  <a:pt x="23160" y="49912"/>
                </a:lnTo>
                <a:lnTo>
                  <a:pt x="23196" y="50001"/>
                </a:lnTo>
                <a:lnTo>
                  <a:pt x="23267" y="49992"/>
                </a:lnTo>
                <a:lnTo>
                  <a:pt x="23383" y="50073"/>
                </a:lnTo>
                <a:lnTo>
                  <a:pt x="23455" y="50046"/>
                </a:lnTo>
                <a:lnTo>
                  <a:pt x="23643" y="50225"/>
                </a:lnTo>
                <a:lnTo>
                  <a:pt x="23669" y="50243"/>
                </a:lnTo>
                <a:lnTo>
                  <a:pt x="23768" y="50377"/>
                </a:lnTo>
                <a:lnTo>
                  <a:pt x="23803" y="50413"/>
                </a:lnTo>
                <a:lnTo>
                  <a:pt x="23821" y="50413"/>
                </a:lnTo>
                <a:lnTo>
                  <a:pt x="23839" y="50404"/>
                </a:lnTo>
                <a:lnTo>
                  <a:pt x="23866" y="50395"/>
                </a:lnTo>
                <a:lnTo>
                  <a:pt x="23866" y="50386"/>
                </a:lnTo>
                <a:lnTo>
                  <a:pt x="24009" y="50529"/>
                </a:lnTo>
                <a:lnTo>
                  <a:pt x="24018" y="50556"/>
                </a:lnTo>
                <a:lnTo>
                  <a:pt x="24036" y="50600"/>
                </a:lnTo>
                <a:lnTo>
                  <a:pt x="24072" y="50609"/>
                </a:lnTo>
                <a:lnTo>
                  <a:pt x="24143" y="50591"/>
                </a:lnTo>
                <a:lnTo>
                  <a:pt x="24161" y="50600"/>
                </a:lnTo>
                <a:lnTo>
                  <a:pt x="24179" y="50627"/>
                </a:lnTo>
                <a:lnTo>
                  <a:pt x="24197" y="50681"/>
                </a:lnTo>
                <a:lnTo>
                  <a:pt x="24259" y="50770"/>
                </a:lnTo>
                <a:lnTo>
                  <a:pt x="24295" y="50842"/>
                </a:lnTo>
                <a:lnTo>
                  <a:pt x="24313" y="50868"/>
                </a:lnTo>
                <a:lnTo>
                  <a:pt x="24322" y="50851"/>
                </a:lnTo>
                <a:lnTo>
                  <a:pt x="24349" y="50859"/>
                </a:lnTo>
                <a:lnTo>
                  <a:pt x="24697" y="51154"/>
                </a:lnTo>
                <a:lnTo>
                  <a:pt x="24715" y="51199"/>
                </a:lnTo>
                <a:lnTo>
                  <a:pt x="24715" y="51226"/>
                </a:lnTo>
                <a:lnTo>
                  <a:pt x="24733" y="51244"/>
                </a:lnTo>
                <a:lnTo>
                  <a:pt x="24760" y="51244"/>
                </a:lnTo>
                <a:lnTo>
                  <a:pt x="24796" y="51253"/>
                </a:lnTo>
                <a:lnTo>
                  <a:pt x="24822" y="51262"/>
                </a:lnTo>
                <a:lnTo>
                  <a:pt x="24840" y="51288"/>
                </a:lnTo>
                <a:lnTo>
                  <a:pt x="24867" y="51369"/>
                </a:lnTo>
                <a:lnTo>
                  <a:pt x="24876" y="51432"/>
                </a:lnTo>
                <a:lnTo>
                  <a:pt x="24849" y="51601"/>
                </a:lnTo>
                <a:lnTo>
                  <a:pt x="24867" y="51655"/>
                </a:lnTo>
                <a:lnTo>
                  <a:pt x="24885" y="51735"/>
                </a:lnTo>
                <a:lnTo>
                  <a:pt x="24948" y="52191"/>
                </a:lnTo>
                <a:lnTo>
                  <a:pt x="24983" y="52316"/>
                </a:lnTo>
                <a:lnTo>
                  <a:pt x="25001" y="52388"/>
                </a:lnTo>
                <a:lnTo>
                  <a:pt x="25001" y="52611"/>
                </a:lnTo>
                <a:lnTo>
                  <a:pt x="25019" y="52683"/>
                </a:lnTo>
                <a:lnTo>
                  <a:pt x="25055" y="52620"/>
                </a:lnTo>
                <a:lnTo>
                  <a:pt x="25019" y="52406"/>
                </a:lnTo>
                <a:lnTo>
                  <a:pt x="25082" y="52361"/>
                </a:lnTo>
                <a:lnTo>
                  <a:pt x="25028" y="52272"/>
                </a:lnTo>
                <a:lnTo>
                  <a:pt x="25010" y="52218"/>
                </a:lnTo>
                <a:lnTo>
                  <a:pt x="25001" y="52156"/>
                </a:lnTo>
                <a:lnTo>
                  <a:pt x="25144" y="52218"/>
                </a:lnTo>
                <a:lnTo>
                  <a:pt x="25171" y="52245"/>
                </a:lnTo>
                <a:lnTo>
                  <a:pt x="25189" y="52290"/>
                </a:lnTo>
                <a:lnTo>
                  <a:pt x="25207" y="52406"/>
                </a:lnTo>
                <a:lnTo>
                  <a:pt x="25216" y="52450"/>
                </a:lnTo>
                <a:lnTo>
                  <a:pt x="25260" y="52549"/>
                </a:lnTo>
                <a:lnTo>
                  <a:pt x="25287" y="52602"/>
                </a:lnTo>
                <a:lnTo>
                  <a:pt x="25323" y="52638"/>
                </a:lnTo>
                <a:lnTo>
                  <a:pt x="25493" y="52638"/>
                </a:lnTo>
                <a:lnTo>
                  <a:pt x="25520" y="52665"/>
                </a:lnTo>
                <a:lnTo>
                  <a:pt x="25538" y="52710"/>
                </a:lnTo>
                <a:lnTo>
                  <a:pt x="25564" y="52728"/>
                </a:lnTo>
                <a:lnTo>
                  <a:pt x="25591" y="52745"/>
                </a:lnTo>
                <a:lnTo>
                  <a:pt x="25609" y="52799"/>
                </a:lnTo>
                <a:lnTo>
                  <a:pt x="25609" y="52969"/>
                </a:lnTo>
                <a:lnTo>
                  <a:pt x="25636" y="53023"/>
                </a:lnTo>
                <a:lnTo>
                  <a:pt x="25591" y="53166"/>
                </a:lnTo>
                <a:lnTo>
                  <a:pt x="25698" y="53317"/>
                </a:lnTo>
                <a:lnTo>
                  <a:pt x="25734" y="53291"/>
                </a:lnTo>
                <a:lnTo>
                  <a:pt x="25761" y="53300"/>
                </a:lnTo>
                <a:lnTo>
                  <a:pt x="25868" y="53353"/>
                </a:lnTo>
                <a:lnTo>
                  <a:pt x="25886" y="53371"/>
                </a:lnTo>
                <a:lnTo>
                  <a:pt x="25958" y="53452"/>
                </a:lnTo>
                <a:lnTo>
                  <a:pt x="26002" y="53514"/>
                </a:lnTo>
                <a:lnTo>
                  <a:pt x="26020" y="53541"/>
                </a:lnTo>
                <a:lnTo>
                  <a:pt x="26110" y="53612"/>
                </a:lnTo>
                <a:lnTo>
                  <a:pt x="26127" y="53648"/>
                </a:lnTo>
                <a:lnTo>
                  <a:pt x="26092" y="53675"/>
                </a:lnTo>
                <a:lnTo>
                  <a:pt x="26101" y="53720"/>
                </a:lnTo>
                <a:lnTo>
                  <a:pt x="26136" y="53773"/>
                </a:lnTo>
                <a:lnTo>
                  <a:pt x="26172" y="53809"/>
                </a:lnTo>
                <a:lnTo>
                  <a:pt x="26154" y="53836"/>
                </a:lnTo>
                <a:lnTo>
                  <a:pt x="26208" y="53845"/>
                </a:lnTo>
                <a:lnTo>
                  <a:pt x="26208" y="53907"/>
                </a:lnTo>
                <a:lnTo>
                  <a:pt x="26172" y="54050"/>
                </a:lnTo>
                <a:lnTo>
                  <a:pt x="26172" y="54193"/>
                </a:lnTo>
                <a:lnTo>
                  <a:pt x="26181" y="54256"/>
                </a:lnTo>
                <a:lnTo>
                  <a:pt x="26217" y="54328"/>
                </a:lnTo>
                <a:lnTo>
                  <a:pt x="26369" y="54506"/>
                </a:lnTo>
                <a:lnTo>
                  <a:pt x="26396" y="54569"/>
                </a:lnTo>
                <a:lnTo>
                  <a:pt x="26351" y="54676"/>
                </a:lnTo>
                <a:lnTo>
                  <a:pt x="26369" y="54703"/>
                </a:lnTo>
                <a:lnTo>
                  <a:pt x="26369" y="54828"/>
                </a:lnTo>
                <a:lnTo>
                  <a:pt x="26378" y="54837"/>
                </a:lnTo>
                <a:lnTo>
                  <a:pt x="26521" y="54783"/>
                </a:lnTo>
                <a:lnTo>
                  <a:pt x="26637" y="54730"/>
                </a:lnTo>
                <a:lnTo>
                  <a:pt x="26717" y="54676"/>
                </a:lnTo>
                <a:lnTo>
                  <a:pt x="26744" y="54622"/>
                </a:lnTo>
                <a:lnTo>
                  <a:pt x="26744" y="54569"/>
                </a:lnTo>
                <a:lnTo>
                  <a:pt x="26735" y="54524"/>
                </a:lnTo>
                <a:lnTo>
                  <a:pt x="26744" y="54479"/>
                </a:lnTo>
                <a:lnTo>
                  <a:pt x="26780" y="54462"/>
                </a:lnTo>
                <a:lnTo>
                  <a:pt x="26905" y="54444"/>
                </a:lnTo>
                <a:lnTo>
                  <a:pt x="26950" y="54426"/>
                </a:lnTo>
                <a:lnTo>
                  <a:pt x="27093" y="54345"/>
                </a:lnTo>
                <a:lnTo>
                  <a:pt x="27155" y="54292"/>
                </a:lnTo>
                <a:lnTo>
                  <a:pt x="27200" y="54229"/>
                </a:lnTo>
                <a:lnTo>
                  <a:pt x="27280" y="54015"/>
                </a:lnTo>
                <a:lnTo>
                  <a:pt x="27289" y="53952"/>
                </a:lnTo>
                <a:lnTo>
                  <a:pt x="27298" y="53890"/>
                </a:lnTo>
                <a:lnTo>
                  <a:pt x="27316" y="53836"/>
                </a:lnTo>
                <a:lnTo>
                  <a:pt x="27352" y="53827"/>
                </a:lnTo>
                <a:lnTo>
                  <a:pt x="27432" y="53836"/>
                </a:lnTo>
                <a:lnTo>
                  <a:pt x="27558" y="53881"/>
                </a:lnTo>
                <a:lnTo>
                  <a:pt x="27611" y="53863"/>
                </a:lnTo>
                <a:lnTo>
                  <a:pt x="27629" y="53809"/>
                </a:lnTo>
                <a:lnTo>
                  <a:pt x="27611" y="53720"/>
                </a:lnTo>
                <a:lnTo>
                  <a:pt x="27584" y="53675"/>
                </a:lnTo>
                <a:lnTo>
                  <a:pt x="27575" y="53630"/>
                </a:lnTo>
                <a:lnTo>
                  <a:pt x="27620" y="53559"/>
                </a:lnTo>
                <a:lnTo>
                  <a:pt x="27656" y="53541"/>
                </a:lnTo>
                <a:lnTo>
                  <a:pt x="27683" y="53523"/>
                </a:lnTo>
                <a:lnTo>
                  <a:pt x="27701" y="53505"/>
                </a:lnTo>
                <a:lnTo>
                  <a:pt x="27718" y="53469"/>
                </a:lnTo>
                <a:lnTo>
                  <a:pt x="27718" y="53434"/>
                </a:lnTo>
                <a:lnTo>
                  <a:pt x="27692" y="53398"/>
                </a:lnTo>
                <a:lnTo>
                  <a:pt x="27656" y="53371"/>
                </a:lnTo>
                <a:lnTo>
                  <a:pt x="27540" y="53335"/>
                </a:lnTo>
                <a:lnTo>
                  <a:pt x="27504" y="53309"/>
                </a:lnTo>
                <a:lnTo>
                  <a:pt x="27468" y="53183"/>
                </a:lnTo>
                <a:lnTo>
                  <a:pt x="27397" y="53058"/>
                </a:lnTo>
                <a:lnTo>
                  <a:pt x="27388" y="53005"/>
                </a:lnTo>
                <a:lnTo>
                  <a:pt x="27406" y="52924"/>
                </a:lnTo>
                <a:lnTo>
                  <a:pt x="27459" y="52790"/>
                </a:lnTo>
                <a:lnTo>
                  <a:pt x="27477" y="52728"/>
                </a:lnTo>
                <a:lnTo>
                  <a:pt x="27477" y="52656"/>
                </a:lnTo>
                <a:lnTo>
                  <a:pt x="27459" y="52585"/>
                </a:lnTo>
                <a:lnTo>
                  <a:pt x="27432" y="52531"/>
                </a:lnTo>
                <a:lnTo>
                  <a:pt x="27415" y="52477"/>
                </a:lnTo>
                <a:lnTo>
                  <a:pt x="27432" y="52406"/>
                </a:lnTo>
                <a:lnTo>
                  <a:pt x="27504" y="52272"/>
                </a:lnTo>
                <a:lnTo>
                  <a:pt x="27522" y="52209"/>
                </a:lnTo>
                <a:lnTo>
                  <a:pt x="27522" y="52129"/>
                </a:lnTo>
                <a:lnTo>
                  <a:pt x="27540" y="52066"/>
                </a:lnTo>
                <a:lnTo>
                  <a:pt x="27602" y="52012"/>
                </a:lnTo>
                <a:lnTo>
                  <a:pt x="27692" y="51977"/>
                </a:lnTo>
                <a:lnTo>
                  <a:pt x="27763" y="51959"/>
                </a:lnTo>
                <a:lnTo>
                  <a:pt x="27835" y="51932"/>
                </a:lnTo>
                <a:lnTo>
                  <a:pt x="27844" y="51861"/>
                </a:lnTo>
                <a:lnTo>
                  <a:pt x="27808" y="51789"/>
                </a:lnTo>
                <a:lnTo>
                  <a:pt x="27745" y="51744"/>
                </a:lnTo>
                <a:lnTo>
                  <a:pt x="27567" y="51682"/>
                </a:lnTo>
                <a:lnTo>
                  <a:pt x="27575" y="51664"/>
                </a:lnTo>
                <a:lnTo>
                  <a:pt x="27727" y="51476"/>
                </a:lnTo>
                <a:lnTo>
                  <a:pt x="28004" y="51244"/>
                </a:lnTo>
                <a:lnTo>
                  <a:pt x="28282" y="51065"/>
                </a:lnTo>
                <a:lnTo>
                  <a:pt x="28353" y="51038"/>
                </a:lnTo>
                <a:lnTo>
                  <a:pt x="28425" y="51029"/>
                </a:lnTo>
                <a:lnTo>
                  <a:pt x="28478" y="51047"/>
                </a:lnTo>
                <a:lnTo>
                  <a:pt x="28594" y="51047"/>
                </a:lnTo>
                <a:lnTo>
                  <a:pt x="28639" y="51065"/>
                </a:lnTo>
                <a:lnTo>
                  <a:pt x="28872" y="51163"/>
                </a:lnTo>
                <a:lnTo>
                  <a:pt x="29015" y="51244"/>
                </a:lnTo>
                <a:lnTo>
                  <a:pt x="29229" y="51494"/>
                </a:lnTo>
                <a:lnTo>
                  <a:pt x="29363" y="51592"/>
                </a:lnTo>
                <a:lnTo>
                  <a:pt x="29426" y="51619"/>
                </a:lnTo>
                <a:lnTo>
                  <a:pt x="29488" y="51619"/>
                </a:lnTo>
                <a:lnTo>
                  <a:pt x="29604" y="51601"/>
                </a:lnTo>
                <a:lnTo>
                  <a:pt x="29730" y="51619"/>
                </a:lnTo>
                <a:lnTo>
                  <a:pt x="29783" y="51610"/>
                </a:lnTo>
                <a:lnTo>
                  <a:pt x="29864" y="51592"/>
                </a:lnTo>
                <a:lnTo>
                  <a:pt x="29882" y="51601"/>
                </a:lnTo>
                <a:lnTo>
                  <a:pt x="29882" y="51637"/>
                </a:lnTo>
                <a:lnTo>
                  <a:pt x="29873" y="51700"/>
                </a:lnTo>
                <a:lnTo>
                  <a:pt x="29882" y="51726"/>
                </a:lnTo>
                <a:lnTo>
                  <a:pt x="29890" y="51744"/>
                </a:lnTo>
                <a:lnTo>
                  <a:pt x="29908" y="51753"/>
                </a:lnTo>
                <a:lnTo>
                  <a:pt x="29953" y="51762"/>
                </a:lnTo>
                <a:lnTo>
                  <a:pt x="30025" y="51753"/>
                </a:lnTo>
                <a:lnTo>
                  <a:pt x="30078" y="51700"/>
                </a:lnTo>
                <a:lnTo>
                  <a:pt x="30114" y="51637"/>
                </a:lnTo>
                <a:lnTo>
                  <a:pt x="30168" y="51583"/>
                </a:lnTo>
                <a:lnTo>
                  <a:pt x="30230" y="51548"/>
                </a:lnTo>
                <a:lnTo>
                  <a:pt x="30284" y="51548"/>
                </a:lnTo>
                <a:lnTo>
                  <a:pt x="30409" y="51610"/>
                </a:lnTo>
                <a:lnTo>
                  <a:pt x="30489" y="51628"/>
                </a:lnTo>
                <a:lnTo>
                  <a:pt x="30552" y="51592"/>
                </a:lnTo>
                <a:lnTo>
                  <a:pt x="30597" y="51539"/>
                </a:lnTo>
                <a:lnTo>
                  <a:pt x="30650" y="51458"/>
                </a:lnTo>
                <a:lnTo>
                  <a:pt x="30695" y="51423"/>
                </a:lnTo>
                <a:lnTo>
                  <a:pt x="30757" y="51432"/>
                </a:lnTo>
                <a:lnTo>
                  <a:pt x="30892" y="51467"/>
                </a:lnTo>
                <a:lnTo>
                  <a:pt x="30954" y="51467"/>
                </a:lnTo>
                <a:lnTo>
                  <a:pt x="31195" y="51405"/>
                </a:lnTo>
                <a:lnTo>
                  <a:pt x="31499" y="51378"/>
                </a:lnTo>
                <a:lnTo>
                  <a:pt x="31696" y="51387"/>
                </a:lnTo>
                <a:lnTo>
                  <a:pt x="31919" y="51432"/>
                </a:lnTo>
                <a:lnTo>
                  <a:pt x="32009" y="51423"/>
                </a:lnTo>
                <a:lnTo>
                  <a:pt x="32206" y="51351"/>
                </a:lnTo>
                <a:lnTo>
                  <a:pt x="32277" y="51333"/>
                </a:lnTo>
                <a:lnTo>
                  <a:pt x="32921" y="51333"/>
                </a:lnTo>
                <a:lnTo>
                  <a:pt x="33385" y="51342"/>
                </a:lnTo>
                <a:lnTo>
                  <a:pt x="33922" y="51342"/>
                </a:lnTo>
                <a:lnTo>
                  <a:pt x="34100" y="51378"/>
                </a:lnTo>
                <a:lnTo>
                  <a:pt x="34619" y="51682"/>
                </a:lnTo>
                <a:lnTo>
                  <a:pt x="34762" y="51726"/>
                </a:lnTo>
                <a:lnTo>
                  <a:pt x="35441" y="51798"/>
                </a:lnTo>
                <a:lnTo>
                  <a:pt x="36228" y="51878"/>
                </a:lnTo>
                <a:lnTo>
                  <a:pt x="36827" y="51941"/>
                </a:lnTo>
                <a:lnTo>
                  <a:pt x="37604" y="52021"/>
                </a:lnTo>
                <a:lnTo>
                  <a:pt x="38123" y="51950"/>
                </a:lnTo>
                <a:lnTo>
                  <a:pt x="38829" y="51852"/>
                </a:lnTo>
                <a:lnTo>
                  <a:pt x="38945" y="51914"/>
                </a:lnTo>
                <a:lnTo>
                  <a:pt x="39151" y="52200"/>
                </a:lnTo>
                <a:lnTo>
                  <a:pt x="39392" y="52531"/>
                </a:lnTo>
                <a:lnTo>
                  <a:pt x="39660" y="52906"/>
                </a:lnTo>
                <a:lnTo>
                  <a:pt x="39696" y="52924"/>
                </a:lnTo>
                <a:lnTo>
                  <a:pt x="40161" y="52951"/>
                </a:lnTo>
                <a:lnTo>
                  <a:pt x="40268" y="52933"/>
                </a:lnTo>
                <a:lnTo>
                  <a:pt x="40357" y="52897"/>
                </a:lnTo>
                <a:lnTo>
                  <a:pt x="40751" y="52665"/>
                </a:lnTo>
                <a:lnTo>
                  <a:pt x="41108" y="52459"/>
                </a:lnTo>
                <a:lnTo>
                  <a:pt x="41206" y="52325"/>
                </a:lnTo>
                <a:lnTo>
                  <a:pt x="41421" y="51744"/>
                </a:lnTo>
                <a:lnTo>
                  <a:pt x="41573" y="51333"/>
                </a:lnTo>
                <a:lnTo>
                  <a:pt x="41626" y="51226"/>
                </a:lnTo>
                <a:lnTo>
                  <a:pt x="41930" y="50842"/>
                </a:lnTo>
                <a:lnTo>
                  <a:pt x="42404" y="50252"/>
                </a:lnTo>
                <a:lnTo>
                  <a:pt x="42914" y="49626"/>
                </a:lnTo>
                <a:lnTo>
                  <a:pt x="43200" y="49259"/>
                </a:lnTo>
                <a:lnTo>
                  <a:pt x="43441" y="48956"/>
                </a:lnTo>
                <a:lnTo>
                  <a:pt x="43512" y="48902"/>
                </a:lnTo>
                <a:lnTo>
                  <a:pt x="43924" y="48696"/>
                </a:lnTo>
                <a:lnTo>
                  <a:pt x="44469" y="48419"/>
                </a:lnTo>
                <a:lnTo>
                  <a:pt x="45077" y="48106"/>
                </a:lnTo>
                <a:lnTo>
                  <a:pt x="45622" y="47829"/>
                </a:lnTo>
                <a:lnTo>
                  <a:pt x="46078" y="47597"/>
                </a:lnTo>
                <a:lnTo>
                  <a:pt x="46221" y="47517"/>
                </a:lnTo>
                <a:lnTo>
                  <a:pt x="46516" y="47409"/>
                </a:lnTo>
                <a:lnTo>
                  <a:pt x="46927" y="47356"/>
                </a:lnTo>
                <a:lnTo>
                  <a:pt x="47436" y="47284"/>
                </a:lnTo>
                <a:lnTo>
                  <a:pt x="47946" y="47213"/>
                </a:lnTo>
                <a:lnTo>
                  <a:pt x="48455" y="47141"/>
                </a:lnTo>
                <a:lnTo>
                  <a:pt x="48965" y="47070"/>
                </a:lnTo>
                <a:lnTo>
                  <a:pt x="49474" y="46998"/>
                </a:lnTo>
                <a:lnTo>
                  <a:pt x="49984" y="46927"/>
                </a:lnTo>
                <a:lnTo>
                  <a:pt x="50493" y="46855"/>
                </a:lnTo>
                <a:lnTo>
                  <a:pt x="51003" y="46775"/>
                </a:lnTo>
                <a:lnTo>
                  <a:pt x="51512" y="46703"/>
                </a:lnTo>
                <a:lnTo>
                  <a:pt x="52013" y="46632"/>
                </a:lnTo>
                <a:lnTo>
                  <a:pt x="52522" y="46560"/>
                </a:lnTo>
                <a:lnTo>
                  <a:pt x="53032" y="46489"/>
                </a:lnTo>
                <a:lnTo>
                  <a:pt x="53541" y="46417"/>
                </a:lnTo>
                <a:lnTo>
                  <a:pt x="54051" y="46346"/>
                </a:lnTo>
                <a:lnTo>
                  <a:pt x="54560" y="46274"/>
                </a:lnTo>
                <a:lnTo>
                  <a:pt x="55070" y="46203"/>
                </a:lnTo>
                <a:lnTo>
                  <a:pt x="55570" y="46131"/>
                </a:lnTo>
                <a:lnTo>
                  <a:pt x="56473" y="45818"/>
                </a:lnTo>
                <a:lnTo>
                  <a:pt x="57018" y="45631"/>
                </a:lnTo>
                <a:lnTo>
                  <a:pt x="57555" y="45434"/>
                </a:lnTo>
                <a:lnTo>
                  <a:pt x="58100" y="45246"/>
                </a:lnTo>
                <a:lnTo>
                  <a:pt x="58645" y="45058"/>
                </a:lnTo>
                <a:lnTo>
                  <a:pt x="59190" y="44862"/>
                </a:lnTo>
                <a:lnTo>
                  <a:pt x="59736" y="44674"/>
                </a:lnTo>
                <a:lnTo>
                  <a:pt x="60281" y="44477"/>
                </a:lnTo>
                <a:lnTo>
                  <a:pt x="60817" y="44290"/>
                </a:lnTo>
                <a:lnTo>
                  <a:pt x="61362" y="44102"/>
                </a:lnTo>
                <a:lnTo>
                  <a:pt x="61908" y="43905"/>
                </a:lnTo>
                <a:lnTo>
                  <a:pt x="62453" y="43718"/>
                </a:lnTo>
                <a:lnTo>
                  <a:pt x="62998" y="43521"/>
                </a:lnTo>
                <a:lnTo>
                  <a:pt x="63543" y="43333"/>
                </a:lnTo>
                <a:lnTo>
                  <a:pt x="64080" y="43146"/>
                </a:lnTo>
                <a:lnTo>
                  <a:pt x="64625" y="42949"/>
                </a:lnTo>
                <a:lnTo>
                  <a:pt x="65107" y="42779"/>
                </a:lnTo>
                <a:lnTo>
                  <a:pt x="65206" y="42457"/>
                </a:lnTo>
                <a:lnTo>
                  <a:pt x="65224" y="42395"/>
                </a:lnTo>
                <a:lnTo>
                  <a:pt x="65286" y="42207"/>
                </a:lnTo>
                <a:lnTo>
                  <a:pt x="65376" y="41912"/>
                </a:lnTo>
                <a:lnTo>
                  <a:pt x="65501" y="41537"/>
                </a:lnTo>
                <a:lnTo>
                  <a:pt x="65635" y="41081"/>
                </a:lnTo>
                <a:lnTo>
                  <a:pt x="65796" y="40580"/>
                </a:lnTo>
                <a:lnTo>
                  <a:pt x="65966" y="40044"/>
                </a:lnTo>
                <a:lnTo>
                  <a:pt x="66314" y="38936"/>
                </a:lnTo>
                <a:lnTo>
                  <a:pt x="66475" y="38399"/>
                </a:lnTo>
                <a:lnTo>
                  <a:pt x="66636" y="37890"/>
                </a:lnTo>
                <a:lnTo>
                  <a:pt x="66779" y="37443"/>
                </a:lnTo>
                <a:lnTo>
                  <a:pt x="66895" y="37059"/>
                </a:lnTo>
                <a:lnTo>
                  <a:pt x="66984" y="36764"/>
                </a:lnTo>
                <a:lnTo>
                  <a:pt x="67047" y="36576"/>
                </a:lnTo>
                <a:lnTo>
                  <a:pt x="67065" y="36505"/>
                </a:lnTo>
                <a:lnTo>
                  <a:pt x="67199" y="36067"/>
                </a:lnTo>
                <a:lnTo>
                  <a:pt x="67199" y="35995"/>
                </a:lnTo>
                <a:lnTo>
                  <a:pt x="67163" y="35915"/>
                </a:lnTo>
                <a:lnTo>
                  <a:pt x="66993" y="35637"/>
                </a:lnTo>
                <a:lnTo>
                  <a:pt x="66743" y="35208"/>
                </a:lnTo>
                <a:lnTo>
                  <a:pt x="66484" y="34788"/>
                </a:lnTo>
                <a:lnTo>
                  <a:pt x="66225" y="34359"/>
                </a:lnTo>
                <a:lnTo>
                  <a:pt x="65966" y="33930"/>
                </a:lnTo>
                <a:lnTo>
                  <a:pt x="65769" y="33600"/>
                </a:lnTo>
                <a:lnTo>
                  <a:pt x="65554" y="33868"/>
                </a:lnTo>
                <a:lnTo>
                  <a:pt x="65510" y="33877"/>
                </a:lnTo>
                <a:lnTo>
                  <a:pt x="65072" y="33823"/>
                </a:lnTo>
                <a:lnTo>
                  <a:pt x="64634" y="33760"/>
                </a:lnTo>
                <a:lnTo>
                  <a:pt x="64187" y="33707"/>
                </a:lnTo>
                <a:lnTo>
                  <a:pt x="63749" y="33644"/>
                </a:lnTo>
                <a:lnTo>
                  <a:pt x="63311" y="33591"/>
                </a:lnTo>
                <a:lnTo>
                  <a:pt x="62864" y="33528"/>
                </a:lnTo>
                <a:lnTo>
                  <a:pt x="62426" y="33465"/>
                </a:lnTo>
                <a:lnTo>
                  <a:pt x="61979" y="33412"/>
                </a:lnTo>
                <a:lnTo>
                  <a:pt x="61541" y="33349"/>
                </a:lnTo>
                <a:lnTo>
                  <a:pt x="61094" y="33296"/>
                </a:lnTo>
                <a:lnTo>
                  <a:pt x="60656" y="33233"/>
                </a:lnTo>
                <a:lnTo>
                  <a:pt x="60209" y="33179"/>
                </a:lnTo>
                <a:lnTo>
                  <a:pt x="59771" y="33117"/>
                </a:lnTo>
                <a:lnTo>
                  <a:pt x="59333" y="33063"/>
                </a:lnTo>
                <a:lnTo>
                  <a:pt x="58886" y="33001"/>
                </a:lnTo>
                <a:lnTo>
                  <a:pt x="58448" y="32938"/>
                </a:lnTo>
                <a:lnTo>
                  <a:pt x="58001" y="32884"/>
                </a:lnTo>
                <a:lnTo>
                  <a:pt x="57492" y="32813"/>
                </a:lnTo>
                <a:lnTo>
                  <a:pt x="57412" y="32786"/>
                </a:lnTo>
                <a:lnTo>
                  <a:pt x="57349" y="32733"/>
                </a:lnTo>
                <a:lnTo>
                  <a:pt x="57179" y="32518"/>
                </a:lnTo>
                <a:lnTo>
                  <a:pt x="57018" y="32304"/>
                </a:lnTo>
                <a:lnTo>
                  <a:pt x="56848" y="32089"/>
                </a:lnTo>
                <a:lnTo>
                  <a:pt x="56688" y="31874"/>
                </a:lnTo>
                <a:lnTo>
                  <a:pt x="56518" y="31660"/>
                </a:lnTo>
                <a:lnTo>
                  <a:pt x="56357" y="31454"/>
                </a:lnTo>
                <a:lnTo>
                  <a:pt x="56187" y="31240"/>
                </a:lnTo>
                <a:lnTo>
                  <a:pt x="56017" y="31025"/>
                </a:lnTo>
                <a:lnTo>
                  <a:pt x="55856" y="30811"/>
                </a:lnTo>
                <a:lnTo>
                  <a:pt x="55686" y="30596"/>
                </a:lnTo>
                <a:lnTo>
                  <a:pt x="55526" y="30382"/>
                </a:lnTo>
                <a:lnTo>
                  <a:pt x="55356" y="30167"/>
                </a:lnTo>
                <a:lnTo>
                  <a:pt x="55195" y="29953"/>
                </a:lnTo>
                <a:lnTo>
                  <a:pt x="55025" y="29738"/>
                </a:lnTo>
                <a:lnTo>
                  <a:pt x="54864" y="29524"/>
                </a:lnTo>
                <a:lnTo>
                  <a:pt x="54694" y="29309"/>
                </a:lnTo>
                <a:lnTo>
                  <a:pt x="54533" y="29095"/>
                </a:lnTo>
                <a:lnTo>
                  <a:pt x="54346" y="28862"/>
                </a:lnTo>
                <a:lnTo>
                  <a:pt x="54301" y="28782"/>
                </a:lnTo>
                <a:lnTo>
                  <a:pt x="54283" y="28692"/>
                </a:lnTo>
                <a:lnTo>
                  <a:pt x="54292" y="28469"/>
                </a:lnTo>
                <a:lnTo>
                  <a:pt x="54292" y="28380"/>
                </a:lnTo>
                <a:lnTo>
                  <a:pt x="54274" y="28246"/>
                </a:lnTo>
                <a:lnTo>
                  <a:pt x="54140" y="28210"/>
                </a:lnTo>
                <a:lnTo>
                  <a:pt x="54042" y="28102"/>
                </a:lnTo>
                <a:lnTo>
                  <a:pt x="53988" y="28058"/>
                </a:lnTo>
                <a:lnTo>
                  <a:pt x="53774" y="28013"/>
                </a:lnTo>
                <a:lnTo>
                  <a:pt x="53729" y="28022"/>
                </a:lnTo>
                <a:lnTo>
                  <a:pt x="53702" y="28040"/>
                </a:lnTo>
                <a:lnTo>
                  <a:pt x="53675" y="28058"/>
                </a:lnTo>
                <a:lnTo>
                  <a:pt x="53631" y="28085"/>
                </a:lnTo>
                <a:lnTo>
                  <a:pt x="53559" y="28102"/>
                </a:lnTo>
                <a:lnTo>
                  <a:pt x="53362" y="28085"/>
                </a:lnTo>
                <a:lnTo>
                  <a:pt x="53354" y="28067"/>
                </a:lnTo>
                <a:lnTo>
                  <a:pt x="53345" y="28031"/>
                </a:lnTo>
                <a:lnTo>
                  <a:pt x="53354" y="27959"/>
                </a:lnTo>
                <a:lnTo>
                  <a:pt x="53354" y="27942"/>
                </a:lnTo>
                <a:lnTo>
                  <a:pt x="53407" y="27942"/>
                </a:lnTo>
                <a:lnTo>
                  <a:pt x="53416" y="27933"/>
                </a:lnTo>
                <a:lnTo>
                  <a:pt x="53416" y="27915"/>
                </a:lnTo>
                <a:lnTo>
                  <a:pt x="53416" y="27888"/>
                </a:lnTo>
                <a:lnTo>
                  <a:pt x="53416" y="27870"/>
                </a:lnTo>
                <a:lnTo>
                  <a:pt x="53425" y="27834"/>
                </a:lnTo>
                <a:lnTo>
                  <a:pt x="53434" y="27763"/>
                </a:lnTo>
                <a:lnTo>
                  <a:pt x="53434" y="27727"/>
                </a:lnTo>
                <a:lnTo>
                  <a:pt x="53452" y="27700"/>
                </a:lnTo>
                <a:lnTo>
                  <a:pt x="53497" y="27638"/>
                </a:lnTo>
                <a:lnTo>
                  <a:pt x="53506" y="27620"/>
                </a:lnTo>
                <a:lnTo>
                  <a:pt x="53532" y="27584"/>
                </a:lnTo>
                <a:lnTo>
                  <a:pt x="53720" y="27441"/>
                </a:lnTo>
                <a:lnTo>
                  <a:pt x="53738" y="27423"/>
                </a:lnTo>
                <a:lnTo>
                  <a:pt x="53747" y="27370"/>
                </a:lnTo>
                <a:lnTo>
                  <a:pt x="53765" y="27343"/>
                </a:lnTo>
                <a:lnTo>
                  <a:pt x="53836" y="27271"/>
                </a:lnTo>
                <a:lnTo>
                  <a:pt x="53854" y="27271"/>
                </a:lnTo>
                <a:lnTo>
                  <a:pt x="53872" y="27209"/>
                </a:lnTo>
                <a:lnTo>
                  <a:pt x="53935" y="27182"/>
                </a:lnTo>
                <a:lnTo>
                  <a:pt x="53997" y="27164"/>
                </a:lnTo>
                <a:lnTo>
                  <a:pt x="54051" y="27137"/>
                </a:lnTo>
                <a:lnTo>
                  <a:pt x="54051" y="27110"/>
                </a:lnTo>
                <a:lnTo>
                  <a:pt x="53997" y="27084"/>
                </a:lnTo>
                <a:lnTo>
                  <a:pt x="53952" y="27084"/>
                </a:lnTo>
                <a:lnTo>
                  <a:pt x="53908" y="27075"/>
                </a:lnTo>
                <a:lnTo>
                  <a:pt x="53899" y="27030"/>
                </a:lnTo>
                <a:lnTo>
                  <a:pt x="53872" y="26985"/>
                </a:lnTo>
                <a:lnTo>
                  <a:pt x="53827" y="26976"/>
                </a:lnTo>
                <a:lnTo>
                  <a:pt x="53765" y="26967"/>
                </a:lnTo>
                <a:lnTo>
                  <a:pt x="53747" y="26985"/>
                </a:lnTo>
                <a:lnTo>
                  <a:pt x="53720" y="27021"/>
                </a:lnTo>
                <a:lnTo>
                  <a:pt x="53693" y="27066"/>
                </a:lnTo>
                <a:lnTo>
                  <a:pt x="53657" y="27092"/>
                </a:lnTo>
                <a:lnTo>
                  <a:pt x="53613" y="27137"/>
                </a:lnTo>
                <a:lnTo>
                  <a:pt x="53523" y="27289"/>
                </a:lnTo>
                <a:lnTo>
                  <a:pt x="53479" y="27325"/>
                </a:lnTo>
                <a:lnTo>
                  <a:pt x="53425" y="27343"/>
                </a:lnTo>
                <a:lnTo>
                  <a:pt x="53407" y="27325"/>
                </a:lnTo>
                <a:lnTo>
                  <a:pt x="53416" y="27209"/>
                </a:lnTo>
                <a:lnTo>
                  <a:pt x="53407" y="27200"/>
                </a:lnTo>
                <a:lnTo>
                  <a:pt x="53389" y="27164"/>
                </a:lnTo>
                <a:lnTo>
                  <a:pt x="53389" y="27128"/>
                </a:lnTo>
                <a:lnTo>
                  <a:pt x="53407" y="27110"/>
                </a:lnTo>
                <a:lnTo>
                  <a:pt x="53425" y="27101"/>
                </a:lnTo>
                <a:lnTo>
                  <a:pt x="53434" y="27075"/>
                </a:lnTo>
                <a:lnTo>
                  <a:pt x="53443" y="27048"/>
                </a:lnTo>
                <a:lnTo>
                  <a:pt x="53434" y="27012"/>
                </a:lnTo>
                <a:lnTo>
                  <a:pt x="53398" y="27048"/>
                </a:lnTo>
                <a:lnTo>
                  <a:pt x="53371" y="27021"/>
                </a:lnTo>
                <a:lnTo>
                  <a:pt x="53345" y="26985"/>
                </a:lnTo>
                <a:lnTo>
                  <a:pt x="53318" y="26967"/>
                </a:lnTo>
                <a:lnTo>
                  <a:pt x="53157" y="26994"/>
                </a:lnTo>
                <a:lnTo>
                  <a:pt x="53148" y="26958"/>
                </a:lnTo>
                <a:lnTo>
                  <a:pt x="52933" y="27137"/>
                </a:lnTo>
                <a:lnTo>
                  <a:pt x="52764" y="27191"/>
                </a:lnTo>
                <a:lnTo>
                  <a:pt x="52585" y="27191"/>
                </a:lnTo>
                <a:lnTo>
                  <a:pt x="52397" y="27164"/>
                </a:lnTo>
                <a:lnTo>
                  <a:pt x="52236" y="27101"/>
                </a:lnTo>
                <a:lnTo>
                  <a:pt x="52084" y="26923"/>
                </a:lnTo>
                <a:lnTo>
                  <a:pt x="51852" y="26547"/>
                </a:lnTo>
                <a:lnTo>
                  <a:pt x="51789" y="26610"/>
                </a:lnTo>
                <a:lnTo>
                  <a:pt x="51736" y="26610"/>
                </a:lnTo>
                <a:lnTo>
                  <a:pt x="51700" y="26583"/>
                </a:lnTo>
                <a:lnTo>
                  <a:pt x="51673" y="26520"/>
                </a:lnTo>
                <a:lnTo>
                  <a:pt x="51646" y="26458"/>
                </a:lnTo>
                <a:lnTo>
                  <a:pt x="51628" y="26422"/>
                </a:lnTo>
                <a:lnTo>
                  <a:pt x="51620" y="26208"/>
                </a:lnTo>
                <a:lnTo>
                  <a:pt x="51593" y="26073"/>
                </a:lnTo>
                <a:lnTo>
                  <a:pt x="51530" y="26011"/>
                </a:lnTo>
                <a:lnTo>
                  <a:pt x="51450" y="25957"/>
                </a:lnTo>
                <a:lnTo>
                  <a:pt x="51387" y="25734"/>
                </a:lnTo>
                <a:lnTo>
                  <a:pt x="51333" y="25680"/>
                </a:lnTo>
                <a:lnTo>
                  <a:pt x="51298" y="25627"/>
                </a:lnTo>
                <a:lnTo>
                  <a:pt x="51217" y="25510"/>
                </a:lnTo>
                <a:lnTo>
                  <a:pt x="51128" y="25448"/>
                </a:lnTo>
                <a:lnTo>
                  <a:pt x="51110" y="25510"/>
                </a:lnTo>
                <a:lnTo>
                  <a:pt x="51074" y="25466"/>
                </a:lnTo>
                <a:lnTo>
                  <a:pt x="51047" y="25394"/>
                </a:lnTo>
                <a:lnTo>
                  <a:pt x="51021" y="25251"/>
                </a:lnTo>
                <a:lnTo>
                  <a:pt x="51039" y="25108"/>
                </a:lnTo>
                <a:lnTo>
                  <a:pt x="51030" y="25055"/>
                </a:lnTo>
                <a:lnTo>
                  <a:pt x="50985" y="24965"/>
                </a:lnTo>
                <a:lnTo>
                  <a:pt x="50967" y="24903"/>
                </a:lnTo>
                <a:lnTo>
                  <a:pt x="50949" y="24885"/>
                </a:lnTo>
                <a:lnTo>
                  <a:pt x="50940" y="24849"/>
                </a:lnTo>
                <a:lnTo>
                  <a:pt x="50931" y="24804"/>
                </a:lnTo>
                <a:lnTo>
                  <a:pt x="50931" y="24760"/>
                </a:lnTo>
                <a:lnTo>
                  <a:pt x="50949" y="24688"/>
                </a:lnTo>
                <a:lnTo>
                  <a:pt x="50958" y="24643"/>
                </a:lnTo>
                <a:lnTo>
                  <a:pt x="50940" y="24563"/>
                </a:lnTo>
                <a:lnTo>
                  <a:pt x="50904" y="24465"/>
                </a:lnTo>
                <a:lnTo>
                  <a:pt x="50860" y="24366"/>
                </a:lnTo>
                <a:lnTo>
                  <a:pt x="50824" y="24313"/>
                </a:lnTo>
                <a:lnTo>
                  <a:pt x="50851" y="24295"/>
                </a:lnTo>
                <a:lnTo>
                  <a:pt x="50788" y="24134"/>
                </a:lnTo>
                <a:lnTo>
                  <a:pt x="50761" y="24098"/>
                </a:lnTo>
                <a:lnTo>
                  <a:pt x="50645" y="24071"/>
                </a:lnTo>
                <a:lnTo>
                  <a:pt x="50592" y="24044"/>
                </a:lnTo>
                <a:lnTo>
                  <a:pt x="50565" y="23991"/>
                </a:lnTo>
                <a:lnTo>
                  <a:pt x="50556" y="23982"/>
                </a:lnTo>
                <a:lnTo>
                  <a:pt x="50538" y="23973"/>
                </a:lnTo>
                <a:lnTo>
                  <a:pt x="50529" y="23955"/>
                </a:lnTo>
                <a:lnTo>
                  <a:pt x="50511" y="23875"/>
                </a:lnTo>
                <a:lnTo>
                  <a:pt x="50502" y="23866"/>
                </a:lnTo>
                <a:lnTo>
                  <a:pt x="50466" y="23884"/>
                </a:lnTo>
                <a:lnTo>
                  <a:pt x="50440" y="23901"/>
                </a:lnTo>
                <a:lnTo>
                  <a:pt x="50449" y="23946"/>
                </a:lnTo>
                <a:lnTo>
                  <a:pt x="50466" y="24000"/>
                </a:lnTo>
                <a:lnTo>
                  <a:pt x="50475" y="24053"/>
                </a:lnTo>
                <a:lnTo>
                  <a:pt x="50475" y="24053"/>
                </a:lnTo>
                <a:lnTo>
                  <a:pt x="50395" y="23973"/>
                </a:lnTo>
                <a:lnTo>
                  <a:pt x="50029" y="23508"/>
                </a:lnTo>
                <a:lnTo>
                  <a:pt x="49912" y="23258"/>
                </a:lnTo>
                <a:lnTo>
                  <a:pt x="49885" y="23258"/>
                </a:lnTo>
                <a:lnTo>
                  <a:pt x="49885" y="23276"/>
                </a:lnTo>
                <a:lnTo>
                  <a:pt x="49868" y="23312"/>
                </a:lnTo>
                <a:lnTo>
                  <a:pt x="49841" y="23276"/>
                </a:lnTo>
                <a:lnTo>
                  <a:pt x="49760" y="23213"/>
                </a:lnTo>
                <a:lnTo>
                  <a:pt x="49734" y="23169"/>
                </a:lnTo>
                <a:lnTo>
                  <a:pt x="49742" y="23097"/>
                </a:lnTo>
                <a:lnTo>
                  <a:pt x="49796" y="23106"/>
                </a:lnTo>
                <a:lnTo>
                  <a:pt x="49841" y="23142"/>
                </a:lnTo>
                <a:lnTo>
                  <a:pt x="49885" y="23204"/>
                </a:lnTo>
                <a:lnTo>
                  <a:pt x="49921" y="23231"/>
                </a:lnTo>
                <a:lnTo>
                  <a:pt x="49966" y="23249"/>
                </a:lnTo>
                <a:lnTo>
                  <a:pt x="50011" y="23258"/>
                </a:lnTo>
                <a:lnTo>
                  <a:pt x="50029" y="23285"/>
                </a:lnTo>
                <a:lnTo>
                  <a:pt x="50082" y="23455"/>
                </a:lnTo>
                <a:lnTo>
                  <a:pt x="50109" y="23455"/>
                </a:lnTo>
                <a:lnTo>
                  <a:pt x="50073" y="23285"/>
                </a:lnTo>
                <a:lnTo>
                  <a:pt x="49993" y="23151"/>
                </a:lnTo>
                <a:lnTo>
                  <a:pt x="49805" y="22927"/>
                </a:lnTo>
                <a:lnTo>
                  <a:pt x="49742" y="22802"/>
                </a:lnTo>
                <a:lnTo>
                  <a:pt x="49662" y="22623"/>
                </a:lnTo>
                <a:lnTo>
                  <a:pt x="49626" y="22462"/>
                </a:lnTo>
                <a:lnTo>
                  <a:pt x="49698" y="22391"/>
                </a:lnTo>
                <a:lnTo>
                  <a:pt x="49698" y="22373"/>
                </a:lnTo>
                <a:lnTo>
                  <a:pt x="49653" y="22310"/>
                </a:lnTo>
                <a:lnTo>
                  <a:pt x="49644" y="22248"/>
                </a:lnTo>
                <a:lnTo>
                  <a:pt x="49608" y="22194"/>
                </a:lnTo>
                <a:lnTo>
                  <a:pt x="49528" y="22176"/>
                </a:lnTo>
                <a:lnTo>
                  <a:pt x="49501" y="22176"/>
                </a:lnTo>
                <a:lnTo>
                  <a:pt x="49492" y="22159"/>
                </a:lnTo>
                <a:lnTo>
                  <a:pt x="49492" y="22141"/>
                </a:lnTo>
                <a:lnTo>
                  <a:pt x="49492" y="22114"/>
                </a:lnTo>
                <a:lnTo>
                  <a:pt x="49465" y="22114"/>
                </a:lnTo>
                <a:lnTo>
                  <a:pt x="49456" y="22105"/>
                </a:lnTo>
                <a:lnTo>
                  <a:pt x="49412" y="22060"/>
                </a:lnTo>
                <a:lnTo>
                  <a:pt x="49394" y="22042"/>
                </a:lnTo>
                <a:lnTo>
                  <a:pt x="49367" y="22033"/>
                </a:lnTo>
                <a:lnTo>
                  <a:pt x="49376" y="22096"/>
                </a:lnTo>
                <a:lnTo>
                  <a:pt x="49358" y="22141"/>
                </a:lnTo>
                <a:lnTo>
                  <a:pt x="49305" y="22176"/>
                </a:lnTo>
                <a:lnTo>
                  <a:pt x="49251" y="22150"/>
                </a:lnTo>
                <a:lnTo>
                  <a:pt x="49278" y="22096"/>
                </a:lnTo>
                <a:lnTo>
                  <a:pt x="49278" y="22051"/>
                </a:lnTo>
                <a:lnTo>
                  <a:pt x="49260" y="21998"/>
                </a:lnTo>
                <a:lnTo>
                  <a:pt x="49251" y="21944"/>
                </a:lnTo>
                <a:lnTo>
                  <a:pt x="49269" y="21917"/>
                </a:lnTo>
                <a:lnTo>
                  <a:pt x="49287" y="21908"/>
                </a:lnTo>
                <a:lnTo>
                  <a:pt x="49313" y="21899"/>
                </a:lnTo>
                <a:lnTo>
                  <a:pt x="49322" y="21890"/>
                </a:lnTo>
                <a:lnTo>
                  <a:pt x="49313" y="21855"/>
                </a:lnTo>
                <a:lnTo>
                  <a:pt x="49287" y="21801"/>
                </a:lnTo>
                <a:lnTo>
                  <a:pt x="49278" y="21783"/>
                </a:lnTo>
                <a:lnTo>
                  <a:pt x="49260" y="21765"/>
                </a:lnTo>
                <a:lnTo>
                  <a:pt x="49224" y="21712"/>
                </a:lnTo>
                <a:lnTo>
                  <a:pt x="49206" y="21667"/>
                </a:lnTo>
                <a:lnTo>
                  <a:pt x="49242" y="21649"/>
                </a:lnTo>
                <a:lnTo>
                  <a:pt x="49269" y="21622"/>
                </a:lnTo>
                <a:lnTo>
                  <a:pt x="49358" y="21461"/>
                </a:lnTo>
                <a:lnTo>
                  <a:pt x="49385" y="21452"/>
                </a:lnTo>
                <a:lnTo>
                  <a:pt x="49430" y="21479"/>
                </a:lnTo>
                <a:lnTo>
                  <a:pt x="49474" y="21515"/>
                </a:lnTo>
                <a:lnTo>
                  <a:pt x="49492" y="21551"/>
                </a:lnTo>
                <a:lnTo>
                  <a:pt x="49510" y="21578"/>
                </a:lnTo>
                <a:lnTo>
                  <a:pt x="49519" y="21604"/>
                </a:lnTo>
                <a:lnTo>
                  <a:pt x="49519" y="21694"/>
                </a:lnTo>
                <a:lnTo>
                  <a:pt x="49528" y="21703"/>
                </a:lnTo>
                <a:lnTo>
                  <a:pt x="49546" y="21703"/>
                </a:lnTo>
                <a:lnTo>
                  <a:pt x="49564" y="21721"/>
                </a:lnTo>
                <a:lnTo>
                  <a:pt x="49591" y="21747"/>
                </a:lnTo>
                <a:lnTo>
                  <a:pt x="49617" y="21765"/>
                </a:lnTo>
                <a:lnTo>
                  <a:pt x="49644" y="21801"/>
                </a:lnTo>
                <a:lnTo>
                  <a:pt x="49671" y="21837"/>
                </a:lnTo>
                <a:lnTo>
                  <a:pt x="49671" y="21890"/>
                </a:lnTo>
                <a:lnTo>
                  <a:pt x="49671" y="21944"/>
                </a:lnTo>
                <a:lnTo>
                  <a:pt x="49689" y="21998"/>
                </a:lnTo>
                <a:lnTo>
                  <a:pt x="49734" y="22033"/>
                </a:lnTo>
                <a:lnTo>
                  <a:pt x="49760" y="21935"/>
                </a:lnTo>
                <a:lnTo>
                  <a:pt x="49787" y="21801"/>
                </a:lnTo>
                <a:lnTo>
                  <a:pt x="49796" y="21667"/>
                </a:lnTo>
                <a:lnTo>
                  <a:pt x="49778" y="21578"/>
                </a:lnTo>
                <a:lnTo>
                  <a:pt x="49805" y="21533"/>
                </a:lnTo>
                <a:lnTo>
                  <a:pt x="49841" y="21524"/>
                </a:lnTo>
                <a:lnTo>
                  <a:pt x="49868" y="21542"/>
                </a:lnTo>
                <a:lnTo>
                  <a:pt x="49868" y="21595"/>
                </a:lnTo>
                <a:lnTo>
                  <a:pt x="49930" y="21560"/>
                </a:lnTo>
                <a:lnTo>
                  <a:pt x="49966" y="21488"/>
                </a:lnTo>
                <a:lnTo>
                  <a:pt x="49975" y="21399"/>
                </a:lnTo>
                <a:lnTo>
                  <a:pt x="49975" y="21023"/>
                </a:lnTo>
                <a:lnTo>
                  <a:pt x="49948" y="20862"/>
                </a:lnTo>
                <a:lnTo>
                  <a:pt x="49894" y="20737"/>
                </a:lnTo>
                <a:lnTo>
                  <a:pt x="49805" y="20657"/>
                </a:lnTo>
                <a:lnTo>
                  <a:pt x="49528" y="20559"/>
                </a:lnTo>
                <a:lnTo>
                  <a:pt x="49474" y="20523"/>
                </a:lnTo>
                <a:lnTo>
                  <a:pt x="49421" y="20478"/>
                </a:lnTo>
                <a:lnTo>
                  <a:pt x="49385" y="20416"/>
                </a:lnTo>
                <a:lnTo>
                  <a:pt x="49296" y="20147"/>
                </a:lnTo>
                <a:lnTo>
                  <a:pt x="49296" y="20094"/>
                </a:lnTo>
                <a:lnTo>
                  <a:pt x="49305" y="19870"/>
                </a:lnTo>
                <a:lnTo>
                  <a:pt x="49296" y="19852"/>
                </a:lnTo>
                <a:lnTo>
                  <a:pt x="49269" y="19826"/>
                </a:lnTo>
                <a:lnTo>
                  <a:pt x="49242" y="19790"/>
                </a:lnTo>
                <a:lnTo>
                  <a:pt x="49233" y="19745"/>
                </a:lnTo>
                <a:lnTo>
                  <a:pt x="49233" y="19709"/>
                </a:lnTo>
                <a:lnTo>
                  <a:pt x="49233" y="19665"/>
                </a:lnTo>
                <a:lnTo>
                  <a:pt x="49251" y="19602"/>
                </a:lnTo>
                <a:lnTo>
                  <a:pt x="49278" y="19549"/>
                </a:lnTo>
                <a:lnTo>
                  <a:pt x="49305" y="19522"/>
                </a:lnTo>
                <a:lnTo>
                  <a:pt x="49331" y="19656"/>
                </a:lnTo>
                <a:lnTo>
                  <a:pt x="49358" y="19692"/>
                </a:lnTo>
                <a:lnTo>
                  <a:pt x="49403" y="19709"/>
                </a:lnTo>
                <a:lnTo>
                  <a:pt x="49582" y="19727"/>
                </a:lnTo>
                <a:lnTo>
                  <a:pt x="49653" y="19781"/>
                </a:lnTo>
                <a:lnTo>
                  <a:pt x="49805" y="19906"/>
                </a:lnTo>
                <a:lnTo>
                  <a:pt x="49805" y="19906"/>
                </a:lnTo>
                <a:lnTo>
                  <a:pt x="49787" y="19817"/>
                </a:lnTo>
                <a:lnTo>
                  <a:pt x="49742" y="19754"/>
                </a:lnTo>
                <a:lnTo>
                  <a:pt x="49510" y="19593"/>
                </a:lnTo>
                <a:lnTo>
                  <a:pt x="49456" y="19495"/>
                </a:lnTo>
                <a:lnTo>
                  <a:pt x="49296" y="19280"/>
                </a:lnTo>
                <a:lnTo>
                  <a:pt x="49197" y="19191"/>
                </a:lnTo>
                <a:lnTo>
                  <a:pt x="49099" y="19128"/>
                </a:lnTo>
                <a:lnTo>
                  <a:pt x="49027" y="19119"/>
                </a:lnTo>
                <a:lnTo>
                  <a:pt x="48875" y="19119"/>
                </a:lnTo>
                <a:lnTo>
                  <a:pt x="48759" y="19030"/>
                </a:lnTo>
                <a:lnTo>
                  <a:pt x="48563" y="18932"/>
                </a:lnTo>
                <a:lnTo>
                  <a:pt x="48527" y="18914"/>
                </a:lnTo>
                <a:lnTo>
                  <a:pt x="48482" y="18860"/>
                </a:lnTo>
                <a:lnTo>
                  <a:pt x="48446" y="18833"/>
                </a:lnTo>
                <a:lnTo>
                  <a:pt x="48357" y="18798"/>
                </a:lnTo>
                <a:lnTo>
                  <a:pt x="48330" y="18780"/>
                </a:lnTo>
                <a:lnTo>
                  <a:pt x="48241" y="18664"/>
                </a:lnTo>
                <a:lnTo>
                  <a:pt x="48053" y="18369"/>
                </a:lnTo>
                <a:lnTo>
                  <a:pt x="48000" y="18306"/>
                </a:lnTo>
                <a:lnTo>
                  <a:pt x="47937" y="18279"/>
                </a:lnTo>
                <a:lnTo>
                  <a:pt x="47919" y="18261"/>
                </a:lnTo>
                <a:lnTo>
                  <a:pt x="47901" y="18217"/>
                </a:lnTo>
                <a:lnTo>
                  <a:pt x="47883" y="18136"/>
                </a:lnTo>
                <a:lnTo>
                  <a:pt x="47883" y="18083"/>
                </a:lnTo>
                <a:lnTo>
                  <a:pt x="47919" y="17993"/>
                </a:lnTo>
                <a:lnTo>
                  <a:pt x="47928" y="17940"/>
                </a:lnTo>
                <a:lnTo>
                  <a:pt x="47865" y="18002"/>
                </a:lnTo>
                <a:lnTo>
                  <a:pt x="47839" y="18011"/>
                </a:lnTo>
                <a:lnTo>
                  <a:pt x="47812" y="18002"/>
                </a:lnTo>
                <a:lnTo>
                  <a:pt x="47776" y="17975"/>
                </a:lnTo>
                <a:lnTo>
                  <a:pt x="47749" y="17957"/>
                </a:lnTo>
                <a:lnTo>
                  <a:pt x="47713" y="17957"/>
                </a:lnTo>
                <a:lnTo>
                  <a:pt x="47660" y="18011"/>
                </a:lnTo>
                <a:lnTo>
                  <a:pt x="47687" y="18065"/>
                </a:lnTo>
                <a:lnTo>
                  <a:pt x="47776" y="18154"/>
                </a:lnTo>
                <a:lnTo>
                  <a:pt x="47722" y="18154"/>
                </a:lnTo>
                <a:lnTo>
                  <a:pt x="47642" y="18118"/>
                </a:lnTo>
                <a:lnTo>
                  <a:pt x="47588" y="18109"/>
                </a:lnTo>
                <a:lnTo>
                  <a:pt x="47508" y="18136"/>
                </a:lnTo>
                <a:lnTo>
                  <a:pt x="47481" y="18118"/>
                </a:lnTo>
                <a:lnTo>
                  <a:pt x="47517" y="18056"/>
                </a:lnTo>
                <a:lnTo>
                  <a:pt x="47499" y="18056"/>
                </a:lnTo>
                <a:lnTo>
                  <a:pt x="47490" y="18038"/>
                </a:lnTo>
                <a:lnTo>
                  <a:pt x="47454" y="18109"/>
                </a:lnTo>
                <a:lnTo>
                  <a:pt x="47436" y="18136"/>
                </a:lnTo>
                <a:lnTo>
                  <a:pt x="47401" y="18154"/>
                </a:lnTo>
                <a:lnTo>
                  <a:pt x="47374" y="18118"/>
                </a:lnTo>
                <a:lnTo>
                  <a:pt x="47302" y="18101"/>
                </a:lnTo>
                <a:lnTo>
                  <a:pt x="47276" y="18056"/>
                </a:lnTo>
                <a:lnTo>
                  <a:pt x="47311" y="18065"/>
                </a:lnTo>
                <a:lnTo>
                  <a:pt x="47347" y="18065"/>
                </a:lnTo>
                <a:lnTo>
                  <a:pt x="47374" y="18047"/>
                </a:lnTo>
                <a:lnTo>
                  <a:pt x="47383" y="18020"/>
                </a:lnTo>
                <a:lnTo>
                  <a:pt x="47392" y="17975"/>
                </a:lnTo>
                <a:lnTo>
                  <a:pt x="47410" y="17940"/>
                </a:lnTo>
                <a:lnTo>
                  <a:pt x="47419" y="17904"/>
                </a:lnTo>
                <a:lnTo>
                  <a:pt x="47401" y="17868"/>
                </a:lnTo>
                <a:lnTo>
                  <a:pt x="47383" y="17895"/>
                </a:lnTo>
                <a:lnTo>
                  <a:pt x="47338" y="17850"/>
                </a:lnTo>
                <a:lnTo>
                  <a:pt x="47284" y="17850"/>
                </a:lnTo>
                <a:lnTo>
                  <a:pt x="47258" y="17886"/>
                </a:lnTo>
                <a:lnTo>
                  <a:pt x="47276" y="17940"/>
                </a:lnTo>
                <a:lnTo>
                  <a:pt x="47240" y="17975"/>
                </a:lnTo>
                <a:lnTo>
                  <a:pt x="47204" y="17975"/>
                </a:lnTo>
                <a:lnTo>
                  <a:pt x="47186" y="17957"/>
                </a:lnTo>
                <a:lnTo>
                  <a:pt x="47186" y="17895"/>
                </a:lnTo>
                <a:lnTo>
                  <a:pt x="47132" y="17895"/>
                </a:lnTo>
                <a:lnTo>
                  <a:pt x="47115" y="17832"/>
                </a:lnTo>
                <a:lnTo>
                  <a:pt x="47124" y="17680"/>
                </a:lnTo>
                <a:lnTo>
                  <a:pt x="47115" y="17609"/>
                </a:lnTo>
                <a:lnTo>
                  <a:pt x="47088" y="17537"/>
                </a:lnTo>
                <a:lnTo>
                  <a:pt x="47079" y="17475"/>
                </a:lnTo>
                <a:lnTo>
                  <a:pt x="47106" y="17403"/>
                </a:lnTo>
                <a:lnTo>
                  <a:pt x="47034" y="17368"/>
                </a:lnTo>
                <a:lnTo>
                  <a:pt x="46998" y="17350"/>
                </a:lnTo>
                <a:lnTo>
                  <a:pt x="46963" y="17368"/>
                </a:lnTo>
                <a:lnTo>
                  <a:pt x="46927" y="17394"/>
                </a:lnTo>
                <a:lnTo>
                  <a:pt x="46891" y="17421"/>
                </a:lnTo>
                <a:lnTo>
                  <a:pt x="46855" y="17439"/>
                </a:lnTo>
                <a:lnTo>
                  <a:pt x="46820" y="17448"/>
                </a:lnTo>
                <a:lnTo>
                  <a:pt x="46829" y="17412"/>
                </a:lnTo>
                <a:lnTo>
                  <a:pt x="46829" y="17323"/>
                </a:lnTo>
                <a:lnTo>
                  <a:pt x="46838" y="17278"/>
                </a:lnTo>
                <a:lnTo>
                  <a:pt x="46864" y="17251"/>
                </a:lnTo>
                <a:lnTo>
                  <a:pt x="46891" y="17233"/>
                </a:lnTo>
                <a:lnTo>
                  <a:pt x="46927" y="17207"/>
                </a:lnTo>
                <a:lnTo>
                  <a:pt x="46945" y="17162"/>
                </a:lnTo>
                <a:lnTo>
                  <a:pt x="46918" y="17144"/>
                </a:lnTo>
                <a:lnTo>
                  <a:pt x="46891" y="17117"/>
                </a:lnTo>
                <a:lnTo>
                  <a:pt x="46873" y="17108"/>
                </a:lnTo>
                <a:lnTo>
                  <a:pt x="46864" y="17117"/>
                </a:lnTo>
                <a:lnTo>
                  <a:pt x="46855" y="17144"/>
                </a:lnTo>
                <a:lnTo>
                  <a:pt x="46838" y="17162"/>
                </a:lnTo>
                <a:lnTo>
                  <a:pt x="46784" y="17216"/>
                </a:lnTo>
                <a:lnTo>
                  <a:pt x="46766" y="17225"/>
                </a:lnTo>
                <a:lnTo>
                  <a:pt x="46748" y="17216"/>
                </a:lnTo>
                <a:lnTo>
                  <a:pt x="46730" y="17180"/>
                </a:lnTo>
                <a:lnTo>
                  <a:pt x="46695" y="17171"/>
                </a:lnTo>
                <a:lnTo>
                  <a:pt x="46668" y="17153"/>
                </a:lnTo>
                <a:lnTo>
                  <a:pt x="46650" y="17135"/>
                </a:lnTo>
                <a:lnTo>
                  <a:pt x="46623" y="17108"/>
                </a:lnTo>
                <a:lnTo>
                  <a:pt x="46587" y="17099"/>
                </a:lnTo>
                <a:lnTo>
                  <a:pt x="46516" y="17073"/>
                </a:lnTo>
                <a:lnTo>
                  <a:pt x="46489" y="17064"/>
                </a:lnTo>
                <a:lnTo>
                  <a:pt x="46614" y="17001"/>
                </a:lnTo>
                <a:lnTo>
                  <a:pt x="46668" y="17001"/>
                </a:lnTo>
                <a:lnTo>
                  <a:pt x="46686" y="17064"/>
                </a:lnTo>
                <a:lnTo>
                  <a:pt x="46712" y="17064"/>
                </a:lnTo>
                <a:lnTo>
                  <a:pt x="46775" y="17001"/>
                </a:lnTo>
                <a:lnTo>
                  <a:pt x="46945" y="17019"/>
                </a:lnTo>
                <a:lnTo>
                  <a:pt x="47016" y="16939"/>
                </a:lnTo>
                <a:lnTo>
                  <a:pt x="47034" y="16939"/>
                </a:lnTo>
                <a:lnTo>
                  <a:pt x="47034" y="16983"/>
                </a:lnTo>
                <a:lnTo>
                  <a:pt x="47043" y="17019"/>
                </a:lnTo>
                <a:lnTo>
                  <a:pt x="47061" y="17037"/>
                </a:lnTo>
                <a:lnTo>
                  <a:pt x="47106" y="17037"/>
                </a:lnTo>
                <a:lnTo>
                  <a:pt x="47097" y="17001"/>
                </a:lnTo>
                <a:lnTo>
                  <a:pt x="47088" y="16939"/>
                </a:lnTo>
                <a:lnTo>
                  <a:pt x="47079" y="16912"/>
                </a:lnTo>
                <a:lnTo>
                  <a:pt x="47061" y="16885"/>
                </a:lnTo>
                <a:lnTo>
                  <a:pt x="47034" y="16876"/>
                </a:lnTo>
                <a:lnTo>
                  <a:pt x="47016" y="16858"/>
                </a:lnTo>
                <a:lnTo>
                  <a:pt x="46989" y="16840"/>
                </a:lnTo>
                <a:lnTo>
                  <a:pt x="46918" y="16733"/>
                </a:lnTo>
                <a:lnTo>
                  <a:pt x="46873" y="16688"/>
                </a:lnTo>
                <a:lnTo>
                  <a:pt x="46811" y="16670"/>
                </a:lnTo>
                <a:lnTo>
                  <a:pt x="46775" y="16670"/>
                </a:lnTo>
                <a:lnTo>
                  <a:pt x="46712" y="16653"/>
                </a:lnTo>
                <a:lnTo>
                  <a:pt x="46677" y="16644"/>
                </a:lnTo>
                <a:lnTo>
                  <a:pt x="46650" y="16653"/>
                </a:lnTo>
                <a:lnTo>
                  <a:pt x="46596" y="16688"/>
                </a:lnTo>
                <a:lnTo>
                  <a:pt x="46569" y="16697"/>
                </a:lnTo>
                <a:lnTo>
                  <a:pt x="46444" y="16688"/>
                </a:lnTo>
                <a:lnTo>
                  <a:pt x="46391" y="16670"/>
                </a:lnTo>
                <a:lnTo>
                  <a:pt x="46337" y="16644"/>
                </a:lnTo>
                <a:lnTo>
                  <a:pt x="46337" y="16644"/>
                </a:lnTo>
                <a:lnTo>
                  <a:pt x="46355" y="16688"/>
                </a:lnTo>
                <a:lnTo>
                  <a:pt x="46337" y="16706"/>
                </a:lnTo>
                <a:lnTo>
                  <a:pt x="46292" y="16715"/>
                </a:lnTo>
                <a:lnTo>
                  <a:pt x="46248" y="16697"/>
                </a:lnTo>
                <a:lnTo>
                  <a:pt x="46310" y="16653"/>
                </a:lnTo>
                <a:lnTo>
                  <a:pt x="46283" y="16608"/>
                </a:lnTo>
                <a:lnTo>
                  <a:pt x="46167" y="16545"/>
                </a:lnTo>
                <a:lnTo>
                  <a:pt x="46051" y="16438"/>
                </a:lnTo>
                <a:lnTo>
                  <a:pt x="46006" y="16420"/>
                </a:lnTo>
                <a:lnTo>
                  <a:pt x="45944" y="16429"/>
                </a:lnTo>
                <a:lnTo>
                  <a:pt x="45872" y="16447"/>
                </a:lnTo>
                <a:lnTo>
                  <a:pt x="45836" y="16465"/>
                </a:lnTo>
                <a:lnTo>
                  <a:pt x="45819" y="16492"/>
                </a:lnTo>
                <a:lnTo>
                  <a:pt x="45819" y="16518"/>
                </a:lnTo>
                <a:lnTo>
                  <a:pt x="45845" y="16545"/>
                </a:lnTo>
                <a:lnTo>
                  <a:pt x="45863" y="16572"/>
                </a:lnTo>
                <a:lnTo>
                  <a:pt x="45836" y="16599"/>
                </a:lnTo>
                <a:lnTo>
                  <a:pt x="45783" y="16590"/>
                </a:lnTo>
                <a:lnTo>
                  <a:pt x="45765" y="16536"/>
                </a:lnTo>
                <a:lnTo>
                  <a:pt x="45774" y="16465"/>
                </a:lnTo>
                <a:lnTo>
                  <a:pt x="45819" y="16429"/>
                </a:lnTo>
                <a:lnTo>
                  <a:pt x="45792" y="16375"/>
                </a:lnTo>
                <a:lnTo>
                  <a:pt x="45774" y="16375"/>
                </a:lnTo>
                <a:lnTo>
                  <a:pt x="45738" y="16438"/>
                </a:lnTo>
                <a:lnTo>
                  <a:pt x="45702" y="16474"/>
                </a:lnTo>
                <a:lnTo>
                  <a:pt x="45640" y="16474"/>
                </a:lnTo>
                <a:lnTo>
                  <a:pt x="45577" y="16447"/>
                </a:lnTo>
                <a:lnTo>
                  <a:pt x="45595" y="16411"/>
                </a:lnTo>
                <a:lnTo>
                  <a:pt x="45631" y="16411"/>
                </a:lnTo>
                <a:lnTo>
                  <a:pt x="45702" y="16447"/>
                </a:lnTo>
                <a:lnTo>
                  <a:pt x="45693" y="16429"/>
                </a:lnTo>
                <a:lnTo>
                  <a:pt x="45667" y="16349"/>
                </a:lnTo>
                <a:lnTo>
                  <a:pt x="45702" y="16349"/>
                </a:lnTo>
                <a:lnTo>
                  <a:pt x="45720" y="16340"/>
                </a:lnTo>
                <a:lnTo>
                  <a:pt x="45720" y="16313"/>
                </a:lnTo>
                <a:lnTo>
                  <a:pt x="45702" y="16277"/>
                </a:lnTo>
                <a:lnTo>
                  <a:pt x="45720" y="16268"/>
                </a:lnTo>
                <a:lnTo>
                  <a:pt x="45729" y="16241"/>
                </a:lnTo>
                <a:lnTo>
                  <a:pt x="45729" y="16179"/>
                </a:lnTo>
                <a:lnTo>
                  <a:pt x="45711" y="16215"/>
                </a:lnTo>
                <a:lnTo>
                  <a:pt x="45693" y="16250"/>
                </a:lnTo>
                <a:lnTo>
                  <a:pt x="45658" y="16268"/>
                </a:lnTo>
                <a:lnTo>
                  <a:pt x="45622" y="16259"/>
                </a:lnTo>
                <a:lnTo>
                  <a:pt x="45622" y="16197"/>
                </a:lnTo>
                <a:lnTo>
                  <a:pt x="45622" y="16152"/>
                </a:lnTo>
                <a:lnTo>
                  <a:pt x="45595" y="16107"/>
                </a:lnTo>
                <a:lnTo>
                  <a:pt x="45577" y="16143"/>
                </a:lnTo>
                <a:lnTo>
                  <a:pt x="45550" y="16179"/>
                </a:lnTo>
                <a:lnTo>
                  <a:pt x="45524" y="16179"/>
                </a:lnTo>
                <a:lnTo>
                  <a:pt x="45506" y="16143"/>
                </a:lnTo>
                <a:lnTo>
                  <a:pt x="45506" y="15982"/>
                </a:lnTo>
                <a:lnTo>
                  <a:pt x="45488" y="16009"/>
                </a:lnTo>
                <a:lnTo>
                  <a:pt x="45461" y="16063"/>
                </a:lnTo>
                <a:lnTo>
                  <a:pt x="45443" y="16080"/>
                </a:lnTo>
                <a:lnTo>
                  <a:pt x="45407" y="16089"/>
                </a:lnTo>
                <a:lnTo>
                  <a:pt x="45407" y="16072"/>
                </a:lnTo>
                <a:lnTo>
                  <a:pt x="45416" y="16045"/>
                </a:lnTo>
                <a:lnTo>
                  <a:pt x="45425" y="16036"/>
                </a:lnTo>
                <a:lnTo>
                  <a:pt x="45425" y="15982"/>
                </a:lnTo>
                <a:lnTo>
                  <a:pt x="45488" y="15723"/>
                </a:lnTo>
                <a:lnTo>
                  <a:pt x="45515" y="15678"/>
                </a:lnTo>
                <a:lnTo>
                  <a:pt x="45541" y="15669"/>
                </a:lnTo>
                <a:lnTo>
                  <a:pt x="45550" y="15741"/>
                </a:lnTo>
                <a:lnTo>
                  <a:pt x="45550" y="15785"/>
                </a:lnTo>
                <a:lnTo>
                  <a:pt x="45488" y="15937"/>
                </a:lnTo>
                <a:lnTo>
                  <a:pt x="45488" y="15937"/>
                </a:lnTo>
                <a:lnTo>
                  <a:pt x="45541" y="15902"/>
                </a:lnTo>
                <a:lnTo>
                  <a:pt x="45595" y="15768"/>
                </a:lnTo>
                <a:lnTo>
                  <a:pt x="45640" y="15714"/>
                </a:lnTo>
                <a:lnTo>
                  <a:pt x="45658" y="15768"/>
                </a:lnTo>
                <a:lnTo>
                  <a:pt x="45649" y="15794"/>
                </a:lnTo>
                <a:lnTo>
                  <a:pt x="45631" y="15830"/>
                </a:lnTo>
                <a:lnTo>
                  <a:pt x="45622" y="15875"/>
                </a:lnTo>
                <a:lnTo>
                  <a:pt x="45622" y="15964"/>
                </a:lnTo>
                <a:lnTo>
                  <a:pt x="45622" y="15991"/>
                </a:lnTo>
                <a:lnTo>
                  <a:pt x="45595" y="16036"/>
                </a:lnTo>
                <a:lnTo>
                  <a:pt x="45640" y="16000"/>
                </a:lnTo>
                <a:lnTo>
                  <a:pt x="45684" y="15946"/>
                </a:lnTo>
                <a:lnTo>
                  <a:pt x="45711" y="15893"/>
                </a:lnTo>
                <a:lnTo>
                  <a:pt x="45720" y="15866"/>
                </a:lnTo>
                <a:lnTo>
                  <a:pt x="45702" y="15848"/>
                </a:lnTo>
                <a:lnTo>
                  <a:pt x="45702" y="15803"/>
                </a:lnTo>
                <a:lnTo>
                  <a:pt x="45711" y="15759"/>
                </a:lnTo>
                <a:lnTo>
                  <a:pt x="45738" y="15687"/>
                </a:lnTo>
                <a:lnTo>
                  <a:pt x="45720" y="15651"/>
                </a:lnTo>
                <a:lnTo>
                  <a:pt x="45595" y="15517"/>
                </a:lnTo>
                <a:lnTo>
                  <a:pt x="45524" y="15410"/>
                </a:lnTo>
                <a:lnTo>
                  <a:pt x="45524" y="15401"/>
                </a:lnTo>
                <a:lnTo>
                  <a:pt x="45461" y="15374"/>
                </a:lnTo>
                <a:lnTo>
                  <a:pt x="45390" y="15312"/>
                </a:lnTo>
                <a:lnTo>
                  <a:pt x="45327" y="15249"/>
                </a:lnTo>
                <a:lnTo>
                  <a:pt x="45291" y="15204"/>
                </a:lnTo>
                <a:lnTo>
                  <a:pt x="45291" y="15151"/>
                </a:lnTo>
                <a:lnTo>
                  <a:pt x="45309" y="15133"/>
                </a:lnTo>
                <a:lnTo>
                  <a:pt x="45363" y="15106"/>
                </a:lnTo>
                <a:lnTo>
                  <a:pt x="45381" y="15115"/>
                </a:lnTo>
                <a:lnTo>
                  <a:pt x="45407" y="15115"/>
                </a:lnTo>
                <a:lnTo>
                  <a:pt x="45425" y="15106"/>
                </a:lnTo>
                <a:lnTo>
                  <a:pt x="45434" y="15088"/>
                </a:lnTo>
                <a:lnTo>
                  <a:pt x="45443" y="15061"/>
                </a:lnTo>
                <a:lnTo>
                  <a:pt x="45452" y="15044"/>
                </a:lnTo>
                <a:lnTo>
                  <a:pt x="45434" y="15035"/>
                </a:lnTo>
                <a:lnTo>
                  <a:pt x="45398" y="15026"/>
                </a:lnTo>
                <a:lnTo>
                  <a:pt x="45336" y="14990"/>
                </a:lnTo>
                <a:lnTo>
                  <a:pt x="45309" y="14981"/>
                </a:lnTo>
                <a:lnTo>
                  <a:pt x="45166" y="14981"/>
                </a:lnTo>
                <a:lnTo>
                  <a:pt x="45050" y="14927"/>
                </a:lnTo>
                <a:lnTo>
                  <a:pt x="45005" y="14901"/>
                </a:lnTo>
                <a:lnTo>
                  <a:pt x="45005" y="14883"/>
                </a:lnTo>
                <a:lnTo>
                  <a:pt x="45014" y="14847"/>
                </a:lnTo>
                <a:lnTo>
                  <a:pt x="44987" y="14811"/>
                </a:lnTo>
                <a:lnTo>
                  <a:pt x="44889" y="14668"/>
                </a:lnTo>
                <a:lnTo>
                  <a:pt x="44862" y="14615"/>
                </a:lnTo>
                <a:lnTo>
                  <a:pt x="44844" y="14534"/>
                </a:lnTo>
                <a:lnTo>
                  <a:pt x="44844" y="14463"/>
                </a:lnTo>
                <a:lnTo>
                  <a:pt x="44871" y="14400"/>
                </a:lnTo>
                <a:lnTo>
                  <a:pt x="44916" y="14329"/>
                </a:lnTo>
                <a:lnTo>
                  <a:pt x="44898" y="14284"/>
                </a:lnTo>
                <a:lnTo>
                  <a:pt x="44630" y="13998"/>
                </a:lnTo>
                <a:lnTo>
                  <a:pt x="44594" y="13917"/>
                </a:lnTo>
                <a:lnTo>
                  <a:pt x="44576" y="13837"/>
                </a:lnTo>
                <a:lnTo>
                  <a:pt x="44576" y="13792"/>
                </a:lnTo>
                <a:lnTo>
                  <a:pt x="44594" y="13703"/>
                </a:lnTo>
                <a:lnTo>
                  <a:pt x="44630" y="13631"/>
                </a:lnTo>
                <a:lnTo>
                  <a:pt x="44630" y="13605"/>
                </a:lnTo>
                <a:lnTo>
                  <a:pt x="44594" y="13578"/>
                </a:lnTo>
                <a:lnTo>
                  <a:pt x="44576" y="13631"/>
                </a:lnTo>
                <a:lnTo>
                  <a:pt x="44540" y="13667"/>
                </a:lnTo>
                <a:lnTo>
                  <a:pt x="44487" y="13685"/>
                </a:lnTo>
                <a:lnTo>
                  <a:pt x="44424" y="13676"/>
                </a:lnTo>
                <a:lnTo>
                  <a:pt x="44424" y="13658"/>
                </a:lnTo>
                <a:lnTo>
                  <a:pt x="44424" y="13649"/>
                </a:lnTo>
                <a:lnTo>
                  <a:pt x="44442" y="13631"/>
                </a:lnTo>
                <a:lnTo>
                  <a:pt x="44514" y="13649"/>
                </a:lnTo>
                <a:lnTo>
                  <a:pt x="44549" y="13578"/>
                </a:lnTo>
                <a:lnTo>
                  <a:pt x="44540" y="13453"/>
                </a:lnTo>
                <a:lnTo>
                  <a:pt x="44514" y="13292"/>
                </a:lnTo>
                <a:lnTo>
                  <a:pt x="44505" y="13274"/>
                </a:lnTo>
                <a:lnTo>
                  <a:pt x="44424" y="13229"/>
                </a:lnTo>
                <a:lnTo>
                  <a:pt x="44379" y="13202"/>
                </a:lnTo>
                <a:lnTo>
                  <a:pt x="44308" y="13122"/>
                </a:lnTo>
                <a:lnTo>
                  <a:pt x="43745" y="13131"/>
                </a:lnTo>
                <a:lnTo>
                  <a:pt x="43173" y="13140"/>
                </a:lnTo>
                <a:lnTo>
                  <a:pt x="42610" y="13140"/>
                </a:lnTo>
                <a:lnTo>
                  <a:pt x="42047" y="13149"/>
                </a:lnTo>
                <a:lnTo>
                  <a:pt x="41877" y="13149"/>
                </a:lnTo>
                <a:lnTo>
                  <a:pt x="41850" y="13050"/>
                </a:lnTo>
                <a:lnTo>
                  <a:pt x="41787" y="12988"/>
                </a:lnTo>
                <a:lnTo>
                  <a:pt x="41716" y="12943"/>
                </a:lnTo>
                <a:lnTo>
                  <a:pt x="41644" y="12881"/>
                </a:lnTo>
                <a:lnTo>
                  <a:pt x="41600" y="12800"/>
                </a:lnTo>
                <a:lnTo>
                  <a:pt x="41555" y="12693"/>
                </a:lnTo>
                <a:lnTo>
                  <a:pt x="41528" y="12577"/>
                </a:lnTo>
                <a:lnTo>
                  <a:pt x="41519" y="12389"/>
                </a:lnTo>
                <a:lnTo>
                  <a:pt x="41501" y="12300"/>
                </a:lnTo>
                <a:lnTo>
                  <a:pt x="41323" y="11817"/>
                </a:lnTo>
                <a:lnTo>
                  <a:pt x="41135" y="11486"/>
                </a:lnTo>
                <a:lnTo>
                  <a:pt x="41126" y="11486"/>
                </a:lnTo>
                <a:lnTo>
                  <a:pt x="40956" y="11459"/>
                </a:lnTo>
                <a:lnTo>
                  <a:pt x="40634" y="11424"/>
                </a:lnTo>
                <a:lnTo>
                  <a:pt x="40321" y="11379"/>
                </a:lnTo>
                <a:lnTo>
                  <a:pt x="40000" y="11334"/>
                </a:lnTo>
                <a:lnTo>
                  <a:pt x="39687" y="11298"/>
                </a:lnTo>
                <a:lnTo>
                  <a:pt x="39329" y="11254"/>
                </a:lnTo>
                <a:lnTo>
                  <a:pt x="38972" y="11209"/>
                </a:lnTo>
                <a:lnTo>
                  <a:pt x="38623" y="11164"/>
                </a:lnTo>
                <a:lnTo>
                  <a:pt x="38266" y="11120"/>
                </a:lnTo>
                <a:lnTo>
                  <a:pt x="38132" y="11146"/>
                </a:lnTo>
                <a:lnTo>
                  <a:pt x="37989" y="11182"/>
                </a:lnTo>
                <a:lnTo>
                  <a:pt x="37846" y="11209"/>
                </a:lnTo>
                <a:lnTo>
                  <a:pt x="37712" y="11236"/>
                </a:lnTo>
                <a:lnTo>
                  <a:pt x="37372" y="11209"/>
                </a:lnTo>
                <a:lnTo>
                  <a:pt x="37131" y="11191"/>
                </a:lnTo>
                <a:lnTo>
                  <a:pt x="36889" y="11164"/>
                </a:lnTo>
                <a:lnTo>
                  <a:pt x="36648" y="11146"/>
                </a:lnTo>
                <a:lnTo>
                  <a:pt x="36407" y="11120"/>
                </a:lnTo>
                <a:lnTo>
                  <a:pt x="36085" y="11093"/>
                </a:lnTo>
                <a:lnTo>
                  <a:pt x="35754" y="11066"/>
                </a:lnTo>
                <a:lnTo>
                  <a:pt x="35432" y="11030"/>
                </a:lnTo>
                <a:lnTo>
                  <a:pt x="35102" y="11003"/>
                </a:lnTo>
                <a:lnTo>
                  <a:pt x="34780" y="10977"/>
                </a:lnTo>
                <a:lnTo>
                  <a:pt x="34458" y="10941"/>
                </a:lnTo>
                <a:lnTo>
                  <a:pt x="34127" y="10914"/>
                </a:lnTo>
                <a:lnTo>
                  <a:pt x="33805" y="10887"/>
                </a:lnTo>
                <a:lnTo>
                  <a:pt x="33546" y="10860"/>
                </a:lnTo>
                <a:lnTo>
                  <a:pt x="33296" y="10843"/>
                </a:lnTo>
                <a:lnTo>
                  <a:pt x="33046" y="10816"/>
                </a:lnTo>
                <a:lnTo>
                  <a:pt x="32786" y="10798"/>
                </a:lnTo>
                <a:lnTo>
                  <a:pt x="32500" y="10771"/>
                </a:lnTo>
                <a:lnTo>
                  <a:pt x="32483" y="10762"/>
                </a:lnTo>
                <a:lnTo>
                  <a:pt x="32456" y="10753"/>
                </a:lnTo>
                <a:lnTo>
                  <a:pt x="32438" y="10744"/>
                </a:lnTo>
                <a:lnTo>
                  <a:pt x="32420" y="10735"/>
                </a:lnTo>
                <a:lnTo>
                  <a:pt x="32170" y="10539"/>
                </a:lnTo>
                <a:lnTo>
                  <a:pt x="31875" y="10297"/>
                </a:lnTo>
                <a:lnTo>
                  <a:pt x="31571" y="10056"/>
                </a:lnTo>
                <a:lnTo>
                  <a:pt x="31267" y="9806"/>
                </a:lnTo>
                <a:lnTo>
                  <a:pt x="30963" y="9564"/>
                </a:lnTo>
                <a:lnTo>
                  <a:pt x="30597" y="9269"/>
                </a:lnTo>
                <a:lnTo>
                  <a:pt x="30230" y="8974"/>
                </a:lnTo>
                <a:lnTo>
                  <a:pt x="29873" y="8680"/>
                </a:lnTo>
                <a:lnTo>
                  <a:pt x="29506" y="8385"/>
                </a:lnTo>
                <a:lnTo>
                  <a:pt x="29140" y="8090"/>
                </a:lnTo>
                <a:lnTo>
                  <a:pt x="28782" y="7795"/>
                </a:lnTo>
                <a:lnTo>
                  <a:pt x="28416" y="7509"/>
                </a:lnTo>
                <a:lnTo>
                  <a:pt x="28049" y="7205"/>
                </a:lnTo>
                <a:lnTo>
                  <a:pt x="27772" y="6981"/>
                </a:lnTo>
                <a:lnTo>
                  <a:pt x="27486" y="6758"/>
                </a:lnTo>
                <a:lnTo>
                  <a:pt x="27209" y="6525"/>
                </a:lnTo>
                <a:lnTo>
                  <a:pt x="26932" y="6302"/>
                </a:lnTo>
                <a:lnTo>
                  <a:pt x="26592" y="6025"/>
                </a:lnTo>
                <a:lnTo>
                  <a:pt x="26288" y="5766"/>
                </a:lnTo>
                <a:lnTo>
                  <a:pt x="25993" y="5506"/>
                </a:lnTo>
                <a:lnTo>
                  <a:pt x="25689" y="5238"/>
                </a:lnTo>
                <a:lnTo>
                  <a:pt x="25386" y="4979"/>
                </a:lnTo>
                <a:lnTo>
                  <a:pt x="25117" y="4747"/>
                </a:lnTo>
                <a:lnTo>
                  <a:pt x="24849" y="4514"/>
                </a:lnTo>
                <a:lnTo>
                  <a:pt x="24581" y="4282"/>
                </a:lnTo>
                <a:lnTo>
                  <a:pt x="24313" y="4049"/>
                </a:lnTo>
                <a:lnTo>
                  <a:pt x="24107" y="3871"/>
                </a:lnTo>
                <a:lnTo>
                  <a:pt x="23821" y="3701"/>
                </a:lnTo>
                <a:lnTo>
                  <a:pt x="23544" y="3540"/>
                </a:lnTo>
                <a:lnTo>
                  <a:pt x="23258" y="3370"/>
                </a:lnTo>
                <a:lnTo>
                  <a:pt x="22981" y="3209"/>
                </a:lnTo>
                <a:lnTo>
                  <a:pt x="22704" y="3039"/>
                </a:lnTo>
                <a:lnTo>
                  <a:pt x="22427" y="2879"/>
                </a:lnTo>
                <a:lnTo>
                  <a:pt x="22150" y="2709"/>
                </a:lnTo>
                <a:lnTo>
                  <a:pt x="21873" y="2548"/>
                </a:lnTo>
                <a:lnTo>
                  <a:pt x="21596" y="2378"/>
                </a:lnTo>
                <a:lnTo>
                  <a:pt x="21310" y="2217"/>
                </a:lnTo>
                <a:lnTo>
                  <a:pt x="21033" y="2047"/>
                </a:lnTo>
                <a:lnTo>
                  <a:pt x="20478" y="1717"/>
                </a:lnTo>
                <a:lnTo>
                  <a:pt x="20201" y="1547"/>
                </a:lnTo>
                <a:lnTo>
                  <a:pt x="19915" y="1386"/>
                </a:lnTo>
                <a:lnTo>
                  <a:pt x="19638" y="1216"/>
                </a:lnTo>
                <a:lnTo>
                  <a:pt x="19361" y="1046"/>
                </a:lnTo>
                <a:lnTo>
                  <a:pt x="19030" y="858"/>
                </a:lnTo>
                <a:lnTo>
                  <a:pt x="18861" y="751"/>
                </a:lnTo>
                <a:lnTo>
                  <a:pt x="18682" y="689"/>
                </a:lnTo>
                <a:lnTo>
                  <a:pt x="17600" y="474"/>
                </a:lnTo>
                <a:lnTo>
                  <a:pt x="17350" y="429"/>
                </a:lnTo>
                <a:lnTo>
                  <a:pt x="16715" y="322"/>
                </a:lnTo>
                <a:lnTo>
                  <a:pt x="16090" y="215"/>
                </a:lnTo>
                <a:lnTo>
                  <a:pt x="15464" y="108"/>
                </a:lnTo>
                <a:lnTo>
                  <a:pt x="148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57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1880" name="Google Shape;1880;p57"/>
          <p:cNvSpPr/>
          <p:nvPr/>
        </p:nvSpPr>
        <p:spPr>
          <a:xfrm>
            <a:off x="5418151" y="3234853"/>
            <a:ext cx="6771" cy="3073"/>
          </a:xfrm>
          <a:custGeom>
            <a:rect b="b" l="l" r="r" t="t"/>
            <a:pathLst>
              <a:path extrusionOk="0" h="89" w="196">
                <a:moveTo>
                  <a:pt x="196" y="0"/>
                </a:moveTo>
                <a:lnTo>
                  <a:pt x="1" y="89"/>
                </a:lnTo>
                <a:lnTo>
                  <a:pt x="1" y="89"/>
                </a:lnTo>
                <a:lnTo>
                  <a:pt x="196" y="18"/>
                </a:lnTo>
                <a:lnTo>
                  <a:pt x="19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1" name="Google Shape;1881;p57"/>
          <p:cNvSpPr/>
          <p:nvPr/>
        </p:nvSpPr>
        <p:spPr>
          <a:xfrm>
            <a:off x="5408342" y="3237891"/>
            <a:ext cx="9224" cy="4351"/>
          </a:xfrm>
          <a:custGeom>
            <a:rect b="b" l="l" r="r" t="t"/>
            <a:pathLst>
              <a:path extrusionOk="0" h="126" w="267">
                <a:moveTo>
                  <a:pt x="267" y="1"/>
                </a:moveTo>
                <a:cubicBezTo>
                  <a:pt x="178" y="36"/>
                  <a:pt x="89" y="72"/>
                  <a:pt x="1" y="125"/>
                </a:cubicBezTo>
                <a:cubicBezTo>
                  <a:pt x="107" y="90"/>
                  <a:pt x="178" y="36"/>
                  <a:pt x="26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2" name="Google Shape;1882;p57"/>
          <p:cNvGrpSpPr/>
          <p:nvPr/>
        </p:nvGrpSpPr>
        <p:grpSpPr>
          <a:xfrm>
            <a:off x="5905022" y="1699850"/>
            <a:ext cx="2879668" cy="2626582"/>
            <a:chOff x="428447" y="1587125"/>
            <a:chExt cx="2879668" cy="2626582"/>
          </a:xfrm>
        </p:grpSpPr>
        <p:sp>
          <p:nvSpPr>
            <p:cNvPr id="1883" name="Google Shape;1883;p57"/>
            <p:cNvSpPr/>
            <p:nvPr/>
          </p:nvSpPr>
          <p:spPr>
            <a:xfrm>
              <a:off x="428447" y="1587125"/>
              <a:ext cx="2879668" cy="2626582"/>
            </a:xfrm>
            <a:custGeom>
              <a:rect b="b" l="l" r="r" t="t"/>
              <a:pathLst>
                <a:path extrusionOk="0" h="88661" w="97163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7"/>
            <p:cNvSpPr/>
            <p:nvPr/>
          </p:nvSpPr>
          <p:spPr>
            <a:xfrm>
              <a:off x="518353" y="1587599"/>
              <a:ext cx="1984646" cy="2384842"/>
            </a:xfrm>
            <a:custGeom>
              <a:rect b="b" l="l" r="r" t="t"/>
              <a:pathLst>
                <a:path extrusionOk="0" h="80501" w="66964">
                  <a:moveTo>
                    <a:pt x="45863" y="0"/>
                  </a:moveTo>
                  <a:cubicBezTo>
                    <a:pt x="43461" y="0"/>
                    <a:pt x="41054" y="188"/>
                    <a:pt x="38663" y="566"/>
                  </a:cubicBezTo>
                  <a:cubicBezTo>
                    <a:pt x="20352" y="3441"/>
                    <a:pt x="6281" y="16660"/>
                    <a:pt x="1757" y="33161"/>
                  </a:cubicBezTo>
                  <a:lnTo>
                    <a:pt x="4081" y="32487"/>
                  </a:lnTo>
                  <a:lnTo>
                    <a:pt x="4081" y="32487"/>
                  </a:lnTo>
                  <a:cubicBezTo>
                    <a:pt x="4756" y="33871"/>
                    <a:pt x="3939" y="34971"/>
                    <a:pt x="3496" y="36213"/>
                  </a:cubicBezTo>
                  <a:cubicBezTo>
                    <a:pt x="3088" y="37384"/>
                    <a:pt x="2129" y="37207"/>
                    <a:pt x="1384" y="37295"/>
                  </a:cubicBezTo>
                  <a:cubicBezTo>
                    <a:pt x="1207" y="37313"/>
                    <a:pt x="1012" y="37348"/>
                    <a:pt x="816" y="37366"/>
                  </a:cubicBezTo>
                  <a:cubicBezTo>
                    <a:pt x="36" y="41997"/>
                    <a:pt x="0" y="46717"/>
                    <a:pt x="728" y="51348"/>
                  </a:cubicBezTo>
                  <a:cubicBezTo>
                    <a:pt x="2644" y="63591"/>
                    <a:pt x="9528" y="73847"/>
                    <a:pt x="19057" y="80501"/>
                  </a:cubicBezTo>
                  <a:cubicBezTo>
                    <a:pt x="18897" y="80217"/>
                    <a:pt x="18737" y="79950"/>
                    <a:pt x="18560" y="79684"/>
                  </a:cubicBezTo>
                  <a:cubicBezTo>
                    <a:pt x="18099" y="79010"/>
                    <a:pt x="17069" y="77928"/>
                    <a:pt x="17194" y="77768"/>
                  </a:cubicBezTo>
                  <a:cubicBezTo>
                    <a:pt x="18081" y="76703"/>
                    <a:pt x="16094" y="76632"/>
                    <a:pt x="16626" y="75834"/>
                  </a:cubicBezTo>
                  <a:cubicBezTo>
                    <a:pt x="15206" y="74876"/>
                    <a:pt x="14816" y="73652"/>
                    <a:pt x="15277" y="71948"/>
                  </a:cubicBezTo>
                  <a:cubicBezTo>
                    <a:pt x="15455" y="71292"/>
                    <a:pt x="15100" y="70529"/>
                    <a:pt x="14426" y="69854"/>
                  </a:cubicBezTo>
                  <a:cubicBezTo>
                    <a:pt x="13468" y="68896"/>
                    <a:pt x="12811" y="67601"/>
                    <a:pt x="12101" y="66394"/>
                  </a:cubicBezTo>
                  <a:cubicBezTo>
                    <a:pt x="11782" y="65862"/>
                    <a:pt x="11338" y="65152"/>
                    <a:pt x="11463" y="64620"/>
                  </a:cubicBezTo>
                  <a:cubicBezTo>
                    <a:pt x="11871" y="62739"/>
                    <a:pt x="12172" y="60734"/>
                    <a:pt x="13095" y="59102"/>
                  </a:cubicBezTo>
                  <a:cubicBezTo>
                    <a:pt x="14337" y="56919"/>
                    <a:pt x="14284" y="54914"/>
                    <a:pt x="13343" y="51969"/>
                  </a:cubicBezTo>
                  <a:lnTo>
                    <a:pt x="13343" y="51969"/>
                  </a:lnTo>
                  <a:cubicBezTo>
                    <a:pt x="12811" y="53619"/>
                    <a:pt x="11888" y="53229"/>
                    <a:pt x="11090" y="53353"/>
                  </a:cubicBezTo>
                  <a:cubicBezTo>
                    <a:pt x="10814" y="53401"/>
                    <a:pt x="10612" y="53439"/>
                    <a:pt x="10447" y="53439"/>
                  </a:cubicBezTo>
                  <a:cubicBezTo>
                    <a:pt x="9997" y="53439"/>
                    <a:pt x="9823" y="53151"/>
                    <a:pt x="9174" y="51969"/>
                  </a:cubicBezTo>
                  <a:cubicBezTo>
                    <a:pt x="7861" y="50763"/>
                    <a:pt x="6619" y="49485"/>
                    <a:pt x="5447" y="48136"/>
                  </a:cubicBezTo>
                  <a:cubicBezTo>
                    <a:pt x="5270" y="47853"/>
                    <a:pt x="5146" y="47551"/>
                    <a:pt x="5110" y="47214"/>
                  </a:cubicBezTo>
                  <a:cubicBezTo>
                    <a:pt x="4862" y="45759"/>
                    <a:pt x="4649" y="44304"/>
                    <a:pt x="4773" y="42796"/>
                  </a:cubicBezTo>
                  <a:lnTo>
                    <a:pt x="4773" y="42796"/>
                  </a:lnTo>
                  <a:lnTo>
                    <a:pt x="9653" y="51756"/>
                  </a:lnTo>
                  <a:cubicBezTo>
                    <a:pt x="11924" y="50745"/>
                    <a:pt x="13680" y="49201"/>
                    <a:pt x="15650" y="47995"/>
                  </a:cubicBezTo>
                  <a:cubicBezTo>
                    <a:pt x="17034" y="47161"/>
                    <a:pt x="17584" y="45954"/>
                    <a:pt x="18045" y="44606"/>
                  </a:cubicBezTo>
                  <a:cubicBezTo>
                    <a:pt x="18205" y="44109"/>
                    <a:pt x="18329" y="43594"/>
                    <a:pt x="18436" y="43080"/>
                  </a:cubicBezTo>
                  <a:lnTo>
                    <a:pt x="15597" y="40542"/>
                  </a:lnTo>
                  <a:lnTo>
                    <a:pt x="15224" y="41749"/>
                  </a:lnTo>
                  <a:cubicBezTo>
                    <a:pt x="14000" y="41092"/>
                    <a:pt x="12793" y="40507"/>
                    <a:pt x="11640" y="39833"/>
                  </a:cubicBezTo>
                  <a:cubicBezTo>
                    <a:pt x="10593" y="39212"/>
                    <a:pt x="10433" y="38395"/>
                    <a:pt x="11374" y="37082"/>
                  </a:cubicBezTo>
                  <a:lnTo>
                    <a:pt x="11374" y="37082"/>
                  </a:lnTo>
                  <a:cubicBezTo>
                    <a:pt x="12448" y="38789"/>
                    <a:pt x="13681" y="39825"/>
                    <a:pt x="15346" y="39825"/>
                  </a:cubicBezTo>
                  <a:cubicBezTo>
                    <a:pt x="15689" y="39825"/>
                    <a:pt x="16049" y="39781"/>
                    <a:pt x="16431" y="39691"/>
                  </a:cubicBezTo>
                  <a:cubicBezTo>
                    <a:pt x="16437" y="39689"/>
                    <a:pt x="16444" y="39688"/>
                    <a:pt x="16450" y="39688"/>
                  </a:cubicBezTo>
                  <a:cubicBezTo>
                    <a:pt x="16592" y="39688"/>
                    <a:pt x="16795" y="40029"/>
                    <a:pt x="16998" y="40063"/>
                  </a:cubicBezTo>
                  <a:cubicBezTo>
                    <a:pt x="17810" y="40257"/>
                    <a:pt x="18605" y="40492"/>
                    <a:pt x="19428" y="40492"/>
                  </a:cubicBezTo>
                  <a:cubicBezTo>
                    <a:pt x="19811" y="40492"/>
                    <a:pt x="20200" y="40441"/>
                    <a:pt x="20600" y="40312"/>
                  </a:cubicBezTo>
                  <a:cubicBezTo>
                    <a:pt x="21150" y="40152"/>
                    <a:pt x="21718" y="40045"/>
                    <a:pt x="22304" y="40010"/>
                  </a:cubicBezTo>
                  <a:cubicBezTo>
                    <a:pt x="24003" y="41489"/>
                    <a:pt x="25144" y="42940"/>
                    <a:pt x="27015" y="42940"/>
                  </a:cubicBezTo>
                  <a:cubicBezTo>
                    <a:pt x="27253" y="42940"/>
                    <a:pt x="27504" y="42917"/>
                    <a:pt x="27769" y="42867"/>
                  </a:cubicBezTo>
                  <a:cubicBezTo>
                    <a:pt x="27999" y="44251"/>
                    <a:pt x="27875" y="45564"/>
                    <a:pt x="28407" y="46486"/>
                  </a:cubicBezTo>
                  <a:cubicBezTo>
                    <a:pt x="29614" y="48616"/>
                    <a:pt x="31158" y="50532"/>
                    <a:pt x="32701" y="52732"/>
                  </a:cubicBezTo>
                  <a:lnTo>
                    <a:pt x="34600" y="50425"/>
                  </a:lnTo>
                  <a:lnTo>
                    <a:pt x="34103" y="47196"/>
                  </a:lnTo>
                  <a:cubicBezTo>
                    <a:pt x="34972" y="46096"/>
                    <a:pt x="36268" y="45173"/>
                    <a:pt x="36286" y="44251"/>
                  </a:cubicBezTo>
                  <a:cubicBezTo>
                    <a:pt x="36303" y="42707"/>
                    <a:pt x="38503" y="42955"/>
                    <a:pt x="38202" y="41394"/>
                  </a:cubicBezTo>
                  <a:cubicBezTo>
                    <a:pt x="38184" y="41305"/>
                    <a:pt x="39604" y="40986"/>
                    <a:pt x="40313" y="40702"/>
                  </a:cubicBezTo>
                  <a:cubicBezTo>
                    <a:pt x="40650" y="40560"/>
                    <a:pt x="40899" y="40223"/>
                    <a:pt x="41378" y="39797"/>
                  </a:cubicBezTo>
                  <a:lnTo>
                    <a:pt x="44785" y="44978"/>
                  </a:lnTo>
                  <a:lnTo>
                    <a:pt x="46630" y="43914"/>
                  </a:lnTo>
                  <a:cubicBezTo>
                    <a:pt x="47553" y="45102"/>
                    <a:pt x="46754" y="46699"/>
                    <a:pt x="48067" y="47480"/>
                  </a:cubicBezTo>
                  <a:cubicBezTo>
                    <a:pt x="47020" y="50124"/>
                    <a:pt x="48741" y="51508"/>
                    <a:pt x="50445" y="52980"/>
                  </a:cubicBezTo>
                  <a:cubicBezTo>
                    <a:pt x="50764" y="53247"/>
                    <a:pt x="50640" y="54010"/>
                    <a:pt x="50746" y="54684"/>
                  </a:cubicBezTo>
                  <a:cubicBezTo>
                    <a:pt x="49546" y="54279"/>
                    <a:pt x="48739" y="53108"/>
                    <a:pt x="47515" y="53108"/>
                  </a:cubicBezTo>
                  <a:cubicBezTo>
                    <a:pt x="47074" y="53108"/>
                    <a:pt x="46579" y="53260"/>
                    <a:pt x="45991" y="53655"/>
                  </a:cubicBezTo>
                  <a:cubicBezTo>
                    <a:pt x="46130" y="53637"/>
                    <a:pt x="46261" y="53629"/>
                    <a:pt x="46385" y="53629"/>
                  </a:cubicBezTo>
                  <a:cubicBezTo>
                    <a:pt x="47902" y="53629"/>
                    <a:pt x="48314" y="54868"/>
                    <a:pt x="48954" y="55606"/>
                  </a:cubicBezTo>
                  <a:cubicBezTo>
                    <a:pt x="49646" y="56387"/>
                    <a:pt x="51119" y="56937"/>
                    <a:pt x="50782" y="58712"/>
                  </a:cubicBezTo>
                  <a:cubicBezTo>
                    <a:pt x="50925" y="58653"/>
                    <a:pt x="51063" y="58628"/>
                    <a:pt x="51196" y="58628"/>
                  </a:cubicBezTo>
                  <a:cubicBezTo>
                    <a:pt x="52116" y="58628"/>
                    <a:pt x="52822" y="59846"/>
                    <a:pt x="53828" y="59846"/>
                  </a:cubicBezTo>
                  <a:cubicBezTo>
                    <a:pt x="54135" y="59846"/>
                    <a:pt x="54469" y="59733"/>
                    <a:pt x="54845" y="59439"/>
                  </a:cubicBezTo>
                  <a:lnTo>
                    <a:pt x="55431" y="57026"/>
                  </a:lnTo>
                  <a:cubicBezTo>
                    <a:pt x="55147" y="56955"/>
                    <a:pt x="54863" y="56902"/>
                    <a:pt x="54579" y="56849"/>
                  </a:cubicBezTo>
                  <a:cubicBezTo>
                    <a:pt x="53053" y="56760"/>
                    <a:pt x="51385" y="55819"/>
                    <a:pt x="51793" y="55269"/>
                  </a:cubicBezTo>
                  <a:lnTo>
                    <a:pt x="52787" y="54844"/>
                  </a:lnTo>
                  <a:lnTo>
                    <a:pt x="52414" y="52501"/>
                  </a:lnTo>
                  <a:cubicBezTo>
                    <a:pt x="48866" y="49893"/>
                    <a:pt x="48440" y="48917"/>
                    <a:pt x="49770" y="46291"/>
                  </a:cubicBezTo>
                  <a:lnTo>
                    <a:pt x="49770" y="46291"/>
                  </a:lnTo>
                  <a:cubicBezTo>
                    <a:pt x="50462" y="46859"/>
                    <a:pt x="51208" y="47338"/>
                    <a:pt x="51775" y="47977"/>
                  </a:cubicBezTo>
                  <a:cubicBezTo>
                    <a:pt x="52326" y="48562"/>
                    <a:pt x="52698" y="49325"/>
                    <a:pt x="53088" y="49929"/>
                  </a:cubicBezTo>
                  <a:lnTo>
                    <a:pt x="55821" y="46948"/>
                  </a:lnTo>
                  <a:lnTo>
                    <a:pt x="55200" y="42955"/>
                  </a:lnTo>
                  <a:lnTo>
                    <a:pt x="52805" y="41447"/>
                  </a:lnTo>
                  <a:lnTo>
                    <a:pt x="53585" y="38253"/>
                  </a:lnTo>
                  <a:lnTo>
                    <a:pt x="55111" y="39229"/>
                  </a:lnTo>
                  <a:cubicBezTo>
                    <a:pt x="55111" y="40045"/>
                    <a:pt x="55111" y="40542"/>
                    <a:pt x="55111" y="41039"/>
                  </a:cubicBezTo>
                  <a:lnTo>
                    <a:pt x="56300" y="41021"/>
                  </a:lnTo>
                  <a:lnTo>
                    <a:pt x="56034" y="38466"/>
                  </a:lnTo>
                  <a:cubicBezTo>
                    <a:pt x="59778" y="37011"/>
                    <a:pt x="60754" y="35876"/>
                    <a:pt x="62546" y="30925"/>
                  </a:cubicBezTo>
                  <a:lnTo>
                    <a:pt x="59370" y="25407"/>
                  </a:lnTo>
                  <a:lnTo>
                    <a:pt x="60754" y="24609"/>
                  </a:lnTo>
                  <a:cubicBezTo>
                    <a:pt x="60620" y="24079"/>
                    <a:pt x="60336" y="23926"/>
                    <a:pt x="59999" y="23926"/>
                  </a:cubicBezTo>
                  <a:cubicBezTo>
                    <a:pt x="59536" y="23926"/>
                    <a:pt x="58975" y="24215"/>
                    <a:pt x="58567" y="24215"/>
                  </a:cubicBezTo>
                  <a:cubicBezTo>
                    <a:pt x="58326" y="24215"/>
                    <a:pt x="58138" y="24114"/>
                    <a:pt x="58057" y="23792"/>
                  </a:cubicBezTo>
                  <a:lnTo>
                    <a:pt x="59316" y="21344"/>
                  </a:lnTo>
                  <a:lnTo>
                    <a:pt x="60062" y="22692"/>
                  </a:lnTo>
                  <a:lnTo>
                    <a:pt x="61286" y="21858"/>
                  </a:lnTo>
                  <a:lnTo>
                    <a:pt x="63504" y="23775"/>
                  </a:lnTo>
                  <a:lnTo>
                    <a:pt x="64178" y="27040"/>
                  </a:lnTo>
                  <a:cubicBezTo>
                    <a:pt x="64959" y="25993"/>
                    <a:pt x="65598" y="25478"/>
                    <a:pt x="65775" y="24822"/>
                  </a:cubicBezTo>
                  <a:cubicBezTo>
                    <a:pt x="66201" y="23367"/>
                    <a:pt x="64356" y="23225"/>
                    <a:pt x="64089" y="22515"/>
                  </a:cubicBezTo>
                  <a:lnTo>
                    <a:pt x="64444" y="18647"/>
                  </a:lnTo>
                  <a:cubicBezTo>
                    <a:pt x="66520" y="17955"/>
                    <a:pt x="66538" y="17902"/>
                    <a:pt x="66609" y="16305"/>
                  </a:cubicBezTo>
                  <a:cubicBezTo>
                    <a:pt x="66698" y="14229"/>
                    <a:pt x="66840" y="12171"/>
                    <a:pt x="66964" y="10059"/>
                  </a:cubicBezTo>
                  <a:cubicBezTo>
                    <a:pt x="65951" y="8994"/>
                    <a:pt x="64617" y="8884"/>
                    <a:pt x="63235" y="8884"/>
                  </a:cubicBezTo>
                  <a:cubicBezTo>
                    <a:pt x="62876" y="8884"/>
                    <a:pt x="62514" y="8891"/>
                    <a:pt x="62153" y="8891"/>
                  </a:cubicBezTo>
                  <a:cubicBezTo>
                    <a:pt x="62029" y="8891"/>
                    <a:pt x="61906" y="8890"/>
                    <a:pt x="61783" y="8888"/>
                  </a:cubicBezTo>
                  <a:cubicBezTo>
                    <a:pt x="61978" y="8001"/>
                    <a:pt x="62209" y="7362"/>
                    <a:pt x="62262" y="6741"/>
                  </a:cubicBezTo>
                  <a:cubicBezTo>
                    <a:pt x="62297" y="6102"/>
                    <a:pt x="62173" y="5464"/>
                    <a:pt x="62120" y="4701"/>
                  </a:cubicBezTo>
                  <a:lnTo>
                    <a:pt x="65119" y="4239"/>
                  </a:lnTo>
                  <a:cubicBezTo>
                    <a:pt x="59052" y="1427"/>
                    <a:pt x="52479" y="0"/>
                    <a:pt x="45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7"/>
            <p:cNvSpPr/>
            <p:nvPr/>
          </p:nvSpPr>
          <p:spPr>
            <a:xfrm>
              <a:off x="2270767" y="3356487"/>
              <a:ext cx="604279" cy="524629"/>
            </a:xfrm>
            <a:custGeom>
              <a:rect b="b" l="l" r="r" t="t"/>
              <a:pathLst>
                <a:path extrusionOk="0" h="17709" w="20389">
                  <a:moveTo>
                    <a:pt x="17567" y="0"/>
                  </a:moveTo>
                  <a:lnTo>
                    <a:pt x="17567" y="0"/>
                  </a:lnTo>
                  <a:cubicBezTo>
                    <a:pt x="17070" y="1331"/>
                    <a:pt x="16644" y="2697"/>
                    <a:pt x="16307" y="4081"/>
                  </a:cubicBezTo>
                  <a:cubicBezTo>
                    <a:pt x="16278" y="4199"/>
                    <a:pt x="16114" y="4268"/>
                    <a:pt x="16100" y="4268"/>
                  </a:cubicBezTo>
                  <a:cubicBezTo>
                    <a:pt x="16097" y="4268"/>
                    <a:pt x="16100" y="4265"/>
                    <a:pt x="16112" y="4259"/>
                  </a:cubicBezTo>
                  <a:lnTo>
                    <a:pt x="13912" y="3034"/>
                  </a:lnTo>
                  <a:lnTo>
                    <a:pt x="14391" y="1437"/>
                  </a:lnTo>
                  <a:lnTo>
                    <a:pt x="12617" y="337"/>
                  </a:lnTo>
                  <a:cubicBezTo>
                    <a:pt x="12563" y="2112"/>
                    <a:pt x="10416" y="1970"/>
                    <a:pt x="10523" y="3655"/>
                  </a:cubicBezTo>
                  <a:cubicBezTo>
                    <a:pt x="10523" y="3709"/>
                    <a:pt x="10239" y="3797"/>
                    <a:pt x="10079" y="3815"/>
                  </a:cubicBezTo>
                  <a:cubicBezTo>
                    <a:pt x="8287" y="4028"/>
                    <a:pt x="8553" y="4418"/>
                    <a:pt x="7276" y="5305"/>
                  </a:cubicBezTo>
                  <a:cubicBezTo>
                    <a:pt x="5785" y="6352"/>
                    <a:pt x="5466" y="8730"/>
                    <a:pt x="3017" y="8765"/>
                  </a:cubicBezTo>
                  <a:cubicBezTo>
                    <a:pt x="2166" y="8783"/>
                    <a:pt x="1154" y="9919"/>
                    <a:pt x="569" y="10770"/>
                  </a:cubicBezTo>
                  <a:cubicBezTo>
                    <a:pt x="178" y="11356"/>
                    <a:pt x="1" y="12705"/>
                    <a:pt x="374" y="13095"/>
                  </a:cubicBezTo>
                  <a:cubicBezTo>
                    <a:pt x="1687" y="14443"/>
                    <a:pt x="746" y="15810"/>
                    <a:pt x="569" y="17708"/>
                  </a:cubicBezTo>
                  <a:cubicBezTo>
                    <a:pt x="3337" y="16519"/>
                    <a:pt x="5839" y="15668"/>
                    <a:pt x="8074" y="14213"/>
                  </a:cubicBezTo>
                  <a:lnTo>
                    <a:pt x="10558" y="15934"/>
                  </a:lnTo>
                  <a:lnTo>
                    <a:pt x="9866" y="17336"/>
                  </a:lnTo>
                  <a:cubicBezTo>
                    <a:pt x="11960" y="17300"/>
                    <a:pt x="13592" y="16998"/>
                    <a:pt x="14710" y="15508"/>
                  </a:cubicBezTo>
                  <a:cubicBezTo>
                    <a:pt x="16094" y="13645"/>
                    <a:pt x="17585" y="11835"/>
                    <a:pt x="18773" y="9866"/>
                  </a:cubicBezTo>
                  <a:cubicBezTo>
                    <a:pt x="19590" y="8482"/>
                    <a:pt x="20388" y="6885"/>
                    <a:pt x="18862" y="5305"/>
                  </a:cubicBezTo>
                  <a:cubicBezTo>
                    <a:pt x="18596" y="5039"/>
                    <a:pt x="18330" y="4330"/>
                    <a:pt x="18472" y="4099"/>
                  </a:cubicBezTo>
                  <a:cubicBezTo>
                    <a:pt x="19732" y="2307"/>
                    <a:pt x="17372" y="1491"/>
                    <a:pt x="17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7"/>
            <p:cNvSpPr/>
            <p:nvPr/>
          </p:nvSpPr>
          <p:spPr>
            <a:xfrm>
              <a:off x="2189811" y="3043180"/>
              <a:ext cx="210900" cy="262329"/>
            </a:xfrm>
            <a:custGeom>
              <a:rect b="b" l="l" r="r" t="t"/>
              <a:pathLst>
                <a:path extrusionOk="0" h="8855" w="7116">
                  <a:moveTo>
                    <a:pt x="5359" y="0"/>
                  </a:moveTo>
                  <a:cubicBezTo>
                    <a:pt x="4649" y="976"/>
                    <a:pt x="3993" y="1774"/>
                    <a:pt x="3460" y="2644"/>
                  </a:cubicBezTo>
                  <a:cubicBezTo>
                    <a:pt x="2910" y="3513"/>
                    <a:pt x="1455" y="3638"/>
                    <a:pt x="1828" y="5181"/>
                  </a:cubicBezTo>
                  <a:cubicBezTo>
                    <a:pt x="1354" y="4803"/>
                    <a:pt x="1037" y="4660"/>
                    <a:pt x="815" y="4660"/>
                  </a:cubicBezTo>
                  <a:cubicBezTo>
                    <a:pt x="256" y="4660"/>
                    <a:pt x="305" y="5571"/>
                    <a:pt x="1" y="5926"/>
                  </a:cubicBezTo>
                  <a:cubicBezTo>
                    <a:pt x="1136" y="7417"/>
                    <a:pt x="1438" y="7577"/>
                    <a:pt x="5412" y="8854"/>
                  </a:cubicBezTo>
                  <a:cubicBezTo>
                    <a:pt x="5590" y="7896"/>
                    <a:pt x="5625" y="7239"/>
                    <a:pt x="5820" y="6636"/>
                  </a:cubicBezTo>
                  <a:cubicBezTo>
                    <a:pt x="6033" y="6015"/>
                    <a:pt x="6335" y="5430"/>
                    <a:pt x="6708" y="4880"/>
                  </a:cubicBezTo>
                  <a:cubicBezTo>
                    <a:pt x="7116" y="4294"/>
                    <a:pt x="5696" y="4170"/>
                    <a:pt x="6459" y="3354"/>
                  </a:cubicBezTo>
                  <a:cubicBezTo>
                    <a:pt x="6849" y="2928"/>
                    <a:pt x="6637" y="1686"/>
                    <a:pt x="6778" y="1384"/>
                  </a:cubicBezTo>
                  <a:cubicBezTo>
                    <a:pt x="6832" y="1224"/>
                    <a:pt x="6867" y="1047"/>
                    <a:pt x="6885" y="870"/>
                  </a:cubicBezTo>
                  <a:lnTo>
                    <a:pt x="5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7"/>
            <p:cNvSpPr/>
            <p:nvPr/>
          </p:nvSpPr>
          <p:spPr>
            <a:xfrm>
              <a:off x="2620432" y="3137779"/>
              <a:ext cx="295575" cy="185067"/>
            </a:xfrm>
            <a:custGeom>
              <a:rect b="b" l="l" r="r" t="t"/>
              <a:pathLst>
                <a:path extrusionOk="0" h="6247" w="9973">
                  <a:moveTo>
                    <a:pt x="0" y="1"/>
                  </a:moveTo>
                  <a:lnTo>
                    <a:pt x="266" y="1722"/>
                  </a:lnTo>
                  <a:lnTo>
                    <a:pt x="1668" y="1970"/>
                  </a:lnTo>
                  <a:lnTo>
                    <a:pt x="870" y="3177"/>
                  </a:lnTo>
                  <a:cubicBezTo>
                    <a:pt x="1300" y="3058"/>
                    <a:pt x="1704" y="3001"/>
                    <a:pt x="2079" y="3001"/>
                  </a:cubicBezTo>
                  <a:cubicBezTo>
                    <a:pt x="3221" y="3001"/>
                    <a:pt x="4106" y="3533"/>
                    <a:pt x="4720" y="4508"/>
                  </a:cubicBezTo>
                  <a:cubicBezTo>
                    <a:pt x="5319" y="5452"/>
                    <a:pt x="5558" y="5867"/>
                    <a:pt x="5945" y="5867"/>
                  </a:cubicBezTo>
                  <a:cubicBezTo>
                    <a:pt x="6235" y="5867"/>
                    <a:pt x="6607" y="5635"/>
                    <a:pt x="7275" y="5218"/>
                  </a:cubicBezTo>
                  <a:cubicBezTo>
                    <a:pt x="7453" y="5111"/>
                    <a:pt x="7648" y="5058"/>
                    <a:pt x="7861" y="5022"/>
                  </a:cubicBezTo>
                  <a:lnTo>
                    <a:pt x="9564" y="6247"/>
                  </a:lnTo>
                  <a:lnTo>
                    <a:pt x="9972" y="5679"/>
                  </a:lnTo>
                  <a:cubicBezTo>
                    <a:pt x="9582" y="4809"/>
                    <a:pt x="9262" y="3887"/>
                    <a:pt x="8819" y="3035"/>
                  </a:cubicBezTo>
                  <a:cubicBezTo>
                    <a:pt x="8151" y="1821"/>
                    <a:pt x="7070" y="1194"/>
                    <a:pt x="5857" y="1194"/>
                  </a:cubicBezTo>
                  <a:cubicBezTo>
                    <a:pt x="5138" y="1194"/>
                    <a:pt x="4373" y="1415"/>
                    <a:pt x="3620" y="1864"/>
                  </a:cubicBezTo>
                  <a:cubicBezTo>
                    <a:pt x="3336" y="2024"/>
                    <a:pt x="3052" y="2166"/>
                    <a:pt x="2644" y="2396"/>
                  </a:cubicBezTo>
                  <a:lnTo>
                    <a:pt x="1970" y="4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7"/>
            <p:cNvSpPr/>
            <p:nvPr/>
          </p:nvSpPr>
          <p:spPr>
            <a:xfrm>
              <a:off x="2503059" y="2067798"/>
              <a:ext cx="197771" cy="363765"/>
            </a:xfrm>
            <a:custGeom>
              <a:rect b="b" l="l" r="r" t="t"/>
              <a:pathLst>
                <a:path extrusionOk="0" h="12279" w="6673">
                  <a:moveTo>
                    <a:pt x="6672" y="1"/>
                  </a:moveTo>
                  <a:lnTo>
                    <a:pt x="6672" y="1"/>
                  </a:lnTo>
                  <a:cubicBezTo>
                    <a:pt x="6223" y="198"/>
                    <a:pt x="5784" y="260"/>
                    <a:pt x="5357" y="260"/>
                  </a:cubicBezTo>
                  <a:cubicBezTo>
                    <a:pt x="4670" y="260"/>
                    <a:pt x="4013" y="100"/>
                    <a:pt x="3390" y="89"/>
                  </a:cubicBezTo>
                  <a:lnTo>
                    <a:pt x="3088" y="2786"/>
                  </a:lnTo>
                  <a:lnTo>
                    <a:pt x="4809" y="5164"/>
                  </a:lnTo>
                  <a:lnTo>
                    <a:pt x="1" y="10771"/>
                  </a:lnTo>
                  <a:lnTo>
                    <a:pt x="1083" y="12279"/>
                  </a:lnTo>
                  <a:lnTo>
                    <a:pt x="6388" y="7772"/>
                  </a:lnTo>
                  <a:cubicBezTo>
                    <a:pt x="4454" y="6495"/>
                    <a:pt x="6175" y="3709"/>
                    <a:pt x="4383" y="2502"/>
                  </a:cubicBezTo>
                  <a:lnTo>
                    <a:pt x="66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7"/>
            <p:cNvSpPr/>
            <p:nvPr/>
          </p:nvSpPr>
          <p:spPr>
            <a:xfrm>
              <a:off x="2137243" y="3359242"/>
              <a:ext cx="216146" cy="45682"/>
            </a:xfrm>
            <a:custGeom>
              <a:rect b="b" l="l" r="r" t="t"/>
              <a:pathLst>
                <a:path extrusionOk="0" h="1542" w="7293">
                  <a:moveTo>
                    <a:pt x="4286" y="0"/>
                  </a:moveTo>
                  <a:cubicBezTo>
                    <a:pt x="2949" y="0"/>
                    <a:pt x="1596" y="367"/>
                    <a:pt x="0" y="510"/>
                  </a:cubicBezTo>
                  <a:cubicBezTo>
                    <a:pt x="787" y="973"/>
                    <a:pt x="1302" y="1542"/>
                    <a:pt x="1738" y="1542"/>
                  </a:cubicBezTo>
                  <a:cubicBezTo>
                    <a:pt x="1970" y="1542"/>
                    <a:pt x="2179" y="1380"/>
                    <a:pt x="2396" y="954"/>
                  </a:cubicBezTo>
                  <a:cubicBezTo>
                    <a:pt x="2708" y="1325"/>
                    <a:pt x="3056" y="1432"/>
                    <a:pt x="3417" y="1432"/>
                  </a:cubicBezTo>
                  <a:cubicBezTo>
                    <a:pt x="3816" y="1432"/>
                    <a:pt x="4231" y="1302"/>
                    <a:pt x="4631" y="1256"/>
                  </a:cubicBezTo>
                  <a:cubicBezTo>
                    <a:pt x="5394" y="1149"/>
                    <a:pt x="6157" y="1025"/>
                    <a:pt x="7293" y="830"/>
                  </a:cubicBezTo>
                  <a:cubicBezTo>
                    <a:pt x="6240" y="198"/>
                    <a:pt x="5268" y="0"/>
                    <a:pt x="4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7"/>
            <p:cNvSpPr/>
            <p:nvPr/>
          </p:nvSpPr>
          <p:spPr>
            <a:xfrm>
              <a:off x="2395906" y="3199285"/>
              <a:ext cx="79458" cy="111479"/>
            </a:xfrm>
            <a:custGeom>
              <a:rect b="b" l="l" r="r" t="t"/>
              <a:pathLst>
                <a:path extrusionOk="0" h="3763" w="2681">
                  <a:moveTo>
                    <a:pt x="2662" y="1"/>
                  </a:moveTo>
                  <a:cubicBezTo>
                    <a:pt x="19" y="675"/>
                    <a:pt x="1" y="764"/>
                    <a:pt x="1012" y="3763"/>
                  </a:cubicBezTo>
                  <a:lnTo>
                    <a:pt x="1491" y="2148"/>
                  </a:lnTo>
                  <a:lnTo>
                    <a:pt x="2201" y="3408"/>
                  </a:lnTo>
                  <a:lnTo>
                    <a:pt x="2680" y="3372"/>
                  </a:lnTo>
                  <a:cubicBezTo>
                    <a:pt x="2574" y="2840"/>
                    <a:pt x="2485" y="2308"/>
                    <a:pt x="2450" y="1758"/>
                  </a:cubicBezTo>
                  <a:cubicBezTo>
                    <a:pt x="2485" y="1172"/>
                    <a:pt x="2556" y="586"/>
                    <a:pt x="2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7"/>
            <p:cNvSpPr/>
            <p:nvPr/>
          </p:nvSpPr>
          <p:spPr>
            <a:xfrm>
              <a:off x="2446400" y="2958535"/>
              <a:ext cx="97833" cy="93082"/>
            </a:xfrm>
            <a:custGeom>
              <a:rect b="b" l="l" r="r" t="t"/>
              <a:pathLst>
                <a:path extrusionOk="0" h="3142" w="3301">
                  <a:moveTo>
                    <a:pt x="3301" y="0"/>
                  </a:moveTo>
                  <a:lnTo>
                    <a:pt x="0" y="1455"/>
                  </a:lnTo>
                  <a:lnTo>
                    <a:pt x="550" y="2520"/>
                  </a:lnTo>
                  <a:lnTo>
                    <a:pt x="1154" y="1793"/>
                  </a:lnTo>
                  <a:lnTo>
                    <a:pt x="2804" y="3141"/>
                  </a:lnTo>
                  <a:lnTo>
                    <a:pt x="3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7"/>
            <p:cNvSpPr/>
            <p:nvPr/>
          </p:nvSpPr>
          <p:spPr>
            <a:xfrm>
              <a:off x="2391698" y="2750879"/>
              <a:ext cx="49998" cy="126203"/>
            </a:xfrm>
            <a:custGeom>
              <a:rect b="b" l="l" r="r" t="t"/>
              <a:pathLst>
                <a:path extrusionOk="0" h="4260" w="1687">
                  <a:moveTo>
                    <a:pt x="249" y="1"/>
                  </a:moveTo>
                  <a:cubicBezTo>
                    <a:pt x="1" y="2627"/>
                    <a:pt x="1" y="2627"/>
                    <a:pt x="977" y="4259"/>
                  </a:cubicBezTo>
                  <a:cubicBezTo>
                    <a:pt x="1687" y="1261"/>
                    <a:pt x="1687" y="1261"/>
                    <a:pt x="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7"/>
            <p:cNvSpPr/>
            <p:nvPr/>
          </p:nvSpPr>
          <p:spPr>
            <a:xfrm>
              <a:off x="2583095" y="1784679"/>
              <a:ext cx="85208" cy="84135"/>
            </a:xfrm>
            <a:custGeom>
              <a:rect b="b" l="l" r="r" t="t"/>
              <a:pathLst>
                <a:path extrusionOk="0" h="2840" w="2875">
                  <a:moveTo>
                    <a:pt x="1" y="0"/>
                  </a:moveTo>
                  <a:lnTo>
                    <a:pt x="1" y="0"/>
                  </a:lnTo>
                  <a:cubicBezTo>
                    <a:pt x="835" y="1029"/>
                    <a:pt x="1739" y="1970"/>
                    <a:pt x="2733" y="2839"/>
                  </a:cubicBezTo>
                  <a:cubicBezTo>
                    <a:pt x="2840" y="2520"/>
                    <a:pt x="2875" y="2201"/>
                    <a:pt x="2822" y="1881"/>
                  </a:cubicBezTo>
                  <a:cubicBezTo>
                    <a:pt x="1899" y="1225"/>
                    <a:pt x="959" y="60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7"/>
            <p:cNvSpPr/>
            <p:nvPr/>
          </p:nvSpPr>
          <p:spPr>
            <a:xfrm>
              <a:off x="1045695" y="3639307"/>
              <a:ext cx="158857" cy="240229"/>
            </a:xfrm>
            <a:custGeom>
              <a:rect b="b" l="l" r="r" t="t"/>
              <a:pathLst>
                <a:path extrusionOk="0" h="8109" w="5360">
                  <a:moveTo>
                    <a:pt x="1828" y="0"/>
                  </a:moveTo>
                  <a:lnTo>
                    <a:pt x="1" y="2946"/>
                  </a:lnTo>
                  <a:cubicBezTo>
                    <a:pt x="444" y="3762"/>
                    <a:pt x="1030" y="4738"/>
                    <a:pt x="1527" y="5785"/>
                  </a:cubicBezTo>
                  <a:cubicBezTo>
                    <a:pt x="2308" y="7328"/>
                    <a:pt x="3479" y="8091"/>
                    <a:pt x="5359" y="8109"/>
                  </a:cubicBezTo>
                  <a:cubicBezTo>
                    <a:pt x="4667" y="6689"/>
                    <a:pt x="3993" y="5625"/>
                    <a:pt x="3798" y="4205"/>
                  </a:cubicBezTo>
                  <a:cubicBezTo>
                    <a:pt x="3621" y="2768"/>
                    <a:pt x="2574" y="1491"/>
                    <a:pt x="18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5" name="Google Shape;1895;p57"/>
          <p:cNvSpPr txBox="1"/>
          <p:nvPr/>
        </p:nvSpPr>
        <p:spPr>
          <a:xfrm flipH="1">
            <a:off x="982175" y="1755775"/>
            <a:ext cx="16599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solidFill>
                <a:srgbClr val="2727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6" name="Google Shape;1896;p57"/>
          <p:cNvSpPr txBox="1"/>
          <p:nvPr/>
        </p:nvSpPr>
        <p:spPr>
          <a:xfrm flipH="1">
            <a:off x="982510" y="1467000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Madinah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97" name="Google Shape;1897;p57"/>
          <p:cNvSpPr/>
          <p:nvPr/>
        </p:nvSpPr>
        <p:spPr>
          <a:xfrm flipH="1">
            <a:off x="457212" y="1556413"/>
            <a:ext cx="525300" cy="525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b="1" sz="20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98" name="Google Shape;1898;p57"/>
          <p:cNvSpPr/>
          <p:nvPr/>
        </p:nvSpPr>
        <p:spPr>
          <a:xfrm flipH="1">
            <a:off x="457212" y="3803369"/>
            <a:ext cx="525300" cy="525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/>
          </a:p>
        </p:txBody>
      </p:sp>
      <p:sp>
        <p:nvSpPr>
          <p:cNvPr id="1899" name="Google Shape;1899;p57"/>
          <p:cNvSpPr txBox="1"/>
          <p:nvPr/>
        </p:nvSpPr>
        <p:spPr>
          <a:xfrm flipH="1">
            <a:off x="982561" y="4003848"/>
            <a:ext cx="16407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2727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0" name="Google Shape;1900;p57"/>
          <p:cNvSpPr txBox="1"/>
          <p:nvPr/>
        </p:nvSpPr>
        <p:spPr>
          <a:xfrm flipH="1">
            <a:off x="982510" y="3713950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Riyadh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1" name="Google Shape;1901;p57"/>
          <p:cNvSpPr/>
          <p:nvPr/>
        </p:nvSpPr>
        <p:spPr>
          <a:xfrm flipH="1">
            <a:off x="457212" y="2679891"/>
            <a:ext cx="525300" cy="525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/>
          </a:p>
        </p:txBody>
      </p:sp>
      <p:sp>
        <p:nvSpPr>
          <p:cNvPr id="1902" name="Google Shape;1902;p57"/>
          <p:cNvSpPr txBox="1"/>
          <p:nvPr/>
        </p:nvSpPr>
        <p:spPr>
          <a:xfrm flipH="1">
            <a:off x="982478" y="2880943"/>
            <a:ext cx="16407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</a:t>
            </a:r>
            <a:endParaRPr sz="1200">
              <a:solidFill>
                <a:srgbClr val="2727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3" name="Google Shape;1903;p57"/>
          <p:cNvSpPr txBox="1"/>
          <p:nvPr/>
        </p:nvSpPr>
        <p:spPr>
          <a:xfrm flipH="1">
            <a:off x="982510" y="2590475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Makkah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4" name="Google Shape;1904;p57"/>
          <p:cNvSpPr txBox="1"/>
          <p:nvPr/>
        </p:nvSpPr>
        <p:spPr>
          <a:xfrm flipH="1">
            <a:off x="3465872" y="1460450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Saudi Arabia</a:t>
            </a:r>
            <a:endParaRPr b="1" sz="18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5" name="Google Shape;1905;p57"/>
          <p:cNvSpPr/>
          <p:nvPr/>
        </p:nvSpPr>
        <p:spPr>
          <a:xfrm flipH="1">
            <a:off x="3479106" y="2776960"/>
            <a:ext cx="194100" cy="19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6" name="Google Shape;1906;p57"/>
          <p:cNvSpPr/>
          <p:nvPr/>
        </p:nvSpPr>
        <p:spPr>
          <a:xfrm flipH="1">
            <a:off x="4335037" y="3077296"/>
            <a:ext cx="194100" cy="194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7" name="Google Shape;1907;p57"/>
          <p:cNvSpPr/>
          <p:nvPr/>
        </p:nvSpPr>
        <p:spPr>
          <a:xfrm flipH="1">
            <a:off x="3581550" y="3472154"/>
            <a:ext cx="194100" cy="194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908" name="Google Shape;1908;p57"/>
          <p:cNvCxnSpPr/>
          <p:nvPr/>
        </p:nvCxnSpPr>
        <p:spPr>
          <a:xfrm rot="-2755829">
            <a:off x="4797109" y="2318468"/>
            <a:ext cx="1188733" cy="1248164"/>
          </a:xfrm>
          <a:prstGeom prst="curved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3" name="Google Shape;1913;p58"/>
          <p:cNvGrpSpPr/>
          <p:nvPr/>
        </p:nvGrpSpPr>
        <p:grpSpPr>
          <a:xfrm>
            <a:off x="3975619" y="1778439"/>
            <a:ext cx="4711173" cy="2706084"/>
            <a:chOff x="3975619" y="1953664"/>
            <a:chExt cx="4711173" cy="2706084"/>
          </a:xfrm>
        </p:grpSpPr>
        <p:sp>
          <p:nvSpPr>
            <p:cNvPr id="1914" name="Google Shape;1914;p58"/>
            <p:cNvSpPr/>
            <p:nvPr/>
          </p:nvSpPr>
          <p:spPr>
            <a:xfrm>
              <a:off x="3975619" y="1953664"/>
              <a:ext cx="4704630" cy="2566244"/>
            </a:xfrm>
            <a:custGeom>
              <a:rect b="b" l="l" r="r" t="t"/>
              <a:pathLst>
                <a:path extrusionOk="0" h="48349" w="88637">
                  <a:moveTo>
                    <a:pt x="48026" y="1"/>
                  </a:moveTo>
                  <a:lnTo>
                    <a:pt x="47426" y="312"/>
                  </a:lnTo>
                  <a:lnTo>
                    <a:pt x="46814" y="623"/>
                  </a:lnTo>
                  <a:lnTo>
                    <a:pt x="46203" y="934"/>
                  </a:lnTo>
                  <a:lnTo>
                    <a:pt x="44680" y="990"/>
                  </a:lnTo>
                  <a:lnTo>
                    <a:pt x="44480" y="745"/>
                  </a:lnTo>
                  <a:lnTo>
                    <a:pt x="44002" y="390"/>
                  </a:lnTo>
                  <a:lnTo>
                    <a:pt x="43379" y="256"/>
                  </a:lnTo>
                  <a:lnTo>
                    <a:pt x="43012" y="390"/>
                  </a:lnTo>
                  <a:lnTo>
                    <a:pt x="42645" y="523"/>
                  </a:lnTo>
                  <a:lnTo>
                    <a:pt x="42279" y="657"/>
                  </a:lnTo>
                  <a:lnTo>
                    <a:pt x="41912" y="790"/>
                  </a:lnTo>
                  <a:lnTo>
                    <a:pt x="41489" y="946"/>
                  </a:lnTo>
                  <a:lnTo>
                    <a:pt x="41089" y="1090"/>
                  </a:lnTo>
                  <a:lnTo>
                    <a:pt x="40678" y="1246"/>
                  </a:lnTo>
                  <a:lnTo>
                    <a:pt x="39733" y="1802"/>
                  </a:lnTo>
                  <a:lnTo>
                    <a:pt x="39344" y="1957"/>
                  </a:lnTo>
                  <a:lnTo>
                    <a:pt x="39077" y="2068"/>
                  </a:lnTo>
                  <a:lnTo>
                    <a:pt x="38799" y="2180"/>
                  </a:lnTo>
                  <a:lnTo>
                    <a:pt x="38521" y="2291"/>
                  </a:lnTo>
                  <a:lnTo>
                    <a:pt x="38243" y="2402"/>
                  </a:lnTo>
                  <a:lnTo>
                    <a:pt x="37876" y="2546"/>
                  </a:lnTo>
                  <a:lnTo>
                    <a:pt x="37509" y="2702"/>
                  </a:lnTo>
                  <a:lnTo>
                    <a:pt x="37131" y="2847"/>
                  </a:lnTo>
                  <a:lnTo>
                    <a:pt x="36765" y="3002"/>
                  </a:lnTo>
                  <a:lnTo>
                    <a:pt x="36387" y="3147"/>
                  </a:lnTo>
                  <a:lnTo>
                    <a:pt x="36020" y="3291"/>
                  </a:lnTo>
                  <a:lnTo>
                    <a:pt x="35653" y="3447"/>
                  </a:lnTo>
                  <a:lnTo>
                    <a:pt x="35275" y="3591"/>
                  </a:lnTo>
                  <a:lnTo>
                    <a:pt x="34986" y="3714"/>
                  </a:lnTo>
                  <a:lnTo>
                    <a:pt x="34708" y="3825"/>
                  </a:lnTo>
                  <a:lnTo>
                    <a:pt x="34419" y="3936"/>
                  </a:lnTo>
                  <a:lnTo>
                    <a:pt x="34130" y="4058"/>
                  </a:lnTo>
                  <a:lnTo>
                    <a:pt x="33685" y="4203"/>
                  </a:lnTo>
                  <a:lnTo>
                    <a:pt x="33307" y="4147"/>
                  </a:lnTo>
                  <a:lnTo>
                    <a:pt x="32829" y="4092"/>
                  </a:lnTo>
                  <a:lnTo>
                    <a:pt x="32351" y="4025"/>
                  </a:lnTo>
                  <a:lnTo>
                    <a:pt x="31873" y="3958"/>
                  </a:lnTo>
                  <a:lnTo>
                    <a:pt x="31395" y="3892"/>
                  </a:lnTo>
                  <a:lnTo>
                    <a:pt x="30828" y="3814"/>
                  </a:lnTo>
                  <a:lnTo>
                    <a:pt x="30250" y="3736"/>
                  </a:lnTo>
                  <a:lnTo>
                    <a:pt x="29672" y="3658"/>
                  </a:lnTo>
                  <a:lnTo>
                    <a:pt x="29105" y="3580"/>
                  </a:lnTo>
                  <a:lnTo>
                    <a:pt x="28527" y="3502"/>
                  </a:lnTo>
                  <a:lnTo>
                    <a:pt x="27949" y="3425"/>
                  </a:lnTo>
                  <a:lnTo>
                    <a:pt x="27382" y="3347"/>
                  </a:lnTo>
                  <a:lnTo>
                    <a:pt x="26804" y="3269"/>
                  </a:lnTo>
                  <a:lnTo>
                    <a:pt x="26359" y="3213"/>
                  </a:lnTo>
                  <a:lnTo>
                    <a:pt x="25926" y="3147"/>
                  </a:lnTo>
                  <a:lnTo>
                    <a:pt x="25481" y="3080"/>
                  </a:lnTo>
                  <a:lnTo>
                    <a:pt x="25036" y="3024"/>
                  </a:lnTo>
                  <a:lnTo>
                    <a:pt x="24503" y="2947"/>
                  </a:lnTo>
                  <a:lnTo>
                    <a:pt x="24013" y="2869"/>
                  </a:lnTo>
                  <a:lnTo>
                    <a:pt x="23535" y="2791"/>
                  </a:lnTo>
                  <a:lnTo>
                    <a:pt x="23046" y="2702"/>
                  </a:lnTo>
                  <a:lnTo>
                    <a:pt x="22557" y="2624"/>
                  </a:lnTo>
                  <a:lnTo>
                    <a:pt x="22135" y="2557"/>
                  </a:lnTo>
                  <a:lnTo>
                    <a:pt x="21701" y="2480"/>
                  </a:lnTo>
                  <a:lnTo>
                    <a:pt x="21268" y="2413"/>
                  </a:lnTo>
                  <a:lnTo>
                    <a:pt x="20834" y="2335"/>
                  </a:lnTo>
                  <a:lnTo>
                    <a:pt x="20489" y="2280"/>
                  </a:lnTo>
                  <a:lnTo>
                    <a:pt x="19678" y="2280"/>
                  </a:lnTo>
                  <a:lnTo>
                    <a:pt x="19278" y="2268"/>
                  </a:lnTo>
                  <a:lnTo>
                    <a:pt x="18477" y="2268"/>
                  </a:lnTo>
                  <a:lnTo>
                    <a:pt x="18066" y="2257"/>
                  </a:lnTo>
                  <a:lnTo>
                    <a:pt x="17265" y="2257"/>
                  </a:lnTo>
                  <a:lnTo>
                    <a:pt x="16865" y="2246"/>
                  </a:lnTo>
                  <a:lnTo>
                    <a:pt x="16454" y="2246"/>
                  </a:lnTo>
                  <a:lnTo>
                    <a:pt x="16054" y="2235"/>
                  </a:lnTo>
                  <a:lnTo>
                    <a:pt x="15242" y="2235"/>
                  </a:lnTo>
                  <a:lnTo>
                    <a:pt x="14842" y="2224"/>
                  </a:lnTo>
                  <a:lnTo>
                    <a:pt x="14042" y="2224"/>
                  </a:lnTo>
                  <a:lnTo>
                    <a:pt x="13630" y="2213"/>
                  </a:lnTo>
                  <a:lnTo>
                    <a:pt x="13163" y="2213"/>
                  </a:lnTo>
                  <a:lnTo>
                    <a:pt x="12685" y="2235"/>
                  </a:lnTo>
                  <a:lnTo>
                    <a:pt x="11373" y="2635"/>
                  </a:lnTo>
                  <a:lnTo>
                    <a:pt x="11073" y="2724"/>
                  </a:lnTo>
                  <a:lnTo>
                    <a:pt x="10328" y="2969"/>
                  </a:lnTo>
                  <a:lnTo>
                    <a:pt x="9584" y="3213"/>
                  </a:lnTo>
                  <a:lnTo>
                    <a:pt x="8839" y="3447"/>
                  </a:lnTo>
                  <a:lnTo>
                    <a:pt x="7994" y="3825"/>
                  </a:lnTo>
                  <a:lnTo>
                    <a:pt x="7705" y="4470"/>
                  </a:lnTo>
                  <a:lnTo>
                    <a:pt x="7382" y="4759"/>
                  </a:lnTo>
                  <a:lnTo>
                    <a:pt x="6727" y="5337"/>
                  </a:lnTo>
                  <a:lnTo>
                    <a:pt x="6082" y="5915"/>
                  </a:lnTo>
                  <a:lnTo>
                    <a:pt x="5437" y="6504"/>
                  </a:lnTo>
                  <a:lnTo>
                    <a:pt x="4781" y="7082"/>
                  </a:lnTo>
                  <a:lnTo>
                    <a:pt x="4070" y="7727"/>
                  </a:lnTo>
                  <a:lnTo>
                    <a:pt x="3369" y="8372"/>
                  </a:lnTo>
                  <a:lnTo>
                    <a:pt x="2658" y="9016"/>
                  </a:lnTo>
                  <a:lnTo>
                    <a:pt x="1946" y="9661"/>
                  </a:lnTo>
                  <a:lnTo>
                    <a:pt x="2669" y="9861"/>
                  </a:lnTo>
                  <a:lnTo>
                    <a:pt x="3380" y="10061"/>
                  </a:lnTo>
                  <a:lnTo>
                    <a:pt x="4103" y="10250"/>
                  </a:lnTo>
                  <a:lnTo>
                    <a:pt x="4903" y="10462"/>
                  </a:lnTo>
                  <a:lnTo>
                    <a:pt x="5526" y="10662"/>
                  </a:lnTo>
                  <a:lnTo>
                    <a:pt x="6149" y="10851"/>
                  </a:lnTo>
                  <a:lnTo>
                    <a:pt x="6782" y="11051"/>
                  </a:lnTo>
                  <a:lnTo>
                    <a:pt x="7405" y="11240"/>
                  </a:lnTo>
                  <a:lnTo>
                    <a:pt x="7672" y="11362"/>
                  </a:lnTo>
                  <a:lnTo>
                    <a:pt x="7505" y="11607"/>
                  </a:lnTo>
                  <a:lnTo>
                    <a:pt x="7216" y="12018"/>
                  </a:lnTo>
                  <a:lnTo>
                    <a:pt x="6916" y="12563"/>
                  </a:lnTo>
                  <a:lnTo>
                    <a:pt x="6949" y="12830"/>
                  </a:lnTo>
                  <a:lnTo>
                    <a:pt x="6993" y="13152"/>
                  </a:lnTo>
                  <a:lnTo>
                    <a:pt x="7038" y="13441"/>
                  </a:lnTo>
                  <a:lnTo>
                    <a:pt x="7060" y="13941"/>
                  </a:lnTo>
                  <a:lnTo>
                    <a:pt x="6693" y="14208"/>
                  </a:lnTo>
                  <a:lnTo>
                    <a:pt x="6293" y="14530"/>
                  </a:lnTo>
                  <a:lnTo>
                    <a:pt x="5859" y="14864"/>
                  </a:lnTo>
                  <a:lnTo>
                    <a:pt x="5415" y="15197"/>
                  </a:lnTo>
                  <a:lnTo>
                    <a:pt x="5148" y="15409"/>
                  </a:lnTo>
                  <a:lnTo>
                    <a:pt x="4781" y="15809"/>
                  </a:lnTo>
                  <a:lnTo>
                    <a:pt x="4770" y="16187"/>
                  </a:lnTo>
                  <a:lnTo>
                    <a:pt x="4759" y="16498"/>
                  </a:lnTo>
                  <a:lnTo>
                    <a:pt x="4759" y="16921"/>
                  </a:lnTo>
                  <a:lnTo>
                    <a:pt x="4737" y="17354"/>
                  </a:lnTo>
                  <a:lnTo>
                    <a:pt x="4603" y="17677"/>
                  </a:lnTo>
                  <a:lnTo>
                    <a:pt x="4381" y="18155"/>
                  </a:lnTo>
                  <a:lnTo>
                    <a:pt x="4192" y="18599"/>
                  </a:lnTo>
                  <a:lnTo>
                    <a:pt x="3825" y="19177"/>
                  </a:lnTo>
                  <a:lnTo>
                    <a:pt x="3436" y="19300"/>
                  </a:lnTo>
                  <a:lnTo>
                    <a:pt x="3002" y="19444"/>
                  </a:lnTo>
                  <a:lnTo>
                    <a:pt x="2335" y="19655"/>
                  </a:lnTo>
                  <a:lnTo>
                    <a:pt x="1780" y="19833"/>
                  </a:lnTo>
                  <a:lnTo>
                    <a:pt x="1257" y="20000"/>
                  </a:lnTo>
                  <a:lnTo>
                    <a:pt x="668" y="20189"/>
                  </a:lnTo>
                  <a:lnTo>
                    <a:pt x="212" y="20333"/>
                  </a:lnTo>
                  <a:lnTo>
                    <a:pt x="1" y="21156"/>
                  </a:lnTo>
                  <a:lnTo>
                    <a:pt x="701" y="22979"/>
                  </a:lnTo>
                  <a:lnTo>
                    <a:pt x="3558" y="24614"/>
                  </a:lnTo>
                  <a:lnTo>
                    <a:pt x="4025" y="24714"/>
                  </a:lnTo>
                  <a:lnTo>
                    <a:pt x="4903" y="25047"/>
                  </a:lnTo>
                  <a:lnTo>
                    <a:pt x="5782" y="25647"/>
                  </a:lnTo>
                  <a:lnTo>
                    <a:pt x="6816" y="25981"/>
                  </a:lnTo>
                  <a:lnTo>
                    <a:pt x="7571" y="26414"/>
                  </a:lnTo>
                  <a:lnTo>
                    <a:pt x="7772" y="26526"/>
                  </a:lnTo>
                  <a:lnTo>
                    <a:pt x="8250" y="26703"/>
                  </a:lnTo>
                  <a:lnTo>
                    <a:pt x="8861" y="26804"/>
                  </a:lnTo>
                  <a:lnTo>
                    <a:pt x="9061" y="26970"/>
                  </a:lnTo>
                  <a:lnTo>
                    <a:pt x="9573" y="27237"/>
                  </a:lnTo>
                  <a:lnTo>
                    <a:pt x="9873" y="27293"/>
                  </a:lnTo>
                  <a:lnTo>
                    <a:pt x="10151" y="27393"/>
                  </a:lnTo>
                  <a:lnTo>
                    <a:pt x="10695" y="27682"/>
                  </a:lnTo>
                  <a:lnTo>
                    <a:pt x="11307" y="28093"/>
                  </a:lnTo>
                  <a:lnTo>
                    <a:pt x="11718" y="28260"/>
                  </a:lnTo>
                  <a:lnTo>
                    <a:pt x="14186" y="29294"/>
                  </a:lnTo>
                  <a:lnTo>
                    <a:pt x="15287" y="29761"/>
                  </a:lnTo>
                  <a:lnTo>
                    <a:pt x="16932" y="30594"/>
                  </a:lnTo>
                  <a:lnTo>
                    <a:pt x="17799" y="31928"/>
                  </a:lnTo>
                  <a:lnTo>
                    <a:pt x="18133" y="32017"/>
                  </a:lnTo>
                  <a:lnTo>
                    <a:pt x="19722" y="32818"/>
                  </a:lnTo>
                  <a:lnTo>
                    <a:pt x="20534" y="32562"/>
                  </a:lnTo>
                  <a:lnTo>
                    <a:pt x="21434" y="32551"/>
                  </a:lnTo>
                  <a:lnTo>
                    <a:pt x="21890" y="32540"/>
                  </a:lnTo>
                  <a:lnTo>
                    <a:pt x="24069" y="33051"/>
                  </a:lnTo>
                  <a:lnTo>
                    <a:pt x="24302" y="33162"/>
                  </a:lnTo>
                  <a:lnTo>
                    <a:pt x="27371" y="35030"/>
                  </a:lnTo>
                  <a:lnTo>
                    <a:pt x="27104" y="34952"/>
                  </a:lnTo>
                  <a:lnTo>
                    <a:pt x="27104" y="34952"/>
                  </a:lnTo>
                  <a:lnTo>
                    <a:pt x="27371" y="35108"/>
                  </a:lnTo>
                  <a:lnTo>
                    <a:pt x="27649" y="35086"/>
                  </a:lnTo>
                  <a:lnTo>
                    <a:pt x="28093" y="35441"/>
                  </a:lnTo>
                  <a:lnTo>
                    <a:pt x="28527" y="35675"/>
                  </a:lnTo>
                  <a:lnTo>
                    <a:pt x="29505" y="37620"/>
                  </a:lnTo>
                  <a:lnTo>
                    <a:pt x="31295" y="39332"/>
                  </a:lnTo>
                  <a:lnTo>
                    <a:pt x="31428" y="39777"/>
                  </a:lnTo>
                  <a:lnTo>
                    <a:pt x="34474" y="41222"/>
                  </a:lnTo>
                  <a:lnTo>
                    <a:pt x="35008" y="41433"/>
                  </a:lnTo>
                  <a:lnTo>
                    <a:pt x="35775" y="41533"/>
                  </a:lnTo>
                  <a:lnTo>
                    <a:pt x="39210" y="41634"/>
                  </a:lnTo>
                  <a:lnTo>
                    <a:pt x="40055" y="41667"/>
                  </a:lnTo>
                  <a:lnTo>
                    <a:pt x="40555" y="42167"/>
                  </a:lnTo>
                  <a:lnTo>
                    <a:pt x="40945" y="42234"/>
                  </a:lnTo>
                  <a:lnTo>
                    <a:pt x="43746" y="43890"/>
                  </a:lnTo>
                  <a:lnTo>
                    <a:pt x="44035" y="44313"/>
                  </a:lnTo>
                  <a:lnTo>
                    <a:pt x="46959" y="45736"/>
                  </a:lnTo>
                  <a:lnTo>
                    <a:pt x="47904" y="45836"/>
                  </a:lnTo>
                  <a:lnTo>
                    <a:pt x="48560" y="45936"/>
                  </a:lnTo>
                  <a:lnTo>
                    <a:pt x="49371" y="46114"/>
                  </a:lnTo>
                  <a:lnTo>
                    <a:pt x="50494" y="46647"/>
                  </a:lnTo>
                  <a:lnTo>
                    <a:pt x="51005" y="47192"/>
                  </a:lnTo>
                  <a:lnTo>
                    <a:pt x="51205" y="47381"/>
                  </a:lnTo>
                  <a:lnTo>
                    <a:pt x="53507" y="48348"/>
                  </a:lnTo>
                  <a:lnTo>
                    <a:pt x="54507" y="47726"/>
                  </a:lnTo>
                  <a:lnTo>
                    <a:pt x="53362" y="45124"/>
                  </a:lnTo>
                  <a:lnTo>
                    <a:pt x="53418" y="44869"/>
                  </a:lnTo>
                  <a:lnTo>
                    <a:pt x="53573" y="44491"/>
                  </a:lnTo>
                  <a:lnTo>
                    <a:pt x="54151" y="43979"/>
                  </a:lnTo>
                  <a:lnTo>
                    <a:pt x="54663" y="43946"/>
                  </a:lnTo>
                  <a:lnTo>
                    <a:pt x="56897" y="43101"/>
                  </a:lnTo>
                  <a:lnTo>
                    <a:pt x="57131" y="42923"/>
                  </a:lnTo>
                  <a:lnTo>
                    <a:pt x="57442" y="42723"/>
                  </a:lnTo>
                  <a:lnTo>
                    <a:pt x="57653" y="42623"/>
                  </a:lnTo>
                  <a:lnTo>
                    <a:pt x="58020" y="42490"/>
                  </a:lnTo>
                  <a:lnTo>
                    <a:pt x="58254" y="42267"/>
                  </a:lnTo>
                  <a:lnTo>
                    <a:pt x="58954" y="41923"/>
                  </a:lnTo>
                  <a:lnTo>
                    <a:pt x="59465" y="41667"/>
                  </a:lnTo>
                  <a:lnTo>
                    <a:pt x="60266" y="41322"/>
                  </a:lnTo>
                  <a:lnTo>
                    <a:pt x="61189" y="41289"/>
                  </a:lnTo>
                  <a:lnTo>
                    <a:pt x="61967" y="40989"/>
                  </a:lnTo>
                  <a:lnTo>
                    <a:pt x="62867" y="40633"/>
                  </a:lnTo>
                  <a:lnTo>
                    <a:pt x="63556" y="40366"/>
                  </a:lnTo>
                  <a:lnTo>
                    <a:pt x="64446" y="40022"/>
                  </a:lnTo>
                  <a:lnTo>
                    <a:pt x="64968" y="39666"/>
                  </a:lnTo>
                  <a:lnTo>
                    <a:pt x="65847" y="39199"/>
                  </a:lnTo>
                  <a:lnTo>
                    <a:pt x="66236" y="39355"/>
                  </a:lnTo>
                  <a:lnTo>
                    <a:pt x="66691" y="39532"/>
                  </a:lnTo>
                  <a:lnTo>
                    <a:pt x="67269" y="39733"/>
                  </a:lnTo>
                  <a:lnTo>
                    <a:pt x="67970" y="39343"/>
                  </a:lnTo>
                  <a:lnTo>
                    <a:pt x="68248" y="38921"/>
                  </a:lnTo>
                  <a:lnTo>
                    <a:pt x="68537" y="38354"/>
                  </a:lnTo>
                  <a:lnTo>
                    <a:pt x="68415" y="37698"/>
                  </a:lnTo>
                  <a:lnTo>
                    <a:pt x="68326" y="37098"/>
                  </a:lnTo>
                  <a:lnTo>
                    <a:pt x="68426" y="36575"/>
                  </a:lnTo>
                  <a:lnTo>
                    <a:pt x="68581" y="35764"/>
                  </a:lnTo>
                  <a:lnTo>
                    <a:pt x="68737" y="34908"/>
                  </a:lnTo>
                  <a:lnTo>
                    <a:pt x="68837" y="34408"/>
                  </a:lnTo>
                  <a:lnTo>
                    <a:pt x="68959" y="33896"/>
                  </a:lnTo>
                  <a:lnTo>
                    <a:pt x="69271" y="33485"/>
                  </a:lnTo>
                  <a:lnTo>
                    <a:pt x="69693" y="32929"/>
                  </a:lnTo>
                  <a:lnTo>
                    <a:pt x="70160" y="32306"/>
                  </a:lnTo>
                  <a:lnTo>
                    <a:pt x="70593" y="31751"/>
                  </a:lnTo>
                  <a:lnTo>
                    <a:pt x="71049" y="31139"/>
                  </a:lnTo>
                  <a:lnTo>
                    <a:pt x="71305" y="30883"/>
                  </a:lnTo>
                  <a:lnTo>
                    <a:pt x="71716" y="30606"/>
                  </a:lnTo>
                  <a:lnTo>
                    <a:pt x="72217" y="30261"/>
                  </a:lnTo>
                  <a:lnTo>
                    <a:pt x="72728" y="29916"/>
                  </a:lnTo>
                  <a:lnTo>
                    <a:pt x="73239" y="29572"/>
                  </a:lnTo>
                  <a:lnTo>
                    <a:pt x="73751" y="29227"/>
                  </a:lnTo>
                  <a:lnTo>
                    <a:pt x="74251" y="28894"/>
                  </a:lnTo>
                  <a:lnTo>
                    <a:pt x="74762" y="28549"/>
                  </a:lnTo>
                  <a:lnTo>
                    <a:pt x="75274" y="28204"/>
                  </a:lnTo>
                  <a:lnTo>
                    <a:pt x="75774" y="27860"/>
                  </a:lnTo>
                  <a:lnTo>
                    <a:pt x="76285" y="27515"/>
                  </a:lnTo>
                  <a:lnTo>
                    <a:pt x="76797" y="27170"/>
                  </a:lnTo>
                  <a:lnTo>
                    <a:pt x="77297" y="26837"/>
                  </a:lnTo>
                  <a:lnTo>
                    <a:pt x="77808" y="26492"/>
                  </a:lnTo>
                  <a:lnTo>
                    <a:pt x="78320" y="26148"/>
                  </a:lnTo>
                  <a:lnTo>
                    <a:pt x="78831" y="25803"/>
                  </a:lnTo>
                  <a:lnTo>
                    <a:pt x="79331" y="25458"/>
                  </a:lnTo>
                  <a:lnTo>
                    <a:pt x="79843" y="25114"/>
                  </a:lnTo>
                  <a:lnTo>
                    <a:pt x="80343" y="24780"/>
                  </a:lnTo>
                  <a:lnTo>
                    <a:pt x="81121" y="24002"/>
                  </a:lnTo>
                  <a:lnTo>
                    <a:pt x="81599" y="23524"/>
                  </a:lnTo>
                  <a:lnTo>
                    <a:pt x="82066" y="23057"/>
                  </a:lnTo>
                  <a:lnTo>
                    <a:pt x="82544" y="22579"/>
                  </a:lnTo>
                  <a:lnTo>
                    <a:pt x="83022" y="22101"/>
                  </a:lnTo>
                  <a:lnTo>
                    <a:pt x="83489" y="21634"/>
                  </a:lnTo>
                  <a:lnTo>
                    <a:pt x="83967" y="21156"/>
                  </a:lnTo>
                  <a:lnTo>
                    <a:pt x="84434" y="20689"/>
                  </a:lnTo>
                  <a:lnTo>
                    <a:pt x="84912" y="20211"/>
                  </a:lnTo>
                  <a:lnTo>
                    <a:pt x="85379" y="19733"/>
                  </a:lnTo>
                  <a:lnTo>
                    <a:pt x="85857" y="19266"/>
                  </a:lnTo>
                  <a:lnTo>
                    <a:pt x="86324" y="18788"/>
                  </a:lnTo>
                  <a:lnTo>
                    <a:pt x="86802" y="18321"/>
                  </a:lnTo>
                  <a:lnTo>
                    <a:pt x="87280" y="17843"/>
                  </a:lnTo>
                  <a:lnTo>
                    <a:pt x="87747" y="17376"/>
                  </a:lnTo>
                  <a:lnTo>
                    <a:pt x="88225" y="16898"/>
                  </a:lnTo>
                  <a:lnTo>
                    <a:pt x="88636" y="16476"/>
                  </a:lnTo>
                  <a:lnTo>
                    <a:pt x="88536" y="16042"/>
                  </a:lnTo>
                  <a:lnTo>
                    <a:pt x="88481" y="15842"/>
                  </a:lnTo>
                  <a:lnTo>
                    <a:pt x="88403" y="15520"/>
                  </a:lnTo>
                  <a:lnTo>
                    <a:pt x="88303" y="15097"/>
                  </a:lnTo>
                  <a:lnTo>
                    <a:pt x="88180" y="14597"/>
                  </a:lnTo>
                  <a:lnTo>
                    <a:pt x="88047" y="14052"/>
                  </a:lnTo>
                  <a:lnTo>
                    <a:pt x="87903" y="13452"/>
                  </a:lnTo>
                  <a:lnTo>
                    <a:pt x="87602" y="12229"/>
                  </a:lnTo>
                  <a:lnTo>
                    <a:pt x="87458" y="11629"/>
                  </a:lnTo>
                  <a:lnTo>
                    <a:pt x="87313" y="11073"/>
                  </a:lnTo>
                  <a:lnTo>
                    <a:pt x="87191" y="10584"/>
                  </a:lnTo>
                  <a:lnTo>
                    <a:pt x="87091" y="10161"/>
                  </a:lnTo>
                  <a:lnTo>
                    <a:pt x="87013" y="9828"/>
                  </a:lnTo>
                  <a:lnTo>
                    <a:pt x="86935" y="9550"/>
                  </a:lnTo>
                  <a:lnTo>
                    <a:pt x="86691" y="8939"/>
                  </a:lnTo>
                  <a:lnTo>
                    <a:pt x="86335" y="8772"/>
                  </a:lnTo>
                  <a:lnTo>
                    <a:pt x="85801" y="8516"/>
                  </a:lnTo>
                  <a:lnTo>
                    <a:pt x="85257" y="8249"/>
                  </a:lnTo>
                  <a:lnTo>
                    <a:pt x="84723" y="7994"/>
                  </a:lnTo>
                  <a:lnTo>
                    <a:pt x="84178" y="7727"/>
                  </a:lnTo>
                  <a:lnTo>
                    <a:pt x="83756" y="7527"/>
                  </a:lnTo>
                  <a:lnTo>
                    <a:pt x="83656" y="7927"/>
                  </a:lnTo>
                  <a:lnTo>
                    <a:pt x="83144" y="8116"/>
                  </a:lnTo>
                  <a:lnTo>
                    <a:pt x="82633" y="8294"/>
                  </a:lnTo>
                  <a:lnTo>
                    <a:pt x="82111" y="8483"/>
                  </a:lnTo>
                  <a:lnTo>
                    <a:pt x="81599" y="8672"/>
                  </a:lnTo>
                  <a:lnTo>
                    <a:pt x="81088" y="8850"/>
                  </a:lnTo>
                  <a:lnTo>
                    <a:pt x="80576" y="9039"/>
                  </a:lnTo>
                  <a:lnTo>
                    <a:pt x="80054" y="9217"/>
                  </a:lnTo>
                  <a:lnTo>
                    <a:pt x="79543" y="9406"/>
                  </a:lnTo>
                  <a:lnTo>
                    <a:pt x="79031" y="9595"/>
                  </a:lnTo>
                  <a:lnTo>
                    <a:pt x="78509" y="9772"/>
                  </a:lnTo>
                  <a:lnTo>
                    <a:pt x="77997" y="9961"/>
                  </a:lnTo>
                  <a:lnTo>
                    <a:pt x="77486" y="10139"/>
                  </a:lnTo>
                  <a:lnTo>
                    <a:pt x="76963" y="10328"/>
                  </a:lnTo>
                  <a:lnTo>
                    <a:pt x="76452" y="10506"/>
                  </a:lnTo>
                  <a:lnTo>
                    <a:pt x="75941" y="10695"/>
                  </a:lnTo>
                  <a:lnTo>
                    <a:pt x="75429" y="10884"/>
                  </a:lnTo>
                  <a:lnTo>
                    <a:pt x="74907" y="11062"/>
                  </a:lnTo>
                  <a:lnTo>
                    <a:pt x="74118" y="11284"/>
                  </a:lnTo>
                  <a:lnTo>
                    <a:pt x="73795" y="11162"/>
                  </a:lnTo>
                  <a:lnTo>
                    <a:pt x="73484" y="11062"/>
                  </a:lnTo>
                  <a:lnTo>
                    <a:pt x="73173" y="10951"/>
                  </a:lnTo>
                  <a:lnTo>
                    <a:pt x="72861" y="10840"/>
                  </a:lnTo>
                  <a:lnTo>
                    <a:pt x="72561" y="10728"/>
                  </a:lnTo>
                  <a:lnTo>
                    <a:pt x="72250" y="10617"/>
                  </a:lnTo>
                  <a:lnTo>
                    <a:pt x="71939" y="10506"/>
                  </a:lnTo>
                  <a:lnTo>
                    <a:pt x="71627" y="10395"/>
                  </a:lnTo>
                  <a:lnTo>
                    <a:pt x="71316" y="10284"/>
                  </a:lnTo>
                  <a:lnTo>
                    <a:pt x="71005" y="10184"/>
                  </a:lnTo>
                  <a:lnTo>
                    <a:pt x="70705" y="10073"/>
                  </a:lnTo>
                  <a:lnTo>
                    <a:pt x="70393" y="9961"/>
                  </a:lnTo>
                  <a:lnTo>
                    <a:pt x="70082" y="9850"/>
                  </a:lnTo>
                  <a:lnTo>
                    <a:pt x="69771" y="9739"/>
                  </a:lnTo>
                  <a:lnTo>
                    <a:pt x="69460" y="9628"/>
                  </a:lnTo>
                  <a:lnTo>
                    <a:pt x="69148" y="9517"/>
                  </a:lnTo>
                  <a:lnTo>
                    <a:pt x="68837" y="9406"/>
                  </a:lnTo>
                  <a:lnTo>
                    <a:pt x="68326" y="9161"/>
                  </a:lnTo>
                  <a:lnTo>
                    <a:pt x="67614" y="8727"/>
                  </a:lnTo>
                  <a:lnTo>
                    <a:pt x="67181" y="9005"/>
                  </a:lnTo>
                  <a:lnTo>
                    <a:pt x="66836" y="8527"/>
                  </a:lnTo>
                  <a:lnTo>
                    <a:pt x="66036" y="8149"/>
                  </a:lnTo>
                  <a:lnTo>
                    <a:pt x="65135" y="8772"/>
                  </a:lnTo>
                  <a:lnTo>
                    <a:pt x="64868" y="8694"/>
                  </a:lnTo>
                  <a:lnTo>
                    <a:pt x="64068" y="8472"/>
                  </a:lnTo>
                  <a:lnTo>
                    <a:pt x="63590" y="8138"/>
                  </a:lnTo>
                  <a:lnTo>
                    <a:pt x="61233" y="6860"/>
                  </a:lnTo>
                  <a:lnTo>
                    <a:pt x="60555" y="6615"/>
                  </a:lnTo>
                  <a:lnTo>
                    <a:pt x="60299" y="6304"/>
                  </a:lnTo>
                  <a:lnTo>
                    <a:pt x="59810" y="6115"/>
                  </a:lnTo>
                  <a:lnTo>
                    <a:pt x="59210" y="4670"/>
                  </a:lnTo>
                  <a:lnTo>
                    <a:pt x="58576" y="4069"/>
                  </a:lnTo>
                  <a:lnTo>
                    <a:pt x="57976" y="4069"/>
                  </a:lnTo>
                  <a:lnTo>
                    <a:pt x="57676" y="3814"/>
                  </a:lnTo>
                  <a:lnTo>
                    <a:pt x="57887" y="3325"/>
                  </a:lnTo>
                  <a:lnTo>
                    <a:pt x="57953" y="3258"/>
                  </a:lnTo>
                  <a:lnTo>
                    <a:pt x="57487" y="3169"/>
                  </a:lnTo>
                  <a:lnTo>
                    <a:pt x="56453" y="3113"/>
                  </a:lnTo>
                  <a:lnTo>
                    <a:pt x="55663" y="3047"/>
                  </a:lnTo>
                  <a:lnTo>
                    <a:pt x="50983" y="2057"/>
                  </a:lnTo>
                  <a:lnTo>
                    <a:pt x="49371" y="768"/>
                  </a:lnTo>
                  <a:lnTo>
                    <a:pt x="480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15" name="Google Shape;1915;p58"/>
            <p:cNvGrpSpPr/>
            <p:nvPr/>
          </p:nvGrpSpPr>
          <p:grpSpPr>
            <a:xfrm>
              <a:off x="3975619" y="2466454"/>
              <a:ext cx="4711173" cy="2193294"/>
              <a:chOff x="2338374" y="1731887"/>
              <a:chExt cx="4467261" cy="2079740"/>
            </a:xfrm>
          </p:grpSpPr>
          <p:sp>
            <p:nvSpPr>
              <p:cNvPr id="1916" name="Google Shape;1916;p58"/>
              <p:cNvSpPr/>
              <p:nvPr/>
            </p:nvSpPr>
            <p:spPr>
              <a:xfrm>
                <a:off x="2436317" y="1731887"/>
                <a:ext cx="294330" cy="218231"/>
              </a:xfrm>
              <a:custGeom>
                <a:rect b="b" l="l" r="r" t="t"/>
                <a:pathLst>
                  <a:path extrusionOk="0" h="4336" w="5848">
                    <a:moveTo>
                      <a:pt x="0" y="0"/>
                    </a:moveTo>
                    <a:lnTo>
                      <a:pt x="123" y="2646"/>
                    </a:lnTo>
                    <a:lnTo>
                      <a:pt x="845" y="2835"/>
                    </a:lnTo>
                    <a:lnTo>
                      <a:pt x="1557" y="3035"/>
                    </a:lnTo>
                    <a:lnTo>
                      <a:pt x="2279" y="3224"/>
                    </a:lnTo>
                    <a:lnTo>
                      <a:pt x="3080" y="3446"/>
                    </a:lnTo>
                    <a:lnTo>
                      <a:pt x="3702" y="3635"/>
                    </a:lnTo>
                    <a:lnTo>
                      <a:pt x="4325" y="3836"/>
                    </a:lnTo>
                    <a:lnTo>
                      <a:pt x="4958" y="4025"/>
                    </a:lnTo>
                    <a:lnTo>
                      <a:pt x="5581" y="4225"/>
                    </a:lnTo>
                    <a:lnTo>
                      <a:pt x="5848" y="4336"/>
                    </a:lnTo>
                    <a:lnTo>
                      <a:pt x="5726" y="1701"/>
                    </a:lnTo>
                    <a:lnTo>
                      <a:pt x="5459" y="1579"/>
                    </a:lnTo>
                    <a:lnTo>
                      <a:pt x="4836" y="1390"/>
                    </a:lnTo>
                    <a:lnTo>
                      <a:pt x="4203" y="1190"/>
                    </a:lnTo>
                    <a:lnTo>
                      <a:pt x="3580" y="1001"/>
                    </a:lnTo>
                    <a:lnTo>
                      <a:pt x="2957" y="801"/>
                    </a:lnTo>
                    <a:lnTo>
                      <a:pt x="2157" y="589"/>
                    </a:lnTo>
                    <a:lnTo>
                      <a:pt x="1434" y="400"/>
                    </a:lnTo>
                    <a:lnTo>
                      <a:pt x="723" y="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58"/>
              <p:cNvSpPr/>
              <p:nvPr/>
            </p:nvSpPr>
            <p:spPr>
              <a:xfrm>
                <a:off x="5024104" y="2074838"/>
                <a:ext cx="1781531" cy="1574524"/>
              </a:xfrm>
              <a:custGeom>
                <a:rect b="b" l="l" r="r" t="t"/>
                <a:pathLst>
                  <a:path extrusionOk="0" h="31284" w="35397">
                    <a:moveTo>
                      <a:pt x="35274" y="1"/>
                    </a:moveTo>
                    <a:lnTo>
                      <a:pt x="34863" y="423"/>
                    </a:lnTo>
                    <a:lnTo>
                      <a:pt x="34385" y="901"/>
                    </a:lnTo>
                    <a:lnTo>
                      <a:pt x="33918" y="1368"/>
                    </a:lnTo>
                    <a:lnTo>
                      <a:pt x="33440" y="1846"/>
                    </a:lnTo>
                    <a:lnTo>
                      <a:pt x="32962" y="2313"/>
                    </a:lnTo>
                    <a:lnTo>
                      <a:pt x="32495" y="2791"/>
                    </a:lnTo>
                    <a:lnTo>
                      <a:pt x="32017" y="3258"/>
                    </a:lnTo>
                    <a:lnTo>
                      <a:pt x="31550" y="3736"/>
                    </a:lnTo>
                    <a:lnTo>
                      <a:pt x="31072" y="4214"/>
                    </a:lnTo>
                    <a:lnTo>
                      <a:pt x="30605" y="4681"/>
                    </a:lnTo>
                    <a:lnTo>
                      <a:pt x="30127" y="5159"/>
                    </a:lnTo>
                    <a:lnTo>
                      <a:pt x="29660" y="5626"/>
                    </a:lnTo>
                    <a:lnTo>
                      <a:pt x="29182" y="6104"/>
                    </a:lnTo>
                    <a:lnTo>
                      <a:pt x="28704" y="6582"/>
                    </a:lnTo>
                    <a:lnTo>
                      <a:pt x="28237" y="7049"/>
                    </a:lnTo>
                    <a:lnTo>
                      <a:pt x="27759" y="7527"/>
                    </a:lnTo>
                    <a:lnTo>
                      <a:pt x="26981" y="8305"/>
                    </a:lnTo>
                    <a:lnTo>
                      <a:pt x="26481" y="8639"/>
                    </a:lnTo>
                    <a:lnTo>
                      <a:pt x="25969" y="8983"/>
                    </a:lnTo>
                    <a:lnTo>
                      <a:pt x="25469" y="9328"/>
                    </a:lnTo>
                    <a:lnTo>
                      <a:pt x="24958" y="9673"/>
                    </a:lnTo>
                    <a:lnTo>
                      <a:pt x="24446" y="10017"/>
                    </a:lnTo>
                    <a:lnTo>
                      <a:pt x="23935" y="10362"/>
                    </a:lnTo>
                    <a:lnTo>
                      <a:pt x="23435" y="10695"/>
                    </a:lnTo>
                    <a:lnTo>
                      <a:pt x="22923" y="11040"/>
                    </a:lnTo>
                    <a:lnTo>
                      <a:pt x="22412" y="11385"/>
                    </a:lnTo>
                    <a:lnTo>
                      <a:pt x="21912" y="11729"/>
                    </a:lnTo>
                    <a:lnTo>
                      <a:pt x="21400" y="12074"/>
                    </a:lnTo>
                    <a:lnTo>
                      <a:pt x="20889" y="12419"/>
                    </a:lnTo>
                    <a:lnTo>
                      <a:pt x="20389" y="12752"/>
                    </a:lnTo>
                    <a:lnTo>
                      <a:pt x="19877" y="13097"/>
                    </a:lnTo>
                    <a:lnTo>
                      <a:pt x="19366" y="13441"/>
                    </a:lnTo>
                    <a:lnTo>
                      <a:pt x="18855" y="13786"/>
                    </a:lnTo>
                    <a:lnTo>
                      <a:pt x="18354" y="14131"/>
                    </a:lnTo>
                    <a:lnTo>
                      <a:pt x="17943" y="14408"/>
                    </a:lnTo>
                    <a:lnTo>
                      <a:pt x="17687" y="14664"/>
                    </a:lnTo>
                    <a:lnTo>
                      <a:pt x="17231" y="15276"/>
                    </a:lnTo>
                    <a:lnTo>
                      <a:pt x="16798" y="15831"/>
                    </a:lnTo>
                    <a:lnTo>
                      <a:pt x="16331" y="16454"/>
                    </a:lnTo>
                    <a:lnTo>
                      <a:pt x="15909" y="17010"/>
                    </a:lnTo>
                    <a:lnTo>
                      <a:pt x="15597" y="17421"/>
                    </a:lnTo>
                    <a:lnTo>
                      <a:pt x="15475" y="17933"/>
                    </a:lnTo>
                    <a:lnTo>
                      <a:pt x="15375" y="18433"/>
                    </a:lnTo>
                    <a:lnTo>
                      <a:pt x="15219" y="19289"/>
                    </a:lnTo>
                    <a:lnTo>
                      <a:pt x="15064" y="20100"/>
                    </a:lnTo>
                    <a:lnTo>
                      <a:pt x="14964" y="20623"/>
                    </a:lnTo>
                    <a:lnTo>
                      <a:pt x="15030" y="22168"/>
                    </a:lnTo>
                    <a:lnTo>
                      <a:pt x="14886" y="22446"/>
                    </a:lnTo>
                    <a:lnTo>
                      <a:pt x="14608" y="22868"/>
                    </a:lnTo>
                    <a:lnTo>
                      <a:pt x="13907" y="23258"/>
                    </a:lnTo>
                    <a:lnTo>
                      <a:pt x="13329" y="23057"/>
                    </a:lnTo>
                    <a:lnTo>
                      <a:pt x="12874" y="22880"/>
                    </a:lnTo>
                    <a:lnTo>
                      <a:pt x="12485" y="22724"/>
                    </a:lnTo>
                    <a:lnTo>
                      <a:pt x="11606" y="23191"/>
                    </a:lnTo>
                    <a:lnTo>
                      <a:pt x="11084" y="23547"/>
                    </a:lnTo>
                    <a:lnTo>
                      <a:pt x="10194" y="23891"/>
                    </a:lnTo>
                    <a:lnTo>
                      <a:pt x="9505" y="24158"/>
                    </a:lnTo>
                    <a:lnTo>
                      <a:pt x="8605" y="24514"/>
                    </a:lnTo>
                    <a:lnTo>
                      <a:pt x="7827" y="24814"/>
                    </a:lnTo>
                    <a:lnTo>
                      <a:pt x="6904" y="24847"/>
                    </a:lnTo>
                    <a:lnTo>
                      <a:pt x="6103" y="25192"/>
                    </a:lnTo>
                    <a:lnTo>
                      <a:pt x="5592" y="25448"/>
                    </a:lnTo>
                    <a:lnTo>
                      <a:pt x="4892" y="25792"/>
                    </a:lnTo>
                    <a:lnTo>
                      <a:pt x="4658" y="26015"/>
                    </a:lnTo>
                    <a:lnTo>
                      <a:pt x="4291" y="26148"/>
                    </a:lnTo>
                    <a:lnTo>
                      <a:pt x="4080" y="26248"/>
                    </a:lnTo>
                    <a:lnTo>
                      <a:pt x="3769" y="26448"/>
                    </a:lnTo>
                    <a:lnTo>
                      <a:pt x="3535" y="26626"/>
                    </a:lnTo>
                    <a:lnTo>
                      <a:pt x="1301" y="27471"/>
                    </a:lnTo>
                    <a:lnTo>
                      <a:pt x="789" y="27504"/>
                    </a:lnTo>
                    <a:lnTo>
                      <a:pt x="211" y="28016"/>
                    </a:lnTo>
                    <a:lnTo>
                      <a:pt x="56" y="28394"/>
                    </a:lnTo>
                    <a:lnTo>
                      <a:pt x="0" y="28649"/>
                    </a:lnTo>
                    <a:lnTo>
                      <a:pt x="122" y="31284"/>
                    </a:lnTo>
                    <a:lnTo>
                      <a:pt x="178" y="31028"/>
                    </a:lnTo>
                    <a:lnTo>
                      <a:pt x="334" y="30650"/>
                    </a:lnTo>
                    <a:lnTo>
                      <a:pt x="912" y="30139"/>
                    </a:lnTo>
                    <a:lnTo>
                      <a:pt x="1423" y="30106"/>
                    </a:lnTo>
                    <a:lnTo>
                      <a:pt x="3658" y="29261"/>
                    </a:lnTo>
                    <a:lnTo>
                      <a:pt x="3891" y="29083"/>
                    </a:lnTo>
                    <a:lnTo>
                      <a:pt x="4202" y="28883"/>
                    </a:lnTo>
                    <a:lnTo>
                      <a:pt x="4414" y="28783"/>
                    </a:lnTo>
                    <a:lnTo>
                      <a:pt x="4780" y="28660"/>
                    </a:lnTo>
                    <a:lnTo>
                      <a:pt x="5014" y="28427"/>
                    </a:lnTo>
                    <a:lnTo>
                      <a:pt x="5714" y="28082"/>
                    </a:lnTo>
                    <a:lnTo>
                      <a:pt x="6226" y="27827"/>
                    </a:lnTo>
                    <a:lnTo>
                      <a:pt x="7026" y="27482"/>
                    </a:lnTo>
                    <a:lnTo>
                      <a:pt x="7949" y="27449"/>
                    </a:lnTo>
                    <a:lnTo>
                      <a:pt x="8727" y="27148"/>
                    </a:lnTo>
                    <a:lnTo>
                      <a:pt x="9627" y="26793"/>
                    </a:lnTo>
                    <a:lnTo>
                      <a:pt x="10317" y="26526"/>
                    </a:lnTo>
                    <a:lnTo>
                      <a:pt x="11206" y="26181"/>
                    </a:lnTo>
                    <a:lnTo>
                      <a:pt x="11729" y="25837"/>
                    </a:lnTo>
                    <a:lnTo>
                      <a:pt x="12607" y="25359"/>
                    </a:lnTo>
                    <a:lnTo>
                      <a:pt x="12996" y="25514"/>
                    </a:lnTo>
                    <a:lnTo>
                      <a:pt x="13452" y="25692"/>
                    </a:lnTo>
                    <a:lnTo>
                      <a:pt x="14030" y="25903"/>
                    </a:lnTo>
                    <a:lnTo>
                      <a:pt x="14730" y="25514"/>
                    </a:lnTo>
                    <a:lnTo>
                      <a:pt x="15008" y="25081"/>
                    </a:lnTo>
                    <a:lnTo>
                      <a:pt x="15297" y="24514"/>
                    </a:lnTo>
                    <a:lnTo>
                      <a:pt x="15208" y="22591"/>
                    </a:lnTo>
                    <a:lnTo>
                      <a:pt x="15342" y="21924"/>
                    </a:lnTo>
                    <a:lnTo>
                      <a:pt x="15497" y="21068"/>
                    </a:lnTo>
                    <a:lnTo>
                      <a:pt x="15597" y="20578"/>
                    </a:lnTo>
                    <a:lnTo>
                      <a:pt x="15720" y="20067"/>
                    </a:lnTo>
                    <a:lnTo>
                      <a:pt x="16031" y="19645"/>
                    </a:lnTo>
                    <a:lnTo>
                      <a:pt x="16453" y="19089"/>
                    </a:lnTo>
                    <a:lnTo>
                      <a:pt x="16920" y="18477"/>
                    </a:lnTo>
                    <a:lnTo>
                      <a:pt x="17354" y="17921"/>
                    </a:lnTo>
                    <a:lnTo>
                      <a:pt x="17810" y="17310"/>
                    </a:lnTo>
                    <a:lnTo>
                      <a:pt x="18065" y="17043"/>
                    </a:lnTo>
                    <a:lnTo>
                      <a:pt x="18477" y="16765"/>
                    </a:lnTo>
                    <a:lnTo>
                      <a:pt x="18977" y="16421"/>
                    </a:lnTo>
                    <a:lnTo>
                      <a:pt x="19488" y="16087"/>
                    </a:lnTo>
                    <a:lnTo>
                      <a:pt x="20000" y="15742"/>
                    </a:lnTo>
                    <a:lnTo>
                      <a:pt x="20511" y="15398"/>
                    </a:lnTo>
                    <a:lnTo>
                      <a:pt x="21011" y="15053"/>
                    </a:lnTo>
                    <a:lnTo>
                      <a:pt x="21523" y="14709"/>
                    </a:lnTo>
                    <a:lnTo>
                      <a:pt x="22034" y="14364"/>
                    </a:lnTo>
                    <a:lnTo>
                      <a:pt x="22534" y="14019"/>
                    </a:lnTo>
                    <a:lnTo>
                      <a:pt x="23046" y="13675"/>
                    </a:lnTo>
                    <a:lnTo>
                      <a:pt x="23557" y="13341"/>
                    </a:lnTo>
                    <a:lnTo>
                      <a:pt x="24057" y="12997"/>
                    </a:lnTo>
                    <a:lnTo>
                      <a:pt x="24569" y="12652"/>
                    </a:lnTo>
                    <a:lnTo>
                      <a:pt x="25080" y="12307"/>
                    </a:lnTo>
                    <a:lnTo>
                      <a:pt x="25591" y="11963"/>
                    </a:lnTo>
                    <a:lnTo>
                      <a:pt x="26092" y="11618"/>
                    </a:lnTo>
                    <a:lnTo>
                      <a:pt x="26603" y="11285"/>
                    </a:lnTo>
                    <a:lnTo>
                      <a:pt x="27103" y="10940"/>
                    </a:lnTo>
                    <a:lnTo>
                      <a:pt x="27881" y="10162"/>
                    </a:lnTo>
                    <a:lnTo>
                      <a:pt x="28360" y="9684"/>
                    </a:lnTo>
                    <a:lnTo>
                      <a:pt x="28826" y="9217"/>
                    </a:lnTo>
                    <a:lnTo>
                      <a:pt x="29304" y="8739"/>
                    </a:lnTo>
                    <a:lnTo>
                      <a:pt x="29782" y="8272"/>
                    </a:lnTo>
                    <a:lnTo>
                      <a:pt x="30249" y="7794"/>
                    </a:lnTo>
                    <a:lnTo>
                      <a:pt x="30727" y="7327"/>
                    </a:lnTo>
                    <a:lnTo>
                      <a:pt x="31194" y="6849"/>
                    </a:lnTo>
                    <a:lnTo>
                      <a:pt x="31672" y="6371"/>
                    </a:lnTo>
                    <a:lnTo>
                      <a:pt x="32139" y="5904"/>
                    </a:lnTo>
                    <a:lnTo>
                      <a:pt x="32617" y="5426"/>
                    </a:lnTo>
                    <a:lnTo>
                      <a:pt x="33084" y="4959"/>
                    </a:lnTo>
                    <a:lnTo>
                      <a:pt x="33562" y="4481"/>
                    </a:lnTo>
                    <a:lnTo>
                      <a:pt x="34040" y="4003"/>
                    </a:lnTo>
                    <a:lnTo>
                      <a:pt x="34507" y="3536"/>
                    </a:lnTo>
                    <a:lnTo>
                      <a:pt x="34985" y="3058"/>
                    </a:lnTo>
                    <a:lnTo>
                      <a:pt x="35397" y="2647"/>
                    </a:lnTo>
                    <a:lnTo>
                      <a:pt x="352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58"/>
              <p:cNvSpPr/>
              <p:nvPr/>
            </p:nvSpPr>
            <p:spPr>
              <a:xfrm>
                <a:off x="2338374" y="2310434"/>
                <a:ext cx="2749528" cy="1501193"/>
              </a:xfrm>
              <a:custGeom>
                <a:rect b="b" l="l" r="r" t="t"/>
                <a:pathLst>
                  <a:path extrusionOk="0" h="29827" w="54630">
                    <a:moveTo>
                      <a:pt x="1" y="0"/>
                    </a:moveTo>
                    <a:lnTo>
                      <a:pt x="123" y="2646"/>
                    </a:lnTo>
                    <a:lnTo>
                      <a:pt x="823" y="4458"/>
                    </a:lnTo>
                    <a:lnTo>
                      <a:pt x="3681" y="6092"/>
                    </a:lnTo>
                    <a:lnTo>
                      <a:pt x="4147" y="6192"/>
                    </a:lnTo>
                    <a:lnTo>
                      <a:pt x="5026" y="6537"/>
                    </a:lnTo>
                    <a:lnTo>
                      <a:pt x="5904" y="7126"/>
                    </a:lnTo>
                    <a:lnTo>
                      <a:pt x="6938" y="7471"/>
                    </a:lnTo>
                    <a:lnTo>
                      <a:pt x="7694" y="7893"/>
                    </a:lnTo>
                    <a:lnTo>
                      <a:pt x="7894" y="8015"/>
                    </a:lnTo>
                    <a:lnTo>
                      <a:pt x="8372" y="8182"/>
                    </a:lnTo>
                    <a:lnTo>
                      <a:pt x="8983" y="8282"/>
                    </a:lnTo>
                    <a:lnTo>
                      <a:pt x="9183" y="8460"/>
                    </a:lnTo>
                    <a:lnTo>
                      <a:pt x="9695" y="8716"/>
                    </a:lnTo>
                    <a:lnTo>
                      <a:pt x="9995" y="8771"/>
                    </a:lnTo>
                    <a:lnTo>
                      <a:pt x="10273" y="8871"/>
                    </a:lnTo>
                    <a:lnTo>
                      <a:pt x="10818" y="9160"/>
                    </a:lnTo>
                    <a:lnTo>
                      <a:pt x="11429" y="9572"/>
                    </a:lnTo>
                    <a:lnTo>
                      <a:pt x="11840" y="9750"/>
                    </a:lnTo>
                    <a:lnTo>
                      <a:pt x="14308" y="10772"/>
                    </a:lnTo>
                    <a:lnTo>
                      <a:pt x="15409" y="11239"/>
                    </a:lnTo>
                    <a:lnTo>
                      <a:pt x="17054" y="12084"/>
                    </a:lnTo>
                    <a:lnTo>
                      <a:pt x="17921" y="13418"/>
                    </a:lnTo>
                    <a:lnTo>
                      <a:pt x="18255" y="13496"/>
                    </a:lnTo>
                    <a:lnTo>
                      <a:pt x="19845" y="14297"/>
                    </a:lnTo>
                    <a:lnTo>
                      <a:pt x="20656" y="14041"/>
                    </a:lnTo>
                    <a:lnTo>
                      <a:pt x="21557" y="14041"/>
                    </a:lnTo>
                    <a:lnTo>
                      <a:pt x="22012" y="14019"/>
                    </a:lnTo>
                    <a:lnTo>
                      <a:pt x="24191" y="14530"/>
                    </a:lnTo>
                    <a:lnTo>
                      <a:pt x="24425" y="14652"/>
                    </a:lnTo>
                    <a:lnTo>
                      <a:pt x="27226" y="16353"/>
                    </a:lnTo>
                    <a:lnTo>
                      <a:pt x="27226" y="16442"/>
                    </a:lnTo>
                    <a:lnTo>
                      <a:pt x="27493" y="16587"/>
                    </a:lnTo>
                    <a:lnTo>
                      <a:pt x="27771" y="16564"/>
                    </a:lnTo>
                    <a:lnTo>
                      <a:pt x="28216" y="16931"/>
                    </a:lnTo>
                    <a:lnTo>
                      <a:pt x="28649" y="17154"/>
                    </a:lnTo>
                    <a:lnTo>
                      <a:pt x="29627" y="19110"/>
                    </a:lnTo>
                    <a:lnTo>
                      <a:pt x="31417" y="20811"/>
                    </a:lnTo>
                    <a:lnTo>
                      <a:pt x="31551" y="21256"/>
                    </a:lnTo>
                    <a:lnTo>
                      <a:pt x="34597" y="22701"/>
                    </a:lnTo>
                    <a:lnTo>
                      <a:pt x="35130" y="22912"/>
                    </a:lnTo>
                    <a:lnTo>
                      <a:pt x="35897" y="23023"/>
                    </a:lnTo>
                    <a:lnTo>
                      <a:pt x="39333" y="23112"/>
                    </a:lnTo>
                    <a:lnTo>
                      <a:pt x="40177" y="23146"/>
                    </a:lnTo>
                    <a:lnTo>
                      <a:pt x="40678" y="23646"/>
                    </a:lnTo>
                    <a:lnTo>
                      <a:pt x="41067" y="23713"/>
                    </a:lnTo>
                    <a:lnTo>
                      <a:pt x="43868" y="25369"/>
                    </a:lnTo>
                    <a:lnTo>
                      <a:pt x="44157" y="25791"/>
                    </a:lnTo>
                    <a:lnTo>
                      <a:pt x="47081" y="27214"/>
                    </a:lnTo>
                    <a:lnTo>
                      <a:pt x="48026" y="27326"/>
                    </a:lnTo>
                    <a:lnTo>
                      <a:pt x="48682" y="27415"/>
                    </a:lnTo>
                    <a:lnTo>
                      <a:pt x="49493" y="27592"/>
                    </a:lnTo>
                    <a:lnTo>
                      <a:pt x="50616" y="28126"/>
                    </a:lnTo>
                    <a:lnTo>
                      <a:pt x="51128" y="28671"/>
                    </a:lnTo>
                    <a:lnTo>
                      <a:pt x="51328" y="28860"/>
                    </a:lnTo>
                    <a:lnTo>
                      <a:pt x="53629" y="29827"/>
                    </a:lnTo>
                    <a:lnTo>
                      <a:pt x="54630" y="29204"/>
                    </a:lnTo>
                    <a:lnTo>
                      <a:pt x="54507" y="26570"/>
                    </a:lnTo>
                    <a:lnTo>
                      <a:pt x="53507" y="27192"/>
                    </a:lnTo>
                    <a:lnTo>
                      <a:pt x="51205" y="26225"/>
                    </a:lnTo>
                    <a:lnTo>
                      <a:pt x="51005" y="26036"/>
                    </a:lnTo>
                    <a:lnTo>
                      <a:pt x="50494" y="25491"/>
                    </a:lnTo>
                    <a:lnTo>
                      <a:pt x="49371" y="24958"/>
                    </a:lnTo>
                    <a:lnTo>
                      <a:pt x="48560" y="24780"/>
                    </a:lnTo>
                    <a:lnTo>
                      <a:pt x="47904" y="24680"/>
                    </a:lnTo>
                    <a:lnTo>
                      <a:pt x="46959" y="24580"/>
                    </a:lnTo>
                    <a:lnTo>
                      <a:pt x="44035" y="23157"/>
                    </a:lnTo>
                    <a:lnTo>
                      <a:pt x="43746" y="22734"/>
                    </a:lnTo>
                    <a:lnTo>
                      <a:pt x="40945" y="21078"/>
                    </a:lnTo>
                    <a:lnTo>
                      <a:pt x="40555" y="21011"/>
                    </a:lnTo>
                    <a:lnTo>
                      <a:pt x="40055" y="20511"/>
                    </a:lnTo>
                    <a:lnTo>
                      <a:pt x="39210" y="20478"/>
                    </a:lnTo>
                    <a:lnTo>
                      <a:pt x="35775" y="20377"/>
                    </a:lnTo>
                    <a:lnTo>
                      <a:pt x="35008" y="20277"/>
                    </a:lnTo>
                    <a:lnTo>
                      <a:pt x="34474" y="20066"/>
                    </a:lnTo>
                    <a:lnTo>
                      <a:pt x="31428" y="18621"/>
                    </a:lnTo>
                    <a:lnTo>
                      <a:pt x="31295" y="18176"/>
                    </a:lnTo>
                    <a:lnTo>
                      <a:pt x="29505" y="16464"/>
                    </a:lnTo>
                    <a:lnTo>
                      <a:pt x="28527" y="14519"/>
                    </a:lnTo>
                    <a:lnTo>
                      <a:pt x="28093" y="14285"/>
                    </a:lnTo>
                    <a:lnTo>
                      <a:pt x="27649" y="13930"/>
                    </a:lnTo>
                    <a:lnTo>
                      <a:pt x="27371" y="13952"/>
                    </a:lnTo>
                    <a:lnTo>
                      <a:pt x="27371" y="13874"/>
                    </a:lnTo>
                    <a:lnTo>
                      <a:pt x="24302" y="12006"/>
                    </a:lnTo>
                    <a:lnTo>
                      <a:pt x="24069" y="11895"/>
                    </a:lnTo>
                    <a:lnTo>
                      <a:pt x="21890" y="11384"/>
                    </a:lnTo>
                    <a:lnTo>
                      <a:pt x="21434" y="11395"/>
                    </a:lnTo>
                    <a:lnTo>
                      <a:pt x="20534" y="11406"/>
                    </a:lnTo>
                    <a:lnTo>
                      <a:pt x="19722" y="11662"/>
                    </a:lnTo>
                    <a:lnTo>
                      <a:pt x="18133" y="10861"/>
                    </a:lnTo>
                    <a:lnTo>
                      <a:pt x="17799" y="10772"/>
                    </a:lnTo>
                    <a:lnTo>
                      <a:pt x="16932" y="9438"/>
                    </a:lnTo>
                    <a:lnTo>
                      <a:pt x="15287" y="8605"/>
                    </a:lnTo>
                    <a:lnTo>
                      <a:pt x="14186" y="8138"/>
                    </a:lnTo>
                    <a:lnTo>
                      <a:pt x="11718" y="7104"/>
                    </a:lnTo>
                    <a:lnTo>
                      <a:pt x="11307" y="6937"/>
                    </a:lnTo>
                    <a:lnTo>
                      <a:pt x="10695" y="6526"/>
                    </a:lnTo>
                    <a:lnTo>
                      <a:pt x="10151" y="6237"/>
                    </a:lnTo>
                    <a:lnTo>
                      <a:pt x="9873" y="6137"/>
                    </a:lnTo>
                    <a:lnTo>
                      <a:pt x="9573" y="6081"/>
                    </a:lnTo>
                    <a:lnTo>
                      <a:pt x="9061" y="5814"/>
                    </a:lnTo>
                    <a:lnTo>
                      <a:pt x="8861" y="5648"/>
                    </a:lnTo>
                    <a:lnTo>
                      <a:pt x="8250" y="5547"/>
                    </a:lnTo>
                    <a:lnTo>
                      <a:pt x="7772" y="5370"/>
                    </a:lnTo>
                    <a:lnTo>
                      <a:pt x="7571" y="5258"/>
                    </a:lnTo>
                    <a:lnTo>
                      <a:pt x="6816" y="4825"/>
                    </a:lnTo>
                    <a:lnTo>
                      <a:pt x="5782" y="4491"/>
                    </a:lnTo>
                    <a:lnTo>
                      <a:pt x="4903" y="3891"/>
                    </a:lnTo>
                    <a:lnTo>
                      <a:pt x="4025" y="3558"/>
                    </a:lnTo>
                    <a:lnTo>
                      <a:pt x="3558" y="3458"/>
                    </a:lnTo>
                    <a:lnTo>
                      <a:pt x="701" y="18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19" name="Google Shape;1919;p58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grpSp>
        <p:nvGrpSpPr>
          <p:cNvPr id="1920" name="Google Shape;1920;p58"/>
          <p:cNvGrpSpPr/>
          <p:nvPr/>
        </p:nvGrpSpPr>
        <p:grpSpPr>
          <a:xfrm>
            <a:off x="5690550" y="3378329"/>
            <a:ext cx="320037" cy="468883"/>
            <a:chOff x="5737535" y="2941007"/>
            <a:chExt cx="391099" cy="575529"/>
          </a:xfrm>
        </p:grpSpPr>
        <p:sp>
          <p:nvSpPr>
            <p:cNvPr id="1921" name="Google Shape;1921;p58"/>
            <p:cNvSpPr/>
            <p:nvPr/>
          </p:nvSpPr>
          <p:spPr>
            <a:xfrm>
              <a:off x="5785484" y="2985185"/>
              <a:ext cx="295200" cy="274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8"/>
            <p:cNvSpPr/>
            <p:nvPr/>
          </p:nvSpPr>
          <p:spPr>
            <a:xfrm flipH="1">
              <a:off x="5737535" y="2941007"/>
              <a:ext cx="391099" cy="575529"/>
            </a:xfrm>
            <a:custGeom>
              <a:rect b="b" l="l" r="r" t="t"/>
              <a:pathLst>
                <a:path extrusionOk="0" h="195758" w="133027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3" name="Google Shape;1923;p58"/>
          <p:cNvGrpSpPr/>
          <p:nvPr/>
        </p:nvGrpSpPr>
        <p:grpSpPr>
          <a:xfrm>
            <a:off x="4960925" y="2781326"/>
            <a:ext cx="320055" cy="466754"/>
            <a:chOff x="6516233" y="2600982"/>
            <a:chExt cx="435331" cy="640618"/>
          </a:xfrm>
        </p:grpSpPr>
        <p:sp>
          <p:nvSpPr>
            <p:cNvPr id="1924" name="Google Shape;1924;p58"/>
            <p:cNvSpPr/>
            <p:nvPr/>
          </p:nvSpPr>
          <p:spPr>
            <a:xfrm>
              <a:off x="6586300" y="2659851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8"/>
            <p:cNvSpPr/>
            <p:nvPr/>
          </p:nvSpPr>
          <p:spPr>
            <a:xfrm flipH="1">
              <a:off x="6516233" y="2600982"/>
              <a:ext cx="435331" cy="640618"/>
            </a:xfrm>
            <a:custGeom>
              <a:rect b="b" l="l" r="r" t="t"/>
              <a:pathLst>
                <a:path extrusionOk="0" h="195758" w="133027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6" name="Google Shape;1926;p58"/>
          <p:cNvSpPr txBox="1"/>
          <p:nvPr/>
        </p:nvSpPr>
        <p:spPr>
          <a:xfrm>
            <a:off x="991784" y="4415696"/>
            <a:ext cx="6369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Makkah</a:t>
            </a:r>
            <a:endParaRPr sz="12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27" name="Google Shape;1927;p58"/>
          <p:cNvSpPr txBox="1"/>
          <p:nvPr/>
        </p:nvSpPr>
        <p:spPr>
          <a:xfrm>
            <a:off x="1594238" y="4415700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Madinah</a:t>
            </a:r>
            <a:endParaRPr sz="120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28" name="Google Shape;1928;p58"/>
          <p:cNvSpPr txBox="1"/>
          <p:nvPr/>
        </p:nvSpPr>
        <p:spPr>
          <a:xfrm>
            <a:off x="2243770" y="4415707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Riyadh</a:t>
            </a:r>
            <a:endParaRPr sz="12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29" name="Google Shape;1929;p58"/>
          <p:cNvSpPr txBox="1"/>
          <p:nvPr/>
        </p:nvSpPr>
        <p:spPr>
          <a:xfrm>
            <a:off x="2936726" y="4415696"/>
            <a:ext cx="6369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Najran</a:t>
            </a:r>
            <a:endParaRPr sz="12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930" name="Google Shape;1930;p58"/>
          <p:cNvCxnSpPr/>
          <p:nvPr/>
        </p:nvCxnSpPr>
        <p:spPr>
          <a:xfrm>
            <a:off x="889169" y="2288230"/>
            <a:ext cx="57300" cy="0"/>
          </a:xfrm>
          <a:prstGeom prst="straightConnector1">
            <a:avLst/>
          </a:prstGeom>
          <a:noFill/>
          <a:ln cap="flat" cmpd="sng" w="19050">
            <a:solidFill>
              <a:srgbClr val="CECEC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31" name="Google Shape;1931;p58"/>
          <p:cNvSpPr/>
          <p:nvPr/>
        </p:nvSpPr>
        <p:spPr>
          <a:xfrm>
            <a:off x="1166393" y="3645214"/>
            <a:ext cx="287700" cy="7317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2" name="Google Shape;1932;p58"/>
          <p:cNvSpPr/>
          <p:nvPr/>
        </p:nvSpPr>
        <p:spPr>
          <a:xfrm>
            <a:off x="1812491" y="2549438"/>
            <a:ext cx="287700" cy="18276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p58"/>
          <p:cNvSpPr/>
          <p:nvPr/>
        </p:nvSpPr>
        <p:spPr>
          <a:xfrm>
            <a:off x="2461913" y="3096263"/>
            <a:ext cx="287700" cy="1280400"/>
          </a:xfrm>
          <a:prstGeom prst="round2SameRect">
            <a:avLst>
              <a:gd fmla="val 49936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58"/>
          <p:cNvSpPr/>
          <p:nvPr/>
        </p:nvSpPr>
        <p:spPr>
          <a:xfrm>
            <a:off x="3111335" y="2549438"/>
            <a:ext cx="287700" cy="18276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35" name="Google Shape;1935;p58"/>
          <p:cNvGrpSpPr/>
          <p:nvPr/>
        </p:nvGrpSpPr>
        <p:grpSpPr>
          <a:xfrm>
            <a:off x="889687" y="2288357"/>
            <a:ext cx="2644013" cy="2089832"/>
            <a:chOff x="5551211" y="2097905"/>
            <a:chExt cx="3216170" cy="2210995"/>
          </a:xfrm>
        </p:grpSpPr>
        <p:cxnSp>
          <p:nvCxnSpPr>
            <p:cNvPr id="1936" name="Google Shape;1936;p58"/>
            <p:cNvCxnSpPr/>
            <p:nvPr/>
          </p:nvCxnSpPr>
          <p:spPr>
            <a:xfrm>
              <a:off x="5576881" y="4307700"/>
              <a:ext cx="3190500" cy="1200"/>
            </a:xfrm>
            <a:prstGeom prst="straightConnector1">
              <a:avLst/>
            </a:prstGeom>
            <a:noFill/>
            <a:ln cap="flat" cmpd="sng" w="19050">
              <a:solidFill>
                <a:srgbClr val="CECE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37" name="Google Shape;1937;p58"/>
            <p:cNvCxnSpPr/>
            <p:nvPr/>
          </p:nvCxnSpPr>
          <p:spPr>
            <a:xfrm>
              <a:off x="5587279" y="2097905"/>
              <a:ext cx="0" cy="2207400"/>
            </a:xfrm>
            <a:prstGeom prst="straightConnector1">
              <a:avLst/>
            </a:prstGeom>
            <a:noFill/>
            <a:ln cap="flat" cmpd="sng" w="19050">
              <a:solidFill>
                <a:srgbClr val="CECE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38" name="Google Shape;1938;p58"/>
            <p:cNvCxnSpPr/>
            <p:nvPr/>
          </p:nvCxnSpPr>
          <p:spPr>
            <a:xfrm>
              <a:off x="5551211" y="4019850"/>
              <a:ext cx="69300" cy="0"/>
            </a:xfrm>
            <a:prstGeom prst="straightConnector1">
              <a:avLst/>
            </a:prstGeom>
            <a:noFill/>
            <a:ln cap="flat" cmpd="sng" w="19050">
              <a:solidFill>
                <a:srgbClr val="CECE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39" name="Google Shape;1939;p58"/>
            <p:cNvCxnSpPr/>
            <p:nvPr/>
          </p:nvCxnSpPr>
          <p:spPr>
            <a:xfrm>
              <a:off x="5551211" y="3746046"/>
              <a:ext cx="69300" cy="0"/>
            </a:xfrm>
            <a:prstGeom prst="straightConnector1">
              <a:avLst/>
            </a:prstGeom>
            <a:noFill/>
            <a:ln cap="flat" cmpd="sng" w="19050">
              <a:solidFill>
                <a:srgbClr val="CECE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0" name="Google Shape;1940;p58"/>
            <p:cNvCxnSpPr/>
            <p:nvPr/>
          </p:nvCxnSpPr>
          <p:spPr>
            <a:xfrm>
              <a:off x="5551211" y="3472242"/>
              <a:ext cx="69300" cy="0"/>
            </a:xfrm>
            <a:prstGeom prst="straightConnector1">
              <a:avLst/>
            </a:prstGeom>
            <a:noFill/>
            <a:ln cap="flat" cmpd="sng" w="19050">
              <a:solidFill>
                <a:srgbClr val="CECE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1" name="Google Shape;1941;p58"/>
            <p:cNvCxnSpPr/>
            <p:nvPr/>
          </p:nvCxnSpPr>
          <p:spPr>
            <a:xfrm>
              <a:off x="5551211" y="3198437"/>
              <a:ext cx="69300" cy="0"/>
            </a:xfrm>
            <a:prstGeom prst="straightConnector1">
              <a:avLst/>
            </a:prstGeom>
            <a:noFill/>
            <a:ln cap="flat" cmpd="sng" w="19050">
              <a:solidFill>
                <a:srgbClr val="CECE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2" name="Google Shape;1942;p58"/>
            <p:cNvCxnSpPr/>
            <p:nvPr/>
          </p:nvCxnSpPr>
          <p:spPr>
            <a:xfrm>
              <a:off x="5551211" y="2924633"/>
              <a:ext cx="69300" cy="0"/>
            </a:xfrm>
            <a:prstGeom prst="straightConnector1">
              <a:avLst/>
            </a:prstGeom>
            <a:noFill/>
            <a:ln cap="flat" cmpd="sng" w="19050">
              <a:solidFill>
                <a:srgbClr val="CECE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3" name="Google Shape;1943;p58"/>
            <p:cNvCxnSpPr/>
            <p:nvPr/>
          </p:nvCxnSpPr>
          <p:spPr>
            <a:xfrm>
              <a:off x="5551211" y="2650829"/>
              <a:ext cx="69300" cy="0"/>
            </a:xfrm>
            <a:prstGeom prst="straightConnector1">
              <a:avLst/>
            </a:prstGeom>
            <a:noFill/>
            <a:ln cap="flat" cmpd="sng" w="19050">
              <a:solidFill>
                <a:srgbClr val="CECE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4" name="Google Shape;1944;p58"/>
            <p:cNvCxnSpPr/>
            <p:nvPr/>
          </p:nvCxnSpPr>
          <p:spPr>
            <a:xfrm>
              <a:off x="5551211" y="2377025"/>
              <a:ext cx="69300" cy="0"/>
            </a:xfrm>
            <a:prstGeom prst="straightConnector1">
              <a:avLst/>
            </a:prstGeom>
            <a:noFill/>
            <a:ln cap="flat" cmpd="sng" w="19050">
              <a:solidFill>
                <a:srgbClr val="CECECE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45" name="Google Shape;1945;p58"/>
          <p:cNvSpPr txBox="1"/>
          <p:nvPr/>
        </p:nvSpPr>
        <p:spPr>
          <a:xfrm>
            <a:off x="457199" y="4007225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100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6" name="Google Shape;1946;p58"/>
          <p:cNvSpPr txBox="1"/>
          <p:nvPr/>
        </p:nvSpPr>
        <p:spPr>
          <a:xfrm>
            <a:off x="457199" y="3749643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200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7" name="Google Shape;1947;p58"/>
          <p:cNvSpPr txBox="1"/>
          <p:nvPr/>
        </p:nvSpPr>
        <p:spPr>
          <a:xfrm>
            <a:off x="457199" y="3492061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300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8" name="Google Shape;1948;p58"/>
          <p:cNvSpPr txBox="1"/>
          <p:nvPr/>
        </p:nvSpPr>
        <p:spPr>
          <a:xfrm>
            <a:off x="457199" y="3234479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400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9" name="Google Shape;1949;p58"/>
          <p:cNvSpPr txBox="1"/>
          <p:nvPr/>
        </p:nvSpPr>
        <p:spPr>
          <a:xfrm>
            <a:off x="457199" y="2976896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500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0" name="Google Shape;1950;p58"/>
          <p:cNvSpPr txBox="1"/>
          <p:nvPr/>
        </p:nvSpPr>
        <p:spPr>
          <a:xfrm>
            <a:off x="457199" y="2719314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600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1" name="Google Shape;1951;p58"/>
          <p:cNvSpPr txBox="1"/>
          <p:nvPr/>
        </p:nvSpPr>
        <p:spPr>
          <a:xfrm>
            <a:off x="457199" y="2461732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700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2" name="Google Shape;1952;p58"/>
          <p:cNvSpPr txBox="1"/>
          <p:nvPr/>
        </p:nvSpPr>
        <p:spPr>
          <a:xfrm>
            <a:off x="457318" y="2204150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800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3" name="Google Shape;1953;p58"/>
          <p:cNvSpPr txBox="1"/>
          <p:nvPr/>
        </p:nvSpPr>
        <p:spPr>
          <a:xfrm>
            <a:off x="1012288" y="1164400"/>
            <a:ext cx="23988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Per capita income (PCI)</a:t>
            </a:r>
            <a:endParaRPr sz="1800"/>
          </a:p>
        </p:txBody>
      </p:sp>
      <p:sp>
        <p:nvSpPr>
          <p:cNvPr id="1954" name="Google Shape;1954;p58"/>
          <p:cNvSpPr txBox="1"/>
          <p:nvPr/>
        </p:nvSpPr>
        <p:spPr>
          <a:xfrm>
            <a:off x="1012287" y="1595800"/>
            <a:ext cx="23988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Venus has a beautiful name, but is a hot place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55" name="Google Shape;1955;p58"/>
          <p:cNvGrpSpPr/>
          <p:nvPr/>
        </p:nvGrpSpPr>
        <p:grpSpPr>
          <a:xfrm>
            <a:off x="6822817" y="2266150"/>
            <a:ext cx="320037" cy="468883"/>
            <a:chOff x="5179422" y="2003382"/>
            <a:chExt cx="391099" cy="575529"/>
          </a:xfrm>
        </p:grpSpPr>
        <p:sp>
          <p:nvSpPr>
            <p:cNvPr id="1956" name="Google Shape;1956;p58"/>
            <p:cNvSpPr/>
            <p:nvPr/>
          </p:nvSpPr>
          <p:spPr>
            <a:xfrm>
              <a:off x="5227375" y="2047876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8"/>
            <p:cNvSpPr/>
            <p:nvPr/>
          </p:nvSpPr>
          <p:spPr>
            <a:xfrm flipH="1">
              <a:off x="5179422" y="2003382"/>
              <a:ext cx="391099" cy="575529"/>
            </a:xfrm>
            <a:custGeom>
              <a:rect b="b" l="l" r="r" t="t"/>
              <a:pathLst>
                <a:path extrusionOk="0" h="195758" w="133027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8" name="Google Shape;1958;p58"/>
          <p:cNvGrpSpPr/>
          <p:nvPr/>
        </p:nvGrpSpPr>
        <p:grpSpPr>
          <a:xfrm>
            <a:off x="7264470" y="3038909"/>
            <a:ext cx="320037" cy="469401"/>
            <a:chOff x="6458759" y="1345082"/>
            <a:chExt cx="391099" cy="575529"/>
          </a:xfrm>
        </p:grpSpPr>
        <p:sp>
          <p:nvSpPr>
            <p:cNvPr id="1959" name="Google Shape;1959;p58"/>
            <p:cNvSpPr/>
            <p:nvPr/>
          </p:nvSpPr>
          <p:spPr>
            <a:xfrm>
              <a:off x="6506700" y="1383501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8"/>
            <p:cNvSpPr/>
            <p:nvPr/>
          </p:nvSpPr>
          <p:spPr>
            <a:xfrm flipH="1">
              <a:off x="6458759" y="1345082"/>
              <a:ext cx="391099" cy="575529"/>
            </a:xfrm>
            <a:custGeom>
              <a:rect b="b" l="l" r="r" t="t"/>
              <a:pathLst>
                <a:path extrusionOk="0" h="195758" w="133027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59"/>
          <p:cNvSpPr txBox="1"/>
          <p:nvPr/>
        </p:nvSpPr>
        <p:spPr>
          <a:xfrm>
            <a:off x="1068100" y="53652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966" name="Google Shape;1966;p59"/>
          <p:cNvSpPr txBox="1"/>
          <p:nvPr/>
        </p:nvSpPr>
        <p:spPr>
          <a:xfrm>
            <a:off x="1132925" y="1087200"/>
            <a:ext cx="7047300" cy="28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In order to use this template, you must credit </a:t>
            </a:r>
            <a:r>
              <a:rPr b="1" lang="en" sz="1100" u="sng">
                <a:solidFill>
                  <a:srgbClr val="869FB2"/>
                </a:solidFill>
              </a:rPr>
              <a:t>S</a:t>
            </a:r>
            <a:r>
              <a:rPr b="1" lang="en" sz="1200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b="1" lang="en" sz="12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in your final presentation and include links to both websites.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</a:rPr>
              <a:t>You are allowed to:</a:t>
            </a:r>
            <a:endParaRPr b="1" sz="1100">
              <a:solidFill>
                <a:srgbClr val="869FB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</a:rPr>
              <a:t>You are not allowed to:</a:t>
            </a:r>
            <a:endParaRPr b="1" sz="1100">
              <a:solidFill>
                <a:srgbClr val="869FB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Acquire the copyright of Slidesgo Content.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967" name="Google Shape;1967;p59"/>
          <p:cNvSpPr txBox="1"/>
          <p:nvPr/>
        </p:nvSpPr>
        <p:spPr>
          <a:xfrm>
            <a:off x="960767" y="402775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1100">
                <a:solidFill>
                  <a:srgbClr val="FFFFFF"/>
                </a:solidFill>
              </a:rPr>
              <a:t>read </a:t>
            </a:r>
            <a:r>
              <a:rPr lang="en" sz="1200">
                <a:solidFill>
                  <a:srgbClr val="FFFFFF"/>
                </a:solidFill>
              </a:rPr>
              <a:t>our FAQs or visit Slidesgo School: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 u="sng">
                <a:solidFill>
                  <a:srgbClr val="869FB2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60"/>
          <p:cNvSpPr txBox="1"/>
          <p:nvPr>
            <p:ph idx="4294967295" type="title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3" name="Google Shape;1973;p60"/>
          <p:cNvSpPr txBox="1"/>
          <p:nvPr>
            <p:ph idx="4294967295" type="body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b="1"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</a:t>
            </a:r>
            <a:r>
              <a:rPr b="1"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4" name="Google Shape;1974;p60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b="1" lang="en" sz="1100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b="1" lang="en" sz="1100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b="1" lang="en" sz="1100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b="1" lang="en" sz="1100">
                <a:solidFill>
                  <a:srgbClr val="869FB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975" name="Google Shape;1975;p60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1976" name="Google Shape;1976;p60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977" name="Google Shape;1977;p60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978" name="Google Shape;1978;p60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rect b="b" l="l" r="r" t="t"/>
                  <a:pathLst>
                    <a:path extrusionOk="0" h="45133" w="45721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9" name="Google Shape;1979;p60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rect b="b" l="l" r="r" t="t"/>
                  <a:pathLst>
                    <a:path extrusionOk="0" h="11943" w="11955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80" name="Google Shape;1980;p60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rect b="b" l="l" r="r" t="t"/>
                <a:pathLst>
                  <a:path extrusionOk="0" h="10872" w="1086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1" name="Google Shape;1981;p60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982" name="Google Shape;1982;p60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983" name="Google Shape;1983;p60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4" name="Google Shape;1984;p60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85" name="Google Shape;1985;p60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986" name="Google Shape;1986;p60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7" name="Google Shape;1987;p60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rect b="b" l="l" r="r" t="t"/>
                  <a:pathLst>
                    <a:path extrusionOk="0" h="6764" w="6764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8" name="Google Shape;1988;p60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rect b="b" l="l" r="r" t="t"/>
                  <a:pathLst>
                    <a:path extrusionOk="0" h="3542" w="3607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9" name="Google Shape;1989;p60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rect b="b" l="l" r="r" t="t"/>
                  <a:pathLst>
                    <a:path extrusionOk="0" h="918" w="929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90" name="Google Shape;1990;p60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991" name="Google Shape;1991;p60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992" name="Google Shape;1992;p60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3" name="Google Shape;1993;p60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rect b="b" l="l" r="r" t="t"/>
                  <a:pathLst>
                    <a:path extrusionOk="0" h="11955" w="11943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94" name="Google Shape;1994;p60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995" name="Google Shape;1995;p60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6" name="Google Shape;1996;p60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rect b="b" l="l" r="r" t="t"/>
                  <a:pathLst>
                    <a:path extrusionOk="0" h="3787" w="1502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7" name="Google Shape;1997;p60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rect b="b" l="l" r="r" t="t"/>
                  <a:pathLst>
                    <a:path extrusionOk="0" h="1728" w="1728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8" name="Google Shape;1998;p60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rect b="b" l="l" r="r" t="t"/>
                  <a:pathLst>
                    <a:path extrusionOk="0" h="3787" w="4026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99" name="Google Shape;1999;p60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000" name="Google Shape;2000;p60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001" name="Google Shape;2001;p60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2" name="Google Shape;2002;p60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03" name="Google Shape;2003;p60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004" name="Google Shape;2004;p60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rect b="b" l="l" r="r" t="t"/>
                  <a:pathLst>
                    <a:path extrusionOk="0" h="10860" w="10871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5" name="Google Shape;2005;p60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rect b="b" l="l" r="r" t="t"/>
                  <a:pathLst>
                    <a:path extrusionOk="0" h="5835" w="7144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006" name="Google Shape;2006;p60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007" name="Google Shape;2007;p60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008" name="Google Shape;2008;p60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9" name="Google Shape;2009;p60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rect b="b" l="l" r="r" t="t"/>
                  <a:pathLst>
                    <a:path extrusionOk="0" h="11942" w="11955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10" name="Google Shape;2010;p60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011" name="Google Shape;2011;p60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rect b="b" l="l" r="r" t="t"/>
                  <a:pathLst>
                    <a:path extrusionOk="0" h="11216" w="11229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2" name="Google Shape;2012;p60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rect b="b" l="l" r="r" t="t"/>
                  <a:pathLst>
                    <a:path extrusionOk="0" h="1022" w="4335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3" name="Google Shape;2013;p60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rect b="b" l="l" r="r" t="t"/>
                  <a:pathLst>
                    <a:path extrusionOk="0" h="8860" w="9299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4" name="Google Shape;2014;p60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5" name="Google Shape;2015;p60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0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grpSp>
        <p:nvGrpSpPr>
          <p:cNvPr id="408" name="Google Shape;408;p30"/>
          <p:cNvGrpSpPr/>
          <p:nvPr/>
        </p:nvGrpSpPr>
        <p:grpSpPr>
          <a:xfrm>
            <a:off x="693553" y="1139368"/>
            <a:ext cx="4680959" cy="3510930"/>
            <a:chOff x="3363150" y="3809450"/>
            <a:chExt cx="2223100" cy="1667425"/>
          </a:xfrm>
        </p:grpSpPr>
        <p:sp>
          <p:nvSpPr>
            <p:cNvPr id="409" name="Google Shape;409;p30"/>
            <p:cNvSpPr/>
            <p:nvPr/>
          </p:nvSpPr>
          <p:spPr>
            <a:xfrm>
              <a:off x="3363150" y="3809450"/>
              <a:ext cx="2223100" cy="1667425"/>
            </a:xfrm>
            <a:custGeom>
              <a:rect b="b" l="l" r="r" t="t"/>
              <a:pathLst>
                <a:path extrusionOk="0" h="66697" w="88924">
                  <a:moveTo>
                    <a:pt x="6948" y="0"/>
                  </a:moveTo>
                  <a:lnTo>
                    <a:pt x="6948" y="9"/>
                  </a:lnTo>
                  <a:lnTo>
                    <a:pt x="6974" y="34"/>
                  </a:lnTo>
                  <a:lnTo>
                    <a:pt x="7000" y="43"/>
                  </a:lnTo>
                  <a:lnTo>
                    <a:pt x="7042" y="43"/>
                  </a:lnTo>
                  <a:lnTo>
                    <a:pt x="7068" y="26"/>
                  </a:lnTo>
                  <a:lnTo>
                    <a:pt x="7059" y="0"/>
                  </a:lnTo>
                  <a:close/>
                  <a:moveTo>
                    <a:pt x="5282" y="43"/>
                  </a:moveTo>
                  <a:lnTo>
                    <a:pt x="5273" y="52"/>
                  </a:lnTo>
                  <a:lnTo>
                    <a:pt x="5282" y="52"/>
                  </a:lnTo>
                  <a:lnTo>
                    <a:pt x="5290" y="43"/>
                  </a:lnTo>
                  <a:close/>
                  <a:moveTo>
                    <a:pt x="23014" y="0"/>
                  </a:moveTo>
                  <a:lnTo>
                    <a:pt x="23022" y="9"/>
                  </a:lnTo>
                  <a:lnTo>
                    <a:pt x="23099" y="77"/>
                  </a:lnTo>
                  <a:lnTo>
                    <a:pt x="23202" y="77"/>
                  </a:lnTo>
                  <a:lnTo>
                    <a:pt x="23227" y="69"/>
                  </a:lnTo>
                  <a:lnTo>
                    <a:pt x="23261" y="43"/>
                  </a:lnTo>
                  <a:lnTo>
                    <a:pt x="23287" y="34"/>
                  </a:lnTo>
                  <a:lnTo>
                    <a:pt x="23304" y="26"/>
                  </a:lnTo>
                  <a:lnTo>
                    <a:pt x="23304" y="0"/>
                  </a:lnTo>
                  <a:close/>
                  <a:moveTo>
                    <a:pt x="2975" y="0"/>
                  </a:moveTo>
                  <a:lnTo>
                    <a:pt x="2915" y="43"/>
                  </a:lnTo>
                  <a:lnTo>
                    <a:pt x="2881" y="103"/>
                  </a:lnTo>
                  <a:lnTo>
                    <a:pt x="2889" y="137"/>
                  </a:lnTo>
                  <a:lnTo>
                    <a:pt x="2915" y="154"/>
                  </a:lnTo>
                  <a:lnTo>
                    <a:pt x="2966" y="163"/>
                  </a:lnTo>
                  <a:lnTo>
                    <a:pt x="3000" y="163"/>
                  </a:lnTo>
                  <a:lnTo>
                    <a:pt x="3060" y="137"/>
                  </a:lnTo>
                  <a:lnTo>
                    <a:pt x="3077" y="86"/>
                  </a:lnTo>
                  <a:lnTo>
                    <a:pt x="3052" y="26"/>
                  </a:lnTo>
                  <a:lnTo>
                    <a:pt x="3034" y="0"/>
                  </a:lnTo>
                  <a:close/>
                  <a:moveTo>
                    <a:pt x="5128" y="0"/>
                  </a:moveTo>
                  <a:lnTo>
                    <a:pt x="5111" y="17"/>
                  </a:lnTo>
                  <a:lnTo>
                    <a:pt x="5068" y="34"/>
                  </a:lnTo>
                  <a:lnTo>
                    <a:pt x="4889" y="34"/>
                  </a:lnTo>
                  <a:lnTo>
                    <a:pt x="4897" y="60"/>
                  </a:lnTo>
                  <a:lnTo>
                    <a:pt x="4906" y="69"/>
                  </a:lnTo>
                  <a:lnTo>
                    <a:pt x="4914" y="77"/>
                  </a:lnTo>
                  <a:lnTo>
                    <a:pt x="4914" y="86"/>
                  </a:lnTo>
                  <a:lnTo>
                    <a:pt x="4906" y="103"/>
                  </a:lnTo>
                  <a:lnTo>
                    <a:pt x="4897" y="120"/>
                  </a:lnTo>
                  <a:lnTo>
                    <a:pt x="4932" y="146"/>
                  </a:lnTo>
                  <a:lnTo>
                    <a:pt x="4957" y="163"/>
                  </a:lnTo>
                  <a:lnTo>
                    <a:pt x="4991" y="154"/>
                  </a:lnTo>
                  <a:lnTo>
                    <a:pt x="5017" y="120"/>
                  </a:lnTo>
                  <a:lnTo>
                    <a:pt x="5026" y="146"/>
                  </a:lnTo>
                  <a:lnTo>
                    <a:pt x="5043" y="154"/>
                  </a:lnTo>
                  <a:lnTo>
                    <a:pt x="5068" y="146"/>
                  </a:lnTo>
                  <a:lnTo>
                    <a:pt x="5102" y="137"/>
                  </a:lnTo>
                  <a:lnTo>
                    <a:pt x="5094" y="128"/>
                  </a:lnTo>
                  <a:lnTo>
                    <a:pt x="5085" y="103"/>
                  </a:lnTo>
                  <a:lnTo>
                    <a:pt x="5085" y="94"/>
                  </a:lnTo>
                  <a:lnTo>
                    <a:pt x="5102" y="94"/>
                  </a:lnTo>
                  <a:lnTo>
                    <a:pt x="5111" y="86"/>
                  </a:lnTo>
                  <a:lnTo>
                    <a:pt x="5120" y="77"/>
                  </a:lnTo>
                  <a:lnTo>
                    <a:pt x="5128" y="52"/>
                  </a:lnTo>
                  <a:lnTo>
                    <a:pt x="5196" y="77"/>
                  </a:lnTo>
                  <a:lnTo>
                    <a:pt x="5248" y="34"/>
                  </a:lnTo>
                  <a:lnTo>
                    <a:pt x="5265" y="0"/>
                  </a:lnTo>
                  <a:close/>
                  <a:moveTo>
                    <a:pt x="22296" y="0"/>
                  </a:moveTo>
                  <a:lnTo>
                    <a:pt x="22492" y="128"/>
                  </a:lnTo>
                  <a:lnTo>
                    <a:pt x="22526" y="137"/>
                  </a:lnTo>
                  <a:lnTo>
                    <a:pt x="22561" y="146"/>
                  </a:lnTo>
                  <a:lnTo>
                    <a:pt x="22595" y="205"/>
                  </a:lnTo>
                  <a:lnTo>
                    <a:pt x="22620" y="222"/>
                  </a:lnTo>
                  <a:lnTo>
                    <a:pt x="22620" y="214"/>
                  </a:lnTo>
                  <a:lnTo>
                    <a:pt x="22689" y="163"/>
                  </a:lnTo>
                  <a:lnTo>
                    <a:pt x="22740" y="137"/>
                  </a:lnTo>
                  <a:lnTo>
                    <a:pt x="22757" y="128"/>
                  </a:lnTo>
                  <a:lnTo>
                    <a:pt x="22766" y="103"/>
                  </a:lnTo>
                  <a:lnTo>
                    <a:pt x="22783" y="94"/>
                  </a:lnTo>
                  <a:lnTo>
                    <a:pt x="22834" y="60"/>
                  </a:lnTo>
                  <a:lnTo>
                    <a:pt x="22860" y="52"/>
                  </a:lnTo>
                  <a:lnTo>
                    <a:pt x="22962" y="69"/>
                  </a:lnTo>
                  <a:lnTo>
                    <a:pt x="23065" y="94"/>
                  </a:lnTo>
                  <a:lnTo>
                    <a:pt x="22979" y="60"/>
                  </a:lnTo>
                  <a:lnTo>
                    <a:pt x="22962" y="52"/>
                  </a:lnTo>
                  <a:lnTo>
                    <a:pt x="22937" y="52"/>
                  </a:lnTo>
                  <a:lnTo>
                    <a:pt x="22945" y="26"/>
                  </a:lnTo>
                  <a:lnTo>
                    <a:pt x="22962" y="0"/>
                  </a:lnTo>
                  <a:close/>
                  <a:moveTo>
                    <a:pt x="4470" y="0"/>
                  </a:moveTo>
                  <a:lnTo>
                    <a:pt x="4470" y="26"/>
                  </a:lnTo>
                  <a:lnTo>
                    <a:pt x="4453" y="60"/>
                  </a:lnTo>
                  <a:lnTo>
                    <a:pt x="4427" y="86"/>
                  </a:lnTo>
                  <a:lnTo>
                    <a:pt x="4410" y="120"/>
                  </a:lnTo>
                  <a:lnTo>
                    <a:pt x="4521" y="120"/>
                  </a:lnTo>
                  <a:lnTo>
                    <a:pt x="4487" y="146"/>
                  </a:lnTo>
                  <a:lnTo>
                    <a:pt x="4521" y="163"/>
                  </a:lnTo>
                  <a:lnTo>
                    <a:pt x="4624" y="197"/>
                  </a:lnTo>
                  <a:lnTo>
                    <a:pt x="4607" y="214"/>
                  </a:lnTo>
                  <a:lnTo>
                    <a:pt x="4581" y="231"/>
                  </a:lnTo>
                  <a:lnTo>
                    <a:pt x="4573" y="240"/>
                  </a:lnTo>
                  <a:lnTo>
                    <a:pt x="4573" y="257"/>
                  </a:lnTo>
                  <a:lnTo>
                    <a:pt x="4607" y="257"/>
                  </a:lnTo>
                  <a:lnTo>
                    <a:pt x="4632" y="248"/>
                  </a:lnTo>
                  <a:lnTo>
                    <a:pt x="4684" y="222"/>
                  </a:lnTo>
                  <a:lnTo>
                    <a:pt x="4684" y="205"/>
                  </a:lnTo>
                  <a:lnTo>
                    <a:pt x="4675" y="188"/>
                  </a:lnTo>
                  <a:lnTo>
                    <a:pt x="4667" y="180"/>
                  </a:lnTo>
                  <a:lnTo>
                    <a:pt x="4658" y="180"/>
                  </a:lnTo>
                  <a:lnTo>
                    <a:pt x="4667" y="171"/>
                  </a:lnTo>
                  <a:lnTo>
                    <a:pt x="4684" y="163"/>
                  </a:lnTo>
                  <a:lnTo>
                    <a:pt x="4675" y="137"/>
                  </a:lnTo>
                  <a:lnTo>
                    <a:pt x="4675" y="111"/>
                  </a:lnTo>
                  <a:lnTo>
                    <a:pt x="4675" y="77"/>
                  </a:lnTo>
                  <a:lnTo>
                    <a:pt x="4675" y="43"/>
                  </a:lnTo>
                  <a:lnTo>
                    <a:pt x="4675" y="26"/>
                  </a:lnTo>
                  <a:lnTo>
                    <a:pt x="4658" y="34"/>
                  </a:lnTo>
                  <a:lnTo>
                    <a:pt x="4658" y="26"/>
                  </a:lnTo>
                  <a:lnTo>
                    <a:pt x="4667" y="17"/>
                  </a:lnTo>
                  <a:lnTo>
                    <a:pt x="4675" y="9"/>
                  </a:lnTo>
                  <a:lnTo>
                    <a:pt x="4675" y="0"/>
                  </a:lnTo>
                  <a:lnTo>
                    <a:pt x="4632" y="0"/>
                  </a:lnTo>
                  <a:lnTo>
                    <a:pt x="4590" y="34"/>
                  </a:lnTo>
                  <a:lnTo>
                    <a:pt x="4573" y="9"/>
                  </a:lnTo>
                  <a:lnTo>
                    <a:pt x="4564" y="9"/>
                  </a:lnTo>
                  <a:lnTo>
                    <a:pt x="4538" y="17"/>
                  </a:lnTo>
                  <a:lnTo>
                    <a:pt x="4538" y="17"/>
                  </a:lnTo>
                  <a:lnTo>
                    <a:pt x="4547" y="0"/>
                  </a:lnTo>
                  <a:close/>
                  <a:moveTo>
                    <a:pt x="1112" y="0"/>
                  </a:moveTo>
                  <a:lnTo>
                    <a:pt x="1112" y="9"/>
                  </a:lnTo>
                  <a:lnTo>
                    <a:pt x="1103" y="26"/>
                  </a:lnTo>
                  <a:lnTo>
                    <a:pt x="1120" y="60"/>
                  </a:lnTo>
                  <a:lnTo>
                    <a:pt x="1154" y="77"/>
                  </a:lnTo>
                  <a:lnTo>
                    <a:pt x="1129" y="86"/>
                  </a:lnTo>
                  <a:lnTo>
                    <a:pt x="1112" y="86"/>
                  </a:lnTo>
                  <a:lnTo>
                    <a:pt x="1086" y="77"/>
                  </a:lnTo>
                  <a:lnTo>
                    <a:pt x="1060" y="77"/>
                  </a:lnTo>
                  <a:lnTo>
                    <a:pt x="1043" y="86"/>
                  </a:lnTo>
                  <a:lnTo>
                    <a:pt x="1026" y="128"/>
                  </a:lnTo>
                  <a:lnTo>
                    <a:pt x="1001" y="137"/>
                  </a:lnTo>
                  <a:lnTo>
                    <a:pt x="966" y="120"/>
                  </a:lnTo>
                  <a:lnTo>
                    <a:pt x="932" y="77"/>
                  </a:lnTo>
                  <a:lnTo>
                    <a:pt x="890" y="52"/>
                  </a:lnTo>
                  <a:lnTo>
                    <a:pt x="855" y="77"/>
                  </a:lnTo>
                  <a:lnTo>
                    <a:pt x="821" y="60"/>
                  </a:lnTo>
                  <a:lnTo>
                    <a:pt x="813" y="77"/>
                  </a:lnTo>
                  <a:lnTo>
                    <a:pt x="813" y="120"/>
                  </a:lnTo>
                  <a:lnTo>
                    <a:pt x="838" y="163"/>
                  </a:lnTo>
                  <a:lnTo>
                    <a:pt x="830" y="171"/>
                  </a:lnTo>
                  <a:lnTo>
                    <a:pt x="830" y="180"/>
                  </a:lnTo>
                  <a:lnTo>
                    <a:pt x="821" y="197"/>
                  </a:lnTo>
                  <a:lnTo>
                    <a:pt x="855" y="222"/>
                  </a:lnTo>
                  <a:lnTo>
                    <a:pt x="907" y="299"/>
                  </a:lnTo>
                  <a:lnTo>
                    <a:pt x="941" y="316"/>
                  </a:lnTo>
                  <a:lnTo>
                    <a:pt x="1001" y="316"/>
                  </a:lnTo>
                  <a:lnTo>
                    <a:pt x="1018" y="299"/>
                  </a:lnTo>
                  <a:lnTo>
                    <a:pt x="1018" y="257"/>
                  </a:lnTo>
                  <a:lnTo>
                    <a:pt x="1018" y="222"/>
                  </a:lnTo>
                  <a:lnTo>
                    <a:pt x="1052" y="154"/>
                  </a:lnTo>
                  <a:lnTo>
                    <a:pt x="1078" y="128"/>
                  </a:lnTo>
                  <a:lnTo>
                    <a:pt x="1112" y="120"/>
                  </a:lnTo>
                  <a:lnTo>
                    <a:pt x="1180" y="120"/>
                  </a:lnTo>
                  <a:lnTo>
                    <a:pt x="1214" y="111"/>
                  </a:lnTo>
                  <a:lnTo>
                    <a:pt x="1248" y="77"/>
                  </a:lnTo>
                  <a:lnTo>
                    <a:pt x="1266" y="103"/>
                  </a:lnTo>
                  <a:lnTo>
                    <a:pt x="1274" y="111"/>
                  </a:lnTo>
                  <a:lnTo>
                    <a:pt x="1283" y="111"/>
                  </a:lnTo>
                  <a:lnTo>
                    <a:pt x="1300" y="94"/>
                  </a:lnTo>
                  <a:lnTo>
                    <a:pt x="1283" y="52"/>
                  </a:lnTo>
                  <a:lnTo>
                    <a:pt x="1231" y="0"/>
                  </a:lnTo>
                  <a:close/>
                  <a:moveTo>
                    <a:pt x="3436" y="402"/>
                  </a:moveTo>
                  <a:lnTo>
                    <a:pt x="3402" y="419"/>
                  </a:lnTo>
                  <a:lnTo>
                    <a:pt x="3359" y="453"/>
                  </a:lnTo>
                  <a:lnTo>
                    <a:pt x="3325" y="470"/>
                  </a:lnTo>
                  <a:lnTo>
                    <a:pt x="3308" y="419"/>
                  </a:lnTo>
                  <a:lnTo>
                    <a:pt x="3299" y="445"/>
                  </a:lnTo>
                  <a:lnTo>
                    <a:pt x="3291" y="470"/>
                  </a:lnTo>
                  <a:lnTo>
                    <a:pt x="3291" y="530"/>
                  </a:lnTo>
                  <a:lnTo>
                    <a:pt x="3299" y="556"/>
                  </a:lnTo>
                  <a:lnTo>
                    <a:pt x="3325" y="581"/>
                  </a:lnTo>
                  <a:lnTo>
                    <a:pt x="3342" y="607"/>
                  </a:lnTo>
                  <a:lnTo>
                    <a:pt x="3351" y="607"/>
                  </a:lnTo>
                  <a:lnTo>
                    <a:pt x="3376" y="581"/>
                  </a:lnTo>
                  <a:lnTo>
                    <a:pt x="3393" y="556"/>
                  </a:lnTo>
                  <a:lnTo>
                    <a:pt x="3419" y="547"/>
                  </a:lnTo>
                  <a:lnTo>
                    <a:pt x="3453" y="564"/>
                  </a:lnTo>
                  <a:lnTo>
                    <a:pt x="3445" y="607"/>
                  </a:lnTo>
                  <a:lnTo>
                    <a:pt x="3462" y="658"/>
                  </a:lnTo>
                  <a:lnTo>
                    <a:pt x="3487" y="692"/>
                  </a:lnTo>
                  <a:lnTo>
                    <a:pt x="3522" y="692"/>
                  </a:lnTo>
                  <a:lnTo>
                    <a:pt x="3539" y="701"/>
                  </a:lnTo>
                  <a:lnTo>
                    <a:pt x="3556" y="692"/>
                  </a:lnTo>
                  <a:lnTo>
                    <a:pt x="3581" y="701"/>
                  </a:lnTo>
                  <a:lnTo>
                    <a:pt x="3607" y="684"/>
                  </a:lnTo>
                  <a:lnTo>
                    <a:pt x="3633" y="658"/>
                  </a:lnTo>
                  <a:lnTo>
                    <a:pt x="3650" y="624"/>
                  </a:lnTo>
                  <a:lnTo>
                    <a:pt x="3650" y="607"/>
                  </a:lnTo>
                  <a:lnTo>
                    <a:pt x="3641" y="590"/>
                  </a:lnTo>
                  <a:lnTo>
                    <a:pt x="3633" y="581"/>
                  </a:lnTo>
                  <a:lnTo>
                    <a:pt x="3590" y="616"/>
                  </a:lnTo>
                  <a:lnTo>
                    <a:pt x="3539" y="607"/>
                  </a:lnTo>
                  <a:lnTo>
                    <a:pt x="3513" y="581"/>
                  </a:lnTo>
                  <a:lnTo>
                    <a:pt x="3539" y="522"/>
                  </a:lnTo>
                  <a:lnTo>
                    <a:pt x="3496" y="504"/>
                  </a:lnTo>
                  <a:lnTo>
                    <a:pt x="3470" y="428"/>
                  </a:lnTo>
                  <a:lnTo>
                    <a:pt x="3436" y="402"/>
                  </a:lnTo>
                  <a:close/>
                  <a:moveTo>
                    <a:pt x="4291" y="974"/>
                  </a:moveTo>
                  <a:lnTo>
                    <a:pt x="4265" y="983"/>
                  </a:lnTo>
                  <a:lnTo>
                    <a:pt x="4248" y="992"/>
                  </a:lnTo>
                  <a:lnTo>
                    <a:pt x="4231" y="1017"/>
                  </a:lnTo>
                  <a:lnTo>
                    <a:pt x="4222" y="1043"/>
                  </a:lnTo>
                  <a:lnTo>
                    <a:pt x="4239" y="1043"/>
                  </a:lnTo>
                  <a:lnTo>
                    <a:pt x="4256" y="1034"/>
                  </a:lnTo>
                  <a:lnTo>
                    <a:pt x="4265" y="1034"/>
                  </a:lnTo>
                  <a:lnTo>
                    <a:pt x="4265" y="1051"/>
                  </a:lnTo>
                  <a:lnTo>
                    <a:pt x="4248" y="1060"/>
                  </a:lnTo>
                  <a:lnTo>
                    <a:pt x="4248" y="1068"/>
                  </a:lnTo>
                  <a:lnTo>
                    <a:pt x="4256" y="1086"/>
                  </a:lnTo>
                  <a:lnTo>
                    <a:pt x="4274" y="1094"/>
                  </a:lnTo>
                  <a:lnTo>
                    <a:pt x="4308" y="1034"/>
                  </a:lnTo>
                  <a:lnTo>
                    <a:pt x="4308" y="1017"/>
                  </a:lnTo>
                  <a:lnTo>
                    <a:pt x="4308" y="1000"/>
                  </a:lnTo>
                  <a:lnTo>
                    <a:pt x="4308" y="992"/>
                  </a:lnTo>
                  <a:lnTo>
                    <a:pt x="4291" y="974"/>
                  </a:lnTo>
                  <a:close/>
                  <a:moveTo>
                    <a:pt x="3898" y="1103"/>
                  </a:moveTo>
                  <a:lnTo>
                    <a:pt x="3863" y="1111"/>
                  </a:lnTo>
                  <a:lnTo>
                    <a:pt x="3846" y="1111"/>
                  </a:lnTo>
                  <a:lnTo>
                    <a:pt x="3821" y="1137"/>
                  </a:lnTo>
                  <a:lnTo>
                    <a:pt x="3829" y="1180"/>
                  </a:lnTo>
                  <a:lnTo>
                    <a:pt x="3855" y="1197"/>
                  </a:lnTo>
                  <a:lnTo>
                    <a:pt x="3906" y="1188"/>
                  </a:lnTo>
                  <a:lnTo>
                    <a:pt x="3949" y="1188"/>
                  </a:lnTo>
                  <a:lnTo>
                    <a:pt x="3983" y="1197"/>
                  </a:lnTo>
                  <a:lnTo>
                    <a:pt x="4026" y="1180"/>
                  </a:lnTo>
                  <a:lnTo>
                    <a:pt x="4043" y="1180"/>
                  </a:lnTo>
                  <a:lnTo>
                    <a:pt x="4060" y="1171"/>
                  </a:lnTo>
                  <a:lnTo>
                    <a:pt x="4068" y="1145"/>
                  </a:lnTo>
                  <a:lnTo>
                    <a:pt x="4068" y="1120"/>
                  </a:lnTo>
                  <a:lnTo>
                    <a:pt x="4060" y="1103"/>
                  </a:lnTo>
                  <a:close/>
                  <a:moveTo>
                    <a:pt x="8469" y="1171"/>
                  </a:moveTo>
                  <a:lnTo>
                    <a:pt x="8444" y="1180"/>
                  </a:lnTo>
                  <a:lnTo>
                    <a:pt x="8444" y="1197"/>
                  </a:lnTo>
                  <a:lnTo>
                    <a:pt x="8461" y="1188"/>
                  </a:lnTo>
                  <a:lnTo>
                    <a:pt x="8469" y="1171"/>
                  </a:lnTo>
                  <a:close/>
                  <a:moveTo>
                    <a:pt x="8247" y="1180"/>
                  </a:moveTo>
                  <a:lnTo>
                    <a:pt x="8230" y="1188"/>
                  </a:lnTo>
                  <a:lnTo>
                    <a:pt x="8213" y="1188"/>
                  </a:lnTo>
                  <a:lnTo>
                    <a:pt x="8222" y="1205"/>
                  </a:lnTo>
                  <a:lnTo>
                    <a:pt x="8239" y="1188"/>
                  </a:lnTo>
                  <a:lnTo>
                    <a:pt x="8247" y="1180"/>
                  </a:lnTo>
                  <a:close/>
                  <a:moveTo>
                    <a:pt x="18878" y="1291"/>
                  </a:moveTo>
                  <a:lnTo>
                    <a:pt x="18860" y="1299"/>
                  </a:lnTo>
                  <a:lnTo>
                    <a:pt x="18852" y="1308"/>
                  </a:lnTo>
                  <a:lnTo>
                    <a:pt x="18878" y="1291"/>
                  </a:lnTo>
                  <a:close/>
                  <a:moveTo>
                    <a:pt x="9572" y="1231"/>
                  </a:moveTo>
                  <a:lnTo>
                    <a:pt x="9529" y="1256"/>
                  </a:lnTo>
                  <a:lnTo>
                    <a:pt x="9478" y="1274"/>
                  </a:lnTo>
                  <a:lnTo>
                    <a:pt x="9452" y="1291"/>
                  </a:lnTo>
                  <a:lnTo>
                    <a:pt x="9435" y="1299"/>
                  </a:lnTo>
                  <a:lnTo>
                    <a:pt x="9409" y="1316"/>
                  </a:lnTo>
                  <a:lnTo>
                    <a:pt x="9401" y="1316"/>
                  </a:lnTo>
                  <a:lnTo>
                    <a:pt x="9409" y="1325"/>
                  </a:lnTo>
                  <a:lnTo>
                    <a:pt x="9426" y="1325"/>
                  </a:lnTo>
                  <a:lnTo>
                    <a:pt x="9452" y="1316"/>
                  </a:lnTo>
                  <a:lnTo>
                    <a:pt x="9469" y="1308"/>
                  </a:lnTo>
                  <a:lnTo>
                    <a:pt x="9503" y="1308"/>
                  </a:lnTo>
                  <a:lnTo>
                    <a:pt x="9520" y="1282"/>
                  </a:lnTo>
                  <a:lnTo>
                    <a:pt x="9537" y="1274"/>
                  </a:lnTo>
                  <a:lnTo>
                    <a:pt x="9546" y="1265"/>
                  </a:lnTo>
                  <a:lnTo>
                    <a:pt x="9563" y="1248"/>
                  </a:lnTo>
                  <a:lnTo>
                    <a:pt x="9572" y="1231"/>
                  </a:lnTo>
                  <a:close/>
                  <a:moveTo>
                    <a:pt x="8572" y="1350"/>
                  </a:moveTo>
                  <a:lnTo>
                    <a:pt x="8546" y="1368"/>
                  </a:lnTo>
                  <a:lnTo>
                    <a:pt x="8563" y="1376"/>
                  </a:lnTo>
                  <a:lnTo>
                    <a:pt x="8580" y="1385"/>
                  </a:lnTo>
                  <a:lnTo>
                    <a:pt x="8580" y="1376"/>
                  </a:lnTo>
                  <a:lnTo>
                    <a:pt x="8598" y="1376"/>
                  </a:lnTo>
                  <a:lnTo>
                    <a:pt x="8606" y="1368"/>
                  </a:lnTo>
                  <a:lnTo>
                    <a:pt x="8589" y="1350"/>
                  </a:lnTo>
                  <a:close/>
                  <a:moveTo>
                    <a:pt x="8956" y="1419"/>
                  </a:moveTo>
                  <a:lnTo>
                    <a:pt x="8956" y="1436"/>
                  </a:lnTo>
                  <a:lnTo>
                    <a:pt x="8965" y="1436"/>
                  </a:lnTo>
                  <a:lnTo>
                    <a:pt x="8956" y="1419"/>
                  </a:lnTo>
                  <a:close/>
                  <a:moveTo>
                    <a:pt x="8794" y="1325"/>
                  </a:moveTo>
                  <a:lnTo>
                    <a:pt x="8777" y="1342"/>
                  </a:lnTo>
                  <a:lnTo>
                    <a:pt x="8751" y="1376"/>
                  </a:lnTo>
                  <a:lnTo>
                    <a:pt x="8743" y="1393"/>
                  </a:lnTo>
                  <a:lnTo>
                    <a:pt x="8734" y="1436"/>
                  </a:lnTo>
                  <a:lnTo>
                    <a:pt x="8726" y="1444"/>
                  </a:lnTo>
                  <a:lnTo>
                    <a:pt x="8726" y="1462"/>
                  </a:lnTo>
                  <a:lnTo>
                    <a:pt x="8760" y="1453"/>
                  </a:lnTo>
                  <a:lnTo>
                    <a:pt x="8768" y="1453"/>
                  </a:lnTo>
                  <a:lnTo>
                    <a:pt x="8777" y="1444"/>
                  </a:lnTo>
                  <a:lnTo>
                    <a:pt x="8786" y="1436"/>
                  </a:lnTo>
                  <a:lnTo>
                    <a:pt x="8786" y="1427"/>
                  </a:lnTo>
                  <a:lnTo>
                    <a:pt x="8828" y="1402"/>
                  </a:lnTo>
                  <a:lnTo>
                    <a:pt x="8828" y="1385"/>
                  </a:lnTo>
                  <a:lnTo>
                    <a:pt x="8820" y="1385"/>
                  </a:lnTo>
                  <a:lnTo>
                    <a:pt x="8803" y="1376"/>
                  </a:lnTo>
                  <a:lnTo>
                    <a:pt x="8811" y="1359"/>
                  </a:lnTo>
                  <a:lnTo>
                    <a:pt x="8811" y="1333"/>
                  </a:lnTo>
                  <a:lnTo>
                    <a:pt x="8794" y="1325"/>
                  </a:lnTo>
                  <a:close/>
                  <a:moveTo>
                    <a:pt x="7470" y="0"/>
                  </a:moveTo>
                  <a:lnTo>
                    <a:pt x="7444" y="52"/>
                  </a:lnTo>
                  <a:lnTo>
                    <a:pt x="7435" y="77"/>
                  </a:lnTo>
                  <a:lnTo>
                    <a:pt x="7461" y="120"/>
                  </a:lnTo>
                  <a:lnTo>
                    <a:pt x="7470" y="163"/>
                  </a:lnTo>
                  <a:lnTo>
                    <a:pt x="7461" y="188"/>
                  </a:lnTo>
                  <a:lnTo>
                    <a:pt x="7418" y="197"/>
                  </a:lnTo>
                  <a:lnTo>
                    <a:pt x="7470" y="205"/>
                  </a:lnTo>
                  <a:lnTo>
                    <a:pt x="7589" y="163"/>
                  </a:lnTo>
                  <a:lnTo>
                    <a:pt x="7615" y="197"/>
                  </a:lnTo>
                  <a:lnTo>
                    <a:pt x="7632" y="197"/>
                  </a:lnTo>
                  <a:lnTo>
                    <a:pt x="7658" y="188"/>
                  </a:lnTo>
                  <a:lnTo>
                    <a:pt x="7675" y="240"/>
                  </a:lnTo>
                  <a:lnTo>
                    <a:pt x="7683" y="342"/>
                  </a:lnTo>
                  <a:lnTo>
                    <a:pt x="7683" y="359"/>
                  </a:lnTo>
                  <a:lnTo>
                    <a:pt x="7658" y="368"/>
                  </a:lnTo>
                  <a:lnTo>
                    <a:pt x="7649" y="376"/>
                  </a:lnTo>
                  <a:lnTo>
                    <a:pt x="7615" y="402"/>
                  </a:lnTo>
                  <a:lnTo>
                    <a:pt x="7615" y="419"/>
                  </a:lnTo>
                  <a:lnTo>
                    <a:pt x="7649" y="445"/>
                  </a:lnTo>
                  <a:lnTo>
                    <a:pt x="7683" y="479"/>
                  </a:lnTo>
                  <a:lnTo>
                    <a:pt x="7700" y="530"/>
                  </a:lnTo>
                  <a:lnTo>
                    <a:pt x="7683" y="581"/>
                  </a:lnTo>
                  <a:lnTo>
                    <a:pt x="7692" y="590"/>
                  </a:lnTo>
                  <a:lnTo>
                    <a:pt x="7700" y="607"/>
                  </a:lnTo>
                  <a:lnTo>
                    <a:pt x="7666" y="607"/>
                  </a:lnTo>
                  <a:lnTo>
                    <a:pt x="7649" y="616"/>
                  </a:lnTo>
                  <a:lnTo>
                    <a:pt x="7623" y="641"/>
                  </a:lnTo>
                  <a:lnTo>
                    <a:pt x="7615" y="667"/>
                  </a:lnTo>
                  <a:lnTo>
                    <a:pt x="7658" y="667"/>
                  </a:lnTo>
                  <a:lnTo>
                    <a:pt x="7683" y="692"/>
                  </a:lnTo>
                  <a:lnTo>
                    <a:pt x="7666" y="710"/>
                  </a:lnTo>
                  <a:lnTo>
                    <a:pt x="7734" y="710"/>
                  </a:lnTo>
                  <a:lnTo>
                    <a:pt x="7734" y="727"/>
                  </a:lnTo>
                  <a:lnTo>
                    <a:pt x="7726" y="744"/>
                  </a:lnTo>
                  <a:lnTo>
                    <a:pt x="7726" y="752"/>
                  </a:lnTo>
                  <a:lnTo>
                    <a:pt x="7734" y="786"/>
                  </a:lnTo>
                  <a:lnTo>
                    <a:pt x="7760" y="769"/>
                  </a:lnTo>
                  <a:lnTo>
                    <a:pt x="7803" y="821"/>
                  </a:lnTo>
                  <a:lnTo>
                    <a:pt x="7948" y="863"/>
                  </a:lnTo>
                  <a:lnTo>
                    <a:pt x="7982" y="898"/>
                  </a:lnTo>
                  <a:lnTo>
                    <a:pt x="7999" y="949"/>
                  </a:lnTo>
                  <a:lnTo>
                    <a:pt x="8162" y="1094"/>
                  </a:lnTo>
                  <a:lnTo>
                    <a:pt x="8170" y="1068"/>
                  </a:lnTo>
                  <a:lnTo>
                    <a:pt x="8187" y="1094"/>
                  </a:lnTo>
                  <a:lnTo>
                    <a:pt x="8204" y="1120"/>
                  </a:lnTo>
                  <a:lnTo>
                    <a:pt x="8222" y="1137"/>
                  </a:lnTo>
                  <a:lnTo>
                    <a:pt x="8239" y="1128"/>
                  </a:lnTo>
                  <a:lnTo>
                    <a:pt x="8247" y="1111"/>
                  </a:lnTo>
                  <a:lnTo>
                    <a:pt x="8256" y="1086"/>
                  </a:lnTo>
                  <a:lnTo>
                    <a:pt x="8273" y="1068"/>
                  </a:lnTo>
                  <a:lnTo>
                    <a:pt x="8281" y="1060"/>
                  </a:lnTo>
                  <a:lnTo>
                    <a:pt x="8290" y="1051"/>
                  </a:lnTo>
                  <a:lnTo>
                    <a:pt x="8298" y="1043"/>
                  </a:lnTo>
                  <a:lnTo>
                    <a:pt x="8324" y="1034"/>
                  </a:lnTo>
                  <a:lnTo>
                    <a:pt x="8341" y="1034"/>
                  </a:lnTo>
                  <a:lnTo>
                    <a:pt x="8350" y="1051"/>
                  </a:lnTo>
                  <a:lnTo>
                    <a:pt x="8358" y="1051"/>
                  </a:lnTo>
                  <a:lnTo>
                    <a:pt x="8375" y="1034"/>
                  </a:lnTo>
                  <a:lnTo>
                    <a:pt x="8384" y="1111"/>
                  </a:lnTo>
                  <a:lnTo>
                    <a:pt x="8392" y="1145"/>
                  </a:lnTo>
                  <a:lnTo>
                    <a:pt x="8418" y="1111"/>
                  </a:lnTo>
                  <a:lnTo>
                    <a:pt x="8572" y="1197"/>
                  </a:lnTo>
                  <a:lnTo>
                    <a:pt x="8632" y="1214"/>
                  </a:lnTo>
                  <a:lnTo>
                    <a:pt x="8828" y="1214"/>
                  </a:lnTo>
                  <a:lnTo>
                    <a:pt x="8880" y="1231"/>
                  </a:lnTo>
                  <a:lnTo>
                    <a:pt x="8854" y="1231"/>
                  </a:lnTo>
                  <a:lnTo>
                    <a:pt x="8828" y="1239"/>
                  </a:lnTo>
                  <a:lnTo>
                    <a:pt x="8803" y="1248"/>
                  </a:lnTo>
                  <a:lnTo>
                    <a:pt x="8786" y="1256"/>
                  </a:lnTo>
                  <a:lnTo>
                    <a:pt x="8786" y="1274"/>
                  </a:lnTo>
                  <a:lnTo>
                    <a:pt x="8905" y="1256"/>
                  </a:lnTo>
                  <a:lnTo>
                    <a:pt x="8922" y="1274"/>
                  </a:lnTo>
                  <a:lnTo>
                    <a:pt x="8931" y="1299"/>
                  </a:lnTo>
                  <a:lnTo>
                    <a:pt x="8914" y="1316"/>
                  </a:lnTo>
                  <a:lnTo>
                    <a:pt x="8880" y="1299"/>
                  </a:lnTo>
                  <a:lnTo>
                    <a:pt x="8905" y="1359"/>
                  </a:lnTo>
                  <a:lnTo>
                    <a:pt x="8991" y="1402"/>
                  </a:lnTo>
                  <a:lnTo>
                    <a:pt x="8999" y="1462"/>
                  </a:lnTo>
                  <a:lnTo>
                    <a:pt x="9033" y="1410"/>
                  </a:lnTo>
                  <a:lnTo>
                    <a:pt x="9042" y="1393"/>
                  </a:lnTo>
                  <a:lnTo>
                    <a:pt x="9068" y="1393"/>
                  </a:lnTo>
                  <a:lnTo>
                    <a:pt x="9076" y="1385"/>
                  </a:lnTo>
                  <a:lnTo>
                    <a:pt x="9076" y="1368"/>
                  </a:lnTo>
                  <a:lnTo>
                    <a:pt x="9085" y="1359"/>
                  </a:lnTo>
                  <a:lnTo>
                    <a:pt x="9110" y="1342"/>
                  </a:lnTo>
                  <a:lnTo>
                    <a:pt x="9136" y="1342"/>
                  </a:lnTo>
                  <a:lnTo>
                    <a:pt x="9170" y="1350"/>
                  </a:lnTo>
                  <a:lnTo>
                    <a:pt x="9196" y="1376"/>
                  </a:lnTo>
                  <a:lnTo>
                    <a:pt x="9204" y="1368"/>
                  </a:lnTo>
                  <a:lnTo>
                    <a:pt x="9213" y="1359"/>
                  </a:lnTo>
                  <a:lnTo>
                    <a:pt x="9247" y="1359"/>
                  </a:lnTo>
                  <a:lnTo>
                    <a:pt x="9238" y="1368"/>
                  </a:lnTo>
                  <a:lnTo>
                    <a:pt x="9230" y="1376"/>
                  </a:lnTo>
                  <a:lnTo>
                    <a:pt x="9230" y="1385"/>
                  </a:lnTo>
                  <a:lnTo>
                    <a:pt x="9213" y="1393"/>
                  </a:lnTo>
                  <a:lnTo>
                    <a:pt x="9213" y="1419"/>
                  </a:lnTo>
                  <a:lnTo>
                    <a:pt x="9255" y="1410"/>
                  </a:lnTo>
                  <a:lnTo>
                    <a:pt x="9290" y="1393"/>
                  </a:lnTo>
                  <a:lnTo>
                    <a:pt x="9324" y="1368"/>
                  </a:lnTo>
                  <a:lnTo>
                    <a:pt x="9358" y="1333"/>
                  </a:lnTo>
                  <a:lnTo>
                    <a:pt x="9307" y="1333"/>
                  </a:lnTo>
                  <a:lnTo>
                    <a:pt x="9307" y="1316"/>
                  </a:lnTo>
                  <a:lnTo>
                    <a:pt x="9367" y="1299"/>
                  </a:lnTo>
                  <a:lnTo>
                    <a:pt x="9392" y="1299"/>
                  </a:lnTo>
                  <a:lnTo>
                    <a:pt x="9392" y="1282"/>
                  </a:lnTo>
                  <a:lnTo>
                    <a:pt x="9384" y="1282"/>
                  </a:lnTo>
                  <a:lnTo>
                    <a:pt x="9375" y="1274"/>
                  </a:lnTo>
                  <a:lnTo>
                    <a:pt x="9409" y="1256"/>
                  </a:lnTo>
                  <a:lnTo>
                    <a:pt x="9503" y="1239"/>
                  </a:lnTo>
                  <a:lnTo>
                    <a:pt x="9537" y="1214"/>
                  </a:lnTo>
                  <a:lnTo>
                    <a:pt x="9572" y="1180"/>
                  </a:lnTo>
                  <a:lnTo>
                    <a:pt x="9580" y="1171"/>
                  </a:lnTo>
                  <a:lnTo>
                    <a:pt x="9606" y="1171"/>
                  </a:lnTo>
                  <a:lnTo>
                    <a:pt x="9640" y="1180"/>
                  </a:lnTo>
                  <a:lnTo>
                    <a:pt x="9666" y="1188"/>
                  </a:lnTo>
                  <a:lnTo>
                    <a:pt x="9691" y="1188"/>
                  </a:lnTo>
                  <a:lnTo>
                    <a:pt x="9717" y="1171"/>
                  </a:lnTo>
                  <a:lnTo>
                    <a:pt x="9760" y="1180"/>
                  </a:lnTo>
                  <a:lnTo>
                    <a:pt x="9922" y="1094"/>
                  </a:lnTo>
                  <a:lnTo>
                    <a:pt x="9922" y="1068"/>
                  </a:lnTo>
                  <a:lnTo>
                    <a:pt x="9871" y="1068"/>
                  </a:lnTo>
                  <a:lnTo>
                    <a:pt x="9896" y="1060"/>
                  </a:lnTo>
                  <a:lnTo>
                    <a:pt x="9922" y="1068"/>
                  </a:lnTo>
                  <a:lnTo>
                    <a:pt x="9939" y="1086"/>
                  </a:lnTo>
                  <a:lnTo>
                    <a:pt x="9956" y="1094"/>
                  </a:lnTo>
                  <a:lnTo>
                    <a:pt x="10050" y="1111"/>
                  </a:lnTo>
                  <a:lnTo>
                    <a:pt x="10050" y="1094"/>
                  </a:lnTo>
                  <a:lnTo>
                    <a:pt x="10050" y="1068"/>
                  </a:lnTo>
                  <a:lnTo>
                    <a:pt x="10084" y="1094"/>
                  </a:lnTo>
                  <a:lnTo>
                    <a:pt x="10084" y="1068"/>
                  </a:lnTo>
                  <a:lnTo>
                    <a:pt x="10101" y="1009"/>
                  </a:lnTo>
                  <a:lnTo>
                    <a:pt x="10110" y="1051"/>
                  </a:lnTo>
                  <a:lnTo>
                    <a:pt x="10119" y="1068"/>
                  </a:lnTo>
                  <a:lnTo>
                    <a:pt x="10136" y="1068"/>
                  </a:lnTo>
                  <a:lnTo>
                    <a:pt x="10136" y="1009"/>
                  </a:lnTo>
                  <a:lnTo>
                    <a:pt x="10144" y="966"/>
                  </a:lnTo>
                  <a:lnTo>
                    <a:pt x="10161" y="940"/>
                  </a:lnTo>
                  <a:lnTo>
                    <a:pt x="10349" y="906"/>
                  </a:lnTo>
                  <a:lnTo>
                    <a:pt x="10392" y="915"/>
                  </a:lnTo>
                  <a:lnTo>
                    <a:pt x="10648" y="1026"/>
                  </a:lnTo>
                  <a:lnTo>
                    <a:pt x="10708" y="1009"/>
                  </a:lnTo>
                  <a:lnTo>
                    <a:pt x="10734" y="1034"/>
                  </a:lnTo>
                  <a:lnTo>
                    <a:pt x="10742" y="1086"/>
                  </a:lnTo>
                  <a:lnTo>
                    <a:pt x="10742" y="1214"/>
                  </a:lnTo>
                  <a:lnTo>
                    <a:pt x="10811" y="1154"/>
                  </a:lnTo>
                  <a:lnTo>
                    <a:pt x="10845" y="1111"/>
                  </a:lnTo>
                  <a:lnTo>
                    <a:pt x="10871" y="1051"/>
                  </a:lnTo>
                  <a:lnTo>
                    <a:pt x="10896" y="1017"/>
                  </a:lnTo>
                  <a:lnTo>
                    <a:pt x="10930" y="1000"/>
                  </a:lnTo>
                  <a:lnTo>
                    <a:pt x="10956" y="974"/>
                  </a:lnTo>
                  <a:lnTo>
                    <a:pt x="10939" y="966"/>
                  </a:lnTo>
                  <a:lnTo>
                    <a:pt x="10930" y="957"/>
                  </a:lnTo>
                  <a:lnTo>
                    <a:pt x="10922" y="974"/>
                  </a:lnTo>
                  <a:lnTo>
                    <a:pt x="10905" y="974"/>
                  </a:lnTo>
                  <a:lnTo>
                    <a:pt x="10930" y="906"/>
                  </a:lnTo>
                  <a:lnTo>
                    <a:pt x="10999" y="855"/>
                  </a:lnTo>
                  <a:lnTo>
                    <a:pt x="11033" y="812"/>
                  </a:lnTo>
                  <a:lnTo>
                    <a:pt x="10973" y="786"/>
                  </a:lnTo>
                  <a:lnTo>
                    <a:pt x="10990" y="744"/>
                  </a:lnTo>
                  <a:lnTo>
                    <a:pt x="10956" y="727"/>
                  </a:lnTo>
                  <a:lnTo>
                    <a:pt x="10930" y="684"/>
                  </a:lnTo>
                  <a:lnTo>
                    <a:pt x="10922" y="633"/>
                  </a:lnTo>
                  <a:lnTo>
                    <a:pt x="10956" y="581"/>
                  </a:lnTo>
                  <a:lnTo>
                    <a:pt x="10956" y="556"/>
                  </a:lnTo>
                  <a:lnTo>
                    <a:pt x="11007" y="479"/>
                  </a:lnTo>
                  <a:lnTo>
                    <a:pt x="11033" y="376"/>
                  </a:lnTo>
                  <a:lnTo>
                    <a:pt x="11067" y="325"/>
                  </a:lnTo>
                  <a:lnTo>
                    <a:pt x="11153" y="257"/>
                  </a:lnTo>
                  <a:lnTo>
                    <a:pt x="11144" y="222"/>
                  </a:lnTo>
                  <a:lnTo>
                    <a:pt x="11178" y="120"/>
                  </a:lnTo>
                  <a:lnTo>
                    <a:pt x="11187" y="52"/>
                  </a:lnTo>
                  <a:lnTo>
                    <a:pt x="11170" y="77"/>
                  </a:lnTo>
                  <a:lnTo>
                    <a:pt x="11153" y="43"/>
                  </a:lnTo>
                  <a:lnTo>
                    <a:pt x="11135" y="17"/>
                  </a:lnTo>
                  <a:lnTo>
                    <a:pt x="11135" y="0"/>
                  </a:lnTo>
                  <a:close/>
                  <a:moveTo>
                    <a:pt x="9187" y="1410"/>
                  </a:moveTo>
                  <a:lnTo>
                    <a:pt x="9162" y="1436"/>
                  </a:lnTo>
                  <a:lnTo>
                    <a:pt x="9153" y="1462"/>
                  </a:lnTo>
                  <a:lnTo>
                    <a:pt x="9162" y="1462"/>
                  </a:lnTo>
                  <a:lnTo>
                    <a:pt x="9179" y="1453"/>
                  </a:lnTo>
                  <a:lnTo>
                    <a:pt x="9204" y="1436"/>
                  </a:lnTo>
                  <a:lnTo>
                    <a:pt x="9213" y="1419"/>
                  </a:lnTo>
                  <a:lnTo>
                    <a:pt x="9187" y="1410"/>
                  </a:lnTo>
                  <a:close/>
                  <a:moveTo>
                    <a:pt x="14024" y="0"/>
                  </a:moveTo>
                  <a:lnTo>
                    <a:pt x="14032" y="17"/>
                  </a:lnTo>
                  <a:lnTo>
                    <a:pt x="14126" y="52"/>
                  </a:lnTo>
                  <a:lnTo>
                    <a:pt x="14143" y="77"/>
                  </a:lnTo>
                  <a:lnTo>
                    <a:pt x="14186" y="69"/>
                  </a:lnTo>
                  <a:lnTo>
                    <a:pt x="14255" y="77"/>
                  </a:lnTo>
                  <a:lnTo>
                    <a:pt x="14314" y="103"/>
                  </a:lnTo>
                  <a:lnTo>
                    <a:pt x="14349" y="128"/>
                  </a:lnTo>
                  <a:lnTo>
                    <a:pt x="14366" y="154"/>
                  </a:lnTo>
                  <a:lnTo>
                    <a:pt x="14417" y="163"/>
                  </a:lnTo>
                  <a:lnTo>
                    <a:pt x="14519" y="163"/>
                  </a:lnTo>
                  <a:lnTo>
                    <a:pt x="14537" y="180"/>
                  </a:lnTo>
                  <a:lnTo>
                    <a:pt x="14554" y="197"/>
                  </a:lnTo>
                  <a:lnTo>
                    <a:pt x="14613" y="197"/>
                  </a:lnTo>
                  <a:lnTo>
                    <a:pt x="14631" y="205"/>
                  </a:lnTo>
                  <a:lnTo>
                    <a:pt x="14648" y="214"/>
                  </a:lnTo>
                  <a:lnTo>
                    <a:pt x="14793" y="359"/>
                  </a:lnTo>
                  <a:lnTo>
                    <a:pt x="14827" y="385"/>
                  </a:lnTo>
                  <a:lnTo>
                    <a:pt x="14861" y="436"/>
                  </a:lnTo>
                  <a:lnTo>
                    <a:pt x="14904" y="522"/>
                  </a:lnTo>
                  <a:lnTo>
                    <a:pt x="14913" y="522"/>
                  </a:lnTo>
                  <a:lnTo>
                    <a:pt x="14938" y="539"/>
                  </a:lnTo>
                  <a:lnTo>
                    <a:pt x="14947" y="547"/>
                  </a:lnTo>
                  <a:lnTo>
                    <a:pt x="14981" y="598"/>
                  </a:lnTo>
                  <a:lnTo>
                    <a:pt x="15007" y="633"/>
                  </a:lnTo>
                  <a:lnTo>
                    <a:pt x="15015" y="650"/>
                  </a:lnTo>
                  <a:lnTo>
                    <a:pt x="15015" y="675"/>
                  </a:lnTo>
                  <a:lnTo>
                    <a:pt x="15049" y="761"/>
                  </a:lnTo>
                  <a:lnTo>
                    <a:pt x="15195" y="889"/>
                  </a:lnTo>
                  <a:lnTo>
                    <a:pt x="15246" y="974"/>
                  </a:lnTo>
                  <a:lnTo>
                    <a:pt x="15254" y="1000"/>
                  </a:lnTo>
                  <a:lnTo>
                    <a:pt x="15263" y="1086"/>
                  </a:lnTo>
                  <a:lnTo>
                    <a:pt x="15271" y="1103"/>
                  </a:lnTo>
                  <a:lnTo>
                    <a:pt x="15323" y="1128"/>
                  </a:lnTo>
                  <a:lnTo>
                    <a:pt x="15331" y="1145"/>
                  </a:lnTo>
                  <a:lnTo>
                    <a:pt x="15348" y="1145"/>
                  </a:lnTo>
                  <a:lnTo>
                    <a:pt x="15459" y="1299"/>
                  </a:lnTo>
                  <a:lnTo>
                    <a:pt x="15502" y="1316"/>
                  </a:lnTo>
                  <a:lnTo>
                    <a:pt x="15553" y="1333"/>
                  </a:lnTo>
                  <a:lnTo>
                    <a:pt x="15596" y="1350"/>
                  </a:lnTo>
                  <a:lnTo>
                    <a:pt x="15613" y="1385"/>
                  </a:lnTo>
                  <a:lnTo>
                    <a:pt x="15639" y="1410"/>
                  </a:lnTo>
                  <a:lnTo>
                    <a:pt x="15818" y="1521"/>
                  </a:lnTo>
                  <a:lnTo>
                    <a:pt x="15861" y="1530"/>
                  </a:lnTo>
                  <a:lnTo>
                    <a:pt x="15947" y="1538"/>
                  </a:lnTo>
                  <a:lnTo>
                    <a:pt x="16100" y="1641"/>
                  </a:lnTo>
                  <a:lnTo>
                    <a:pt x="16194" y="1684"/>
                  </a:lnTo>
                  <a:lnTo>
                    <a:pt x="16408" y="1735"/>
                  </a:lnTo>
                  <a:lnTo>
                    <a:pt x="16519" y="1744"/>
                  </a:lnTo>
                  <a:lnTo>
                    <a:pt x="16647" y="1641"/>
                  </a:lnTo>
                  <a:lnTo>
                    <a:pt x="16664" y="1615"/>
                  </a:lnTo>
                  <a:lnTo>
                    <a:pt x="16690" y="1598"/>
                  </a:lnTo>
                  <a:lnTo>
                    <a:pt x="16844" y="1521"/>
                  </a:lnTo>
                  <a:lnTo>
                    <a:pt x="16895" y="1521"/>
                  </a:lnTo>
                  <a:lnTo>
                    <a:pt x="17049" y="1556"/>
                  </a:lnTo>
                  <a:lnTo>
                    <a:pt x="17160" y="1556"/>
                  </a:lnTo>
                  <a:lnTo>
                    <a:pt x="17177" y="1573"/>
                  </a:lnTo>
                  <a:lnTo>
                    <a:pt x="17186" y="1581"/>
                  </a:lnTo>
                  <a:lnTo>
                    <a:pt x="17194" y="1581"/>
                  </a:lnTo>
                  <a:lnTo>
                    <a:pt x="17220" y="1556"/>
                  </a:lnTo>
                  <a:lnTo>
                    <a:pt x="17254" y="1521"/>
                  </a:lnTo>
                  <a:lnTo>
                    <a:pt x="17280" y="1470"/>
                  </a:lnTo>
                  <a:lnTo>
                    <a:pt x="17305" y="1436"/>
                  </a:lnTo>
                  <a:lnTo>
                    <a:pt x="17365" y="1419"/>
                  </a:lnTo>
                  <a:lnTo>
                    <a:pt x="17391" y="1427"/>
                  </a:lnTo>
                  <a:lnTo>
                    <a:pt x="17442" y="1453"/>
                  </a:lnTo>
                  <a:lnTo>
                    <a:pt x="17468" y="1462"/>
                  </a:lnTo>
                  <a:lnTo>
                    <a:pt x="17493" y="1453"/>
                  </a:lnTo>
                  <a:lnTo>
                    <a:pt x="17570" y="1436"/>
                  </a:lnTo>
                  <a:lnTo>
                    <a:pt x="17724" y="1436"/>
                  </a:lnTo>
                  <a:lnTo>
                    <a:pt x="17775" y="1376"/>
                  </a:lnTo>
                  <a:lnTo>
                    <a:pt x="17818" y="1385"/>
                  </a:lnTo>
                  <a:lnTo>
                    <a:pt x="17912" y="1419"/>
                  </a:lnTo>
                  <a:lnTo>
                    <a:pt x="17946" y="1410"/>
                  </a:lnTo>
                  <a:lnTo>
                    <a:pt x="18032" y="1368"/>
                  </a:lnTo>
                  <a:lnTo>
                    <a:pt x="18083" y="1359"/>
                  </a:lnTo>
                  <a:lnTo>
                    <a:pt x="18134" y="1359"/>
                  </a:lnTo>
                  <a:lnTo>
                    <a:pt x="18237" y="1393"/>
                  </a:lnTo>
                  <a:lnTo>
                    <a:pt x="18297" y="1393"/>
                  </a:lnTo>
                  <a:lnTo>
                    <a:pt x="18297" y="1419"/>
                  </a:lnTo>
                  <a:lnTo>
                    <a:pt x="18262" y="1436"/>
                  </a:lnTo>
                  <a:lnTo>
                    <a:pt x="18314" y="1444"/>
                  </a:lnTo>
                  <a:lnTo>
                    <a:pt x="18365" y="1393"/>
                  </a:lnTo>
                  <a:lnTo>
                    <a:pt x="18416" y="1325"/>
                  </a:lnTo>
                  <a:lnTo>
                    <a:pt x="18476" y="1274"/>
                  </a:lnTo>
                  <a:lnTo>
                    <a:pt x="18510" y="1256"/>
                  </a:lnTo>
                  <a:lnTo>
                    <a:pt x="18544" y="1256"/>
                  </a:lnTo>
                  <a:lnTo>
                    <a:pt x="18561" y="1265"/>
                  </a:lnTo>
                  <a:lnTo>
                    <a:pt x="18570" y="1308"/>
                  </a:lnTo>
                  <a:lnTo>
                    <a:pt x="18630" y="1402"/>
                  </a:lnTo>
                  <a:lnTo>
                    <a:pt x="18638" y="1419"/>
                  </a:lnTo>
                  <a:lnTo>
                    <a:pt x="18655" y="1402"/>
                  </a:lnTo>
                  <a:lnTo>
                    <a:pt x="18664" y="1316"/>
                  </a:lnTo>
                  <a:lnTo>
                    <a:pt x="18681" y="1291"/>
                  </a:lnTo>
                  <a:lnTo>
                    <a:pt x="18749" y="1205"/>
                  </a:lnTo>
                  <a:lnTo>
                    <a:pt x="18766" y="1197"/>
                  </a:lnTo>
                  <a:lnTo>
                    <a:pt x="18852" y="1162"/>
                  </a:lnTo>
                  <a:lnTo>
                    <a:pt x="18878" y="1154"/>
                  </a:lnTo>
                  <a:lnTo>
                    <a:pt x="18903" y="1145"/>
                  </a:lnTo>
                  <a:lnTo>
                    <a:pt x="18937" y="1077"/>
                  </a:lnTo>
                  <a:lnTo>
                    <a:pt x="18963" y="1051"/>
                  </a:lnTo>
                  <a:lnTo>
                    <a:pt x="18963" y="1043"/>
                  </a:lnTo>
                  <a:lnTo>
                    <a:pt x="18954" y="1034"/>
                  </a:lnTo>
                  <a:lnTo>
                    <a:pt x="18937" y="1034"/>
                  </a:lnTo>
                  <a:lnTo>
                    <a:pt x="18972" y="1017"/>
                  </a:lnTo>
                  <a:lnTo>
                    <a:pt x="18997" y="992"/>
                  </a:lnTo>
                  <a:lnTo>
                    <a:pt x="19040" y="923"/>
                  </a:lnTo>
                  <a:lnTo>
                    <a:pt x="19074" y="889"/>
                  </a:lnTo>
                  <a:lnTo>
                    <a:pt x="19108" y="898"/>
                  </a:lnTo>
                  <a:lnTo>
                    <a:pt x="19134" y="923"/>
                  </a:lnTo>
                  <a:lnTo>
                    <a:pt x="19168" y="932"/>
                  </a:lnTo>
                  <a:lnTo>
                    <a:pt x="19219" y="966"/>
                  </a:lnTo>
                  <a:lnTo>
                    <a:pt x="19262" y="1043"/>
                  </a:lnTo>
                  <a:lnTo>
                    <a:pt x="19271" y="1120"/>
                  </a:lnTo>
                  <a:lnTo>
                    <a:pt x="19245" y="1171"/>
                  </a:lnTo>
                  <a:lnTo>
                    <a:pt x="19245" y="1197"/>
                  </a:lnTo>
                  <a:lnTo>
                    <a:pt x="19288" y="1188"/>
                  </a:lnTo>
                  <a:lnTo>
                    <a:pt x="19305" y="1171"/>
                  </a:lnTo>
                  <a:lnTo>
                    <a:pt x="19305" y="1137"/>
                  </a:lnTo>
                  <a:lnTo>
                    <a:pt x="19313" y="1094"/>
                  </a:lnTo>
                  <a:lnTo>
                    <a:pt x="19330" y="1060"/>
                  </a:lnTo>
                  <a:lnTo>
                    <a:pt x="19373" y="1000"/>
                  </a:lnTo>
                  <a:lnTo>
                    <a:pt x="19382" y="974"/>
                  </a:lnTo>
                  <a:lnTo>
                    <a:pt x="19373" y="983"/>
                  </a:lnTo>
                  <a:lnTo>
                    <a:pt x="19365" y="992"/>
                  </a:lnTo>
                  <a:lnTo>
                    <a:pt x="19390" y="923"/>
                  </a:lnTo>
                  <a:lnTo>
                    <a:pt x="19450" y="906"/>
                  </a:lnTo>
                  <a:lnTo>
                    <a:pt x="19527" y="889"/>
                  </a:lnTo>
                  <a:lnTo>
                    <a:pt x="19578" y="846"/>
                  </a:lnTo>
                  <a:lnTo>
                    <a:pt x="19578" y="769"/>
                  </a:lnTo>
                  <a:lnTo>
                    <a:pt x="19570" y="675"/>
                  </a:lnTo>
                  <a:lnTo>
                    <a:pt x="19570" y="598"/>
                  </a:lnTo>
                  <a:lnTo>
                    <a:pt x="19655" y="547"/>
                  </a:lnTo>
                  <a:lnTo>
                    <a:pt x="19741" y="462"/>
                  </a:lnTo>
                  <a:lnTo>
                    <a:pt x="19792" y="436"/>
                  </a:lnTo>
                  <a:lnTo>
                    <a:pt x="19818" y="419"/>
                  </a:lnTo>
                  <a:lnTo>
                    <a:pt x="19826" y="393"/>
                  </a:lnTo>
                  <a:lnTo>
                    <a:pt x="19843" y="351"/>
                  </a:lnTo>
                  <a:lnTo>
                    <a:pt x="20048" y="86"/>
                  </a:lnTo>
                  <a:lnTo>
                    <a:pt x="20125" y="17"/>
                  </a:lnTo>
                  <a:lnTo>
                    <a:pt x="20151" y="0"/>
                  </a:lnTo>
                  <a:close/>
                  <a:moveTo>
                    <a:pt x="5496" y="470"/>
                  </a:moveTo>
                  <a:lnTo>
                    <a:pt x="5427" y="564"/>
                  </a:lnTo>
                  <a:lnTo>
                    <a:pt x="5265" y="556"/>
                  </a:lnTo>
                  <a:lnTo>
                    <a:pt x="5188" y="598"/>
                  </a:lnTo>
                  <a:lnTo>
                    <a:pt x="5154" y="624"/>
                  </a:lnTo>
                  <a:lnTo>
                    <a:pt x="4889" y="769"/>
                  </a:lnTo>
                  <a:lnTo>
                    <a:pt x="4744" y="812"/>
                  </a:lnTo>
                  <a:lnTo>
                    <a:pt x="4718" y="838"/>
                  </a:lnTo>
                  <a:lnTo>
                    <a:pt x="4701" y="872"/>
                  </a:lnTo>
                  <a:lnTo>
                    <a:pt x="4624" y="957"/>
                  </a:lnTo>
                  <a:lnTo>
                    <a:pt x="4607" y="983"/>
                  </a:lnTo>
                  <a:lnTo>
                    <a:pt x="4590" y="992"/>
                  </a:lnTo>
                  <a:lnTo>
                    <a:pt x="4521" y="1009"/>
                  </a:lnTo>
                  <a:lnTo>
                    <a:pt x="4513" y="1026"/>
                  </a:lnTo>
                  <a:lnTo>
                    <a:pt x="4487" y="1068"/>
                  </a:lnTo>
                  <a:lnTo>
                    <a:pt x="4470" y="1094"/>
                  </a:lnTo>
                  <a:lnTo>
                    <a:pt x="4453" y="1137"/>
                  </a:lnTo>
                  <a:lnTo>
                    <a:pt x="4453" y="1162"/>
                  </a:lnTo>
                  <a:lnTo>
                    <a:pt x="4453" y="1180"/>
                  </a:lnTo>
                  <a:lnTo>
                    <a:pt x="4444" y="1197"/>
                  </a:lnTo>
                  <a:lnTo>
                    <a:pt x="4427" y="1214"/>
                  </a:lnTo>
                  <a:lnTo>
                    <a:pt x="4436" y="1239"/>
                  </a:lnTo>
                  <a:lnTo>
                    <a:pt x="4419" y="1256"/>
                  </a:lnTo>
                  <a:lnTo>
                    <a:pt x="4359" y="1274"/>
                  </a:lnTo>
                  <a:lnTo>
                    <a:pt x="4265" y="1342"/>
                  </a:lnTo>
                  <a:lnTo>
                    <a:pt x="4222" y="1359"/>
                  </a:lnTo>
                  <a:lnTo>
                    <a:pt x="4239" y="1385"/>
                  </a:lnTo>
                  <a:lnTo>
                    <a:pt x="4256" y="1385"/>
                  </a:lnTo>
                  <a:lnTo>
                    <a:pt x="4274" y="1376"/>
                  </a:lnTo>
                  <a:lnTo>
                    <a:pt x="4291" y="1393"/>
                  </a:lnTo>
                  <a:lnTo>
                    <a:pt x="4299" y="1410"/>
                  </a:lnTo>
                  <a:lnTo>
                    <a:pt x="4282" y="1436"/>
                  </a:lnTo>
                  <a:lnTo>
                    <a:pt x="4282" y="1444"/>
                  </a:lnTo>
                  <a:lnTo>
                    <a:pt x="4342" y="1513"/>
                  </a:lnTo>
                  <a:lnTo>
                    <a:pt x="4376" y="1538"/>
                  </a:lnTo>
                  <a:lnTo>
                    <a:pt x="4402" y="1573"/>
                  </a:lnTo>
                  <a:lnTo>
                    <a:pt x="4410" y="1641"/>
                  </a:lnTo>
                  <a:lnTo>
                    <a:pt x="4393" y="1709"/>
                  </a:lnTo>
                  <a:lnTo>
                    <a:pt x="4325" y="1923"/>
                  </a:lnTo>
                  <a:lnTo>
                    <a:pt x="4291" y="1966"/>
                  </a:lnTo>
                  <a:lnTo>
                    <a:pt x="4333" y="2051"/>
                  </a:lnTo>
                  <a:lnTo>
                    <a:pt x="4342" y="2077"/>
                  </a:lnTo>
                  <a:lnTo>
                    <a:pt x="4359" y="2077"/>
                  </a:lnTo>
                  <a:lnTo>
                    <a:pt x="4453" y="2145"/>
                  </a:lnTo>
                  <a:lnTo>
                    <a:pt x="4573" y="2077"/>
                  </a:lnTo>
                  <a:lnTo>
                    <a:pt x="4658" y="2000"/>
                  </a:lnTo>
                  <a:lnTo>
                    <a:pt x="4726" y="1906"/>
                  </a:lnTo>
                  <a:lnTo>
                    <a:pt x="4820" y="1752"/>
                  </a:lnTo>
                  <a:lnTo>
                    <a:pt x="4863" y="1709"/>
                  </a:lnTo>
                  <a:lnTo>
                    <a:pt x="4966" y="1641"/>
                  </a:lnTo>
                  <a:lnTo>
                    <a:pt x="5026" y="1624"/>
                  </a:lnTo>
                  <a:lnTo>
                    <a:pt x="5077" y="1624"/>
                  </a:lnTo>
                  <a:lnTo>
                    <a:pt x="5196" y="1658"/>
                  </a:lnTo>
                  <a:lnTo>
                    <a:pt x="5179" y="1615"/>
                  </a:lnTo>
                  <a:lnTo>
                    <a:pt x="5162" y="1598"/>
                  </a:lnTo>
                  <a:lnTo>
                    <a:pt x="5188" y="1581"/>
                  </a:lnTo>
                  <a:lnTo>
                    <a:pt x="5196" y="1564"/>
                  </a:lnTo>
                  <a:lnTo>
                    <a:pt x="5205" y="1538"/>
                  </a:lnTo>
                  <a:lnTo>
                    <a:pt x="5214" y="1521"/>
                  </a:lnTo>
                  <a:lnTo>
                    <a:pt x="5188" y="1513"/>
                  </a:lnTo>
                  <a:lnTo>
                    <a:pt x="5171" y="1504"/>
                  </a:lnTo>
                  <a:lnTo>
                    <a:pt x="5154" y="1496"/>
                  </a:lnTo>
                  <a:lnTo>
                    <a:pt x="5128" y="1479"/>
                  </a:lnTo>
                  <a:lnTo>
                    <a:pt x="5188" y="1333"/>
                  </a:lnTo>
                  <a:lnTo>
                    <a:pt x="5214" y="1325"/>
                  </a:lnTo>
                  <a:lnTo>
                    <a:pt x="5222" y="1308"/>
                  </a:lnTo>
                  <a:lnTo>
                    <a:pt x="5222" y="1291"/>
                  </a:lnTo>
                  <a:lnTo>
                    <a:pt x="5231" y="1274"/>
                  </a:lnTo>
                  <a:lnTo>
                    <a:pt x="5299" y="1274"/>
                  </a:lnTo>
                  <a:lnTo>
                    <a:pt x="5308" y="1248"/>
                  </a:lnTo>
                  <a:lnTo>
                    <a:pt x="5342" y="1154"/>
                  </a:lnTo>
                  <a:lnTo>
                    <a:pt x="5350" y="1137"/>
                  </a:lnTo>
                  <a:lnTo>
                    <a:pt x="5376" y="1120"/>
                  </a:lnTo>
                  <a:lnTo>
                    <a:pt x="5384" y="1086"/>
                  </a:lnTo>
                  <a:lnTo>
                    <a:pt x="5393" y="1000"/>
                  </a:lnTo>
                  <a:lnTo>
                    <a:pt x="5402" y="966"/>
                  </a:lnTo>
                  <a:lnTo>
                    <a:pt x="5461" y="898"/>
                  </a:lnTo>
                  <a:lnTo>
                    <a:pt x="5478" y="872"/>
                  </a:lnTo>
                  <a:lnTo>
                    <a:pt x="5487" y="761"/>
                  </a:lnTo>
                  <a:lnTo>
                    <a:pt x="5504" y="744"/>
                  </a:lnTo>
                  <a:lnTo>
                    <a:pt x="5547" y="718"/>
                  </a:lnTo>
                  <a:lnTo>
                    <a:pt x="5530" y="590"/>
                  </a:lnTo>
                  <a:lnTo>
                    <a:pt x="5555" y="539"/>
                  </a:lnTo>
                  <a:lnTo>
                    <a:pt x="5555" y="522"/>
                  </a:lnTo>
                  <a:lnTo>
                    <a:pt x="5538" y="487"/>
                  </a:lnTo>
                  <a:lnTo>
                    <a:pt x="5521" y="470"/>
                  </a:lnTo>
                  <a:close/>
                  <a:moveTo>
                    <a:pt x="3111" y="2325"/>
                  </a:moveTo>
                  <a:lnTo>
                    <a:pt x="3094" y="2333"/>
                  </a:lnTo>
                  <a:lnTo>
                    <a:pt x="3077" y="2350"/>
                  </a:lnTo>
                  <a:lnTo>
                    <a:pt x="3043" y="2393"/>
                  </a:lnTo>
                  <a:lnTo>
                    <a:pt x="3026" y="2410"/>
                  </a:lnTo>
                  <a:lnTo>
                    <a:pt x="3009" y="2410"/>
                  </a:lnTo>
                  <a:lnTo>
                    <a:pt x="3009" y="2384"/>
                  </a:lnTo>
                  <a:lnTo>
                    <a:pt x="2992" y="2384"/>
                  </a:lnTo>
                  <a:lnTo>
                    <a:pt x="2958" y="2410"/>
                  </a:lnTo>
                  <a:lnTo>
                    <a:pt x="2958" y="2427"/>
                  </a:lnTo>
                  <a:lnTo>
                    <a:pt x="2975" y="2478"/>
                  </a:lnTo>
                  <a:lnTo>
                    <a:pt x="2975" y="2572"/>
                  </a:lnTo>
                  <a:lnTo>
                    <a:pt x="2949" y="2658"/>
                  </a:lnTo>
                  <a:lnTo>
                    <a:pt x="2889" y="2726"/>
                  </a:lnTo>
                  <a:lnTo>
                    <a:pt x="2881" y="2803"/>
                  </a:lnTo>
                  <a:lnTo>
                    <a:pt x="2864" y="2880"/>
                  </a:lnTo>
                  <a:lnTo>
                    <a:pt x="2804" y="2914"/>
                  </a:lnTo>
                  <a:lnTo>
                    <a:pt x="2787" y="2923"/>
                  </a:lnTo>
                  <a:lnTo>
                    <a:pt x="2770" y="2957"/>
                  </a:lnTo>
                  <a:lnTo>
                    <a:pt x="2752" y="3000"/>
                  </a:lnTo>
                  <a:lnTo>
                    <a:pt x="2744" y="3034"/>
                  </a:lnTo>
                  <a:lnTo>
                    <a:pt x="2761" y="3060"/>
                  </a:lnTo>
                  <a:lnTo>
                    <a:pt x="2821" y="3102"/>
                  </a:lnTo>
                  <a:lnTo>
                    <a:pt x="2846" y="3119"/>
                  </a:lnTo>
                  <a:lnTo>
                    <a:pt x="2855" y="3145"/>
                  </a:lnTo>
                  <a:lnTo>
                    <a:pt x="2855" y="3171"/>
                  </a:lnTo>
                  <a:lnTo>
                    <a:pt x="2846" y="3196"/>
                  </a:lnTo>
                  <a:lnTo>
                    <a:pt x="2846" y="3239"/>
                  </a:lnTo>
                  <a:lnTo>
                    <a:pt x="2872" y="3316"/>
                  </a:lnTo>
                  <a:lnTo>
                    <a:pt x="2872" y="3350"/>
                  </a:lnTo>
                  <a:lnTo>
                    <a:pt x="2829" y="3359"/>
                  </a:lnTo>
                  <a:lnTo>
                    <a:pt x="2829" y="3376"/>
                  </a:lnTo>
                  <a:lnTo>
                    <a:pt x="2846" y="3376"/>
                  </a:lnTo>
                  <a:lnTo>
                    <a:pt x="2846" y="3393"/>
                  </a:lnTo>
                  <a:lnTo>
                    <a:pt x="2812" y="3410"/>
                  </a:lnTo>
                  <a:lnTo>
                    <a:pt x="2804" y="3436"/>
                  </a:lnTo>
                  <a:lnTo>
                    <a:pt x="2821" y="3470"/>
                  </a:lnTo>
                  <a:lnTo>
                    <a:pt x="2846" y="3495"/>
                  </a:lnTo>
                  <a:lnTo>
                    <a:pt x="2872" y="3512"/>
                  </a:lnTo>
                  <a:lnTo>
                    <a:pt x="2906" y="3512"/>
                  </a:lnTo>
                  <a:lnTo>
                    <a:pt x="2923" y="3530"/>
                  </a:lnTo>
                  <a:lnTo>
                    <a:pt x="2906" y="3581"/>
                  </a:lnTo>
                  <a:lnTo>
                    <a:pt x="2940" y="3564"/>
                  </a:lnTo>
                  <a:lnTo>
                    <a:pt x="2966" y="3547"/>
                  </a:lnTo>
                  <a:lnTo>
                    <a:pt x="2983" y="3521"/>
                  </a:lnTo>
                  <a:lnTo>
                    <a:pt x="2992" y="3495"/>
                  </a:lnTo>
                  <a:lnTo>
                    <a:pt x="2975" y="3495"/>
                  </a:lnTo>
                  <a:lnTo>
                    <a:pt x="2966" y="3504"/>
                  </a:lnTo>
                  <a:lnTo>
                    <a:pt x="2966" y="3512"/>
                  </a:lnTo>
                  <a:lnTo>
                    <a:pt x="2958" y="3521"/>
                  </a:lnTo>
                  <a:lnTo>
                    <a:pt x="2975" y="3444"/>
                  </a:lnTo>
                  <a:lnTo>
                    <a:pt x="3017" y="3384"/>
                  </a:lnTo>
                  <a:lnTo>
                    <a:pt x="3077" y="3359"/>
                  </a:lnTo>
                  <a:lnTo>
                    <a:pt x="3137" y="3376"/>
                  </a:lnTo>
                  <a:lnTo>
                    <a:pt x="3154" y="3316"/>
                  </a:lnTo>
                  <a:lnTo>
                    <a:pt x="3146" y="3282"/>
                  </a:lnTo>
                  <a:lnTo>
                    <a:pt x="3094" y="3239"/>
                  </a:lnTo>
                  <a:lnTo>
                    <a:pt x="3077" y="3213"/>
                  </a:lnTo>
                  <a:lnTo>
                    <a:pt x="3077" y="3196"/>
                  </a:lnTo>
                  <a:lnTo>
                    <a:pt x="3086" y="3188"/>
                  </a:lnTo>
                  <a:lnTo>
                    <a:pt x="3103" y="3171"/>
                  </a:lnTo>
                  <a:lnTo>
                    <a:pt x="3111" y="3145"/>
                  </a:lnTo>
                  <a:lnTo>
                    <a:pt x="3103" y="3136"/>
                  </a:lnTo>
                  <a:lnTo>
                    <a:pt x="3086" y="3119"/>
                  </a:lnTo>
                  <a:lnTo>
                    <a:pt x="3026" y="3017"/>
                  </a:lnTo>
                  <a:lnTo>
                    <a:pt x="2966" y="2966"/>
                  </a:lnTo>
                  <a:lnTo>
                    <a:pt x="2958" y="2948"/>
                  </a:lnTo>
                  <a:lnTo>
                    <a:pt x="2958" y="2906"/>
                  </a:lnTo>
                  <a:lnTo>
                    <a:pt x="2966" y="2854"/>
                  </a:lnTo>
                  <a:lnTo>
                    <a:pt x="2992" y="2812"/>
                  </a:lnTo>
                  <a:lnTo>
                    <a:pt x="3017" y="2786"/>
                  </a:lnTo>
                  <a:lnTo>
                    <a:pt x="3026" y="2760"/>
                  </a:lnTo>
                  <a:lnTo>
                    <a:pt x="3034" y="2718"/>
                  </a:lnTo>
                  <a:lnTo>
                    <a:pt x="3069" y="2684"/>
                  </a:lnTo>
                  <a:lnTo>
                    <a:pt x="3094" y="2649"/>
                  </a:lnTo>
                  <a:lnTo>
                    <a:pt x="3111" y="2632"/>
                  </a:lnTo>
                  <a:lnTo>
                    <a:pt x="3103" y="2607"/>
                  </a:lnTo>
                  <a:lnTo>
                    <a:pt x="3094" y="2581"/>
                  </a:lnTo>
                  <a:lnTo>
                    <a:pt x="3094" y="2547"/>
                  </a:lnTo>
                  <a:lnTo>
                    <a:pt x="3094" y="2478"/>
                  </a:lnTo>
                  <a:lnTo>
                    <a:pt x="3103" y="2444"/>
                  </a:lnTo>
                  <a:lnTo>
                    <a:pt x="3128" y="2384"/>
                  </a:lnTo>
                  <a:lnTo>
                    <a:pt x="3137" y="2350"/>
                  </a:lnTo>
                  <a:lnTo>
                    <a:pt x="3128" y="2333"/>
                  </a:lnTo>
                  <a:lnTo>
                    <a:pt x="3111" y="2325"/>
                  </a:lnTo>
                  <a:close/>
                  <a:moveTo>
                    <a:pt x="2590" y="3478"/>
                  </a:moveTo>
                  <a:lnTo>
                    <a:pt x="2522" y="3495"/>
                  </a:lnTo>
                  <a:lnTo>
                    <a:pt x="2488" y="3504"/>
                  </a:lnTo>
                  <a:lnTo>
                    <a:pt x="2402" y="3538"/>
                  </a:lnTo>
                  <a:lnTo>
                    <a:pt x="2394" y="3538"/>
                  </a:lnTo>
                  <a:lnTo>
                    <a:pt x="2359" y="3521"/>
                  </a:lnTo>
                  <a:lnTo>
                    <a:pt x="2342" y="3521"/>
                  </a:lnTo>
                  <a:lnTo>
                    <a:pt x="2334" y="3530"/>
                  </a:lnTo>
                  <a:lnTo>
                    <a:pt x="2317" y="3572"/>
                  </a:lnTo>
                  <a:lnTo>
                    <a:pt x="2308" y="3581"/>
                  </a:lnTo>
                  <a:lnTo>
                    <a:pt x="2291" y="3589"/>
                  </a:lnTo>
                  <a:lnTo>
                    <a:pt x="2248" y="3649"/>
                  </a:lnTo>
                  <a:lnTo>
                    <a:pt x="2223" y="3658"/>
                  </a:lnTo>
                  <a:lnTo>
                    <a:pt x="2223" y="3675"/>
                  </a:lnTo>
                  <a:lnTo>
                    <a:pt x="2231" y="3700"/>
                  </a:lnTo>
                  <a:lnTo>
                    <a:pt x="2257" y="3726"/>
                  </a:lnTo>
                  <a:lnTo>
                    <a:pt x="2282" y="3735"/>
                  </a:lnTo>
                  <a:lnTo>
                    <a:pt x="2317" y="3726"/>
                  </a:lnTo>
                  <a:lnTo>
                    <a:pt x="2359" y="3683"/>
                  </a:lnTo>
                  <a:lnTo>
                    <a:pt x="2376" y="3675"/>
                  </a:lnTo>
                  <a:lnTo>
                    <a:pt x="2411" y="3675"/>
                  </a:lnTo>
                  <a:lnTo>
                    <a:pt x="2428" y="3658"/>
                  </a:lnTo>
                  <a:lnTo>
                    <a:pt x="2453" y="3641"/>
                  </a:lnTo>
                  <a:lnTo>
                    <a:pt x="2488" y="3615"/>
                  </a:lnTo>
                  <a:lnTo>
                    <a:pt x="2505" y="3606"/>
                  </a:lnTo>
                  <a:lnTo>
                    <a:pt x="2564" y="3598"/>
                  </a:lnTo>
                  <a:lnTo>
                    <a:pt x="2599" y="3598"/>
                  </a:lnTo>
                  <a:lnTo>
                    <a:pt x="2599" y="3581"/>
                  </a:lnTo>
                  <a:lnTo>
                    <a:pt x="2582" y="3521"/>
                  </a:lnTo>
                  <a:lnTo>
                    <a:pt x="2599" y="3512"/>
                  </a:lnTo>
                  <a:lnTo>
                    <a:pt x="2616" y="3495"/>
                  </a:lnTo>
                  <a:lnTo>
                    <a:pt x="2607" y="3478"/>
                  </a:lnTo>
                  <a:close/>
                  <a:moveTo>
                    <a:pt x="17331" y="4350"/>
                  </a:moveTo>
                  <a:lnTo>
                    <a:pt x="17314" y="4358"/>
                  </a:lnTo>
                  <a:lnTo>
                    <a:pt x="17280" y="4375"/>
                  </a:lnTo>
                  <a:lnTo>
                    <a:pt x="17331" y="4350"/>
                  </a:lnTo>
                  <a:close/>
                  <a:moveTo>
                    <a:pt x="19142" y="4444"/>
                  </a:moveTo>
                  <a:lnTo>
                    <a:pt x="19160" y="4478"/>
                  </a:lnTo>
                  <a:lnTo>
                    <a:pt x="19151" y="4469"/>
                  </a:lnTo>
                  <a:lnTo>
                    <a:pt x="19142" y="4444"/>
                  </a:lnTo>
                  <a:close/>
                  <a:moveTo>
                    <a:pt x="16688" y="4540"/>
                  </a:moveTo>
                  <a:lnTo>
                    <a:pt x="16681" y="4546"/>
                  </a:lnTo>
                  <a:lnTo>
                    <a:pt x="16656" y="4572"/>
                  </a:lnTo>
                  <a:lnTo>
                    <a:pt x="16688" y="4540"/>
                  </a:lnTo>
                  <a:close/>
                  <a:moveTo>
                    <a:pt x="16545" y="4572"/>
                  </a:moveTo>
                  <a:lnTo>
                    <a:pt x="16587" y="4589"/>
                  </a:lnTo>
                  <a:lnTo>
                    <a:pt x="16570" y="4589"/>
                  </a:lnTo>
                  <a:lnTo>
                    <a:pt x="16545" y="4572"/>
                  </a:lnTo>
                  <a:close/>
                  <a:moveTo>
                    <a:pt x="19168" y="4589"/>
                  </a:moveTo>
                  <a:lnTo>
                    <a:pt x="19219" y="4606"/>
                  </a:lnTo>
                  <a:lnTo>
                    <a:pt x="19194" y="4606"/>
                  </a:lnTo>
                  <a:lnTo>
                    <a:pt x="19168" y="4589"/>
                  </a:lnTo>
                  <a:close/>
                  <a:moveTo>
                    <a:pt x="18604" y="4649"/>
                  </a:moveTo>
                  <a:lnTo>
                    <a:pt x="18630" y="4675"/>
                  </a:lnTo>
                  <a:lnTo>
                    <a:pt x="18613" y="4657"/>
                  </a:lnTo>
                  <a:lnTo>
                    <a:pt x="18604" y="4649"/>
                  </a:lnTo>
                  <a:close/>
                  <a:moveTo>
                    <a:pt x="890" y="3837"/>
                  </a:moveTo>
                  <a:lnTo>
                    <a:pt x="890" y="3846"/>
                  </a:lnTo>
                  <a:lnTo>
                    <a:pt x="898" y="3871"/>
                  </a:lnTo>
                  <a:lnTo>
                    <a:pt x="907" y="3880"/>
                  </a:lnTo>
                  <a:lnTo>
                    <a:pt x="872" y="3880"/>
                  </a:lnTo>
                  <a:lnTo>
                    <a:pt x="890" y="3914"/>
                  </a:lnTo>
                  <a:lnTo>
                    <a:pt x="804" y="3931"/>
                  </a:lnTo>
                  <a:lnTo>
                    <a:pt x="753" y="3974"/>
                  </a:lnTo>
                  <a:lnTo>
                    <a:pt x="710" y="4034"/>
                  </a:lnTo>
                  <a:lnTo>
                    <a:pt x="642" y="4102"/>
                  </a:lnTo>
                  <a:lnTo>
                    <a:pt x="642" y="4111"/>
                  </a:lnTo>
                  <a:lnTo>
                    <a:pt x="659" y="4119"/>
                  </a:lnTo>
                  <a:lnTo>
                    <a:pt x="616" y="4153"/>
                  </a:lnTo>
                  <a:lnTo>
                    <a:pt x="556" y="4179"/>
                  </a:lnTo>
                  <a:lnTo>
                    <a:pt x="496" y="4187"/>
                  </a:lnTo>
                  <a:lnTo>
                    <a:pt x="445" y="4162"/>
                  </a:lnTo>
                  <a:lnTo>
                    <a:pt x="471" y="4128"/>
                  </a:lnTo>
                  <a:lnTo>
                    <a:pt x="377" y="4102"/>
                  </a:lnTo>
                  <a:lnTo>
                    <a:pt x="343" y="4076"/>
                  </a:lnTo>
                  <a:lnTo>
                    <a:pt x="326" y="4076"/>
                  </a:lnTo>
                  <a:lnTo>
                    <a:pt x="317" y="4093"/>
                  </a:lnTo>
                  <a:lnTo>
                    <a:pt x="283" y="4093"/>
                  </a:lnTo>
                  <a:lnTo>
                    <a:pt x="266" y="4102"/>
                  </a:lnTo>
                  <a:lnTo>
                    <a:pt x="240" y="4111"/>
                  </a:lnTo>
                  <a:lnTo>
                    <a:pt x="223" y="4136"/>
                  </a:lnTo>
                  <a:lnTo>
                    <a:pt x="146" y="4179"/>
                  </a:lnTo>
                  <a:lnTo>
                    <a:pt x="129" y="4187"/>
                  </a:lnTo>
                  <a:lnTo>
                    <a:pt x="44" y="4205"/>
                  </a:lnTo>
                  <a:lnTo>
                    <a:pt x="1" y="4213"/>
                  </a:lnTo>
                  <a:lnTo>
                    <a:pt x="1" y="4657"/>
                  </a:lnTo>
                  <a:lnTo>
                    <a:pt x="86" y="4675"/>
                  </a:lnTo>
                  <a:lnTo>
                    <a:pt x="103" y="4666"/>
                  </a:lnTo>
                  <a:lnTo>
                    <a:pt x="129" y="4649"/>
                  </a:lnTo>
                  <a:lnTo>
                    <a:pt x="163" y="4649"/>
                  </a:lnTo>
                  <a:lnTo>
                    <a:pt x="189" y="4666"/>
                  </a:lnTo>
                  <a:lnTo>
                    <a:pt x="232" y="4700"/>
                  </a:lnTo>
                  <a:lnTo>
                    <a:pt x="274" y="4700"/>
                  </a:lnTo>
                  <a:lnTo>
                    <a:pt x="317" y="4692"/>
                  </a:lnTo>
                  <a:lnTo>
                    <a:pt x="377" y="4700"/>
                  </a:lnTo>
                  <a:lnTo>
                    <a:pt x="394" y="4717"/>
                  </a:lnTo>
                  <a:lnTo>
                    <a:pt x="428" y="4751"/>
                  </a:lnTo>
                  <a:lnTo>
                    <a:pt x="437" y="4760"/>
                  </a:lnTo>
                  <a:lnTo>
                    <a:pt x="505" y="4760"/>
                  </a:lnTo>
                  <a:lnTo>
                    <a:pt x="539" y="4751"/>
                  </a:lnTo>
                  <a:lnTo>
                    <a:pt x="676" y="4692"/>
                  </a:lnTo>
                  <a:lnTo>
                    <a:pt x="693" y="4675"/>
                  </a:lnTo>
                  <a:lnTo>
                    <a:pt x="719" y="4666"/>
                  </a:lnTo>
                  <a:lnTo>
                    <a:pt x="744" y="4657"/>
                  </a:lnTo>
                  <a:lnTo>
                    <a:pt x="761" y="4649"/>
                  </a:lnTo>
                  <a:lnTo>
                    <a:pt x="787" y="4572"/>
                  </a:lnTo>
                  <a:lnTo>
                    <a:pt x="796" y="4546"/>
                  </a:lnTo>
                  <a:lnTo>
                    <a:pt x="821" y="4512"/>
                  </a:lnTo>
                  <a:lnTo>
                    <a:pt x="847" y="4469"/>
                  </a:lnTo>
                  <a:lnTo>
                    <a:pt x="872" y="4418"/>
                  </a:lnTo>
                  <a:lnTo>
                    <a:pt x="890" y="4358"/>
                  </a:lnTo>
                  <a:lnTo>
                    <a:pt x="864" y="4316"/>
                  </a:lnTo>
                  <a:lnTo>
                    <a:pt x="890" y="4273"/>
                  </a:lnTo>
                  <a:lnTo>
                    <a:pt x="932" y="4230"/>
                  </a:lnTo>
                  <a:lnTo>
                    <a:pt x="949" y="4179"/>
                  </a:lnTo>
                  <a:lnTo>
                    <a:pt x="898" y="4222"/>
                  </a:lnTo>
                  <a:lnTo>
                    <a:pt x="864" y="4153"/>
                  </a:lnTo>
                  <a:lnTo>
                    <a:pt x="821" y="3999"/>
                  </a:lnTo>
                  <a:lnTo>
                    <a:pt x="855" y="3957"/>
                  </a:lnTo>
                  <a:lnTo>
                    <a:pt x="898" y="3923"/>
                  </a:lnTo>
                  <a:lnTo>
                    <a:pt x="932" y="3888"/>
                  </a:lnTo>
                  <a:lnTo>
                    <a:pt x="949" y="3837"/>
                  </a:lnTo>
                  <a:close/>
                  <a:moveTo>
                    <a:pt x="18630" y="4769"/>
                  </a:moveTo>
                  <a:lnTo>
                    <a:pt x="18673" y="4794"/>
                  </a:lnTo>
                  <a:lnTo>
                    <a:pt x="18664" y="4794"/>
                  </a:lnTo>
                  <a:lnTo>
                    <a:pt x="18630" y="4769"/>
                  </a:lnTo>
                  <a:close/>
                  <a:moveTo>
                    <a:pt x="488" y="4914"/>
                  </a:moveTo>
                  <a:lnTo>
                    <a:pt x="479" y="4931"/>
                  </a:lnTo>
                  <a:lnTo>
                    <a:pt x="471" y="4948"/>
                  </a:lnTo>
                  <a:lnTo>
                    <a:pt x="488" y="4957"/>
                  </a:lnTo>
                  <a:lnTo>
                    <a:pt x="496" y="4965"/>
                  </a:lnTo>
                  <a:lnTo>
                    <a:pt x="496" y="4982"/>
                  </a:lnTo>
                  <a:lnTo>
                    <a:pt x="514" y="4965"/>
                  </a:lnTo>
                  <a:lnTo>
                    <a:pt x="539" y="4957"/>
                  </a:lnTo>
                  <a:lnTo>
                    <a:pt x="531" y="4922"/>
                  </a:lnTo>
                  <a:lnTo>
                    <a:pt x="505" y="4914"/>
                  </a:lnTo>
                  <a:close/>
                  <a:moveTo>
                    <a:pt x="20775" y="2735"/>
                  </a:moveTo>
                  <a:lnTo>
                    <a:pt x="20698" y="2769"/>
                  </a:lnTo>
                  <a:lnTo>
                    <a:pt x="20253" y="2966"/>
                  </a:lnTo>
                  <a:lnTo>
                    <a:pt x="20159" y="3042"/>
                  </a:lnTo>
                  <a:lnTo>
                    <a:pt x="19971" y="3136"/>
                  </a:lnTo>
                  <a:lnTo>
                    <a:pt x="19894" y="3154"/>
                  </a:lnTo>
                  <a:lnTo>
                    <a:pt x="19826" y="3136"/>
                  </a:lnTo>
                  <a:lnTo>
                    <a:pt x="19715" y="3273"/>
                  </a:lnTo>
                  <a:lnTo>
                    <a:pt x="19544" y="3376"/>
                  </a:lnTo>
                  <a:lnTo>
                    <a:pt x="19091" y="3555"/>
                  </a:lnTo>
                  <a:lnTo>
                    <a:pt x="18989" y="3564"/>
                  </a:lnTo>
                  <a:lnTo>
                    <a:pt x="18937" y="3581"/>
                  </a:lnTo>
                  <a:lnTo>
                    <a:pt x="18766" y="3598"/>
                  </a:lnTo>
                  <a:lnTo>
                    <a:pt x="18570" y="3709"/>
                  </a:lnTo>
                  <a:lnTo>
                    <a:pt x="18015" y="3794"/>
                  </a:lnTo>
                  <a:lnTo>
                    <a:pt x="17664" y="3760"/>
                  </a:lnTo>
                  <a:lnTo>
                    <a:pt x="17613" y="3735"/>
                  </a:lnTo>
                  <a:lnTo>
                    <a:pt x="17160" y="3717"/>
                  </a:lnTo>
                  <a:lnTo>
                    <a:pt x="17057" y="3683"/>
                  </a:lnTo>
                  <a:lnTo>
                    <a:pt x="16998" y="3675"/>
                  </a:lnTo>
                  <a:lnTo>
                    <a:pt x="16955" y="3666"/>
                  </a:lnTo>
                  <a:lnTo>
                    <a:pt x="16852" y="3606"/>
                  </a:lnTo>
                  <a:lnTo>
                    <a:pt x="16793" y="3598"/>
                  </a:lnTo>
                  <a:lnTo>
                    <a:pt x="16827" y="3692"/>
                  </a:lnTo>
                  <a:lnTo>
                    <a:pt x="16835" y="3777"/>
                  </a:lnTo>
                  <a:lnTo>
                    <a:pt x="16827" y="3965"/>
                  </a:lnTo>
                  <a:lnTo>
                    <a:pt x="16818" y="4076"/>
                  </a:lnTo>
                  <a:lnTo>
                    <a:pt x="16784" y="4170"/>
                  </a:lnTo>
                  <a:lnTo>
                    <a:pt x="16733" y="4247"/>
                  </a:lnTo>
                  <a:lnTo>
                    <a:pt x="16664" y="4299"/>
                  </a:lnTo>
                  <a:lnTo>
                    <a:pt x="16579" y="4324"/>
                  </a:lnTo>
                  <a:lnTo>
                    <a:pt x="16511" y="4299"/>
                  </a:lnTo>
                  <a:lnTo>
                    <a:pt x="16451" y="4264"/>
                  </a:lnTo>
                  <a:lnTo>
                    <a:pt x="16374" y="4239"/>
                  </a:lnTo>
                  <a:lnTo>
                    <a:pt x="16297" y="4230"/>
                  </a:lnTo>
                  <a:lnTo>
                    <a:pt x="16246" y="4222"/>
                  </a:lnTo>
                  <a:lnTo>
                    <a:pt x="16169" y="4213"/>
                  </a:lnTo>
                  <a:lnTo>
                    <a:pt x="16126" y="4213"/>
                  </a:lnTo>
                  <a:lnTo>
                    <a:pt x="16075" y="4222"/>
                  </a:lnTo>
                  <a:lnTo>
                    <a:pt x="16032" y="4239"/>
                  </a:lnTo>
                  <a:lnTo>
                    <a:pt x="15989" y="4256"/>
                  </a:lnTo>
                  <a:lnTo>
                    <a:pt x="15964" y="4264"/>
                  </a:lnTo>
                  <a:lnTo>
                    <a:pt x="15947" y="4256"/>
                  </a:lnTo>
                  <a:lnTo>
                    <a:pt x="15929" y="4247"/>
                  </a:lnTo>
                  <a:lnTo>
                    <a:pt x="15912" y="4239"/>
                  </a:lnTo>
                  <a:lnTo>
                    <a:pt x="15904" y="4247"/>
                  </a:lnTo>
                  <a:lnTo>
                    <a:pt x="15895" y="4256"/>
                  </a:lnTo>
                  <a:lnTo>
                    <a:pt x="15887" y="4273"/>
                  </a:lnTo>
                  <a:lnTo>
                    <a:pt x="15853" y="4299"/>
                  </a:lnTo>
                  <a:lnTo>
                    <a:pt x="15827" y="4350"/>
                  </a:lnTo>
                  <a:lnTo>
                    <a:pt x="15793" y="4444"/>
                  </a:lnTo>
                  <a:lnTo>
                    <a:pt x="15741" y="4521"/>
                  </a:lnTo>
                  <a:lnTo>
                    <a:pt x="15665" y="4589"/>
                  </a:lnTo>
                  <a:lnTo>
                    <a:pt x="15579" y="4632"/>
                  </a:lnTo>
                  <a:lnTo>
                    <a:pt x="15477" y="4640"/>
                  </a:lnTo>
                  <a:lnTo>
                    <a:pt x="15434" y="4623"/>
                  </a:lnTo>
                  <a:lnTo>
                    <a:pt x="15391" y="4589"/>
                  </a:lnTo>
                  <a:lnTo>
                    <a:pt x="15323" y="4512"/>
                  </a:lnTo>
                  <a:lnTo>
                    <a:pt x="15271" y="4478"/>
                  </a:lnTo>
                  <a:lnTo>
                    <a:pt x="15246" y="4495"/>
                  </a:lnTo>
                  <a:lnTo>
                    <a:pt x="15237" y="4546"/>
                  </a:lnTo>
                  <a:lnTo>
                    <a:pt x="15246" y="4623"/>
                  </a:lnTo>
                  <a:lnTo>
                    <a:pt x="15271" y="4666"/>
                  </a:lnTo>
                  <a:lnTo>
                    <a:pt x="15323" y="4760"/>
                  </a:lnTo>
                  <a:lnTo>
                    <a:pt x="15331" y="4811"/>
                  </a:lnTo>
                  <a:lnTo>
                    <a:pt x="15331" y="4871"/>
                  </a:lnTo>
                  <a:lnTo>
                    <a:pt x="15331" y="4905"/>
                  </a:lnTo>
                  <a:lnTo>
                    <a:pt x="15383" y="4982"/>
                  </a:lnTo>
                  <a:lnTo>
                    <a:pt x="15365" y="5016"/>
                  </a:lnTo>
                  <a:lnTo>
                    <a:pt x="15365" y="5059"/>
                  </a:lnTo>
                  <a:lnTo>
                    <a:pt x="15374" y="5093"/>
                  </a:lnTo>
                  <a:lnTo>
                    <a:pt x="15400" y="5119"/>
                  </a:lnTo>
                  <a:lnTo>
                    <a:pt x="15417" y="5145"/>
                  </a:lnTo>
                  <a:lnTo>
                    <a:pt x="15468" y="5179"/>
                  </a:lnTo>
                  <a:lnTo>
                    <a:pt x="15494" y="5196"/>
                  </a:lnTo>
                  <a:lnTo>
                    <a:pt x="15553" y="5350"/>
                  </a:lnTo>
                  <a:lnTo>
                    <a:pt x="15553" y="5384"/>
                  </a:lnTo>
                  <a:lnTo>
                    <a:pt x="15562" y="5392"/>
                  </a:lnTo>
                  <a:lnTo>
                    <a:pt x="15579" y="5478"/>
                  </a:lnTo>
                  <a:lnTo>
                    <a:pt x="15596" y="5495"/>
                  </a:lnTo>
                  <a:lnTo>
                    <a:pt x="15690" y="5572"/>
                  </a:lnTo>
                  <a:lnTo>
                    <a:pt x="15724" y="5597"/>
                  </a:lnTo>
                  <a:lnTo>
                    <a:pt x="15767" y="5615"/>
                  </a:lnTo>
                  <a:lnTo>
                    <a:pt x="15870" y="5623"/>
                  </a:lnTo>
                  <a:lnTo>
                    <a:pt x="15921" y="5632"/>
                  </a:lnTo>
                  <a:lnTo>
                    <a:pt x="15964" y="5657"/>
                  </a:lnTo>
                  <a:lnTo>
                    <a:pt x="16092" y="5734"/>
                  </a:lnTo>
                  <a:lnTo>
                    <a:pt x="16186" y="5768"/>
                  </a:lnTo>
                  <a:lnTo>
                    <a:pt x="16288" y="5794"/>
                  </a:lnTo>
                  <a:lnTo>
                    <a:pt x="16382" y="5777"/>
                  </a:lnTo>
                  <a:lnTo>
                    <a:pt x="16408" y="5768"/>
                  </a:lnTo>
                  <a:lnTo>
                    <a:pt x="16536" y="5726"/>
                  </a:lnTo>
                  <a:lnTo>
                    <a:pt x="16587" y="5717"/>
                  </a:lnTo>
                  <a:lnTo>
                    <a:pt x="16647" y="5726"/>
                  </a:lnTo>
                  <a:lnTo>
                    <a:pt x="16733" y="5743"/>
                  </a:lnTo>
                  <a:lnTo>
                    <a:pt x="16733" y="5751"/>
                  </a:lnTo>
                  <a:lnTo>
                    <a:pt x="16775" y="5760"/>
                  </a:lnTo>
                  <a:lnTo>
                    <a:pt x="16784" y="5811"/>
                  </a:lnTo>
                  <a:lnTo>
                    <a:pt x="16852" y="5939"/>
                  </a:lnTo>
                  <a:lnTo>
                    <a:pt x="16844" y="5999"/>
                  </a:lnTo>
                  <a:lnTo>
                    <a:pt x="16844" y="6016"/>
                  </a:lnTo>
                  <a:lnTo>
                    <a:pt x="17057" y="6016"/>
                  </a:lnTo>
                  <a:lnTo>
                    <a:pt x="17057" y="5999"/>
                  </a:lnTo>
                  <a:lnTo>
                    <a:pt x="17006" y="5931"/>
                  </a:lnTo>
                  <a:lnTo>
                    <a:pt x="17015" y="5854"/>
                  </a:lnTo>
                  <a:lnTo>
                    <a:pt x="17023" y="5820"/>
                  </a:lnTo>
                  <a:lnTo>
                    <a:pt x="17049" y="5777"/>
                  </a:lnTo>
                  <a:lnTo>
                    <a:pt x="17160" y="5674"/>
                  </a:lnTo>
                  <a:lnTo>
                    <a:pt x="17194" y="5649"/>
                  </a:lnTo>
                  <a:lnTo>
                    <a:pt x="17228" y="5640"/>
                  </a:lnTo>
                  <a:lnTo>
                    <a:pt x="17399" y="5615"/>
                  </a:lnTo>
                  <a:lnTo>
                    <a:pt x="17579" y="5640"/>
                  </a:lnTo>
                  <a:lnTo>
                    <a:pt x="17613" y="5632"/>
                  </a:lnTo>
                  <a:lnTo>
                    <a:pt x="17664" y="5597"/>
                  </a:lnTo>
                  <a:lnTo>
                    <a:pt x="17698" y="5580"/>
                  </a:lnTo>
                  <a:lnTo>
                    <a:pt x="17878" y="5546"/>
                  </a:lnTo>
                  <a:lnTo>
                    <a:pt x="17946" y="5503"/>
                  </a:lnTo>
                  <a:lnTo>
                    <a:pt x="17946" y="5418"/>
                  </a:lnTo>
                  <a:lnTo>
                    <a:pt x="17980" y="5461"/>
                  </a:lnTo>
                  <a:lnTo>
                    <a:pt x="18040" y="5452"/>
                  </a:lnTo>
                  <a:lnTo>
                    <a:pt x="18109" y="5418"/>
                  </a:lnTo>
                  <a:lnTo>
                    <a:pt x="18185" y="5401"/>
                  </a:lnTo>
                  <a:lnTo>
                    <a:pt x="18220" y="5384"/>
                  </a:lnTo>
                  <a:lnTo>
                    <a:pt x="18245" y="5350"/>
                  </a:lnTo>
                  <a:lnTo>
                    <a:pt x="18271" y="5324"/>
                  </a:lnTo>
                  <a:lnTo>
                    <a:pt x="18297" y="5298"/>
                  </a:lnTo>
                  <a:lnTo>
                    <a:pt x="18322" y="5290"/>
                  </a:lnTo>
                  <a:lnTo>
                    <a:pt x="18408" y="5290"/>
                  </a:lnTo>
                  <a:lnTo>
                    <a:pt x="18442" y="5281"/>
                  </a:lnTo>
                  <a:lnTo>
                    <a:pt x="18450" y="5264"/>
                  </a:lnTo>
                  <a:lnTo>
                    <a:pt x="18467" y="5213"/>
                  </a:lnTo>
                  <a:lnTo>
                    <a:pt x="18485" y="5196"/>
                  </a:lnTo>
                  <a:lnTo>
                    <a:pt x="18510" y="5187"/>
                  </a:lnTo>
                  <a:lnTo>
                    <a:pt x="18510" y="5162"/>
                  </a:lnTo>
                  <a:lnTo>
                    <a:pt x="18510" y="5110"/>
                  </a:lnTo>
                  <a:lnTo>
                    <a:pt x="18510" y="5059"/>
                  </a:lnTo>
                  <a:lnTo>
                    <a:pt x="18519" y="5008"/>
                  </a:lnTo>
                  <a:lnTo>
                    <a:pt x="18536" y="4957"/>
                  </a:lnTo>
                  <a:lnTo>
                    <a:pt x="18553" y="4922"/>
                  </a:lnTo>
                  <a:lnTo>
                    <a:pt x="18621" y="4854"/>
                  </a:lnTo>
                  <a:lnTo>
                    <a:pt x="18673" y="4837"/>
                  </a:lnTo>
                  <a:lnTo>
                    <a:pt x="18707" y="4828"/>
                  </a:lnTo>
                  <a:lnTo>
                    <a:pt x="18809" y="4820"/>
                  </a:lnTo>
                  <a:lnTo>
                    <a:pt x="18920" y="4837"/>
                  </a:lnTo>
                  <a:lnTo>
                    <a:pt x="18954" y="4863"/>
                  </a:lnTo>
                  <a:lnTo>
                    <a:pt x="19023" y="4931"/>
                  </a:lnTo>
                  <a:lnTo>
                    <a:pt x="19057" y="4939"/>
                  </a:lnTo>
                  <a:lnTo>
                    <a:pt x="19083" y="4931"/>
                  </a:lnTo>
                  <a:lnTo>
                    <a:pt x="19108" y="4905"/>
                  </a:lnTo>
                  <a:lnTo>
                    <a:pt x="19117" y="4888"/>
                  </a:lnTo>
                  <a:lnTo>
                    <a:pt x="19125" y="4880"/>
                  </a:lnTo>
                  <a:lnTo>
                    <a:pt x="19151" y="4863"/>
                  </a:lnTo>
                  <a:lnTo>
                    <a:pt x="19168" y="4845"/>
                  </a:lnTo>
                  <a:lnTo>
                    <a:pt x="19288" y="4811"/>
                  </a:lnTo>
                  <a:lnTo>
                    <a:pt x="19416" y="4794"/>
                  </a:lnTo>
                  <a:lnTo>
                    <a:pt x="19442" y="4811"/>
                  </a:lnTo>
                  <a:lnTo>
                    <a:pt x="19467" y="4837"/>
                  </a:lnTo>
                  <a:lnTo>
                    <a:pt x="19527" y="4854"/>
                  </a:lnTo>
                  <a:lnTo>
                    <a:pt x="19595" y="4863"/>
                  </a:lnTo>
                  <a:lnTo>
                    <a:pt x="19621" y="4863"/>
                  </a:lnTo>
                  <a:lnTo>
                    <a:pt x="19595" y="4837"/>
                  </a:lnTo>
                  <a:lnTo>
                    <a:pt x="19561" y="4794"/>
                  </a:lnTo>
                  <a:lnTo>
                    <a:pt x="19536" y="4743"/>
                  </a:lnTo>
                  <a:lnTo>
                    <a:pt x="19510" y="4666"/>
                  </a:lnTo>
                  <a:lnTo>
                    <a:pt x="19476" y="4623"/>
                  </a:lnTo>
                  <a:lnTo>
                    <a:pt x="19442" y="4598"/>
                  </a:lnTo>
                  <a:lnTo>
                    <a:pt x="19416" y="4572"/>
                  </a:lnTo>
                  <a:lnTo>
                    <a:pt x="19339" y="4504"/>
                  </a:lnTo>
                  <a:lnTo>
                    <a:pt x="19305" y="4469"/>
                  </a:lnTo>
                  <a:lnTo>
                    <a:pt x="19296" y="4427"/>
                  </a:lnTo>
                  <a:lnTo>
                    <a:pt x="19279" y="4401"/>
                  </a:lnTo>
                  <a:lnTo>
                    <a:pt x="19177" y="4307"/>
                  </a:lnTo>
                  <a:lnTo>
                    <a:pt x="19151" y="4281"/>
                  </a:lnTo>
                  <a:lnTo>
                    <a:pt x="19168" y="4051"/>
                  </a:lnTo>
                  <a:lnTo>
                    <a:pt x="19177" y="3999"/>
                  </a:lnTo>
                  <a:lnTo>
                    <a:pt x="19202" y="3948"/>
                  </a:lnTo>
                  <a:lnTo>
                    <a:pt x="19271" y="3846"/>
                  </a:lnTo>
                  <a:lnTo>
                    <a:pt x="19322" y="3820"/>
                  </a:lnTo>
                  <a:lnTo>
                    <a:pt x="19373" y="3829"/>
                  </a:lnTo>
                  <a:lnTo>
                    <a:pt x="19433" y="3837"/>
                  </a:lnTo>
                  <a:lnTo>
                    <a:pt x="19493" y="3837"/>
                  </a:lnTo>
                  <a:lnTo>
                    <a:pt x="19527" y="3811"/>
                  </a:lnTo>
                  <a:lnTo>
                    <a:pt x="19553" y="3769"/>
                  </a:lnTo>
                  <a:lnTo>
                    <a:pt x="19595" y="3675"/>
                  </a:lnTo>
                  <a:lnTo>
                    <a:pt x="19647" y="3606"/>
                  </a:lnTo>
                  <a:lnTo>
                    <a:pt x="19715" y="3547"/>
                  </a:lnTo>
                  <a:lnTo>
                    <a:pt x="20236" y="3239"/>
                  </a:lnTo>
                  <a:lnTo>
                    <a:pt x="20450" y="3051"/>
                  </a:lnTo>
                  <a:lnTo>
                    <a:pt x="20681" y="2906"/>
                  </a:lnTo>
                  <a:lnTo>
                    <a:pt x="20689" y="2897"/>
                  </a:lnTo>
                  <a:lnTo>
                    <a:pt x="20749" y="2880"/>
                  </a:lnTo>
                  <a:lnTo>
                    <a:pt x="20766" y="2872"/>
                  </a:lnTo>
                  <a:lnTo>
                    <a:pt x="20766" y="2854"/>
                  </a:lnTo>
                  <a:lnTo>
                    <a:pt x="20775" y="2769"/>
                  </a:lnTo>
                  <a:lnTo>
                    <a:pt x="20783" y="2760"/>
                  </a:lnTo>
                  <a:lnTo>
                    <a:pt x="20792" y="2752"/>
                  </a:lnTo>
                  <a:lnTo>
                    <a:pt x="20800" y="2743"/>
                  </a:lnTo>
                  <a:lnTo>
                    <a:pt x="20809" y="2735"/>
                  </a:lnTo>
                  <a:close/>
                  <a:moveTo>
                    <a:pt x="23877" y="9289"/>
                  </a:moveTo>
                  <a:lnTo>
                    <a:pt x="23877" y="9298"/>
                  </a:lnTo>
                  <a:lnTo>
                    <a:pt x="23757" y="9366"/>
                  </a:lnTo>
                  <a:lnTo>
                    <a:pt x="23877" y="9289"/>
                  </a:lnTo>
                  <a:close/>
                  <a:moveTo>
                    <a:pt x="31140" y="10537"/>
                  </a:moveTo>
                  <a:lnTo>
                    <a:pt x="31525" y="11955"/>
                  </a:lnTo>
                  <a:lnTo>
                    <a:pt x="31362" y="11357"/>
                  </a:lnTo>
                  <a:lnTo>
                    <a:pt x="31251" y="10947"/>
                  </a:lnTo>
                  <a:lnTo>
                    <a:pt x="31140" y="10537"/>
                  </a:lnTo>
                  <a:close/>
                  <a:moveTo>
                    <a:pt x="17245" y="15613"/>
                  </a:moveTo>
                  <a:lnTo>
                    <a:pt x="17220" y="15630"/>
                  </a:lnTo>
                  <a:lnTo>
                    <a:pt x="17288" y="15630"/>
                  </a:lnTo>
                  <a:lnTo>
                    <a:pt x="17288" y="15613"/>
                  </a:lnTo>
                  <a:close/>
                  <a:moveTo>
                    <a:pt x="55452" y="17544"/>
                  </a:moveTo>
                  <a:lnTo>
                    <a:pt x="55426" y="17552"/>
                  </a:lnTo>
                  <a:lnTo>
                    <a:pt x="55426" y="17578"/>
                  </a:lnTo>
                  <a:lnTo>
                    <a:pt x="55409" y="17587"/>
                  </a:lnTo>
                  <a:lnTo>
                    <a:pt x="55418" y="17604"/>
                  </a:lnTo>
                  <a:lnTo>
                    <a:pt x="55409" y="17612"/>
                  </a:lnTo>
                  <a:lnTo>
                    <a:pt x="55418" y="17646"/>
                  </a:lnTo>
                  <a:lnTo>
                    <a:pt x="55435" y="17646"/>
                  </a:lnTo>
                  <a:lnTo>
                    <a:pt x="55452" y="17655"/>
                  </a:lnTo>
                  <a:lnTo>
                    <a:pt x="55460" y="17646"/>
                  </a:lnTo>
                  <a:lnTo>
                    <a:pt x="55460" y="17655"/>
                  </a:lnTo>
                  <a:lnTo>
                    <a:pt x="55469" y="17664"/>
                  </a:lnTo>
                  <a:lnTo>
                    <a:pt x="55486" y="17646"/>
                  </a:lnTo>
                  <a:lnTo>
                    <a:pt x="55486" y="17629"/>
                  </a:lnTo>
                  <a:lnTo>
                    <a:pt x="55495" y="17638"/>
                  </a:lnTo>
                  <a:lnTo>
                    <a:pt x="55495" y="17646"/>
                  </a:lnTo>
                  <a:lnTo>
                    <a:pt x="55554" y="17646"/>
                  </a:lnTo>
                  <a:lnTo>
                    <a:pt x="55554" y="17638"/>
                  </a:lnTo>
                  <a:lnTo>
                    <a:pt x="55546" y="17604"/>
                  </a:lnTo>
                  <a:lnTo>
                    <a:pt x="55546" y="17587"/>
                  </a:lnTo>
                  <a:lnTo>
                    <a:pt x="55537" y="17578"/>
                  </a:lnTo>
                  <a:lnTo>
                    <a:pt x="55546" y="17570"/>
                  </a:lnTo>
                  <a:lnTo>
                    <a:pt x="55546" y="17561"/>
                  </a:lnTo>
                  <a:lnTo>
                    <a:pt x="55546" y="17544"/>
                  </a:lnTo>
                  <a:lnTo>
                    <a:pt x="55495" y="17544"/>
                  </a:lnTo>
                  <a:lnTo>
                    <a:pt x="55477" y="17552"/>
                  </a:lnTo>
                  <a:lnTo>
                    <a:pt x="55469" y="17544"/>
                  </a:lnTo>
                  <a:close/>
                  <a:moveTo>
                    <a:pt x="53221" y="18851"/>
                  </a:moveTo>
                  <a:lnTo>
                    <a:pt x="53127" y="18868"/>
                  </a:lnTo>
                  <a:lnTo>
                    <a:pt x="53102" y="18877"/>
                  </a:lnTo>
                  <a:lnTo>
                    <a:pt x="53051" y="18945"/>
                  </a:lnTo>
                  <a:lnTo>
                    <a:pt x="53016" y="18971"/>
                  </a:lnTo>
                  <a:lnTo>
                    <a:pt x="53025" y="18988"/>
                  </a:lnTo>
                  <a:lnTo>
                    <a:pt x="53033" y="19005"/>
                  </a:lnTo>
                  <a:lnTo>
                    <a:pt x="53051" y="19014"/>
                  </a:lnTo>
                  <a:lnTo>
                    <a:pt x="53068" y="19014"/>
                  </a:lnTo>
                  <a:lnTo>
                    <a:pt x="53136" y="18980"/>
                  </a:lnTo>
                  <a:lnTo>
                    <a:pt x="53145" y="18971"/>
                  </a:lnTo>
                  <a:lnTo>
                    <a:pt x="53170" y="18937"/>
                  </a:lnTo>
                  <a:lnTo>
                    <a:pt x="53187" y="18920"/>
                  </a:lnTo>
                  <a:lnTo>
                    <a:pt x="53256" y="18886"/>
                  </a:lnTo>
                  <a:lnTo>
                    <a:pt x="53256" y="18851"/>
                  </a:lnTo>
                  <a:close/>
                  <a:moveTo>
                    <a:pt x="53350" y="18945"/>
                  </a:moveTo>
                  <a:lnTo>
                    <a:pt x="53315" y="18962"/>
                  </a:lnTo>
                  <a:lnTo>
                    <a:pt x="53290" y="18980"/>
                  </a:lnTo>
                  <a:lnTo>
                    <a:pt x="53281" y="19005"/>
                  </a:lnTo>
                  <a:lnTo>
                    <a:pt x="53290" y="19014"/>
                  </a:lnTo>
                  <a:lnTo>
                    <a:pt x="53333" y="19014"/>
                  </a:lnTo>
                  <a:lnTo>
                    <a:pt x="53333" y="19031"/>
                  </a:lnTo>
                  <a:lnTo>
                    <a:pt x="53333" y="19065"/>
                  </a:lnTo>
                  <a:lnTo>
                    <a:pt x="53341" y="19091"/>
                  </a:lnTo>
                  <a:lnTo>
                    <a:pt x="53350" y="19108"/>
                  </a:lnTo>
                  <a:lnTo>
                    <a:pt x="53375" y="19125"/>
                  </a:lnTo>
                  <a:lnTo>
                    <a:pt x="53409" y="19108"/>
                  </a:lnTo>
                  <a:lnTo>
                    <a:pt x="53435" y="19108"/>
                  </a:lnTo>
                  <a:lnTo>
                    <a:pt x="53469" y="19142"/>
                  </a:lnTo>
                  <a:lnTo>
                    <a:pt x="53461" y="19159"/>
                  </a:lnTo>
                  <a:lnTo>
                    <a:pt x="53427" y="19185"/>
                  </a:lnTo>
                  <a:lnTo>
                    <a:pt x="53384" y="19202"/>
                  </a:lnTo>
                  <a:lnTo>
                    <a:pt x="53401" y="19244"/>
                  </a:lnTo>
                  <a:lnTo>
                    <a:pt x="53375" y="19262"/>
                  </a:lnTo>
                  <a:lnTo>
                    <a:pt x="53341" y="19270"/>
                  </a:lnTo>
                  <a:lnTo>
                    <a:pt x="53315" y="19262"/>
                  </a:lnTo>
                  <a:lnTo>
                    <a:pt x="53256" y="19227"/>
                  </a:lnTo>
                  <a:lnTo>
                    <a:pt x="53230" y="19219"/>
                  </a:lnTo>
                  <a:lnTo>
                    <a:pt x="53204" y="19262"/>
                  </a:lnTo>
                  <a:lnTo>
                    <a:pt x="53247" y="19262"/>
                  </a:lnTo>
                  <a:lnTo>
                    <a:pt x="53281" y="19279"/>
                  </a:lnTo>
                  <a:lnTo>
                    <a:pt x="53273" y="19373"/>
                  </a:lnTo>
                  <a:lnTo>
                    <a:pt x="53264" y="19390"/>
                  </a:lnTo>
                  <a:lnTo>
                    <a:pt x="53230" y="19398"/>
                  </a:lnTo>
                  <a:lnTo>
                    <a:pt x="53179" y="19432"/>
                  </a:lnTo>
                  <a:lnTo>
                    <a:pt x="53153" y="19450"/>
                  </a:lnTo>
                  <a:lnTo>
                    <a:pt x="53110" y="19484"/>
                  </a:lnTo>
                  <a:lnTo>
                    <a:pt x="53127" y="19509"/>
                  </a:lnTo>
                  <a:lnTo>
                    <a:pt x="53170" y="19544"/>
                  </a:lnTo>
                  <a:lnTo>
                    <a:pt x="53204" y="19569"/>
                  </a:lnTo>
                  <a:lnTo>
                    <a:pt x="53298" y="19749"/>
                  </a:lnTo>
                  <a:lnTo>
                    <a:pt x="53384" y="19954"/>
                  </a:lnTo>
                  <a:lnTo>
                    <a:pt x="53444" y="20022"/>
                  </a:lnTo>
                  <a:lnTo>
                    <a:pt x="53546" y="20031"/>
                  </a:lnTo>
                  <a:lnTo>
                    <a:pt x="53640" y="19988"/>
                  </a:lnTo>
                  <a:lnTo>
                    <a:pt x="53726" y="19911"/>
                  </a:lnTo>
                  <a:lnTo>
                    <a:pt x="53803" y="19817"/>
                  </a:lnTo>
                  <a:lnTo>
                    <a:pt x="53845" y="19732"/>
                  </a:lnTo>
                  <a:lnTo>
                    <a:pt x="53862" y="19612"/>
                  </a:lnTo>
                  <a:lnTo>
                    <a:pt x="53828" y="19509"/>
                  </a:lnTo>
                  <a:lnTo>
                    <a:pt x="53452" y="18980"/>
                  </a:lnTo>
                  <a:lnTo>
                    <a:pt x="53418" y="18954"/>
                  </a:lnTo>
                  <a:lnTo>
                    <a:pt x="53384" y="18945"/>
                  </a:lnTo>
                  <a:close/>
                  <a:moveTo>
                    <a:pt x="53717" y="20381"/>
                  </a:moveTo>
                  <a:lnTo>
                    <a:pt x="53674" y="20390"/>
                  </a:lnTo>
                  <a:lnTo>
                    <a:pt x="53649" y="20432"/>
                  </a:lnTo>
                  <a:lnTo>
                    <a:pt x="53649" y="20466"/>
                  </a:lnTo>
                  <a:lnTo>
                    <a:pt x="53691" y="20475"/>
                  </a:lnTo>
                  <a:lnTo>
                    <a:pt x="53751" y="20475"/>
                  </a:lnTo>
                  <a:lnTo>
                    <a:pt x="53794" y="20484"/>
                  </a:lnTo>
                  <a:lnTo>
                    <a:pt x="53871" y="20552"/>
                  </a:lnTo>
                  <a:lnTo>
                    <a:pt x="53914" y="20578"/>
                  </a:lnTo>
                  <a:lnTo>
                    <a:pt x="53939" y="20560"/>
                  </a:lnTo>
                  <a:lnTo>
                    <a:pt x="53931" y="20518"/>
                  </a:lnTo>
                  <a:lnTo>
                    <a:pt x="53897" y="20466"/>
                  </a:lnTo>
                  <a:lnTo>
                    <a:pt x="53845" y="20424"/>
                  </a:lnTo>
                  <a:lnTo>
                    <a:pt x="53811" y="20407"/>
                  </a:lnTo>
                  <a:lnTo>
                    <a:pt x="53717" y="20381"/>
                  </a:lnTo>
                  <a:close/>
                  <a:moveTo>
                    <a:pt x="58511" y="20911"/>
                  </a:moveTo>
                  <a:lnTo>
                    <a:pt x="58520" y="20962"/>
                  </a:lnTo>
                  <a:lnTo>
                    <a:pt x="58545" y="21048"/>
                  </a:lnTo>
                  <a:lnTo>
                    <a:pt x="58579" y="21107"/>
                  </a:lnTo>
                  <a:lnTo>
                    <a:pt x="58596" y="21065"/>
                  </a:lnTo>
                  <a:lnTo>
                    <a:pt x="58605" y="21005"/>
                  </a:lnTo>
                  <a:lnTo>
                    <a:pt x="58605" y="20954"/>
                  </a:lnTo>
                  <a:lnTo>
                    <a:pt x="58596" y="20919"/>
                  </a:lnTo>
                  <a:lnTo>
                    <a:pt x="58579" y="20928"/>
                  </a:lnTo>
                  <a:lnTo>
                    <a:pt x="58571" y="20936"/>
                  </a:lnTo>
                  <a:lnTo>
                    <a:pt x="58545" y="20919"/>
                  </a:lnTo>
                  <a:lnTo>
                    <a:pt x="58511" y="20911"/>
                  </a:lnTo>
                  <a:close/>
                  <a:moveTo>
                    <a:pt x="20629" y="24346"/>
                  </a:moveTo>
                  <a:lnTo>
                    <a:pt x="20612" y="24355"/>
                  </a:lnTo>
                  <a:lnTo>
                    <a:pt x="20595" y="24363"/>
                  </a:lnTo>
                  <a:lnTo>
                    <a:pt x="20587" y="24380"/>
                  </a:lnTo>
                  <a:lnTo>
                    <a:pt x="20578" y="24406"/>
                  </a:lnTo>
                  <a:lnTo>
                    <a:pt x="20578" y="24389"/>
                  </a:lnTo>
                  <a:lnTo>
                    <a:pt x="20570" y="24389"/>
                  </a:lnTo>
                  <a:lnTo>
                    <a:pt x="20561" y="24406"/>
                  </a:lnTo>
                  <a:lnTo>
                    <a:pt x="20578" y="24423"/>
                  </a:lnTo>
                  <a:lnTo>
                    <a:pt x="20587" y="24474"/>
                  </a:lnTo>
                  <a:lnTo>
                    <a:pt x="20578" y="24517"/>
                  </a:lnTo>
                  <a:lnTo>
                    <a:pt x="20629" y="24585"/>
                  </a:lnTo>
                  <a:lnTo>
                    <a:pt x="20698" y="24611"/>
                  </a:lnTo>
                  <a:lnTo>
                    <a:pt x="20783" y="24620"/>
                  </a:lnTo>
                  <a:lnTo>
                    <a:pt x="20877" y="24611"/>
                  </a:lnTo>
                  <a:lnTo>
                    <a:pt x="20877" y="24594"/>
                  </a:lnTo>
                  <a:lnTo>
                    <a:pt x="20792" y="24517"/>
                  </a:lnTo>
                  <a:lnTo>
                    <a:pt x="20792" y="24508"/>
                  </a:lnTo>
                  <a:lnTo>
                    <a:pt x="20783" y="24491"/>
                  </a:lnTo>
                  <a:lnTo>
                    <a:pt x="20766" y="24466"/>
                  </a:lnTo>
                  <a:lnTo>
                    <a:pt x="20758" y="24466"/>
                  </a:lnTo>
                  <a:lnTo>
                    <a:pt x="20723" y="24474"/>
                  </a:lnTo>
                  <a:lnTo>
                    <a:pt x="20655" y="24483"/>
                  </a:lnTo>
                  <a:lnTo>
                    <a:pt x="20612" y="24483"/>
                  </a:lnTo>
                  <a:lnTo>
                    <a:pt x="20595" y="24457"/>
                  </a:lnTo>
                  <a:lnTo>
                    <a:pt x="20604" y="24432"/>
                  </a:lnTo>
                  <a:lnTo>
                    <a:pt x="20629" y="24414"/>
                  </a:lnTo>
                  <a:lnTo>
                    <a:pt x="20698" y="24406"/>
                  </a:lnTo>
                  <a:lnTo>
                    <a:pt x="20689" y="24389"/>
                  </a:lnTo>
                  <a:lnTo>
                    <a:pt x="20672" y="24372"/>
                  </a:lnTo>
                  <a:lnTo>
                    <a:pt x="20629" y="24346"/>
                  </a:lnTo>
                  <a:close/>
                  <a:moveTo>
                    <a:pt x="19228" y="25645"/>
                  </a:moveTo>
                  <a:lnTo>
                    <a:pt x="19211" y="25654"/>
                  </a:lnTo>
                  <a:lnTo>
                    <a:pt x="19194" y="25662"/>
                  </a:lnTo>
                  <a:lnTo>
                    <a:pt x="19177" y="25679"/>
                  </a:lnTo>
                  <a:lnTo>
                    <a:pt x="19194" y="25705"/>
                  </a:lnTo>
                  <a:lnTo>
                    <a:pt x="19202" y="25739"/>
                  </a:lnTo>
                  <a:lnTo>
                    <a:pt x="19228" y="25756"/>
                  </a:lnTo>
                  <a:lnTo>
                    <a:pt x="19279" y="25730"/>
                  </a:lnTo>
                  <a:lnTo>
                    <a:pt x="19305" y="25748"/>
                  </a:lnTo>
                  <a:lnTo>
                    <a:pt x="19330" y="25773"/>
                  </a:lnTo>
                  <a:lnTo>
                    <a:pt x="19356" y="25790"/>
                  </a:lnTo>
                  <a:lnTo>
                    <a:pt x="19407" y="25807"/>
                  </a:lnTo>
                  <a:lnTo>
                    <a:pt x="19459" y="25876"/>
                  </a:lnTo>
                  <a:lnTo>
                    <a:pt x="19510" y="25884"/>
                  </a:lnTo>
                  <a:lnTo>
                    <a:pt x="19510" y="25867"/>
                  </a:lnTo>
                  <a:lnTo>
                    <a:pt x="19476" y="25833"/>
                  </a:lnTo>
                  <a:lnTo>
                    <a:pt x="19467" y="25782"/>
                  </a:lnTo>
                  <a:lnTo>
                    <a:pt x="19459" y="25739"/>
                  </a:lnTo>
                  <a:lnTo>
                    <a:pt x="19399" y="25722"/>
                  </a:lnTo>
                  <a:lnTo>
                    <a:pt x="19373" y="25705"/>
                  </a:lnTo>
                  <a:lnTo>
                    <a:pt x="19339" y="25679"/>
                  </a:lnTo>
                  <a:lnTo>
                    <a:pt x="19305" y="25654"/>
                  </a:lnTo>
                  <a:lnTo>
                    <a:pt x="19245" y="25645"/>
                  </a:lnTo>
                  <a:close/>
                  <a:moveTo>
                    <a:pt x="56674" y="26106"/>
                  </a:moveTo>
                  <a:lnTo>
                    <a:pt x="56605" y="26115"/>
                  </a:lnTo>
                  <a:lnTo>
                    <a:pt x="56529" y="26166"/>
                  </a:lnTo>
                  <a:lnTo>
                    <a:pt x="56486" y="26235"/>
                  </a:lnTo>
                  <a:lnTo>
                    <a:pt x="56494" y="26303"/>
                  </a:lnTo>
                  <a:lnTo>
                    <a:pt x="56511" y="26260"/>
                  </a:lnTo>
                  <a:lnTo>
                    <a:pt x="56537" y="26218"/>
                  </a:lnTo>
                  <a:lnTo>
                    <a:pt x="56571" y="26192"/>
                  </a:lnTo>
                  <a:lnTo>
                    <a:pt x="56597" y="26175"/>
                  </a:lnTo>
                  <a:lnTo>
                    <a:pt x="56622" y="26175"/>
                  </a:lnTo>
                  <a:lnTo>
                    <a:pt x="56648" y="26158"/>
                  </a:lnTo>
                  <a:lnTo>
                    <a:pt x="56674" y="26158"/>
                  </a:lnTo>
                  <a:lnTo>
                    <a:pt x="56699" y="26166"/>
                  </a:lnTo>
                  <a:lnTo>
                    <a:pt x="56716" y="26192"/>
                  </a:lnTo>
                  <a:lnTo>
                    <a:pt x="56725" y="26209"/>
                  </a:lnTo>
                  <a:lnTo>
                    <a:pt x="56725" y="26218"/>
                  </a:lnTo>
                  <a:lnTo>
                    <a:pt x="56691" y="26235"/>
                  </a:lnTo>
                  <a:lnTo>
                    <a:pt x="56691" y="26252"/>
                  </a:lnTo>
                  <a:lnTo>
                    <a:pt x="56699" y="26260"/>
                  </a:lnTo>
                  <a:lnTo>
                    <a:pt x="56725" y="26269"/>
                  </a:lnTo>
                  <a:lnTo>
                    <a:pt x="56734" y="26269"/>
                  </a:lnTo>
                  <a:lnTo>
                    <a:pt x="56759" y="26286"/>
                  </a:lnTo>
                  <a:lnTo>
                    <a:pt x="56785" y="26260"/>
                  </a:lnTo>
                  <a:lnTo>
                    <a:pt x="56819" y="26235"/>
                  </a:lnTo>
                  <a:lnTo>
                    <a:pt x="56853" y="26218"/>
                  </a:lnTo>
                  <a:lnTo>
                    <a:pt x="56896" y="26218"/>
                  </a:lnTo>
                  <a:lnTo>
                    <a:pt x="56939" y="26226"/>
                  </a:lnTo>
                  <a:lnTo>
                    <a:pt x="56973" y="26243"/>
                  </a:lnTo>
                  <a:lnTo>
                    <a:pt x="57007" y="26252"/>
                  </a:lnTo>
                  <a:lnTo>
                    <a:pt x="57050" y="26235"/>
                  </a:lnTo>
                  <a:lnTo>
                    <a:pt x="56802" y="26166"/>
                  </a:lnTo>
                  <a:lnTo>
                    <a:pt x="56759" y="26141"/>
                  </a:lnTo>
                  <a:lnTo>
                    <a:pt x="56725" y="26124"/>
                  </a:lnTo>
                  <a:lnTo>
                    <a:pt x="56699" y="26106"/>
                  </a:lnTo>
                  <a:close/>
                  <a:moveTo>
                    <a:pt x="23586" y="26722"/>
                  </a:moveTo>
                  <a:lnTo>
                    <a:pt x="23586" y="26747"/>
                  </a:lnTo>
                  <a:lnTo>
                    <a:pt x="23586" y="26782"/>
                  </a:lnTo>
                  <a:lnTo>
                    <a:pt x="23620" y="26824"/>
                  </a:lnTo>
                  <a:lnTo>
                    <a:pt x="23672" y="26876"/>
                  </a:lnTo>
                  <a:lnTo>
                    <a:pt x="23654" y="26850"/>
                  </a:lnTo>
                  <a:lnTo>
                    <a:pt x="23654" y="26824"/>
                  </a:lnTo>
                  <a:lnTo>
                    <a:pt x="23654" y="26807"/>
                  </a:lnTo>
                  <a:lnTo>
                    <a:pt x="23646" y="26790"/>
                  </a:lnTo>
                  <a:lnTo>
                    <a:pt x="23620" y="26756"/>
                  </a:lnTo>
                  <a:lnTo>
                    <a:pt x="23595" y="26722"/>
                  </a:lnTo>
                  <a:close/>
                  <a:moveTo>
                    <a:pt x="73337" y="26799"/>
                  </a:moveTo>
                  <a:lnTo>
                    <a:pt x="73295" y="26807"/>
                  </a:lnTo>
                  <a:lnTo>
                    <a:pt x="73252" y="26876"/>
                  </a:lnTo>
                  <a:lnTo>
                    <a:pt x="73243" y="26935"/>
                  </a:lnTo>
                  <a:lnTo>
                    <a:pt x="73320" y="26969"/>
                  </a:lnTo>
                  <a:lnTo>
                    <a:pt x="73363" y="26961"/>
                  </a:lnTo>
                  <a:lnTo>
                    <a:pt x="73389" y="26944"/>
                  </a:lnTo>
                  <a:lnTo>
                    <a:pt x="73414" y="26918"/>
                  </a:lnTo>
                  <a:lnTo>
                    <a:pt x="73423" y="26884"/>
                  </a:lnTo>
                  <a:lnTo>
                    <a:pt x="73414" y="26850"/>
                  </a:lnTo>
                  <a:lnTo>
                    <a:pt x="73389" y="26833"/>
                  </a:lnTo>
                  <a:lnTo>
                    <a:pt x="73363" y="26816"/>
                  </a:lnTo>
                  <a:lnTo>
                    <a:pt x="73337" y="26799"/>
                  </a:lnTo>
                  <a:close/>
                  <a:moveTo>
                    <a:pt x="73175" y="27371"/>
                  </a:moveTo>
                  <a:lnTo>
                    <a:pt x="73081" y="27380"/>
                  </a:lnTo>
                  <a:lnTo>
                    <a:pt x="73021" y="27414"/>
                  </a:lnTo>
                  <a:lnTo>
                    <a:pt x="72987" y="27457"/>
                  </a:lnTo>
                  <a:lnTo>
                    <a:pt x="72978" y="27533"/>
                  </a:lnTo>
                  <a:lnTo>
                    <a:pt x="73021" y="27551"/>
                  </a:lnTo>
                  <a:lnTo>
                    <a:pt x="73115" y="27516"/>
                  </a:lnTo>
                  <a:lnTo>
                    <a:pt x="73183" y="27457"/>
                  </a:lnTo>
                  <a:lnTo>
                    <a:pt x="73175" y="27371"/>
                  </a:lnTo>
                  <a:close/>
                  <a:moveTo>
                    <a:pt x="65407" y="27474"/>
                  </a:moveTo>
                  <a:lnTo>
                    <a:pt x="65390" y="27482"/>
                  </a:lnTo>
                  <a:lnTo>
                    <a:pt x="65373" y="27482"/>
                  </a:lnTo>
                  <a:lnTo>
                    <a:pt x="65356" y="27491"/>
                  </a:lnTo>
                  <a:lnTo>
                    <a:pt x="65382" y="27516"/>
                  </a:lnTo>
                  <a:lnTo>
                    <a:pt x="65458" y="27585"/>
                  </a:lnTo>
                  <a:lnTo>
                    <a:pt x="65493" y="27602"/>
                  </a:lnTo>
                  <a:lnTo>
                    <a:pt x="65535" y="27619"/>
                  </a:lnTo>
                  <a:lnTo>
                    <a:pt x="65672" y="27645"/>
                  </a:lnTo>
                  <a:lnTo>
                    <a:pt x="65715" y="27645"/>
                  </a:lnTo>
                  <a:lnTo>
                    <a:pt x="65766" y="27619"/>
                  </a:lnTo>
                  <a:lnTo>
                    <a:pt x="65886" y="27619"/>
                  </a:lnTo>
                  <a:lnTo>
                    <a:pt x="65920" y="27610"/>
                  </a:lnTo>
                  <a:lnTo>
                    <a:pt x="65869" y="27568"/>
                  </a:lnTo>
                  <a:lnTo>
                    <a:pt x="65809" y="27542"/>
                  </a:lnTo>
                  <a:lnTo>
                    <a:pt x="65629" y="27533"/>
                  </a:lnTo>
                  <a:lnTo>
                    <a:pt x="65424" y="27474"/>
                  </a:lnTo>
                  <a:close/>
                  <a:moveTo>
                    <a:pt x="66509" y="27909"/>
                  </a:moveTo>
                  <a:lnTo>
                    <a:pt x="66458" y="27918"/>
                  </a:lnTo>
                  <a:lnTo>
                    <a:pt x="66441" y="27944"/>
                  </a:lnTo>
                  <a:lnTo>
                    <a:pt x="66467" y="27978"/>
                  </a:lnTo>
                  <a:lnTo>
                    <a:pt x="66509" y="27995"/>
                  </a:lnTo>
                  <a:lnTo>
                    <a:pt x="66552" y="28003"/>
                  </a:lnTo>
                  <a:lnTo>
                    <a:pt x="66586" y="27969"/>
                  </a:lnTo>
                  <a:lnTo>
                    <a:pt x="66561" y="27935"/>
                  </a:lnTo>
                  <a:lnTo>
                    <a:pt x="66535" y="27918"/>
                  </a:lnTo>
                  <a:lnTo>
                    <a:pt x="66509" y="27909"/>
                  </a:lnTo>
                  <a:close/>
                  <a:moveTo>
                    <a:pt x="71944" y="27944"/>
                  </a:moveTo>
                  <a:lnTo>
                    <a:pt x="71927" y="27952"/>
                  </a:lnTo>
                  <a:lnTo>
                    <a:pt x="71885" y="27978"/>
                  </a:lnTo>
                  <a:lnTo>
                    <a:pt x="71850" y="28038"/>
                  </a:lnTo>
                  <a:lnTo>
                    <a:pt x="71850" y="28097"/>
                  </a:lnTo>
                  <a:lnTo>
                    <a:pt x="71885" y="28123"/>
                  </a:lnTo>
                  <a:lnTo>
                    <a:pt x="71936" y="28089"/>
                  </a:lnTo>
                  <a:lnTo>
                    <a:pt x="71970" y="28038"/>
                  </a:lnTo>
                  <a:lnTo>
                    <a:pt x="71970" y="27969"/>
                  </a:lnTo>
                  <a:lnTo>
                    <a:pt x="71944" y="27944"/>
                  </a:lnTo>
                  <a:close/>
                  <a:moveTo>
                    <a:pt x="72619" y="27081"/>
                  </a:moveTo>
                  <a:lnTo>
                    <a:pt x="72303" y="27149"/>
                  </a:lnTo>
                  <a:lnTo>
                    <a:pt x="72047" y="27311"/>
                  </a:lnTo>
                  <a:lnTo>
                    <a:pt x="71961" y="27337"/>
                  </a:lnTo>
                  <a:lnTo>
                    <a:pt x="71620" y="27209"/>
                  </a:lnTo>
                  <a:lnTo>
                    <a:pt x="71560" y="27243"/>
                  </a:lnTo>
                  <a:lnTo>
                    <a:pt x="71577" y="27269"/>
                  </a:lnTo>
                  <a:lnTo>
                    <a:pt x="71620" y="27294"/>
                  </a:lnTo>
                  <a:lnTo>
                    <a:pt x="71662" y="27337"/>
                  </a:lnTo>
                  <a:lnTo>
                    <a:pt x="71679" y="27380"/>
                  </a:lnTo>
                  <a:lnTo>
                    <a:pt x="71688" y="27499"/>
                  </a:lnTo>
                  <a:lnTo>
                    <a:pt x="71679" y="27551"/>
                  </a:lnTo>
                  <a:lnTo>
                    <a:pt x="71645" y="27593"/>
                  </a:lnTo>
                  <a:lnTo>
                    <a:pt x="71654" y="27610"/>
                  </a:lnTo>
                  <a:lnTo>
                    <a:pt x="71662" y="27627"/>
                  </a:lnTo>
                  <a:lnTo>
                    <a:pt x="71637" y="27636"/>
                  </a:lnTo>
                  <a:lnTo>
                    <a:pt x="71611" y="27662"/>
                  </a:lnTo>
                  <a:lnTo>
                    <a:pt x="71594" y="27670"/>
                  </a:lnTo>
                  <a:lnTo>
                    <a:pt x="71568" y="27670"/>
                  </a:lnTo>
                  <a:lnTo>
                    <a:pt x="71517" y="27662"/>
                  </a:lnTo>
                  <a:lnTo>
                    <a:pt x="71500" y="27670"/>
                  </a:lnTo>
                  <a:lnTo>
                    <a:pt x="71338" y="27730"/>
                  </a:lnTo>
                  <a:lnTo>
                    <a:pt x="71295" y="27764"/>
                  </a:lnTo>
                  <a:lnTo>
                    <a:pt x="71184" y="27833"/>
                  </a:lnTo>
                  <a:lnTo>
                    <a:pt x="71141" y="27850"/>
                  </a:lnTo>
                  <a:lnTo>
                    <a:pt x="71098" y="27858"/>
                  </a:lnTo>
                  <a:lnTo>
                    <a:pt x="70774" y="27961"/>
                  </a:lnTo>
                  <a:lnTo>
                    <a:pt x="70645" y="28029"/>
                  </a:lnTo>
                  <a:lnTo>
                    <a:pt x="70628" y="28021"/>
                  </a:lnTo>
                  <a:lnTo>
                    <a:pt x="70603" y="28038"/>
                  </a:lnTo>
                  <a:lnTo>
                    <a:pt x="70483" y="27995"/>
                  </a:lnTo>
                  <a:lnTo>
                    <a:pt x="70457" y="28021"/>
                  </a:lnTo>
                  <a:lnTo>
                    <a:pt x="70483" y="28106"/>
                  </a:lnTo>
                  <a:lnTo>
                    <a:pt x="70500" y="28123"/>
                  </a:lnTo>
                  <a:lnTo>
                    <a:pt x="70492" y="28149"/>
                  </a:lnTo>
                  <a:lnTo>
                    <a:pt x="70475" y="28200"/>
                  </a:lnTo>
                  <a:lnTo>
                    <a:pt x="70483" y="28260"/>
                  </a:lnTo>
                  <a:lnTo>
                    <a:pt x="70500" y="28294"/>
                  </a:lnTo>
                  <a:lnTo>
                    <a:pt x="70517" y="28303"/>
                  </a:lnTo>
                  <a:lnTo>
                    <a:pt x="70543" y="28303"/>
                  </a:lnTo>
                  <a:lnTo>
                    <a:pt x="70569" y="28294"/>
                  </a:lnTo>
                  <a:lnTo>
                    <a:pt x="70594" y="28277"/>
                  </a:lnTo>
                  <a:lnTo>
                    <a:pt x="70611" y="28260"/>
                  </a:lnTo>
                  <a:lnTo>
                    <a:pt x="70620" y="28243"/>
                  </a:lnTo>
                  <a:lnTo>
                    <a:pt x="70645" y="28243"/>
                  </a:lnTo>
                  <a:lnTo>
                    <a:pt x="70671" y="28251"/>
                  </a:lnTo>
                  <a:lnTo>
                    <a:pt x="70688" y="28251"/>
                  </a:lnTo>
                  <a:lnTo>
                    <a:pt x="70714" y="28243"/>
                  </a:lnTo>
                  <a:lnTo>
                    <a:pt x="70757" y="28217"/>
                  </a:lnTo>
                  <a:lnTo>
                    <a:pt x="70859" y="28183"/>
                  </a:lnTo>
                  <a:lnTo>
                    <a:pt x="71013" y="28174"/>
                  </a:lnTo>
                  <a:lnTo>
                    <a:pt x="71047" y="28149"/>
                  </a:lnTo>
                  <a:lnTo>
                    <a:pt x="71133" y="28089"/>
                  </a:lnTo>
                  <a:lnTo>
                    <a:pt x="71269" y="28029"/>
                  </a:lnTo>
                  <a:lnTo>
                    <a:pt x="71397" y="27935"/>
                  </a:lnTo>
                  <a:lnTo>
                    <a:pt x="71449" y="27918"/>
                  </a:lnTo>
                  <a:lnTo>
                    <a:pt x="71500" y="27901"/>
                  </a:lnTo>
                  <a:lnTo>
                    <a:pt x="71603" y="27918"/>
                  </a:lnTo>
                  <a:lnTo>
                    <a:pt x="71654" y="27918"/>
                  </a:lnTo>
                  <a:lnTo>
                    <a:pt x="71705" y="27892"/>
                  </a:lnTo>
                  <a:lnTo>
                    <a:pt x="71748" y="27858"/>
                  </a:lnTo>
                  <a:lnTo>
                    <a:pt x="71910" y="27773"/>
                  </a:lnTo>
                  <a:lnTo>
                    <a:pt x="71970" y="27824"/>
                  </a:lnTo>
                  <a:lnTo>
                    <a:pt x="72021" y="27875"/>
                  </a:lnTo>
                  <a:lnTo>
                    <a:pt x="72073" y="27901"/>
                  </a:lnTo>
                  <a:lnTo>
                    <a:pt x="72149" y="27858"/>
                  </a:lnTo>
                  <a:lnTo>
                    <a:pt x="72261" y="27747"/>
                  </a:lnTo>
                  <a:lnTo>
                    <a:pt x="72286" y="27730"/>
                  </a:lnTo>
                  <a:lnTo>
                    <a:pt x="72303" y="27704"/>
                  </a:lnTo>
                  <a:lnTo>
                    <a:pt x="72397" y="27662"/>
                  </a:lnTo>
                  <a:lnTo>
                    <a:pt x="72414" y="27636"/>
                  </a:lnTo>
                  <a:lnTo>
                    <a:pt x="72431" y="27602"/>
                  </a:lnTo>
                  <a:lnTo>
                    <a:pt x="72534" y="27499"/>
                  </a:lnTo>
                  <a:lnTo>
                    <a:pt x="72560" y="27457"/>
                  </a:lnTo>
                  <a:lnTo>
                    <a:pt x="72611" y="27337"/>
                  </a:lnTo>
                  <a:lnTo>
                    <a:pt x="72671" y="27286"/>
                  </a:lnTo>
                  <a:lnTo>
                    <a:pt x="72816" y="27251"/>
                  </a:lnTo>
                  <a:lnTo>
                    <a:pt x="72893" y="27209"/>
                  </a:lnTo>
                  <a:lnTo>
                    <a:pt x="72876" y="27157"/>
                  </a:lnTo>
                  <a:lnTo>
                    <a:pt x="72825" y="27115"/>
                  </a:lnTo>
                  <a:lnTo>
                    <a:pt x="72765" y="27089"/>
                  </a:lnTo>
                  <a:lnTo>
                    <a:pt x="72713" y="27081"/>
                  </a:lnTo>
                  <a:close/>
                  <a:moveTo>
                    <a:pt x="67270" y="28251"/>
                  </a:moveTo>
                  <a:lnTo>
                    <a:pt x="67227" y="28260"/>
                  </a:lnTo>
                  <a:lnTo>
                    <a:pt x="67193" y="28294"/>
                  </a:lnTo>
                  <a:lnTo>
                    <a:pt x="67167" y="28328"/>
                  </a:lnTo>
                  <a:lnTo>
                    <a:pt x="67219" y="28405"/>
                  </a:lnTo>
                  <a:lnTo>
                    <a:pt x="67296" y="28439"/>
                  </a:lnTo>
                  <a:lnTo>
                    <a:pt x="67492" y="28456"/>
                  </a:lnTo>
                  <a:lnTo>
                    <a:pt x="67518" y="28439"/>
                  </a:lnTo>
                  <a:lnTo>
                    <a:pt x="67526" y="28405"/>
                  </a:lnTo>
                  <a:lnTo>
                    <a:pt x="67526" y="28379"/>
                  </a:lnTo>
                  <a:lnTo>
                    <a:pt x="67509" y="28362"/>
                  </a:lnTo>
                  <a:lnTo>
                    <a:pt x="67492" y="28354"/>
                  </a:lnTo>
                  <a:lnTo>
                    <a:pt x="67484" y="28328"/>
                  </a:lnTo>
                  <a:lnTo>
                    <a:pt x="67484" y="28303"/>
                  </a:lnTo>
                  <a:lnTo>
                    <a:pt x="67484" y="28285"/>
                  </a:lnTo>
                  <a:lnTo>
                    <a:pt x="67449" y="28277"/>
                  </a:lnTo>
                  <a:lnTo>
                    <a:pt x="67355" y="28268"/>
                  </a:lnTo>
                  <a:lnTo>
                    <a:pt x="67321" y="28251"/>
                  </a:lnTo>
                  <a:close/>
                  <a:moveTo>
                    <a:pt x="68620" y="28901"/>
                  </a:moveTo>
                  <a:lnTo>
                    <a:pt x="68595" y="28909"/>
                  </a:lnTo>
                  <a:lnTo>
                    <a:pt x="68586" y="28926"/>
                  </a:lnTo>
                  <a:lnTo>
                    <a:pt x="68577" y="28961"/>
                  </a:lnTo>
                  <a:lnTo>
                    <a:pt x="68577" y="28986"/>
                  </a:lnTo>
                  <a:lnTo>
                    <a:pt x="68577" y="29012"/>
                  </a:lnTo>
                  <a:lnTo>
                    <a:pt x="68586" y="29046"/>
                  </a:lnTo>
                  <a:lnTo>
                    <a:pt x="68595" y="29063"/>
                  </a:lnTo>
                  <a:lnTo>
                    <a:pt x="68620" y="29080"/>
                  </a:lnTo>
                  <a:lnTo>
                    <a:pt x="68654" y="29089"/>
                  </a:lnTo>
                  <a:lnTo>
                    <a:pt x="68663" y="29089"/>
                  </a:lnTo>
                  <a:lnTo>
                    <a:pt x="68714" y="28986"/>
                  </a:lnTo>
                  <a:lnTo>
                    <a:pt x="68706" y="28961"/>
                  </a:lnTo>
                  <a:lnTo>
                    <a:pt x="68697" y="28952"/>
                  </a:lnTo>
                  <a:lnTo>
                    <a:pt x="68680" y="28935"/>
                  </a:lnTo>
                  <a:lnTo>
                    <a:pt x="68663" y="28926"/>
                  </a:lnTo>
                  <a:lnTo>
                    <a:pt x="68637" y="28901"/>
                  </a:lnTo>
                  <a:close/>
                  <a:moveTo>
                    <a:pt x="70543" y="29003"/>
                  </a:moveTo>
                  <a:lnTo>
                    <a:pt x="70517" y="29020"/>
                  </a:lnTo>
                  <a:lnTo>
                    <a:pt x="70500" y="29029"/>
                  </a:lnTo>
                  <a:lnTo>
                    <a:pt x="70492" y="29046"/>
                  </a:lnTo>
                  <a:lnTo>
                    <a:pt x="70500" y="29072"/>
                  </a:lnTo>
                  <a:lnTo>
                    <a:pt x="70509" y="29089"/>
                  </a:lnTo>
                  <a:lnTo>
                    <a:pt x="70526" y="29097"/>
                  </a:lnTo>
                  <a:lnTo>
                    <a:pt x="70551" y="29097"/>
                  </a:lnTo>
                  <a:lnTo>
                    <a:pt x="70577" y="29080"/>
                  </a:lnTo>
                  <a:lnTo>
                    <a:pt x="70569" y="29072"/>
                  </a:lnTo>
                  <a:lnTo>
                    <a:pt x="70577" y="29055"/>
                  </a:lnTo>
                  <a:lnTo>
                    <a:pt x="70569" y="29012"/>
                  </a:lnTo>
                  <a:lnTo>
                    <a:pt x="70543" y="29003"/>
                  </a:lnTo>
                  <a:close/>
                  <a:moveTo>
                    <a:pt x="68714" y="29952"/>
                  </a:moveTo>
                  <a:lnTo>
                    <a:pt x="68654" y="29969"/>
                  </a:lnTo>
                  <a:lnTo>
                    <a:pt x="68620" y="29986"/>
                  </a:lnTo>
                  <a:lnTo>
                    <a:pt x="68637" y="30012"/>
                  </a:lnTo>
                  <a:lnTo>
                    <a:pt x="68671" y="30029"/>
                  </a:lnTo>
                  <a:lnTo>
                    <a:pt x="68706" y="30037"/>
                  </a:lnTo>
                  <a:lnTo>
                    <a:pt x="68731" y="30020"/>
                  </a:lnTo>
                  <a:lnTo>
                    <a:pt x="68723" y="29969"/>
                  </a:lnTo>
                  <a:lnTo>
                    <a:pt x="68714" y="29952"/>
                  </a:lnTo>
                  <a:close/>
                  <a:moveTo>
                    <a:pt x="69902" y="30037"/>
                  </a:moveTo>
                  <a:lnTo>
                    <a:pt x="69868" y="30046"/>
                  </a:lnTo>
                  <a:lnTo>
                    <a:pt x="69825" y="30071"/>
                  </a:lnTo>
                  <a:lnTo>
                    <a:pt x="69834" y="30097"/>
                  </a:lnTo>
                  <a:lnTo>
                    <a:pt x="69842" y="30114"/>
                  </a:lnTo>
                  <a:lnTo>
                    <a:pt x="69842" y="30123"/>
                  </a:lnTo>
                  <a:lnTo>
                    <a:pt x="69859" y="30123"/>
                  </a:lnTo>
                  <a:lnTo>
                    <a:pt x="69876" y="30140"/>
                  </a:lnTo>
                  <a:lnTo>
                    <a:pt x="69893" y="30131"/>
                  </a:lnTo>
                  <a:lnTo>
                    <a:pt x="69911" y="30131"/>
                  </a:lnTo>
                  <a:lnTo>
                    <a:pt x="69928" y="30114"/>
                  </a:lnTo>
                  <a:lnTo>
                    <a:pt x="69919" y="30080"/>
                  </a:lnTo>
                  <a:lnTo>
                    <a:pt x="69919" y="30054"/>
                  </a:lnTo>
                  <a:lnTo>
                    <a:pt x="69902" y="30037"/>
                  </a:lnTo>
                  <a:close/>
                  <a:moveTo>
                    <a:pt x="58955" y="29106"/>
                  </a:moveTo>
                  <a:lnTo>
                    <a:pt x="58921" y="29123"/>
                  </a:lnTo>
                  <a:lnTo>
                    <a:pt x="58904" y="29157"/>
                  </a:lnTo>
                  <a:lnTo>
                    <a:pt x="58878" y="29285"/>
                  </a:lnTo>
                  <a:lnTo>
                    <a:pt x="58878" y="29328"/>
                  </a:lnTo>
                  <a:lnTo>
                    <a:pt x="58887" y="29354"/>
                  </a:lnTo>
                  <a:lnTo>
                    <a:pt x="58930" y="29431"/>
                  </a:lnTo>
                  <a:lnTo>
                    <a:pt x="58964" y="29525"/>
                  </a:lnTo>
                  <a:lnTo>
                    <a:pt x="58981" y="29627"/>
                  </a:lnTo>
                  <a:lnTo>
                    <a:pt x="58947" y="29704"/>
                  </a:lnTo>
                  <a:lnTo>
                    <a:pt x="58904" y="29798"/>
                  </a:lnTo>
                  <a:lnTo>
                    <a:pt x="58921" y="29866"/>
                  </a:lnTo>
                  <a:lnTo>
                    <a:pt x="59024" y="29986"/>
                  </a:lnTo>
                  <a:lnTo>
                    <a:pt x="59075" y="30063"/>
                  </a:lnTo>
                  <a:lnTo>
                    <a:pt x="59109" y="30148"/>
                  </a:lnTo>
                  <a:lnTo>
                    <a:pt x="59143" y="30234"/>
                  </a:lnTo>
                  <a:lnTo>
                    <a:pt x="59152" y="30311"/>
                  </a:lnTo>
                  <a:lnTo>
                    <a:pt x="59229" y="30200"/>
                  </a:lnTo>
                  <a:lnTo>
                    <a:pt x="59246" y="30140"/>
                  </a:lnTo>
                  <a:lnTo>
                    <a:pt x="59280" y="29849"/>
                  </a:lnTo>
                  <a:lnTo>
                    <a:pt x="59289" y="29610"/>
                  </a:lnTo>
                  <a:lnTo>
                    <a:pt x="59272" y="29456"/>
                  </a:lnTo>
                  <a:lnTo>
                    <a:pt x="59229" y="29328"/>
                  </a:lnTo>
                  <a:lnTo>
                    <a:pt x="59126" y="29234"/>
                  </a:lnTo>
                  <a:lnTo>
                    <a:pt x="59152" y="29225"/>
                  </a:lnTo>
                  <a:lnTo>
                    <a:pt x="59229" y="29234"/>
                  </a:lnTo>
                  <a:lnTo>
                    <a:pt x="59246" y="29225"/>
                  </a:lnTo>
                  <a:lnTo>
                    <a:pt x="59263" y="29200"/>
                  </a:lnTo>
                  <a:lnTo>
                    <a:pt x="59254" y="29183"/>
                  </a:lnTo>
                  <a:lnTo>
                    <a:pt x="59229" y="29157"/>
                  </a:lnTo>
                  <a:lnTo>
                    <a:pt x="59220" y="29123"/>
                  </a:lnTo>
                  <a:lnTo>
                    <a:pt x="59203" y="29106"/>
                  </a:lnTo>
                  <a:lnTo>
                    <a:pt x="59109" y="29149"/>
                  </a:lnTo>
                  <a:lnTo>
                    <a:pt x="59041" y="29114"/>
                  </a:lnTo>
                  <a:lnTo>
                    <a:pt x="59007" y="29114"/>
                  </a:lnTo>
                  <a:lnTo>
                    <a:pt x="58955" y="29106"/>
                  </a:lnTo>
                  <a:close/>
                  <a:moveTo>
                    <a:pt x="25603" y="30123"/>
                  </a:moveTo>
                  <a:lnTo>
                    <a:pt x="25586" y="30131"/>
                  </a:lnTo>
                  <a:lnTo>
                    <a:pt x="25526" y="30191"/>
                  </a:lnTo>
                  <a:lnTo>
                    <a:pt x="25492" y="30277"/>
                  </a:lnTo>
                  <a:lnTo>
                    <a:pt x="25483" y="30388"/>
                  </a:lnTo>
                  <a:lnTo>
                    <a:pt x="25492" y="30447"/>
                  </a:lnTo>
                  <a:lnTo>
                    <a:pt x="25492" y="30465"/>
                  </a:lnTo>
                  <a:lnTo>
                    <a:pt x="25509" y="30499"/>
                  </a:lnTo>
                  <a:lnTo>
                    <a:pt x="25543" y="30516"/>
                  </a:lnTo>
                  <a:lnTo>
                    <a:pt x="25586" y="30550"/>
                  </a:lnTo>
                  <a:lnTo>
                    <a:pt x="25620" y="30559"/>
                  </a:lnTo>
                  <a:lnTo>
                    <a:pt x="25646" y="30550"/>
                  </a:lnTo>
                  <a:lnTo>
                    <a:pt x="25654" y="30524"/>
                  </a:lnTo>
                  <a:lnTo>
                    <a:pt x="25620" y="30524"/>
                  </a:lnTo>
                  <a:lnTo>
                    <a:pt x="25603" y="30516"/>
                  </a:lnTo>
                  <a:lnTo>
                    <a:pt x="25594" y="30499"/>
                  </a:lnTo>
                  <a:lnTo>
                    <a:pt x="25594" y="30482"/>
                  </a:lnTo>
                  <a:lnTo>
                    <a:pt x="25603" y="30447"/>
                  </a:lnTo>
                  <a:lnTo>
                    <a:pt x="25620" y="30413"/>
                  </a:lnTo>
                  <a:lnTo>
                    <a:pt x="25620" y="30396"/>
                  </a:lnTo>
                  <a:lnTo>
                    <a:pt x="25603" y="30396"/>
                  </a:lnTo>
                  <a:lnTo>
                    <a:pt x="25586" y="30388"/>
                  </a:lnTo>
                  <a:lnTo>
                    <a:pt x="25543" y="30345"/>
                  </a:lnTo>
                  <a:lnTo>
                    <a:pt x="25517" y="30294"/>
                  </a:lnTo>
                  <a:lnTo>
                    <a:pt x="25526" y="30242"/>
                  </a:lnTo>
                  <a:lnTo>
                    <a:pt x="25552" y="30200"/>
                  </a:lnTo>
                  <a:lnTo>
                    <a:pt x="25577" y="30157"/>
                  </a:lnTo>
                  <a:lnTo>
                    <a:pt x="25603" y="30123"/>
                  </a:lnTo>
                  <a:close/>
                  <a:moveTo>
                    <a:pt x="25492" y="30541"/>
                  </a:moveTo>
                  <a:lnTo>
                    <a:pt x="25475" y="30559"/>
                  </a:lnTo>
                  <a:lnTo>
                    <a:pt x="25449" y="30584"/>
                  </a:lnTo>
                  <a:lnTo>
                    <a:pt x="25389" y="30653"/>
                  </a:lnTo>
                  <a:lnTo>
                    <a:pt x="25364" y="30695"/>
                  </a:lnTo>
                  <a:lnTo>
                    <a:pt x="25381" y="30755"/>
                  </a:lnTo>
                  <a:lnTo>
                    <a:pt x="25415" y="30789"/>
                  </a:lnTo>
                  <a:lnTo>
                    <a:pt x="25458" y="30832"/>
                  </a:lnTo>
                  <a:lnTo>
                    <a:pt x="25483" y="30841"/>
                  </a:lnTo>
                  <a:lnTo>
                    <a:pt x="25500" y="30806"/>
                  </a:lnTo>
                  <a:lnTo>
                    <a:pt x="25552" y="30815"/>
                  </a:lnTo>
                  <a:lnTo>
                    <a:pt x="25740" y="30917"/>
                  </a:lnTo>
                  <a:lnTo>
                    <a:pt x="25774" y="30943"/>
                  </a:lnTo>
                  <a:lnTo>
                    <a:pt x="25791" y="30952"/>
                  </a:lnTo>
                  <a:lnTo>
                    <a:pt x="25808" y="30935"/>
                  </a:lnTo>
                  <a:lnTo>
                    <a:pt x="25825" y="30900"/>
                  </a:lnTo>
                  <a:lnTo>
                    <a:pt x="25825" y="30892"/>
                  </a:lnTo>
                  <a:lnTo>
                    <a:pt x="25791" y="30866"/>
                  </a:lnTo>
                  <a:lnTo>
                    <a:pt x="25774" y="30866"/>
                  </a:lnTo>
                  <a:lnTo>
                    <a:pt x="25757" y="30875"/>
                  </a:lnTo>
                  <a:lnTo>
                    <a:pt x="25757" y="30883"/>
                  </a:lnTo>
                  <a:lnTo>
                    <a:pt x="25765" y="30883"/>
                  </a:lnTo>
                  <a:lnTo>
                    <a:pt x="25765" y="30892"/>
                  </a:lnTo>
                  <a:lnTo>
                    <a:pt x="25740" y="30892"/>
                  </a:lnTo>
                  <a:lnTo>
                    <a:pt x="25722" y="30883"/>
                  </a:lnTo>
                  <a:lnTo>
                    <a:pt x="25714" y="30858"/>
                  </a:lnTo>
                  <a:lnTo>
                    <a:pt x="25705" y="30841"/>
                  </a:lnTo>
                  <a:lnTo>
                    <a:pt x="25705" y="30832"/>
                  </a:lnTo>
                  <a:lnTo>
                    <a:pt x="25680" y="30841"/>
                  </a:lnTo>
                  <a:lnTo>
                    <a:pt x="25654" y="30841"/>
                  </a:lnTo>
                  <a:lnTo>
                    <a:pt x="25620" y="30815"/>
                  </a:lnTo>
                  <a:lnTo>
                    <a:pt x="25560" y="30747"/>
                  </a:lnTo>
                  <a:lnTo>
                    <a:pt x="25534" y="30747"/>
                  </a:lnTo>
                  <a:lnTo>
                    <a:pt x="25517" y="30729"/>
                  </a:lnTo>
                  <a:lnTo>
                    <a:pt x="25509" y="30712"/>
                  </a:lnTo>
                  <a:lnTo>
                    <a:pt x="25483" y="30712"/>
                  </a:lnTo>
                  <a:lnTo>
                    <a:pt x="25466" y="30695"/>
                  </a:lnTo>
                  <a:lnTo>
                    <a:pt x="25449" y="30678"/>
                  </a:lnTo>
                  <a:lnTo>
                    <a:pt x="25440" y="30653"/>
                  </a:lnTo>
                  <a:lnTo>
                    <a:pt x="25483" y="30593"/>
                  </a:lnTo>
                  <a:lnTo>
                    <a:pt x="25500" y="30559"/>
                  </a:lnTo>
                  <a:lnTo>
                    <a:pt x="25492" y="30541"/>
                  </a:lnTo>
                  <a:close/>
                  <a:moveTo>
                    <a:pt x="26210" y="30892"/>
                  </a:moveTo>
                  <a:lnTo>
                    <a:pt x="26175" y="30917"/>
                  </a:lnTo>
                  <a:lnTo>
                    <a:pt x="26175" y="30952"/>
                  </a:lnTo>
                  <a:lnTo>
                    <a:pt x="26201" y="30986"/>
                  </a:lnTo>
                  <a:lnTo>
                    <a:pt x="26227" y="30994"/>
                  </a:lnTo>
                  <a:lnTo>
                    <a:pt x="26244" y="30986"/>
                  </a:lnTo>
                  <a:lnTo>
                    <a:pt x="26269" y="30960"/>
                  </a:lnTo>
                  <a:lnTo>
                    <a:pt x="26269" y="30926"/>
                  </a:lnTo>
                  <a:lnTo>
                    <a:pt x="26244" y="30900"/>
                  </a:lnTo>
                  <a:lnTo>
                    <a:pt x="26210" y="30892"/>
                  </a:lnTo>
                  <a:close/>
                  <a:moveTo>
                    <a:pt x="26380" y="30798"/>
                  </a:moveTo>
                  <a:lnTo>
                    <a:pt x="26363" y="30806"/>
                  </a:lnTo>
                  <a:lnTo>
                    <a:pt x="26346" y="30823"/>
                  </a:lnTo>
                  <a:lnTo>
                    <a:pt x="26346" y="30858"/>
                  </a:lnTo>
                  <a:lnTo>
                    <a:pt x="26346" y="30875"/>
                  </a:lnTo>
                  <a:lnTo>
                    <a:pt x="26346" y="30952"/>
                  </a:lnTo>
                  <a:lnTo>
                    <a:pt x="26363" y="30977"/>
                  </a:lnTo>
                  <a:lnTo>
                    <a:pt x="26380" y="30986"/>
                  </a:lnTo>
                  <a:lnTo>
                    <a:pt x="26406" y="31029"/>
                  </a:lnTo>
                  <a:lnTo>
                    <a:pt x="26415" y="31003"/>
                  </a:lnTo>
                  <a:lnTo>
                    <a:pt x="26398" y="30935"/>
                  </a:lnTo>
                  <a:lnTo>
                    <a:pt x="26380" y="30900"/>
                  </a:lnTo>
                  <a:lnTo>
                    <a:pt x="26389" y="30900"/>
                  </a:lnTo>
                  <a:lnTo>
                    <a:pt x="26389" y="30892"/>
                  </a:lnTo>
                  <a:lnTo>
                    <a:pt x="26380" y="30875"/>
                  </a:lnTo>
                  <a:lnTo>
                    <a:pt x="26380" y="30866"/>
                  </a:lnTo>
                  <a:lnTo>
                    <a:pt x="26398" y="30875"/>
                  </a:lnTo>
                  <a:lnTo>
                    <a:pt x="26406" y="30875"/>
                  </a:lnTo>
                  <a:lnTo>
                    <a:pt x="26415" y="30858"/>
                  </a:lnTo>
                  <a:lnTo>
                    <a:pt x="26415" y="30832"/>
                  </a:lnTo>
                  <a:lnTo>
                    <a:pt x="26406" y="30806"/>
                  </a:lnTo>
                  <a:lnTo>
                    <a:pt x="26380" y="30798"/>
                  </a:lnTo>
                  <a:close/>
                  <a:moveTo>
                    <a:pt x="25885" y="30892"/>
                  </a:moveTo>
                  <a:lnTo>
                    <a:pt x="25851" y="30900"/>
                  </a:lnTo>
                  <a:lnTo>
                    <a:pt x="25825" y="30935"/>
                  </a:lnTo>
                  <a:lnTo>
                    <a:pt x="25825" y="30960"/>
                  </a:lnTo>
                  <a:lnTo>
                    <a:pt x="25842" y="30960"/>
                  </a:lnTo>
                  <a:lnTo>
                    <a:pt x="25851" y="30943"/>
                  </a:lnTo>
                  <a:lnTo>
                    <a:pt x="25868" y="30935"/>
                  </a:lnTo>
                  <a:lnTo>
                    <a:pt x="25910" y="30935"/>
                  </a:lnTo>
                  <a:lnTo>
                    <a:pt x="25953" y="30960"/>
                  </a:lnTo>
                  <a:lnTo>
                    <a:pt x="25970" y="30986"/>
                  </a:lnTo>
                  <a:lnTo>
                    <a:pt x="25970" y="30994"/>
                  </a:lnTo>
                  <a:lnTo>
                    <a:pt x="25962" y="30994"/>
                  </a:lnTo>
                  <a:lnTo>
                    <a:pt x="25970" y="31003"/>
                  </a:lnTo>
                  <a:lnTo>
                    <a:pt x="26004" y="31011"/>
                  </a:lnTo>
                  <a:lnTo>
                    <a:pt x="26022" y="31011"/>
                  </a:lnTo>
                  <a:lnTo>
                    <a:pt x="26030" y="31046"/>
                  </a:lnTo>
                  <a:lnTo>
                    <a:pt x="26039" y="31063"/>
                  </a:lnTo>
                  <a:lnTo>
                    <a:pt x="26047" y="31063"/>
                  </a:lnTo>
                  <a:lnTo>
                    <a:pt x="26064" y="31071"/>
                  </a:lnTo>
                  <a:lnTo>
                    <a:pt x="26081" y="31088"/>
                  </a:lnTo>
                  <a:lnTo>
                    <a:pt x="26107" y="31114"/>
                  </a:lnTo>
                  <a:lnTo>
                    <a:pt x="26150" y="31114"/>
                  </a:lnTo>
                  <a:lnTo>
                    <a:pt x="26167" y="31123"/>
                  </a:lnTo>
                  <a:lnTo>
                    <a:pt x="26184" y="31148"/>
                  </a:lnTo>
                  <a:lnTo>
                    <a:pt x="26192" y="31165"/>
                  </a:lnTo>
                  <a:lnTo>
                    <a:pt x="26218" y="31174"/>
                  </a:lnTo>
                  <a:lnTo>
                    <a:pt x="26252" y="31191"/>
                  </a:lnTo>
                  <a:lnTo>
                    <a:pt x="26286" y="31225"/>
                  </a:lnTo>
                  <a:lnTo>
                    <a:pt x="26295" y="31225"/>
                  </a:lnTo>
                  <a:lnTo>
                    <a:pt x="26295" y="31217"/>
                  </a:lnTo>
                  <a:lnTo>
                    <a:pt x="26304" y="31208"/>
                  </a:lnTo>
                  <a:lnTo>
                    <a:pt x="26312" y="31199"/>
                  </a:lnTo>
                  <a:lnTo>
                    <a:pt x="26286" y="31174"/>
                  </a:lnTo>
                  <a:lnTo>
                    <a:pt x="26201" y="31105"/>
                  </a:lnTo>
                  <a:lnTo>
                    <a:pt x="26150" y="31071"/>
                  </a:lnTo>
                  <a:lnTo>
                    <a:pt x="26107" y="31063"/>
                  </a:lnTo>
                  <a:lnTo>
                    <a:pt x="26073" y="31037"/>
                  </a:lnTo>
                  <a:lnTo>
                    <a:pt x="26064" y="31003"/>
                  </a:lnTo>
                  <a:lnTo>
                    <a:pt x="26047" y="30986"/>
                  </a:lnTo>
                  <a:lnTo>
                    <a:pt x="25928" y="30909"/>
                  </a:lnTo>
                  <a:lnTo>
                    <a:pt x="25885" y="30892"/>
                  </a:lnTo>
                  <a:close/>
                  <a:moveTo>
                    <a:pt x="26492" y="31140"/>
                  </a:moveTo>
                  <a:lnTo>
                    <a:pt x="26474" y="31165"/>
                  </a:lnTo>
                  <a:lnTo>
                    <a:pt x="26457" y="31217"/>
                  </a:lnTo>
                  <a:lnTo>
                    <a:pt x="26457" y="31234"/>
                  </a:lnTo>
                  <a:lnTo>
                    <a:pt x="26483" y="31217"/>
                  </a:lnTo>
                  <a:lnTo>
                    <a:pt x="26509" y="31217"/>
                  </a:lnTo>
                  <a:lnTo>
                    <a:pt x="26517" y="31251"/>
                  </a:lnTo>
                  <a:lnTo>
                    <a:pt x="26534" y="31276"/>
                  </a:lnTo>
                  <a:lnTo>
                    <a:pt x="26568" y="31268"/>
                  </a:lnTo>
                  <a:lnTo>
                    <a:pt x="26586" y="31268"/>
                  </a:lnTo>
                  <a:lnTo>
                    <a:pt x="26586" y="31285"/>
                  </a:lnTo>
                  <a:lnTo>
                    <a:pt x="26594" y="31311"/>
                  </a:lnTo>
                  <a:lnTo>
                    <a:pt x="26645" y="31345"/>
                  </a:lnTo>
                  <a:lnTo>
                    <a:pt x="26662" y="31345"/>
                  </a:lnTo>
                  <a:lnTo>
                    <a:pt x="26654" y="31328"/>
                  </a:lnTo>
                  <a:lnTo>
                    <a:pt x="26654" y="31319"/>
                  </a:lnTo>
                  <a:lnTo>
                    <a:pt x="26671" y="31319"/>
                  </a:lnTo>
                  <a:lnTo>
                    <a:pt x="26688" y="31328"/>
                  </a:lnTo>
                  <a:lnTo>
                    <a:pt x="26680" y="31311"/>
                  </a:lnTo>
                  <a:lnTo>
                    <a:pt x="26654" y="31293"/>
                  </a:lnTo>
                  <a:lnTo>
                    <a:pt x="26637" y="31208"/>
                  </a:lnTo>
                  <a:lnTo>
                    <a:pt x="26628" y="31191"/>
                  </a:lnTo>
                  <a:lnTo>
                    <a:pt x="26628" y="31208"/>
                  </a:lnTo>
                  <a:lnTo>
                    <a:pt x="26611" y="31208"/>
                  </a:lnTo>
                  <a:lnTo>
                    <a:pt x="26586" y="31157"/>
                  </a:lnTo>
                  <a:lnTo>
                    <a:pt x="26560" y="31140"/>
                  </a:lnTo>
                  <a:close/>
                  <a:moveTo>
                    <a:pt x="26056" y="31088"/>
                  </a:moveTo>
                  <a:lnTo>
                    <a:pt x="26047" y="31105"/>
                  </a:lnTo>
                  <a:lnTo>
                    <a:pt x="26081" y="31148"/>
                  </a:lnTo>
                  <a:lnTo>
                    <a:pt x="26098" y="31174"/>
                  </a:lnTo>
                  <a:lnTo>
                    <a:pt x="26107" y="31191"/>
                  </a:lnTo>
                  <a:lnTo>
                    <a:pt x="26098" y="31191"/>
                  </a:lnTo>
                  <a:lnTo>
                    <a:pt x="26098" y="31199"/>
                  </a:lnTo>
                  <a:lnTo>
                    <a:pt x="26107" y="31217"/>
                  </a:lnTo>
                  <a:lnTo>
                    <a:pt x="26116" y="31225"/>
                  </a:lnTo>
                  <a:lnTo>
                    <a:pt x="26210" y="31328"/>
                  </a:lnTo>
                  <a:lnTo>
                    <a:pt x="26252" y="31362"/>
                  </a:lnTo>
                  <a:lnTo>
                    <a:pt x="26295" y="31413"/>
                  </a:lnTo>
                  <a:lnTo>
                    <a:pt x="26346" y="31447"/>
                  </a:lnTo>
                  <a:lnTo>
                    <a:pt x="26380" y="31422"/>
                  </a:lnTo>
                  <a:lnTo>
                    <a:pt x="26406" y="31370"/>
                  </a:lnTo>
                  <a:lnTo>
                    <a:pt x="26432" y="31345"/>
                  </a:lnTo>
                  <a:lnTo>
                    <a:pt x="26449" y="31328"/>
                  </a:lnTo>
                  <a:lnTo>
                    <a:pt x="26500" y="31302"/>
                  </a:lnTo>
                  <a:lnTo>
                    <a:pt x="26492" y="31293"/>
                  </a:lnTo>
                  <a:lnTo>
                    <a:pt x="26449" y="31293"/>
                  </a:lnTo>
                  <a:lnTo>
                    <a:pt x="26415" y="31319"/>
                  </a:lnTo>
                  <a:lnTo>
                    <a:pt x="26389" y="31353"/>
                  </a:lnTo>
                  <a:lnTo>
                    <a:pt x="26355" y="31362"/>
                  </a:lnTo>
                  <a:lnTo>
                    <a:pt x="26338" y="31328"/>
                  </a:lnTo>
                  <a:lnTo>
                    <a:pt x="26346" y="31293"/>
                  </a:lnTo>
                  <a:lnTo>
                    <a:pt x="26398" y="31293"/>
                  </a:lnTo>
                  <a:lnTo>
                    <a:pt x="26389" y="31276"/>
                  </a:lnTo>
                  <a:lnTo>
                    <a:pt x="26363" y="31259"/>
                  </a:lnTo>
                  <a:lnTo>
                    <a:pt x="26329" y="31259"/>
                  </a:lnTo>
                  <a:lnTo>
                    <a:pt x="26295" y="31242"/>
                  </a:lnTo>
                  <a:lnTo>
                    <a:pt x="26210" y="31208"/>
                  </a:lnTo>
                  <a:lnTo>
                    <a:pt x="26167" y="31182"/>
                  </a:lnTo>
                  <a:lnTo>
                    <a:pt x="26141" y="31174"/>
                  </a:lnTo>
                  <a:lnTo>
                    <a:pt x="26098" y="31114"/>
                  </a:lnTo>
                  <a:lnTo>
                    <a:pt x="26073" y="31097"/>
                  </a:lnTo>
                  <a:lnTo>
                    <a:pt x="26056" y="31088"/>
                  </a:lnTo>
                  <a:close/>
                  <a:moveTo>
                    <a:pt x="70218" y="31721"/>
                  </a:moveTo>
                  <a:lnTo>
                    <a:pt x="70250" y="31727"/>
                  </a:lnTo>
                  <a:lnTo>
                    <a:pt x="70250" y="31727"/>
                  </a:lnTo>
                  <a:lnTo>
                    <a:pt x="70252" y="31729"/>
                  </a:lnTo>
                  <a:lnTo>
                    <a:pt x="70261" y="31729"/>
                  </a:lnTo>
                  <a:lnTo>
                    <a:pt x="70252" y="31721"/>
                  </a:lnTo>
                  <a:lnTo>
                    <a:pt x="70244" y="31721"/>
                  </a:lnTo>
                  <a:lnTo>
                    <a:pt x="70250" y="31726"/>
                  </a:lnTo>
                  <a:lnTo>
                    <a:pt x="70227" y="31721"/>
                  </a:lnTo>
                  <a:close/>
                  <a:moveTo>
                    <a:pt x="70261" y="31729"/>
                  </a:moveTo>
                  <a:lnTo>
                    <a:pt x="70278" y="31738"/>
                  </a:lnTo>
                  <a:lnTo>
                    <a:pt x="70287" y="31738"/>
                  </a:lnTo>
                  <a:lnTo>
                    <a:pt x="70278" y="31729"/>
                  </a:lnTo>
                  <a:close/>
                  <a:moveTo>
                    <a:pt x="70218" y="31738"/>
                  </a:moveTo>
                  <a:lnTo>
                    <a:pt x="70218" y="31746"/>
                  </a:lnTo>
                  <a:lnTo>
                    <a:pt x="70227" y="31746"/>
                  </a:lnTo>
                  <a:lnTo>
                    <a:pt x="70227" y="31738"/>
                  </a:lnTo>
                  <a:close/>
                  <a:moveTo>
                    <a:pt x="70150" y="31746"/>
                  </a:moveTo>
                  <a:lnTo>
                    <a:pt x="70150" y="31746"/>
                  </a:lnTo>
                  <a:lnTo>
                    <a:pt x="70150" y="31746"/>
                  </a:lnTo>
                  <a:close/>
                  <a:moveTo>
                    <a:pt x="70210" y="31721"/>
                  </a:moveTo>
                  <a:lnTo>
                    <a:pt x="70201" y="31729"/>
                  </a:lnTo>
                  <a:lnTo>
                    <a:pt x="70184" y="31729"/>
                  </a:lnTo>
                  <a:lnTo>
                    <a:pt x="70184" y="31738"/>
                  </a:lnTo>
                  <a:lnTo>
                    <a:pt x="70175" y="31746"/>
                  </a:lnTo>
                  <a:lnTo>
                    <a:pt x="70167" y="31746"/>
                  </a:lnTo>
                  <a:lnTo>
                    <a:pt x="70158" y="31755"/>
                  </a:lnTo>
                  <a:lnTo>
                    <a:pt x="70150" y="31755"/>
                  </a:lnTo>
                  <a:lnTo>
                    <a:pt x="70150" y="31763"/>
                  </a:lnTo>
                  <a:lnTo>
                    <a:pt x="70158" y="31763"/>
                  </a:lnTo>
                  <a:lnTo>
                    <a:pt x="70218" y="31721"/>
                  </a:lnTo>
                  <a:close/>
                  <a:moveTo>
                    <a:pt x="70218" y="31755"/>
                  </a:moveTo>
                  <a:lnTo>
                    <a:pt x="70218" y="31763"/>
                  </a:lnTo>
                  <a:lnTo>
                    <a:pt x="70227" y="31755"/>
                  </a:lnTo>
                  <a:close/>
                  <a:moveTo>
                    <a:pt x="70244" y="31738"/>
                  </a:moveTo>
                  <a:lnTo>
                    <a:pt x="70235" y="31746"/>
                  </a:lnTo>
                  <a:lnTo>
                    <a:pt x="70227" y="31746"/>
                  </a:lnTo>
                  <a:lnTo>
                    <a:pt x="70227" y="31755"/>
                  </a:lnTo>
                  <a:lnTo>
                    <a:pt x="70235" y="31755"/>
                  </a:lnTo>
                  <a:lnTo>
                    <a:pt x="70235" y="31763"/>
                  </a:lnTo>
                  <a:lnTo>
                    <a:pt x="70252" y="31763"/>
                  </a:lnTo>
                  <a:lnTo>
                    <a:pt x="70252" y="31755"/>
                  </a:lnTo>
                  <a:lnTo>
                    <a:pt x="70244" y="31755"/>
                  </a:lnTo>
                  <a:lnTo>
                    <a:pt x="70252" y="31746"/>
                  </a:lnTo>
                  <a:lnTo>
                    <a:pt x="70244" y="31746"/>
                  </a:lnTo>
                  <a:lnTo>
                    <a:pt x="70244" y="31738"/>
                  </a:lnTo>
                  <a:close/>
                  <a:moveTo>
                    <a:pt x="70287" y="31755"/>
                  </a:moveTo>
                  <a:lnTo>
                    <a:pt x="70295" y="31763"/>
                  </a:lnTo>
                  <a:lnTo>
                    <a:pt x="70295" y="31755"/>
                  </a:lnTo>
                  <a:close/>
                  <a:moveTo>
                    <a:pt x="70150" y="31746"/>
                  </a:moveTo>
                  <a:lnTo>
                    <a:pt x="70141" y="31755"/>
                  </a:lnTo>
                  <a:lnTo>
                    <a:pt x="70146" y="31755"/>
                  </a:lnTo>
                  <a:lnTo>
                    <a:pt x="70141" y="31763"/>
                  </a:lnTo>
                  <a:lnTo>
                    <a:pt x="70141" y="31772"/>
                  </a:lnTo>
                  <a:lnTo>
                    <a:pt x="70147" y="31755"/>
                  </a:lnTo>
                  <a:lnTo>
                    <a:pt x="70150" y="31755"/>
                  </a:lnTo>
                  <a:lnTo>
                    <a:pt x="70150" y="31746"/>
                  </a:lnTo>
                  <a:close/>
                  <a:moveTo>
                    <a:pt x="70193" y="31763"/>
                  </a:moveTo>
                  <a:lnTo>
                    <a:pt x="70193" y="31772"/>
                  </a:lnTo>
                  <a:lnTo>
                    <a:pt x="70201" y="31772"/>
                  </a:lnTo>
                  <a:lnTo>
                    <a:pt x="70201" y="31763"/>
                  </a:lnTo>
                  <a:close/>
                  <a:moveTo>
                    <a:pt x="70210" y="31763"/>
                  </a:moveTo>
                  <a:lnTo>
                    <a:pt x="70210" y="31772"/>
                  </a:lnTo>
                  <a:lnTo>
                    <a:pt x="70218" y="31763"/>
                  </a:lnTo>
                  <a:close/>
                  <a:moveTo>
                    <a:pt x="70227" y="31763"/>
                  </a:moveTo>
                  <a:lnTo>
                    <a:pt x="70227" y="31772"/>
                  </a:lnTo>
                  <a:lnTo>
                    <a:pt x="70235" y="31772"/>
                  </a:lnTo>
                  <a:lnTo>
                    <a:pt x="70235" y="31763"/>
                  </a:lnTo>
                  <a:close/>
                  <a:moveTo>
                    <a:pt x="70252" y="31763"/>
                  </a:moveTo>
                  <a:lnTo>
                    <a:pt x="70252" y="31772"/>
                  </a:lnTo>
                  <a:lnTo>
                    <a:pt x="70261" y="31772"/>
                  </a:lnTo>
                  <a:lnTo>
                    <a:pt x="70252" y="31763"/>
                  </a:lnTo>
                  <a:close/>
                  <a:moveTo>
                    <a:pt x="70218" y="31772"/>
                  </a:moveTo>
                  <a:lnTo>
                    <a:pt x="70218" y="31781"/>
                  </a:lnTo>
                  <a:lnTo>
                    <a:pt x="70227" y="31781"/>
                  </a:lnTo>
                  <a:lnTo>
                    <a:pt x="70227" y="31772"/>
                  </a:lnTo>
                  <a:close/>
                  <a:moveTo>
                    <a:pt x="70201" y="31781"/>
                  </a:moveTo>
                  <a:lnTo>
                    <a:pt x="70201" y="31789"/>
                  </a:lnTo>
                  <a:lnTo>
                    <a:pt x="70210" y="31789"/>
                  </a:lnTo>
                  <a:lnTo>
                    <a:pt x="70210" y="31781"/>
                  </a:lnTo>
                  <a:close/>
                  <a:moveTo>
                    <a:pt x="70235" y="31772"/>
                  </a:moveTo>
                  <a:lnTo>
                    <a:pt x="70235" y="31781"/>
                  </a:lnTo>
                  <a:lnTo>
                    <a:pt x="70244" y="31781"/>
                  </a:lnTo>
                  <a:lnTo>
                    <a:pt x="70252" y="31789"/>
                  </a:lnTo>
                  <a:lnTo>
                    <a:pt x="70252" y="31781"/>
                  </a:lnTo>
                  <a:lnTo>
                    <a:pt x="70244" y="31772"/>
                  </a:lnTo>
                  <a:close/>
                  <a:moveTo>
                    <a:pt x="70278" y="31781"/>
                  </a:moveTo>
                  <a:lnTo>
                    <a:pt x="70295" y="31789"/>
                  </a:lnTo>
                  <a:lnTo>
                    <a:pt x="70295" y="31781"/>
                  </a:lnTo>
                  <a:close/>
                  <a:moveTo>
                    <a:pt x="70218" y="31789"/>
                  </a:moveTo>
                  <a:lnTo>
                    <a:pt x="70210" y="31798"/>
                  </a:lnTo>
                  <a:lnTo>
                    <a:pt x="70218" y="31798"/>
                  </a:lnTo>
                  <a:lnTo>
                    <a:pt x="70218" y="31789"/>
                  </a:lnTo>
                  <a:close/>
                  <a:moveTo>
                    <a:pt x="70235" y="31789"/>
                  </a:moveTo>
                  <a:lnTo>
                    <a:pt x="70244" y="31798"/>
                  </a:lnTo>
                  <a:lnTo>
                    <a:pt x="70269" y="31798"/>
                  </a:lnTo>
                  <a:lnTo>
                    <a:pt x="70261" y="31789"/>
                  </a:lnTo>
                  <a:close/>
                  <a:moveTo>
                    <a:pt x="70269" y="31781"/>
                  </a:moveTo>
                  <a:lnTo>
                    <a:pt x="70269" y="31789"/>
                  </a:lnTo>
                  <a:lnTo>
                    <a:pt x="70269" y="31798"/>
                  </a:lnTo>
                  <a:lnTo>
                    <a:pt x="70278" y="31798"/>
                  </a:lnTo>
                  <a:lnTo>
                    <a:pt x="70278" y="31789"/>
                  </a:lnTo>
                  <a:lnTo>
                    <a:pt x="70278" y="31781"/>
                  </a:lnTo>
                  <a:close/>
                  <a:moveTo>
                    <a:pt x="70287" y="31789"/>
                  </a:moveTo>
                  <a:lnTo>
                    <a:pt x="70295" y="31798"/>
                  </a:lnTo>
                  <a:lnTo>
                    <a:pt x="70295" y="31789"/>
                  </a:lnTo>
                  <a:close/>
                  <a:moveTo>
                    <a:pt x="70158" y="31798"/>
                  </a:moveTo>
                  <a:lnTo>
                    <a:pt x="70150" y="31806"/>
                  </a:lnTo>
                  <a:lnTo>
                    <a:pt x="70158" y="31806"/>
                  </a:lnTo>
                  <a:lnTo>
                    <a:pt x="70158" y="31798"/>
                  </a:lnTo>
                  <a:close/>
                  <a:moveTo>
                    <a:pt x="70278" y="31798"/>
                  </a:moveTo>
                  <a:lnTo>
                    <a:pt x="70278" y="31806"/>
                  </a:lnTo>
                  <a:lnTo>
                    <a:pt x="70287" y="31806"/>
                  </a:lnTo>
                  <a:lnTo>
                    <a:pt x="70295" y="31798"/>
                  </a:lnTo>
                  <a:close/>
                  <a:moveTo>
                    <a:pt x="70295" y="31772"/>
                  </a:moveTo>
                  <a:lnTo>
                    <a:pt x="70304" y="31806"/>
                  </a:lnTo>
                  <a:lnTo>
                    <a:pt x="70304" y="31772"/>
                  </a:lnTo>
                  <a:close/>
                  <a:moveTo>
                    <a:pt x="70158" y="31806"/>
                  </a:moveTo>
                  <a:lnTo>
                    <a:pt x="70158" y="31815"/>
                  </a:lnTo>
                  <a:lnTo>
                    <a:pt x="70167" y="31806"/>
                  </a:lnTo>
                  <a:close/>
                  <a:moveTo>
                    <a:pt x="70184" y="31798"/>
                  </a:moveTo>
                  <a:lnTo>
                    <a:pt x="70193" y="31806"/>
                  </a:lnTo>
                  <a:lnTo>
                    <a:pt x="70193" y="31815"/>
                  </a:lnTo>
                  <a:lnTo>
                    <a:pt x="70201" y="31815"/>
                  </a:lnTo>
                  <a:lnTo>
                    <a:pt x="70201" y="31806"/>
                  </a:lnTo>
                  <a:lnTo>
                    <a:pt x="70201" y="31798"/>
                  </a:lnTo>
                  <a:close/>
                  <a:moveTo>
                    <a:pt x="70244" y="31806"/>
                  </a:moveTo>
                  <a:lnTo>
                    <a:pt x="70244" y="31815"/>
                  </a:lnTo>
                  <a:lnTo>
                    <a:pt x="70252" y="31815"/>
                  </a:lnTo>
                  <a:lnTo>
                    <a:pt x="70244" y="31806"/>
                  </a:lnTo>
                  <a:close/>
                  <a:moveTo>
                    <a:pt x="70158" y="31815"/>
                  </a:moveTo>
                  <a:lnTo>
                    <a:pt x="70158" y="31823"/>
                  </a:lnTo>
                  <a:lnTo>
                    <a:pt x="70167" y="31823"/>
                  </a:lnTo>
                  <a:lnTo>
                    <a:pt x="70167" y="31815"/>
                  </a:lnTo>
                  <a:close/>
                  <a:moveTo>
                    <a:pt x="70210" y="31815"/>
                  </a:moveTo>
                  <a:lnTo>
                    <a:pt x="70218" y="31823"/>
                  </a:lnTo>
                  <a:lnTo>
                    <a:pt x="70218" y="31815"/>
                  </a:lnTo>
                  <a:close/>
                  <a:moveTo>
                    <a:pt x="70141" y="31772"/>
                  </a:moveTo>
                  <a:lnTo>
                    <a:pt x="70133" y="31781"/>
                  </a:lnTo>
                  <a:lnTo>
                    <a:pt x="70133" y="31789"/>
                  </a:lnTo>
                  <a:lnTo>
                    <a:pt x="70124" y="31789"/>
                  </a:lnTo>
                  <a:lnTo>
                    <a:pt x="70124" y="31798"/>
                  </a:lnTo>
                  <a:lnTo>
                    <a:pt x="70124" y="31806"/>
                  </a:lnTo>
                  <a:lnTo>
                    <a:pt x="70120" y="31830"/>
                  </a:lnTo>
                  <a:lnTo>
                    <a:pt x="70141" y="31772"/>
                  </a:lnTo>
                  <a:close/>
                  <a:moveTo>
                    <a:pt x="70167" y="31832"/>
                  </a:moveTo>
                  <a:lnTo>
                    <a:pt x="70167" y="31840"/>
                  </a:lnTo>
                  <a:lnTo>
                    <a:pt x="70175" y="31840"/>
                  </a:lnTo>
                  <a:lnTo>
                    <a:pt x="70167" y="31832"/>
                  </a:lnTo>
                  <a:close/>
                  <a:moveTo>
                    <a:pt x="70193" y="31823"/>
                  </a:moveTo>
                  <a:lnTo>
                    <a:pt x="70193" y="31832"/>
                  </a:lnTo>
                  <a:lnTo>
                    <a:pt x="70201" y="31832"/>
                  </a:lnTo>
                  <a:lnTo>
                    <a:pt x="70201" y="31840"/>
                  </a:lnTo>
                  <a:lnTo>
                    <a:pt x="70218" y="31840"/>
                  </a:lnTo>
                  <a:lnTo>
                    <a:pt x="70218" y="31832"/>
                  </a:lnTo>
                  <a:lnTo>
                    <a:pt x="70210" y="31832"/>
                  </a:lnTo>
                  <a:lnTo>
                    <a:pt x="70210" y="31823"/>
                  </a:lnTo>
                  <a:close/>
                  <a:moveTo>
                    <a:pt x="70218" y="31823"/>
                  </a:moveTo>
                  <a:lnTo>
                    <a:pt x="70218" y="31832"/>
                  </a:lnTo>
                  <a:lnTo>
                    <a:pt x="70227" y="31840"/>
                  </a:lnTo>
                  <a:lnTo>
                    <a:pt x="70227" y="31832"/>
                  </a:lnTo>
                  <a:lnTo>
                    <a:pt x="70227" y="31823"/>
                  </a:lnTo>
                  <a:close/>
                  <a:moveTo>
                    <a:pt x="67902" y="31746"/>
                  </a:moveTo>
                  <a:lnTo>
                    <a:pt x="67877" y="31789"/>
                  </a:lnTo>
                  <a:lnTo>
                    <a:pt x="67911" y="31832"/>
                  </a:lnTo>
                  <a:lnTo>
                    <a:pt x="67945" y="31832"/>
                  </a:lnTo>
                  <a:lnTo>
                    <a:pt x="67971" y="31849"/>
                  </a:lnTo>
                  <a:lnTo>
                    <a:pt x="67954" y="31755"/>
                  </a:lnTo>
                  <a:lnTo>
                    <a:pt x="67902" y="31746"/>
                  </a:lnTo>
                  <a:close/>
                  <a:moveTo>
                    <a:pt x="70244" y="31832"/>
                  </a:moveTo>
                  <a:lnTo>
                    <a:pt x="70244" y="31840"/>
                  </a:lnTo>
                  <a:lnTo>
                    <a:pt x="70244" y="31849"/>
                  </a:lnTo>
                  <a:lnTo>
                    <a:pt x="70252" y="31849"/>
                  </a:lnTo>
                  <a:lnTo>
                    <a:pt x="70252" y="31840"/>
                  </a:lnTo>
                  <a:lnTo>
                    <a:pt x="70261" y="31840"/>
                  </a:lnTo>
                  <a:lnTo>
                    <a:pt x="70252" y="31832"/>
                  </a:lnTo>
                  <a:close/>
                  <a:moveTo>
                    <a:pt x="70278" y="31823"/>
                  </a:moveTo>
                  <a:lnTo>
                    <a:pt x="70278" y="31832"/>
                  </a:lnTo>
                  <a:lnTo>
                    <a:pt x="70269" y="31840"/>
                  </a:lnTo>
                  <a:lnTo>
                    <a:pt x="70269" y="31849"/>
                  </a:lnTo>
                  <a:lnTo>
                    <a:pt x="70278" y="31849"/>
                  </a:lnTo>
                  <a:lnTo>
                    <a:pt x="70287" y="31840"/>
                  </a:lnTo>
                  <a:lnTo>
                    <a:pt x="70278" y="31840"/>
                  </a:lnTo>
                  <a:lnTo>
                    <a:pt x="70287" y="31832"/>
                  </a:lnTo>
                  <a:lnTo>
                    <a:pt x="70278" y="31823"/>
                  </a:lnTo>
                  <a:close/>
                  <a:moveTo>
                    <a:pt x="70120" y="31830"/>
                  </a:moveTo>
                  <a:lnTo>
                    <a:pt x="70112" y="31853"/>
                  </a:lnTo>
                  <a:lnTo>
                    <a:pt x="70116" y="31849"/>
                  </a:lnTo>
                  <a:lnTo>
                    <a:pt x="70116" y="31857"/>
                  </a:lnTo>
                  <a:lnTo>
                    <a:pt x="70120" y="31830"/>
                  </a:lnTo>
                  <a:close/>
                  <a:moveTo>
                    <a:pt x="70218" y="31840"/>
                  </a:moveTo>
                  <a:lnTo>
                    <a:pt x="70218" y="31849"/>
                  </a:lnTo>
                  <a:lnTo>
                    <a:pt x="70218" y="31857"/>
                  </a:lnTo>
                  <a:lnTo>
                    <a:pt x="70227" y="31849"/>
                  </a:lnTo>
                  <a:lnTo>
                    <a:pt x="70227" y="31840"/>
                  </a:lnTo>
                  <a:close/>
                  <a:moveTo>
                    <a:pt x="70235" y="31849"/>
                  </a:moveTo>
                  <a:lnTo>
                    <a:pt x="70244" y="31857"/>
                  </a:lnTo>
                  <a:lnTo>
                    <a:pt x="70244" y="31849"/>
                  </a:lnTo>
                  <a:close/>
                  <a:moveTo>
                    <a:pt x="70112" y="31853"/>
                  </a:moveTo>
                  <a:lnTo>
                    <a:pt x="70107" y="31857"/>
                  </a:lnTo>
                  <a:lnTo>
                    <a:pt x="70107" y="31866"/>
                  </a:lnTo>
                  <a:lnTo>
                    <a:pt x="70112" y="31853"/>
                  </a:lnTo>
                  <a:close/>
                  <a:moveTo>
                    <a:pt x="70167" y="31857"/>
                  </a:moveTo>
                  <a:lnTo>
                    <a:pt x="70167" y="31866"/>
                  </a:lnTo>
                  <a:lnTo>
                    <a:pt x="70175" y="31866"/>
                  </a:lnTo>
                  <a:lnTo>
                    <a:pt x="70175" y="31857"/>
                  </a:lnTo>
                  <a:close/>
                  <a:moveTo>
                    <a:pt x="70184" y="31857"/>
                  </a:moveTo>
                  <a:lnTo>
                    <a:pt x="70175" y="31866"/>
                  </a:lnTo>
                  <a:lnTo>
                    <a:pt x="70184" y="31866"/>
                  </a:lnTo>
                  <a:lnTo>
                    <a:pt x="70184" y="31857"/>
                  </a:lnTo>
                  <a:close/>
                  <a:moveTo>
                    <a:pt x="70133" y="31823"/>
                  </a:moveTo>
                  <a:lnTo>
                    <a:pt x="70133" y="31832"/>
                  </a:lnTo>
                  <a:lnTo>
                    <a:pt x="70133" y="31840"/>
                  </a:lnTo>
                  <a:lnTo>
                    <a:pt x="70133" y="31849"/>
                  </a:lnTo>
                  <a:lnTo>
                    <a:pt x="70133" y="31857"/>
                  </a:lnTo>
                  <a:lnTo>
                    <a:pt x="70133" y="31866"/>
                  </a:lnTo>
                  <a:lnTo>
                    <a:pt x="70133" y="31875"/>
                  </a:lnTo>
                  <a:lnTo>
                    <a:pt x="70141" y="31866"/>
                  </a:lnTo>
                  <a:lnTo>
                    <a:pt x="70141" y="31857"/>
                  </a:lnTo>
                  <a:lnTo>
                    <a:pt x="70141" y="31840"/>
                  </a:lnTo>
                  <a:lnTo>
                    <a:pt x="70141" y="31823"/>
                  </a:lnTo>
                  <a:close/>
                  <a:moveTo>
                    <a:pt x="70150" y="31866"/>
                  </a:moveTo>
                  <a:lnTo>
                    <a:pt x="70158" y="31875"/>
                  </a:lnTo>
                  <a:lnTo>
                    <a:pt x="70158" y="31866"/>
                  </a:lnTo>
                  <a:close/>
                  <a:moveTo>
                    <a:pt x="70201" y="31866"/>
                  </a:moveTo>
                  <a:lnTo>
                    <a:pt x="70201" y="31875"/>
                  </a:lnTo>
                  <a:lnTo>
                    <a:pt x="70210" y="31875"/>
                  </a:lnTo>
                  <a:lnTo>
                    <a:pt x="70210" y="31866"/>
                  </a:lnTo>
                  <a:close/>
                  <a:moveTo>
                    <a:pt x="70269" y="31849"/>
                  </a:moveTo>
                  <a:lnTo>
                    <a:pt x="70261" y="31857"/>
                  </a:lnTo>
                  <a:lnTo>
                    <a:pt x="70261" y="31866"/>
                  </a:lnTo>
                  <a:lnTo>
                    <a:pt x="70261" y="31875"/>
                  </a:lnTo>
                  <a:lnTo>
                    <a:pt x="70269" y="31875"/>
                  </a:lnTo>
                  <a:lnTo>
                    <a:pt x="70269" y="31849"/>
                  </a:lnTo>
                  <a:close/>
                  <a:moveTo>
                    <a:pt x="70287" y="31866"/>
                  </a:moveTo>
                  <a:lnTo>
                    <a:pt x="70278" y="31875"/>
                  </a:lnTo>
                  <a:lnTo>
                    <a:pt x="70278" y="31883"/>
                  </a:lnTo>
                  <a:lnTo>
                    <a:pt x="70287" y="31875"/>
                  </a:lnTo>
                  <a:lnTo>
                    <a:pt x="70287" y="31866"/>
                  </a:lnTo>
                  <a:close/>
                  <a:moveTo>
                    <a:pt x="70107" y="31866"/>
                  </a:moveTo>
                  <a:lnTo>
                    <a:pt x="70107" y="31875"/>
                  </a:lnTo>
                  <a:lnTo>
                    <a:pt x="70116" y="31892"/>
                  </a:lnTo>
                  <a:lnTo>
                    <a:pt x="70116" y="31875"/>
                  </a:lnTo>
                  <a:lnTo>
                    <a:pt x="70107" y="31866"/>
                  </a:lnTo>
                  <a:lnTo>
                    <a:pt x="70107" y="31866"/>
                  </a:lnTo>
                  <a:lnTo>
                    <a:pt x="70107" y="31866"/>
                  </a:lnTo>
                  <a:close/>
                  <a:moveTo>
                    <a:pt x="70141" y="31866"/>
                  </a:moveTo>
                  <a:lnTo>
                    <a:pt x="70141" y="31875"/>
                  </a:lnTo>
                  <a:lnTo>
                    <a:pt x="70133" y="31875"/>
                  </a:lnTo>
                  <a:lnTo>
                    <a:pt x="70133" y="31883"/>
                  </a:lnTo>
                  <a:lnTo>
                    <a:pt x="70133" y="31892"/>
                  </a:lnTo>
                  <a:lnTo>
                    <a:pt x="70150" y="31892"/>
                  </a:lnTo>
                  <a:lnTo>
                    <a:pt x="70141" y="31883"/>
                  </a:lnTo>
                  <a:lnTo>
                    <a:pt x="70150" y="31866"/>
                  </a:lnTo>
                  <a:close/>
                  <a:moveTo>
                    <a:pt x="70210" y="31875"/>
                  </a:moveTo>
                  <a:lnTo>
                    <a:pt x="70210" y="31883"/>
                  </a:lnTo>
                  <a:lnTo>
                    <a:pt x="70210" y="31892"/>
                  </a:lnTo>
                  <a:lnTo>
                    <a:pt x="70218" y="31892"/>
                  </a:lnTo>
                  <a:lnTo>
                    <a:pt x="70218" y="31900"/>
                  </a:lnTo>
                  <a:lnTo>
                    <a:pt x="70244" y="31900"/>
                  </a:lnTo>
                  <a:lnTo>
                    <a:pt x="70252" y="31892"/>
                  </a:lnTo>
                  <a:lnTo>
                    <a:pt x="70227" y="31892"/>
                  </a:lnTo>
                  <a:lnTo>
                    <a:pt x="70227" y="31883"/>
                  </a:lnTo>
                  <a:lnTo>
                    <a:pt x="70218" y="31883"/>
                  </a:lnTo>
                  <a:lnTo>
                    <a:pt x="70218" y="31875"/>
                  </a:lnTo>
                  <a:close/>
                  <a:moveTo>
                    <a:pt x="70116" y="31892"/>
                  </a:moveTo>
                  <a:lnTo>
                    <a:pt x="70124" y="31909"/>
                  </a:lnTo>
                  <a:lnTo>
                    <a:pt x="70124" y="31900"/>
                  </a:lnTo>
                  <a:lnTo>
                    <a:pt x="70116" y="31892"/>
                  </a:lnTo>
                  <a:close/>
                  <a:moveTo>
                    <a:pt x="70141" y="31900"/>
                  </a:moveTo>
                  <a:lnTo>
                    <a:pt x="70133" y="31909"/>
                  </a:lnTo>
                  <a:lnTo>
                    <a:pt x="70141" y="31909"/>
                  </a:lnTo>
                  <a:lnTo>
                    <a:pt x="70141" y="31900"/>
                  </a:lnTo>
                  <a:close/>
                  <a:moveTo>
                    <a:pt x="70252" y="31900"/>
                  </a:moveTo>
                  <a:lnTo>
                    <a:pt x="70252" y="31909"/>
                  </a:lnTo>
                  <a:lnTo>
                    <a:pt x="70261" y="31900"/>
                  </a:lnTo>
                  <a:close/>
                  <a:moveTo>
                    <a:pt x="70141" y="31909"/>
                  </a:moveTo>
                  <a:lnTo>
                    <a:pt x="70158" y="31926"/>
                  </a:lnTo>
                  <a:lnTo>
                    <a:pt x="70167" y="31926"/>
                  </a:lnTo>
                  <a:lnTo>
                    <a:pt x="70141" y="31909"/>
                  </a:lnTo>
                  <a:close/>
                  <a:moveTo>
                    <a:pt x="70210" y="31909"/>
                  </a:moveTo>
                  <a:lnTo>
                    <a:pt x="70210" y="31917"/>
                  </a:lnTo>
                  <a:lnTo>
                    <a:pt x="70210" y="31926"/>
                  </a:lnTo>
                  <a:lnTo>
                    <a:pt x="70218" y="31917"/>
                  </a:lnTo>
                  <a:lnTo>
                    <a:pt x="70218" y="31909"/>
                  </a:lnTo>
                  <a:close/>
                  <a:moveTo>
                    <a:pt x="64698" y="31977"/>
                  </a:moveTo>
                  <a:lnTo>
                    <a:pt x="64698" y="32028"/>
                  </a:lnTo>
                  <a:lnTo>
                    <a:pt x="64715" y="32037"/>
                  </a:lnTo>
                  <a:lnTo>
                    <a:pt x="64724" y="32045"/>
                  </a:lnTo>
                  <a:lnTo>
                    <a:pt x="64724" y="32003"/>
                  </a:lnTo>
                  <a:lnTo>
                    <a:pt x="64698" y="31977"/>
                  </a:lnTo>
                  <a:close/>
                  <a:moveTo>
                    <a:pt x="70133" y="32045"/>
                  </a:moveTo>
                  <a:lnTo>
                    <a:pt x="70158" y="32054"/>
                  </a:lnTo>
                  <a:lnTo>
                    <a:pt x="70167" y="32054"/>
                  </a:lnTo>
                  <a:lnTo>
                    <a:pt x="70158" y="32045"/>
                  </a:lnTo>
                  <a:close/>
                  <a:moveTo>
                    <a:pt x="70175" y="32054"/>
                  </a:moveTo>
                  <a:lnTo>
                    <a:pt x="70167" y="32063"/>
                  </a:lnTo>
                  <a:lnTo>
                    <a:pt x="70175" y="32063"/>
                  </a:lnTo>
                  <a:lnTo>
                    <a:pt x="70175" y="32071"/>
                  </a:lnTo>
                  <a:lnTo>
                    <a:pt x="70184" y="32088"/>
                  </a:lnTo>
                  <a:lnTo>
                    <a:pt x="70184" y="32080"/>
                  </a:lnTo>
                  <a:lnTo>
                    <a:pt x="70184" y="32071"/>
                  </a:lnTo>
                  <a:lnTo>
                    <a:pt x="70184" y="32063"/>
                  </a:lnTo>
                  <a:lnTo>
                    <a:pt x="70175" y="32054"/>
                  </a:lnTo>
                  <a:close/>
                  <a:moveTo>
                    <a:pt x="70141" y="32088"/>
                  </a:moveTo>
                  <a:lnTo>
                    <a:pt x="70141" y="32097"/>
                  </a:lnTo>
                  <a:lnTo>
                    <a:pt x="70133" y="32097"/>
                  </a:lnTo>
                  <a:lnTo>
                    <a:pt x="70141" y="32088"/>
                  </a:lnTo>
                  <a:close/>
                  <a:moveTo>
                    <a:pt x="70150" y="32105"/>
                  </a:moveTo>
                  <a:lnTo>
                    <a:pt x="70150" y="32114"/>
                  </a:lnTo>
                  <a:lnTo>
                    <a:pt x="70141" y="32105"/>
                  </a:lnTo>
                  <a:close/>
                  <a:moveTo>
                    <a:pt x="70124" y="32105"/>
                  </a:moveTo>
                  <a:lnTo>
                    <a:pt x="70116" y="32118"/>
                  </a:lnTo>
                  <a:lnTo>
                    <a:pt x="70116" y="32114"/>
                  </a:lnTo>
                  <a:lnTo>
                    <a:pt x="70124" y="32105"/>
                  </a:lnTo>
                  <a:close/>
                  <a:moveTo>
                    <a:pt x="70133" y="32131"/>
                  </a:moveTo>
                  <a:lnTo>
                    <a:pt x="70133" y="32139"/>
                  </a:lnTo>
                  <a:lnTo>
                    <a:pt x="70141" y="32139"/>
                  </a:lnTo>
                  <a:lnTo>
                    <a:pt x="70133" y="32131"/>
                  </a:lnTo>
                  <a:close/>
                  <a:moveTo>
                    <a:pt x="70090" y="32148"/>
                  </a:moveTo>
                  <a:lnTo>
                    <a:pt x="70090" y="32157"/>
                  </a:lnTo>
                  <a:lnTo>
                    <a:pt x="70141" y="32157"/>
                  </a:lnTo>
                  <a:lnTo>
                    <a:pt x="70133" y="32148"/>
                  </a:lnTo>
                  <a:close/>
                  <a:moveTo>
                    <a:pt x="70150" y="32148"/>
                  </a:moveTo>
                  <a:lnTo>
                    <a:pt x="70150" y="32157"/>
                  </a:lnTo>
                  <a:lnTo>
                    <a:pt x="70150" y="32165"/>
                  </a:lnTo>
                  <a:lnTo>
                    <a:pt x="70158" y="32157"/>
                  </a:lnTo>
                  <a:lnTo>
                    <a:pt x="70158" y="32148"/>
                  </a:lnTo>
                  <a:close/>
                  <a:moveTo>
                    <a:pt x="69953" y="32285"/>
                  </a:moveTo>
                  <a:lnTo>
                    <a:pt x="69953" y="32293"/>
                  </a:lnTo>
                  <a:lnTo>
                    <a:pt x="69911" y="32327"/>
                  </a:lnTo>
                  <a:lnTo>
                    <a:pt x="69902" y="32319"/>
                  </a:lnTo>
                  <a:lnTo>
                    <a:pt x="69911" y="32336"/>
                  </a:lnTo>
                  <a:lnTo>
                    <a:pt x="69962" y="32310"/>
                  </a:lnTo>
                  <a:lnTo>
                    <a:pt x="69953" y="32285"/>
                  </a:lnTo>
                  <a:close/>
                  <a:moveTo>
                    <a:pt x="69765" y="32345"/>
                  </a:moveTo>
                  <a:lnTo>
                    <a:pt x="69765" y="32362"/>
                  </a:lnTo>
                  <a:lnTo>
                    <a:pt x="69774" y="32345"/>
                  </a:lnTo>
                  <a:close/>
                  <a:moveTo>
                    <a:pt x="69808" y="32353"/>
                  </a:moveTo>
                  <a:lnTo>
                    <a:pt x="69799" y="32362"/>
                  </a:lnTo>
                  <a:lnTo>
                    <a:pt x="69817" y="32362"/>
                  </a:lnTo>
                  <a:lnTo>
                    <a:pt x="69825" y="32353"/>
                  </a:lnTo>
                  <a:close/>
                  <a:moveTo>
                    <a:pt x="69791" y="32319"/>
                  </a:moveTo>
                  <a:lnTo>
                    <a:pt x="69782" y="32327"/>
                  </a:lnTo>
                  <a:lnTo>
                    <a:pt x="69782" y="32336"/>
                  </a:lnTo>
                  <a:lnTo>
                    <a:pt x="69791" y="32327"/>
                  </a:lnTo>
                  <a:lnTo>
                    <a:pt x="69808" y="32327"/>
                  </a:lnTo>
                  <a:lnTo>
                    <a:pt x="69817" y="32336"/>
                  </a:lnTo>
                  <a:lnTo>
                    <a:pt x="69834" y="32336"/>
                  </a:lnTo>
                  <a:lnTo>
                    <a:pt x="69834" y="32345"/>
                  </a:lnTo>
                  <a:lnTo>
                    <a:pt x="69842" y="32345"/>
                  </a:lnTo>
                  <a:lnTo>
                    <a:pt x="69851" y="32353"/>
                  </a:lnTo>
                  <a:lnTo>
                    <a:pt x="69859" y="32362"/>
                  </a:lnTo>
                  <a:lnTo>
                    <a:pt x="69859" y="32353"/>
                  </a:lnTo>
                  <a:lnTo>
                    <a:pt x="69851" y="32345"/>
                  </a:lnTo>
                  <a:lnTo>
                    <a:pt x="69842" y="32336"/>
                  </a:lnTo>
                  <a:lnTo>
                    <a:pt x="69834" y="32327"/>
                  </a:lnTo>
                  <a:lnTo>
                    <a:pt x="69825" y="32327"/>
                  </a:lnTo>
                  <a:lnTo>
                    <a:pt x="69817" y="32319"/>
                  </a:lnTo>
                  <a:close/>
                  <a:moveTo>
                    <a:pt x="69782" y="32345"/>
                  </a:moveTo>
                  <a:lnTo>
                    <a:pt x="69774" y="32353"/>
                  </a:lnTo>
                  <a:lnTo>
                    <a:pt x="69774" y="32362"/>
                  </a:lnTo>
                  <a:lnTo>
                    <a:pt x="69774" y="32370"/>
                  </a:lnTo>
                  <a:lnTo>
                    <a:pt x="69782" y="32353"/>
                  </a:lnTo>
                  <a:lnTo>
                    <a:pt x="69782" y="32345"/>
                  </a:lnTo>
                  <a:close/>
                  <a:moveTo>
                    <a:pt x="69757" y="32362"/>
                  </a:moveTo>
                  <a:lnTo>
                    <a:pt x="69765" y="32370"/>
                  </a:lnTo>
                  <a:lnTo>
                    <a:pt x="69765" y="32362"/>
                  </a:lnTo>
                  <a:close/>
                  <a:moveTo>
                    <a:pt x="69799" y="32362"/>
                  </a:moveTo>
                  <a:lnTo>
                    <a:pt x="69791" y="32370"/>
                  </a:lnTo>
                  <a:lnTo>
                    <a:pt x="69799" y="32370"/>
                  </a:lnTo>
                  <a:lnTo>
                    <a:pt x="69799" y="32362"/>
                  </a:lnTo>
                  <a:close/>
                  <a:moveTo>
                    <a:pt x="69825" y="32362"/>
                  </a:moveTo>
                  <a:lnTo>
                    <a:pt x="69808" y="32370"/>
                  </a:lnTo>
                  <a:lnTo>
                    <a:pt x="69799" y="32370"/>
                  </a:lnTo>
                  <a:lnTo>
                    <a:pt x="69791" y="32379"/>
                  </a:lnTo>
                  <a:lnTo>
                    <a:pt x="69808" y="32379"/>
                  </a:lnTo>
                  <a:lnTo>
                    <a:pt x="69817" y="32370"/>
                  </a:lnTo>
                  <a:lnTo>
                    <a:pt x="69834" y="32370"/>
                  </a:lnTo>
                  <a:lnTo>
                    <a:pt x="69834" y="32362"/>
                  </a:lnTo>
                  <a:close/>
                  <a:moveTo>
                    <a:pt x="69731" y="32379"/>
                  </a:moveTo>
                  <a:lnTo>
                    <a:pt x="69731" y="32387"/>
                  </a:lnTo>
                  <a:lnTo>
                    <a:pt x="69740" y="32387"/>
                  </a:lnTo>
                  <a:lnTo>
                    <a:pt x="69740" y="32379"/>
                  </a:lnTo>
                  <a:close/>
                  <a:moveTo>
                    <a:pt x="69808" y="32379"/>
                  </a:moveTo>
                  <a:lnTo>
                    <a:pt x="69799" y="32387"/>
                  </a:lnTo>
                  <a:lnTo>
                    <a:pt x="69808" y="32387"/>
                  </a:lnTo>
                  <a:lnTo>
                    <a:pt x="69808" y="32379"/>
                  </a:lnTo>
                  <a:close/>
                  <a:moveTo>
                    <a:pt x="69825" y="32379"/>
                  </a:moveTo>
                  <a:lnTo>
                    <a:pt x="69834" y="32387"/>
                  </a:lnTo>
                  <a:lnTo>
                    <a:pt x="69842" y="32387"/>
                  </a:lnTo>
                  <a:lnTo>
                    <a:pt x="69842" y="32379"/>
                  </a:lnTo>
                  <a:close/>
                  <a:moveTo>
                    <a:pt x="69748" y="32387"/>
                  </a:moveTo>
                  <a:lnTo>
                    <a:pt x="69740" y="32396"/>
                  </a:lnTo>
                  <a:lnTo>
                    <a:pt x="69748" y="32396"/>
                  </a:lnTo>
                  <a:lnTo>
                    <a:pt x="69757" y="32387"/>
                  </a:lnTo>
                  <a:close/>
                  <a:moveTo>
                    <a:pt x="69808" y="32387"/>
                  </a:moveTo>
                  <a:lnTo>
                    <a:pt x="69799" y="32396"/>
                  </a:lnTo>
                  <a:lnTo>
                    <a:pt x="69842" y="32396"/>
                  </a:lnTo>
                  <a:lnTo>
                    <a:pt x="69834" y="32387"/>
                  </a:lnTo>
                  <a:close/>
                  <a:moveTo>
                    <a:pt x="69757" y="32396"/>
                  </a:moveTo>
                  <a:lnTo>
                    <a:pt x="69740" y="32404"/>
                  </a:lnTo>
                  <a:lnTo>
                    <a:pt x="69740" y="32413"/>
                  </a:lnTo>
                  <a:lnTo>
                    <a:pt x="69748" y="32404"/>
                  </a:lnTo>
                  <a:lnTo>
                    <a:pt x="69757" y="32404"/>
                  </a:lnTo>
                  <a:lnTo>
                    <a:pt x="69765" y="32396"/>
                  </a:lnTo>
                  <a:close/>
                  <a:moveTo>
                    <a:pt x="69825" y="32404"/>
                  </a:moveTo>
                  <a:lnTo>
                    <a:pt x="69834" y="32413"/>
                  </a:lnTo>
                  <a:lnTo>
                    <a:pt x="69842" y="32413"/>
                  </a:lnTo>
                  <a:lnTo>
                    <a:pt x="69842" y="32404"/>
                  </a:lnTo>
                  <a:close/>
                  <a:moveTo>
                    <a:pt x="69731" y="32413"/>
                  </a:moveTo>
                  <a:lnTo>
                    <a:pt x="69731" y="32421"/>
                  </a:lnTo>
                  <a:lnTo>
                    <a:pt x="69740" y="32413"/>
                  </a:lnTo>
                  <a:close/>
                  <a:moveTo>
                    <a:pt x="69825" y="32413"/>
                  </a:moveTo>
                  <a:lnTo>
                    <a:pt x="69825" y="32421"/>
                  </a:lnTo>
                  <a:lnTo>
                    <a:pt x="69834" y="32421"/>
                  </a:lnTo>
                  <a:lnTo>
                    <a:pt x="69825" y="32413"/>
                  </a:lnTo>
                  <a:close/>
                  <a:moveTo>
                    <a:pt x="69851" y="32362"/>
                  </a:moveTo>
                  <a:lnTo>
                    <a:pt x="69859" y="32370"/>
                  </a:lnTo>
                  <a:lnTo>
                    <a:pt x="69859" y="32379"/>
                  </a:lnTo>
                  <a:lnTo>
                    <a:pt x="69859" y="32387"/>
                  </a:lnTo>
                  <a:lnTo>
                    <a:pt x="69859" y="32396"/>
                  </a:lnTo>
                  <a:lnTo>
                    <a:pt x="69859" y="32404"/>
                  </a:lnTo>
                  <a:lnTo>
                    <a:pt x="69851" y="32413"/>
                  </a:lnTo>
                  <a:lnTo>
                    <a:pt x="69851" y="32421"/>
                  </a:lnTo>
                  <a:lnTo>
                    <a:pt x="69851" y="32430"/>
                  </a:lnTo>
                  <a:lnTo>
                    <a:pt x="69859" y="32430"/>
                  </a:lnTo>
                  <a:lnTo>
                    <a:pt x="69859" y="32421"/>
                  </a:lnTo>
                  <a:lnTo>
                    <a:pt x="69868" y="32413"/>
                  </a:lnTo>
                  <a:lnTo>
                    <a:pt x="69868" y="32404"/>
                  </a:lnTo>
                  <a:lnTo>
                    <a:pt x="69868" y="32396"/>
                  </a:lnTo>
                  <a:lnTo>
                    <a:pt x="69868" y="32379"/>
                  </a:lnTo>
                  <a:lnTo>
                    <a:pt x="69868" y="32370"/>
                  </a:lnTo>
                  <a:lnTo>
                    <a:pt x="69868" y="32362"/>
                  </a:lnTo>
                  <a:close/>
                  <a:moveTo>
                    <a:pt x="69868" y="32413"/>
                  </a:moveTo>
                  <a:lnTo>
                    <a:pt x="69868" y="32430"/>
                  </a:lnTo>
                  <a:lnTo>
                    <a:pt x="69876" y="32413"/>
                  </a:lnTo>
                  <a:close/>
                  <a:moveTo>
                    <a:pt x="69757" y="32319"/>
                  </a:moveTo>
                  <a:lnTo>
                    <a:pt x="69748" y="32327"/>
                  </a:lnTo>
                  <a:lnTo>
                    <a:pt x="69740" y="32327"/>
                  </a:lnTo>
                  <a:lnTo>
                    <a:pt x="69731" y="32336"/>
                  </a:lnTo>
                  <a:lnTo>
                    <a:pt x="69731" y="32345"/>
                  </a:lnTo>
                  <a:lnTo>
                    <a:pt x="69723" y="32345"/>
                  </a:lnTo>
                  <a:lnTo>
                    <a:pt x="69723" y="32353"/>
                  </a:lnTo>
                  <a:lnTo>
                    <a:pt x="69714" y="32362"/>
                  </a:lnTo>
                  <a:lnTo>
                    <a:pt x="69714" y="32370"/>
                  </a:lnTo>
                  <a:lnTo>
                    <a:pt x="69705" y="32379"/>
                  </a:lnTo>
                  <a:lnTo>
                    <a:pt x="69705" y="32387"/>
                  </a:lnTo>
                  <a:lnTo>
                    <a:pt x="69697" y="32396"/>
                  </a:lnTo>
                  <a:lnTo>
                    <a:pt x="69697" y="32404"/>
                  </a:lnTo>
                  <a:lnTo>
                    <a:pt x="69697" y="32413"/>
                  </a:lnTo>
                  <a:lnTo>
                    <a:pt x="69697" y="32421"/>
                  </a:lnTo>
                  <a:lnTo>
                    <a:pt x="69697" y="32430"/>
                  </a:lnTo>
                  <a:lnTo>
                    <a:pt x="69705" y="32439"/>
                  </a:lnTo>
                  <a:lnTo>
                    <a:pt x="69705" y="32430"/>
                  </a:lnTo>
                  <a:lnTo>
                    <a:pt x="69714" y="32430"/>
                  </a:lnTo>
                  <a:lnTo>
                    <a:pt x="69705" y="32421"/>
                  </a:lnTo>
                  <a:lnTo>
                    <a:pt x="69705" y="32413"/>
                  </a:lnTo>
                  <a:lnTo>
                    <a:pt x="69705" y="32404"/>
                  </a:lnTo>
                  <a:lnTo>
                    <a:pt x="69705" y="32396"/>
                  </a:lnTo>
                  <a:lnTo>
                    <a:pt x="69714" y="32387"/>
                  </a:lnTo>
                  <a:lnTo>
                    <a:pt x="69714" y="32379"/>
                  </a:lnTo>
                  <a:lnTo>
                    <a:pt x="69723" y="32370"/>
                  </a:lnTo>
                  <a:lnTo>
                    <a:pt x="69723" y="32362"/>
                  </a:lnTo>
                  <a:lnTo>
                    <a:pt x="69731" y="32353"/>
                  </a:lnTo>
                  <a:lnTo>
                    <a:pt x="69740" y="32353"/>
                  </a:lnTo>
                  <a:lnTo>
                    <a:pt x="69748" y="32345"/>
                  </a:lnTo>
                  <a:lnTo>
                    <a:pt x="69757" y="32336"/>
                  </a:lnTo>
                  <a:lnTo>
                    <a:pt x="69765" y="32336"/>
                  </a:lnTo>
                  <a:lnTo>
                    <a:pt x="69774" y="32327"/>
                  </a:lnTo>
                  <a:lnTo>
                    <a:pt x="69782" y="32327"/>
                  </a:lnTo>
                  <a:lnTo>
                    <a:pt x="69782" y="32319"/>
                  </a:lnTo>
                  <a:close/>
                  <a:moveTo>
                    <a:pt x="69705" y="32439"/>
                  </a:moveTo>
                  <a:lnTo>
                    <a:pt x="69705" y="32447"/>
                  </a:lnTo>
                  <a:lnTo>
                    <a:pt x="69714" y="32447"/>
                  </a:lnTo>
                  <a:lnTo>
                    <a:pt x="69714" y="32439"/>
                  </a:lnTo>
                  <a:close/>
                  <a:moveTo>
                    <a:pt x="69757" y="32404"/>
                  </a:moveTo>
                  <a:lnTo>
                    <a:pt x="69748" y="32413"/>
                  </a:lnTo>
                  <a:lnTo>
                    <a:pt x="69740" y="32421"/>
                  </a:lnTo>
                  <a:lnTo>
                    <a:pt x="69740" y="32439"/>
                  </a:lnTo>
                  <a:lnTo>
                    <a:pt x="69748" y="32439"/>
                  </a:lnTo>
                  <a:lnTo>
                    <a:pt x="69748" y="32447"/>
                  </a:lnTo>
                  <a:lnTo>
                    <a:pt x="69757" y="32447"/>
                  </a:lnTo>
                  <a:lnTo>
                    <a:pt x="69757" y="32439"/>
                  </a:lnTo>
                  <a:lnTo>
                    <a:pt x="69757" y="32430"/>
                  </a:lnTo>
                  <a:lnTo>
                    <a:pt x="69757" y="32421"/>
                  </a:lnTo>
                  <a:lnTo>
                    <a:pt x="69748" y="32430"/>
                  </a:lnTo>
                  <a:lnTo>
                    <a:pt x="69748" y="32421"/>
                  </a:lnTo>
                  <a:lnTo>
                    <a:pt x="69757" y="32413"/>
                  </a:lnTo>
                  <a:lnTo>
                    <a:pt x="69765" y="32404"/>
                  </a:lnTo>
                  <a:close/>
                  <a:moveTo>
                    <a:pt x="69714" y="32447"/>
                  </a:moveTo>
                  <a:lnTo>
                    <a:pt x="69723" y="32456"/>
                  </a:lnTo>
                  <a:lnTo>
                    <a:pt x="69723" y="32447"/>
                  </a:lnTo>
                  <a:close/>
                  <a:moveTo>
                    <a:pt x="69774" y="32413"/>
                  </a:moveTo>
                  <a:lnTo>
                    <a:pt x="69765" y="32430"/>
                  </a:lnTo>
                  <a:lnTo>
                    <a:pt x="69765" y="32439"/>
                  </a:lnTo>
                  <a:lnTo>
                    <a:pt x="69774" y="32430"/>
                  </a:lnTo>
                  <a:lnTo>
                    <a:pt x="69774" y="32439"/>
                  </a:lnTo>
                  <a:lnTo>
                    <a:pt x="69774" y="32456"/>
                  </a:lnTo>
                  <a:lnTo>
                    <a:pt x="69782" y="32456"/>
                  </a:lnTo>
                  <a:lnTo>
                    <a:pt x="69782" y="32447"/>
                  </a:lnTo>
                  <a:lnTo>
                    <a:pt x="69782" y="32430"/>
                  </a:lnTo>
                  <a:lnTo>
                    <a:pt x="69782" y="32421"/>
                  </a:lnTo>
                  <a:lnTo>
                    <a:pt x="69782" y="32413"/>
                  </a:lnTo>
                  <a:lnTo>
                    <a:pt x="69774" y="32421"/>
                  </a:lnTo>
                  <a:lnTo>
                    <a:pt x="69774" y="32413"/>
                  </a:lnTo>
                  <a:close/>
                  <a:moveTo>
                    <a:pt x="69851" y="32430"/>
                  </a:moveTo>
                  <a:lnTo>
                    <a:pt x="69842" y="32439"/>
                  </a:lnTo>
                  <a:lnTo>
                    <a:pt x="69842" y="32447"/>
                  </a:lnTo>
                  <a:lnTo>
                    <a:pt x="69842" y="32456"/>
                  </a:lnTo>
                  <a:lnTo>
                    <a:pt x="69851" y="32456"/>
                  </a:lnTo>
                  <a:lnTo>
                    <a:pt x="69851" y="32447"/>
                  </a:lnTo>
                  <a:lnTo>
                    <a:pt x="69851" y="32439"/>
                  </a:lnTo>
                  <a:lnTo>
                    <a:pt x="69851" y="32430"/>
                  </a:lnTo>
                  <a:close/>
                  <a:moveTo>
                    <a:pt x="69697" y="32447"/>
                  </a:moveTo>
                  <a:lnTo>
                    <a:pt x="69697" y="32464"/>
                  </a:lnTo>
                  <a:lnTo>
                    <a:pt x="69697" y="32473"/>
                  </a:lnTo>
                  <a:lnTo>
                    <a:pt x="69705" y="32473"/>
                  </a:lnTo>
                  <a:lnTo>
                    <a:pt x="69705" y="32464"/>
                  </a:lnTo>
                  <a:lnTo>
                    <a:pt x="69714" y="32464"/>
                  </a:lnTo>
                  <a:lnTo>
                    <a:pt x="69714" y="32456"/>
                  </a:lnTo>
                  <a:lnTo>
                    <a:pt x="69705" y="32456"/>
                  </a:lnTo>
                  <a:lnTo>
                    <a:pt x="69705" y="32447"/>
                  </a:lnTo>
                  <a:close/>
                  <a:moveTo>
                    <a:pt x="69723" y="32456"/>
                  </a:moveTo>
                  <a:lnTo>
                    <a:pt x="69723" y="32464"/>
                  </a:lnTo>
                  <a:lnTo>
                    <a:pt x="69731" y="32464"/>
                  </a:lnTo>
                  <a:lnTo>
                    <a:pt x="69740" y="32473"/>
                  </a:lnTo>
                  <a:lnTo>
                    <a:pt x="69774" y="32473"/>
                  </a:lnTo>
                  <a:lnTo>
                    <a:pt x="69774" y="32464"/>
                  </a:lnTo>
                  <a:lnTo>
                    <a:pt x="69740" y="32464"/>
                  </a:lnTo>
                  <a:lnTo>
                    <a:pt x="69723" y="32456"/>
                  </a:lnTo>
                  <a:close/>
                  <a:moveTo>
                    <a:pt x="26765" y="32447"/>
                  </a:moveTo>
                  <a:lnTo>
                    <a:pt x="26756" y="32481"/>
                  </a:lnTo>
                  <a:lnTo>
                    <a:pt x="26756" y="32524"/>
                  </a:lnTo>
                  <a:lnTo>
                    <a:pt x="26765" y="32515"/>
                  </a:lnTo>
                  <a:lnTo>
                    <a:pt x="26791" y="32515"/>
                  </a:lnTo>
                  <a:lnTo>
                    <a:pt x="26808" y="32524"/>
                  </a:lnTo>
                  <a:lnTo>
                    <a:pt x="26825" y="32533"/>
                  </a:lnTo>
                  <a:lnTo>
                    <a:pt x="26859" y="32541"/>
                  </a:lnTo>
                  <a:lnTo>
                    <a:pt x="26868" y="32515"/>
                  </a:lnTo>
                  <a:lnTo>
                    <a:pt x="26842" y="32490"/>
                  </a:lnTo>
                  <a:lnTo>
                    <a:pt x="26816" y="32464"/>
                  </a:lnTo>
                  <a:lnTo>
                    <a:pt x="26791" y="32447"/>
                  </a:lnTo>
                  <a:close/>
                  <a:moveTo>
                    <a:pt x="65142" y="32678"/>
                  </a:moveTo>
                  <a:lnTo>
                    <a:pt x="65142" y="32703"/>
                  </a:lnTo>
                  <a:lnTo>
                    <a:pt x="65151" y="32729"/>
                  </a:lnTo>
                  <a:lnTo>
                    <a:pt x="65168" y="32755"/>
                  </a:lnTo>
                  <a:lnTo>
                    <a:pt x="65176" y="32772"/>
                  </a:lnTo>
                  <a:lnTo>
                    <a:pt x="65185" y="32789"/>
                  </a:lnTo>
                  <a:lnTo>
                    <a:pt x="65202" y="32729"/>
                  </a:lnTo>
                  <a:lnTo>
                    <a:pt x="65185" y="32686"/>
                  </a:lnTo>
                  <a:lnTo>
                    <a:pt x="65142" y="32678"/>
                  </a:lnTo>
                  <a:close/>
                  <a:moveTo>
                    <a:pt x="61929" y="33430"/>
                  </a:moveTo>
                  <a:lnTo>
                    <a:pt x="61904" y="33447"/>
                  </a:lnTo>
                  <a:lnTo>
                    <a:pt x="61912" y="33473"/>
                  </a:lnTo>
                  <a:lnTo>
                    <a:pt x="61921" y="33481"/>
                  </a:lnTo>
                  <a:lnTo>
                    <a:pt x="61921" y="33473"/>
                  </a:lnTo>
                  <a:lnTo>
                    <a:pt x="61929" y="33473"/>
                  </a:lnTo>
                  <a:lnTo>
                    <a:pt x="61929" y="33490"/>
                  </a:lnTo>
                  <a:lnTo>
                    <a:pt x="61938" y="33481"/>
                  </a:lnTo>
                  <a:lnTo>
                    <a:pt x="61938" y="33498"/>
                  </a:lnTo>
                  <a:lnTo>
                    <a:pt x="61938" y="33532"/>
                  </a:lnTo>
                  <a:lnTo>
                    <a:pt x="61946" y="33541"/>
                  </a:lnTo>
                  <a:lnTo>
                    <a:pt x="61955" y="33524"/>
                  </a:lnTo>
                  <a:lnTo>
                    <a:pt x="61963" y="33498"/>
                  </a:lnTo>
                  <a:lnTo>
                    <a:pt x="61972" y="33490"/>
                  </a:lnTo>
                  <a:lnTo>
                    <a:pt x="61972" y="33473"/>
                  </a:lnTo>
                  <a:lnTo>
                    <a:pt x="61963" y="33455"/>
                  </a:lnTo>
                  <a:lnTo>
                    <a:pt x="61938" y="33430"/>
                  </a:lnTo>
                  <a:close/>
                  <a:moveTo>
                    <a:pt x="63322" y="33601"/>
                  </a:moveTo>
                  <a:lnTo>
                    <a:pt x="63305" y="33618"/>
                  </a:lnTo>
                  <a:lnTo>
                    <a:pt x="63271" y="33652"/>
                  </a:lnTo>
                  <a:lnTo>
                    <a:pt x="63262" y="33695"/>
                  </a:lnTo>
                  <a:lnTo>
                    <a:pt x="63279" y="33720"/>
                  </a:lnTo>
                  <a:lnTo>
                    <a:pt x="63296" y="33737"/>
                  </a:lnTo>
                  <a:lnTo>
                    <a:pt x="63305" y="33746"/>
                  </a:lnTo>
                  <a:lnTo>
                    <a:pt x="63322" y="33755"/>
                  </a:lnTo>
                  <a:lnTo>
                    <a:pt x="63331" y="33780"/>
                  </a:lnTo>
                  <a:lnTo>
                    <a:pt x="63356" y="33772"/>
                  </a:lnTo>
                  <a:lnTo>
                    <a:pt x="63382" y="33712"/>
                  </a:lnTo>
                  <a:lnTo>
                    <a:pt x="63373" y="33652"/>
                  </a:lnTo>
                  <a:lnTo>
                    <a:pt x="63339" y="33609"/>
                  </a:lnTo>
                  <a:lnTo>
                    <a:pt x="63322" y="33601"/>
                  </a:lnTo>
                  <a:close/>
                  <a:moveTo>
                    <a:pt x="68338" y="33652"/>
                  </a:moveTo>
                  <a:lnTo>
                    <a:pt x="68304" y="33703"/>
                  </a:lnTo>
                  <a:lnTo>
                    <a:pt x="68201" y="33797"/>
                  </a:lnTo>
                  <a:lnTo>
                    <a:pt x="68201" y="33840"/>
                  </a:lnTo>
                  <a:lnTo>
                    <a:pt x="68321" y="33874"/>
                  </a:lnTo>
                  <a:lnTo>
                    <a:pt x="68432" y="33908"/>
                  </a:lnTo>
                  <a:lnTo>
                    <a:pt x="68501" y="33925"/>
                  </a:lnTo>
                  <a:lnTo>
                    <a:pt x="68535" y="33908"/>
                  </a:lnTo>
                  <a:lnTo>
                    <a:pt x="68526" y="33883"/>
                  </a:lnTo>
                  <a:lnTo>
                    <a:pt x="68483" y="33840"/>
                  </a:lnTo>
                  <a:lnTo>
                    <a:pt x="68398" y="33789"/>
                  </a:lnTo>
                  <a:lnTo>
                    <a:pt x="68355" y="33755"/>
                  </a:lnTo>
                  <a:lnTo>
                    <a:pt x="68338" y="33712"/>
                  </a:lnTo>
                  <a:lnTo>
                    <a:pt x="68355" y="33652"/>
                  </a:lnTo>
                  <a:close/>
                  <a:moveTo>
                    <a:pt x="68133" y="34011"/>
                  </a:moveTo>
                  <a:lnTo>
                    <a:pt x="68099" y="34019"/>
                  </a:lnTo>
                  <a:lnTo>
                    <a:pt x="68107" y="34037"/>
                  </a:lnTo>
                  <a:lnTo>
                    <a:pt x="68142" y="34071"/>
                  </a:lnTo>
                  <a:lnTo>
                    <a:pt x="68150" y="34079"/>
                  </a:lnTo>
                  <a:lnTo>
                    <a:pt x="68150" y="34096"/>
                  </a:lnTo>
                  <a:lnTo>
                    <a:pt x="68133" y="34088"/>
                  </a:lnTo>
                  <a:lnTo>
                    <a:pt x="68116" y="34071"/>
                  </a:lnTo>
                  <a:lnTo>
                    <a:pt x="68073" y="34071"/>
                  </a:lnTo>
                  <a:lnTo>
                    <a:pt x="68073" y="34088"/>
                  </a:lnTo>
                  <a:lnTo>
                    <a:pt x="68142" y="34199"/>
                  </a:lnTo>
                  <a:lnTo>
                    <a:pt x="68184" y="34182"/>
                  </a:lnTo>
                  <a:lnTo>
                    <a:pt x="68210" y="34105"/>
                  </a:lnTo>
                  <a:lnTo>
                    <a:pt x="68201" y="34071"/>
                  </a:lnTo>
                  <a:lnTo>
                    <a:pt x="68184" y="34045"/>
                  </a:lnTo>
                  <a:lnTo>
                    <a:pt x="68133" y="34011"/>
                  </a:lnTo>
                  <a:close/>
                  <a:moveTo>
                    <a:pt x="67928" y="34088"/>
                  </a:moveTo>
                  <a:lnTo>
                    <a:pt x="67894" y="34096"/>
                  </a:lnTo>
                  <a:lnTo>
                    <a:pt x="67860" y="34113"/>
                  </a:lnTo>
                  <a:lnTo>
                    <a:pt x="67843" y="34139"/>
                  </a:lnTo>
                  <a:lnTo>
                    <a:pt x="67834" y="34182"/>
                  </a:lnTo>
                  <a:lnTo>
                    <a:pt x="67843" y="34199"/>
                  </a:lnTo>
                  <a:lnTo>
                    <a:pt x="67860" y="34207"/>
                  </a:lnTo>
                  <a:lnTo>
                    <a:pt x="67894" y="34233"/>
                  </a:lnTo>
                  <a:lnTo>
                    <a:pt x="67937" y="34276"/>
                  </a:lnTo>
                  <a:lnTo>
                    <a:pt x="67954" y="34284"/>
                  </a:lnTo>
                  <a:lnTo>
                    <a:pt x="67996" y="34284"/>
                  </a:lnTo>
                  <a:lnTo>
                    <a:pt x="68022" y="34267"/>
                  </a:lnTo>
                  <a:lnTo>
                    <a:pt x="68039" y="34250"/>
                  </a:lnTo>
                  <a:lnTo>
                    <a:pt x="68056" y="34233"/>
                  </a:lnTo>
                  <a:lnTo>
                    <a:pt x="68005" y="34165"/>
                  </a:lnTo>
                  <a:lnTo>
                    <a:pt x="67979" y="34131"/>
                  </a:lnTo>
                  <a:lnTo>
                    <a:pt x="67962" y="34088"/>
                  </a:lnTo>
                  <a:close/>
                  <a:moveTo>
                    <a:pt x="64125" y="34037"/>
                  </a:moveTo>
                  <a:lnTo>
                    <a:pt x="64066" y="34045"/>
                  </a:lnTo>
                  <a:lnTo>
                    <a:pt x="64006" y="34079"/>
                  </a:lnTo>
                  <a:lnTo>
                    <a:pt x="63980" y="34122"/>
                  </a:lnTo>
                  <a:lnTo>
                    <a:pt x="63980" y="34199"/>
                  </a:lnTo>
                  <a:lnTo>
                    <a:pt x="64006" y="34242"/>
                  </a:lnTo>
                  <a:lnTo>
                    <a:pt x="64031" y="34284"/>
                  </a:lnTo>
                  <a:lnTo>
                    <a:pt x="64066" y="34319"/>
                  </a:lnTo>
                  <a:lnTo>
                    <a:pt x="64108" y="34284"/>
                  </a:lnTo>
                  <a:lnTo>
                    <a:pt x="64160" y="34216"/>
                  </a:lnTo>
                  <a:lnTo>
                    <a:pt x="64185" y="34139"/>
                  </a:lnTo>
                  <a:lnTo>
                    <a:pt x="64160" y="34071"/>
                  </a:lnTo>
                  <a:lnTo>
                    <a:pt x="64125" y="34037"/>
                  </a:lnTo>
                  <a:close/>
                  <a:moveTo>
                    <a:pt x="65997" y="33943"/>
                  </a:moveTo>
                  <a:lnTo>
                    <a:pt x="65954" y="33977"/>
                  </a:lnTo>
                  <a:lnTo>
                    <a:pt x="65869" y="34105"/>
                  </a:lnTo>
                  <a:lnTo>
                    <a:pt x="65886" y="34131"/>
                  </a:lnTo>
                  <a:lnTo>
                    <a:pt x="65886" y="34156"/>
                  </a:lnTo>
                  <a:lnTo>
                    <a:pt x="65877" y="34190"/>
                  </a:lnTo>
                  <a:lnTo>
                    <a:pt x="65869" y="34216"/>
                  </a:lnTo>
                  <a:lnTo>
                    <a:pt x="65852" y="34216"/>
                  </a:lnTo>
                  <a:lnTo>
                    <a:pt x="65852" y="34148"/>
                  </a:lnTo>
                  <a:lnTo>
                    <a:pt x="65826" y="34139"/>
                  </a:lnTo>
                  <a:lnTo>
                    <a:pt x="65758" y="34199"/>
                  </a:lnTo>
                  <a:lnTo>
                    <a:pt x="65672" y="34199"/>
                  </a:lnTo>
                  <a:lnTo>
                    <a:pt x="65655" y="34207"/>
                  </a:lnTo>
                  <a:lnTo>
                    <a:pt x="65646" y="34216"/>
                  </a:lnTo>
                  <a:lnTo>
                    <a:pt x="65578" y="34242"/>
                  </a:lnTo>
                  <a:lnTo>
                    <a:pt x="65552" y="34250"/>
                  </a:lnTo>
                  <a:lnTo>
                    <a:pt x="65467" y="34233"/>
                  </a:lnTo>
                  <a:lnTo>
                    <a:pt x="65458" y="34242"/>
                  </a:lnTo>
                  <a:lnTo>
                    <a:pt x="65450" y="34250"/>
                  </a:lnTo>
                  <a:lnTo>
                    <a:pt x="65441" y="34276"/>
                  </a:lnTo>
                  <a:lnTo>
                    <a:pt x="65441" y="34284"/>
                  </a:lnTo>
                  <a:lnTo>
                    <a:pt x="65450" y="34301"/>
                  </a:lnTo>
                  <a:lnTo>
                    <a:pt x="65476" y="34301"/>
                  </a:lnTo>
                  <a:lnTo>
                    <a:pt x="65518" y="34327"/>
                  </a:lnTo>
                  <a:lnTo>
                    <a:pt x="65655" y="34378"/>
                  </a:lnTo>
                  <a:lnTo>
                    <a:pt x="65689" y="34327"/>
                  </a:lnTo>
                  <a:lnTo>
                    <a:pt x="65723" y="34336"/>
                  </a:lnTo>
                  <a:lnTo>
                    <a:pt x="65766" y="34370"/>
                  </a:lnTo>
                  <a:lnTo>
                    <a:pt x="65800" y="34378"/>
                  </a:lnTo>
                  <a:lnTo>
                    <a:pt x="65817" y="34361"/>
                  </a:lnTo>
                  <a:lnTo>
                    <a:pt x="65826" y="34336"/>
                  </a:lnTo>
                  <a:lnTo>
                    <a:pt x="65826" y="34310"/>
                  </a:lnTo>
                  <a:lnTo>
                    <a:pt x="65834" y="34284"/>
                  </a:lnTo>
                  <a:lnTo>
                    <a:pt x="65860" y="34276"/>
                  </a:lnTo>
                  <a:lnTo>
                    <a:pt x="65877" y="34276"/>
                  </a:lnTo>
                  <a:lnTo>
                    <a:pt x="65903" y="34284"/>
                  </a:lnTo>
                  <a:lnTo>
                    <a:pt x="65928" y="34284"/>
                  </a:lnTo>
                  <a:lnTo>
                    <a:pt x="65997" y="34242"/>
                  </a:lnTo>
                  <a:lnTo>
                    <a:pt x="66057" y="34131"/>
                  </a:lnTo>
                  <a:lnTo>
                    <a:pt x="66074" y="34028"/>
                  </a:lnTo>
                  <a:lnTo>
                    <a:pt x="66014" y="34002"/>
                  </a:lnTo>
                  <a:lnTo>
                    <a:pt x="66014" y="33985"/>
                  </a:lnTo>
                  <a:lnTo>
                    <a:pt x="66005" y="33960"/>
                  </a:lnTo>
                  <a:lnTo>
                    <a:pt x="65997" y="33943"/>
                  </a:lnTo>
                  <a:close/>
                  <a:moveTo>
                    <a:pt x="67731" y="34165"/>
                  </a:moveTo>
                  <a:lnTo>
                    <a:pt x="67680" y="34190"/>
                  </a:lnTo>
                  <a:lnTo>
                    <a:pt x="67646" y="34242"/>
                  </a:lnTo>
                  <a:lnTo>
                    <a:pt x="67672" y="34310"/>
                  </a:lnTo>
                  <a:lnTo>
                    <a:pt x="67723" y="34344"/>
                  </a:lnTo>
                  <a:lnTo>
                    <a:pt x="67783" y="34361"/>
                  </a:lnTo>
                  <a:lnTo>
                    <a:pt x="67834" y="34378"/>
                  </a:lnTo>
                  <a:lnTo>
                    <a:pt x="67860" y="34430"/>
                  </a:lnTo>
                  <a:lnTo>
                    <a:pt x="67877" y="34361"/>
                  </a:lnTo>
                  <a:lnTo>
                    <a:pt x="67851" y="34301"/>
                  </a:lnTo>
                  <a:lnTo>
                    <a:pt x="67766" y="34199"/>
                  </a:lnTo>
                  <a:lnTo>
                    <a:pt x="67731" y="34165"/>
                  </a:lnTo>
                  <a:close/>
                  <a:moveTo>
                    <a:pt x="62638" y="34353"/>
                  </a:moveTo>
                  <a:lnTo>
                    <a:pt x="62613" y="34361"/>
                  </a:lnTo>
                  <a:lnTo>
                    <a:pt x="62596" y="34404"/>
                  </a:lnTo>
                  <a:lnTo>
                    <a:pt x="62596" y="34430"/>
                  </a:lnTo>
                  <a:lnTo>
                    <a:pt x="62587" y="34447"/>
                  </a:lnTo>
                  <a:lnTo>
                    <a:pt x="62596" y="34455"/>
                  </a:lnTo>
                  <a:lnTo>
                    <a:pt x="62613" y="34464"/>
                  </a:lnTo>
                  <a:lnTo>
                    <a:pt x="62613" y="34472"/>
                  </a:lnTo>
                  <a:lnTo>
                    <a:pt x="62638" y="34447"/>
                  </a:lnTo>
                  <a:lnTo>
                    <a:pt x="62656" y="34413"/>
                  </a:lnTo>
                  <a:lnTo>
                    <a:pt x="62656" y="34395"/>
                  </a:lnTo>
                  <a:lnTo>
                    <a:pt x="62656" y="34387"/>
                  </a:lnTo>
                  <a:lnTo>
                    <a:pt x="62656" y="34378"/>
                  </a:lnTo>
                  <a:lnTo>
                    <a:pt x="62638" y="34353"/>
                  </a:lnTo>
                  <a:close/>
                  <a:moveTo>
                    <a:pt x="67039" y="34301"/>
                  </a:moveTo>
                  <a:lnTo>
                    <a:pt x="67014" y="34336"/>
                  </a:lnTo>
                  <a:lnTo>
                    <a:pt x="66988" y="34344"/>
                  </a:lnTo>
                  <a:lnTo>
                    <a:pt x="66920" y="34378"/>
                  </a:lnTo>
                  <a:lnTo>
                    <a:pt x="66868" y="34421"/>
                  </a:lnTo>
                  <a:lnTo>
                    <a:pt x="66851" y="34430"/>
                  </a:lnTo>
                  <a:lnTo>
                    <a:pt x="66834" y="34421"/>
                  </a:lnTo>
                  <a:lnTo>
                    <a:pt x="66800" y="34413"/>
                  </a:lnTo>
                  <a:lnTo>
                    <a:pt x="66774" y="34413"/>
                  </a:lnTo>
                  <a:lnTo>
                    <a:pt x="66732" y="34421"/>
                  </a:lnTo>
                  <a:lnTo>
                    <a:pt x="66706" y="34438"/>
                  </a:lnTo>
                  <a:lnTo>
                    <a:pt x="66663" y="34481"/>
                  </a:lnTo>
                  <a:lnTo>
                    <a:pt x="66638" y="34498"/>
                  </a:lnTo>
                  <a:lnTo>
                    <a:pt x="66578" y="34515"/>
                  </a:lnTo>
                  <a:lnTo>
                    <a:pt x="66544" y="34541"/>
                  </a:lnTo>
                  <a:lnTo>
                    <a:pt x="66509" y="34575"/>
                  </a:lnTo>
                  <a:lnTo>
                    <a:pt x="66509" y="34592"/>
                  </a:lnTo>
                  <a:lnTo>
                    <a:pt x="66535" y="34601"/>
                  </a:lnTo>
                  <a:lnTo>
                    <a:pt x="66578" y="34609"/>
                  </a:lnTo>
                  <a:lnTo>
                    <a:pt x="66646" y="34618"/>
                  </a:lnTo>
                  <a:lnTo>
                    <a:pt x="66663" y="34626"/>
                  </a:lnTo>
                  <a:lnTo>
                    <a:pt x="66706" y="34643"/>
                  </a:lnTo>
                  <a:lnTo>
                    <a:pt x="66783" y="34677"/>
                  </a:lnTo>
                  <a:lnTo>
                    <a:pt x="66860" y="34686"/>
                  </a:lnTo>
                  <a:lnTo>
                    <a:pt x="66937" y="34669"/>
                  </a:lnTo>
                  <a:lnTo>
                    <a:pt x="67005" y="34626"/>
                  </a:lnTo>
                  <a:lnTo>
                    <a:pt x="66988" y="34609"/>
                  </a:lnTo>
                  <a:lnTo>
                    <a:pt x="67014" y="34558"/>
                  </a:lnTo>
                  <a:lnTo>
                    <a:pt x="67039" y="34566"/>
                  </a:lnTo>
                  <a:lnTo>
                    <a:pt x="67056" y="34601"/>
                  </a:lnTo>
                  <a:lnTo>
                    <a:pt x="67056" y="34626"/>
                  </a:lnTo>
                  <a:lnTo>
                    <a:pt x="67125" y="34652"/>
                  </a:lnTo>
                  <a:lnTo>
                    <a:pt x="67210" y="34660"/>
                  </a:lnTo>
                  <a:lnTo>
                    <a:pt x="67287" y="34635"/>
                  </a:lnTo>
                  <a:lnTo>
                    <a:pt x="67321" y="34575"/>
                  </a:lnTo>
                  <a:lnTo>
                    <a:pt x="67296" y="34498"/>
                  </a:lnTo>
                  <a:lnTo>
                    <a:pt x="67227" y="34472"/>
                  </a:lnTo>
                  <a:lnTo>
                    <a:pt x="67142" y="34455"/>
                  </a:lnTo>
                  <a:lnTo>
                    <a:pt x="67073" y="34413"/>
                  </a:lnTo>
                  <a:lnTo>
                    <a:pt x="67065" y="34395"/>
                  </a:lnTo>
                  <a:lnTo>
                    <a:pt x="67039" y="34361"/>
                  </a:lnTo>
                  <a:lnTo>
                    <a:pt x="67048" y="34344"/>
                  </a:lnTo>
                  <a:lnTo>
                    <a:pt x="67048" y="34336"/>
                  </a:lnTo>
                  <a:lnTo>
                    <a:pt x="67039" y="34301"/>
                  </a:lnTo>
                  <a:close/>
                  <a:moveTo>
                    <a:pt x="24629" y="36002"/>
                  </a:moveTo>
                  <a:lnTo>
                    <a:pt x="24637" y="36036"/>
                  </a:lnTo>
                  <a:lnTo>
                    <a:pt x="24629" y="36062"/>
                  </a:lnTo>
                  <a:lnTo>
                    <a:pt x="24646" y="36087"/>
                  </a:lnTo>
                  <a:lnTo>
                    <a:pt x="24680" y="36062"/>
                  </a:lnTo>
                  <a:lnTo>
                    <a:pt x="24680" y="36028"/>
                  </a:lnTo>
                  <a:lnTo>
                    <a:pt x="24663" y="36011"/>
                  </a:lnTo>
                  <a:lnTo>
                    <a:pt x="24646" y="36011"/>
                  </a:lnTo>
                  <a:lnTo>
                    <a:pt x="24629" y="36002"/>
                  </a:lnTo>
                  <a:close/>
                  <a:moveTo>
                    <a:pt x="23347" y="37010"/>
                  </a:moveTo>
                  <a:lnTo>
                    <a:pt x="23321" y="37027"/>
                  </a:lnTo>
                  <a:lnTo>
                    <a:pt x="23244" y="37027"/>
                  </a:lnTo>
                  <a:lnTo>
                    <a:pt x="23219" y="37036"/>
                  </a:lnTo>
                  <a:lnTo>
                    <a:pt x="23184" y="37036"/>
                  </a:lnTo>
                  <a:lnTo>
                    <a:pt x="23193" y="37045"/>
                  </a:lnTo>
                  <a:lnTo>
                    <a:pt x="23202" y="37053"/>
                  </a:lnTo>
                  <a:lnTo>
                    <a:pt x="23202" y="37062"/>
                  </a:lnTo>
                  <a:lnTo>
                    <a:pt x="23202" y="37070"/>
                  </a:lnTo>
                  <a:lnTo>
                    <a:pt x="23202" y="37079"/>
                  </a:lnTo>
                  <a:lnTo>
                    <a:pt x="23244" y="37087"/>
                  </a:lnTo>
                  <a:lnTo>
                    <a:pt x="23261" y="37104"/>
                  </a:lnTo>
                  <a:lnTo>
                    <a:pt x="23270" y="37104"/>
                  </a:lnTo>
                  <a:lnTo>
                    <a:pt x="23270" y="37087"/>
                  </a:lnTo>
                  <a:lnTo>
                    <a:pt x="23244" y="37079"/>
                  </a:lnTo>
                  <a:lnTo>
                    <a:pt x="23261" y="37062"/>
                  </a:lnTo>
                  <a:lnTo>
                    <a:pt x="23287" y="37036"/>
                  </a:lnTo>
                  <a:lnTo>
                    <a:pt x="23338" y="37036"/>
                  </a:lnTo>
                  <a:lnTo>
                    <a:pt x="23364" y="37045"/>
                  </a:lnTo>
                  <a:lnTo>
                    <a:pt x="23372" y="37053"/>
                  </a:lnTo>
                  <a:lnTo>
                    <a:pt x="23381" y="37053"/>
                  </a:lnTo>
                  <a:lnTo>
                    <a:pt x="23381" y="37036"/>
                  </a:lnTo>
                  <a:lnTo>
                    <a:pt x="23390" y="37045"/>
                  </a:lnTo>
                  <a:lnTo>
                    <a:pt x="23407" y="37045"/>
                  </a:lnTo>
                  <a:lnTo>
                    <a:pt x="23415" y="37053"/>
                  </a:lnTo>
                  <a:lnTo>
                    <a:pt x="23441" y="37079"/>
                  </a:lnTo>
                  <a:lnTo>
                    <a:pt x="23449" y="37087"/>
                  </a:lnTo>
                  <a:lnTo>
                    <a:pt x="23466" y="37104"/>
                  </a:lnTo>
                  <a:lnTo>
                    <a:pt x="23475" y="37104"/>
                  </a:lnTo>
                  <a:lnTo>
                    <a:pt x="23501" y="37113"/>
                  </a:lnTo>
                  <a:lnTo>
                    <a:pt x="23518" y="37130"/>
                  </a:lnTo>
                  <a:lnTo>
                    <a:pt x="23518" y="37130"/>
                  </a:lnTo>
                  <a:lnTo>
                    <a:pt x="23509" y="37113"/>
                  </a:lnTo>
                  <a:lnTo>
                    <a:pt x="23492" y="37087"/>
                  </a:lnTo>
                  <a:lnTo>
                    <a:pt x="23466" y="37062"/>
                  </a:lnTo>
                  <a:lnTo>
                    <a:pt x="23458" y="37053"/>
                  </a:lnTo>
                  <a:lnTo>
                    <a:pt x="23466" y="37045"/>
                  </a:lnTo>
                  <a:lnTo>
                    <a:pt x="23475" y="37053"/>
                  </a:lnTo>
                  <a:lnTo>
                    <a:pt x="23466" y="37036"/>
                  </a:lnTo>
                  <a:lnTo>
                    <a:pt x="23458" y="37027"/>
                  </a:lnTo>
                  <a:lnTo>
                    <a:pt x="23458" y="37019"/>
                  </a:lnTo>
                  <a:lnTo>
                    <a:pt x="23458" y="37010"/>
                  </a:lnTo>
                  <a:lnTo>
                    <a:pt x="23449" y="37010"/>
                  </a:lnTo>
                  <a:lnTo>
                    <a:pt x="23432" y="37019"/>
                  </a:lnTo>
                  <a:lnTo>
                    <a:pt x="23415" y="37027"/>
                  </a:lnTo>
                  <a:lnTo>
                    <a:pt x="23398" y="37027"/>
                  </a:lnTo>
                  <a:lnTo>
                    <a:pt x="23364" y="37019"/>
                  </a:lnTo>
                  <a:lnTo>
                    <a:pt x="23347" y="37010"/>
                  </a:lnTo>
                  <a:close/>
                  <a:moveTo>
                    <a:pt x="24699" y="38115"/>
                  </a:moveTo>
                  <a:lnTo>
                    <a:pt x="24706" y="38121"/>
                  </a:lnTo>
                  <a:lnTo>
                    <a:pt x="24706" y="38147"/>
                  </a:lnTo>
                  <a:lnTo>
                    <a:pt x="24714" y="38164"/>
                  </a:lnTo>
                  <a:lnTo>
                    <a:pt x="24697" y="38164"/>
                  </a:lnTo>
                  <a:lnTo>
                    <a:pt x="24680" y="38173"/>
                  </a:lnTo>
                  <a:lnTo>
                    <a:pt x="24663" y="38164"/>
                  </a:lnTo>
                  <a:lnTo>
                    <a:pt x="24663" y="38164"/>
                  </a:lnTo>
                  <a:lnTo>
                    <a:pt x="24680" y="38190"/>
                  </a:lnTo>
                  <a:lnTo>
                    <a:pt x="24697" y="38181"/>
                  </a:lnTo>
                  <a:lnTo>
                    <a:pt x="24774" y="38181"/>
                  </a:lnTo>
                  <a:lnTo>
                    <a:pt x="24791" y="38173"/>
                  </a:lnTo>
                  <a:lnTo>
                    <a:pt x="24765" y="38173"/>
                  </a:lnTo>
                  <a:lnTo>
                    <a:pt x="24731" y="38164"/>
                  </a:lnTo>
                  <a:lnTo>
                    <a:pt x="24723" y="38164"/>
                  </a:lnTo>
                  <a:lnTo>
                    <a:pt x="24714" y="38155"/>
                  </a:lnTo>
                  <a:lnTo>
                    <a:pt x="24723" y="38147"/>
                  </a:lnTo>
                  <a:lnTo>
                    <a:pt x="24723" y="38138"/>
                  </a:lnTo>
                  <a:lnTo>
                    <a:pt x="24714" y="38130"/>
                  </a:lnTo>
                  <a:lnTo>
                    <a:pt x="24699" y="38115"/>
                  </a:lnTo>
                  <a:close/>
                  <a:moveTo>
                    <a:pt x="24347" y="38232"/>
                  </a:moveTo>
                  <a:lnTo>
                    <a:pt x="24321" y="38249"/>
                  </a:lnTo>
                  <a:lnTo>
                    <a:pt x="24312" y="38275"/>
                  </a:lnTo>
                  <a:lnTo>
                    <a:pt x="24278" y="38309"/>
                  </a:lnTo>
                  <a:lnTo>
                    <a:pt x="24287" y="38352"/>
                  </a:lnTo>
                  <a:lnTo>
                    <a:pt x="24304" y="38335"/>
                  </a:lnTo>
                  <a:lnTo>
                    <a:pt x="24295" y="38318"/>
                  </a:lnTo>
                  <a:lnTo>
                    <a:pt x="24321" y="38292"/>
                  </a:lnTo>
                  <a:lnTo>
                    <a:pt x="24330" y="38318"/>
                  </a:lnTo>
                  <a:lnTo>
                    <a:pt x="24338" y="38326"/>
                  </a:lnTo>
                  <a:lnTo>
                    <a:pt x="24347" y="38335"/>
                  </a:lnTo>
                  <a:lnTo>
                    <a:pt x="24347" y="38318"/>
                  </a:lnTo>
                  <a:lnTo>
                    <a:pt x="24338" y="38309"/>
                  </a:lnTo>
                  <a:lnTo>
                    <a:pt x="24338" y="38292"/>
                  </a:lnTo>
                  <a:lnTo>
                    <a:pt x="24338" y="38267"/>
                  </a:lnTo>
                  <a:lnTo>
                    <a:pt x="24338" y="38258"/>
                  </a:lnTo>
                  <a:lnTo>
                    <a:pt x="24338" y="38249"/>
                  </a:lnTo>
                  <a:lnTo>
                    <a:pt x="24347" y="38232"/>
                  </a:lnTo>
                  <a:close/>
                  <a:moveTo>
                    <a:pt x="24654" y="38437"/>
                  </a:moveTo>
                  <a:lnTo>
                    <a:pt x="24594" y="38446"/>
                  </a:lnTo>
                  <a:lnTo>
                    <a:pt x="24612" y="38463"/>
                  </a:lnTo>
                  <a:lnTo>
                    <a:pt x="24629" y="38472"/>
                  </a:lnTo>
                  <a:lnTo>
                    <a:pt x="24637" y="38489"/>
                  </a:lnTo>
                  <a:lnTo>
                    <a:pt x="24654" y="38497"/>
                  </a:lnTo>
                  <a:lnTo>
                    <a:pt x="24671" y="38531"/>
                  </a:lnTo>
                  <a:lnTo>
                    <a:pt x="24671" y="38514"/>
                  </a:lnTo>
                  <a:lnTo>
                    <a:pt x="24680" y="38506"/>
                  </a:lnTo>
                  <a:lnTo>
                    <a:pt x="24680" y="38497"/>
                  </a:lnTo>
                  <a:lnTo>
                    <a:pt x="24680" y="38480"/>
                  </a:lnTo>
                  <a:lnTo>
                    <a:pt x="24654" y="38437"/>
                  </a:lnTo>
                  <a:close/>
                  <a:moveTo>
                    <a:pt x="25731" y="39488"/>
                  </a:moveTo>
                  <a:lnTo>
                    <a:pt x="25714" y="39497"/>
                  </a:lnTo>
                  <a:lnTo>
                    <a:pt x="25714" y="39514"/>
                  </a:lnTo>
                  <a:lnTo>
                    <a:pt x="25705" y="39523"/>
                  </a:lnTo>
                  <a:lnTo>
                    <a:pt x="25705" y="39548"/>
                  </a:lnTo>
                  <a:lnTo>
                    <a:pt x="25705" y="39557"/>
                  </a:lnTo>
                  <a:lnTo>
                    <a:pt x="25765" y="39557"/>
                  </a:lnTo>
                  <a:lnTo>
                    <a:pt x="25774" y="39582"/>
                  </a:lnTo>
                  <a:lnTo>
                    <a:pt x="25774" y="39540"/>
                  </a:lnTo>
                  <a:lnTo>
                    <a:pt x="25765" y="39531"/>
                  </a:lnTo>
                  <a:lnTo>
                    <a:pt x="25748" y="39506"/>
                  </a:lnTo>
                  <a:lnTo>
                    <a:pt x="25731" y="39506"/>
                  </a:lnTo>
                  <a:lnTo>
                    <a:pt x="25748" y="39497"/>
                  </a:lnTo>
                  <a:lnTo>
                    <a:pt x="25748" y="39488"/>
                  </a:lnTo>
                  <a:close/>
                  <a:moveTo>
                    <a:pt x="27226" y="43180"/>
                  </a:moveTo>
                  <a:lnTo>
                    <a:pt x="27201" y="43189"/>
                  </a:lnTo>
                  <a:lnTo>
                    <a:pt x="27192" y="43206"/>
                  </a:lnTo>
                  <a:lnTo>
                    <a:pt x="27192" y="43223"/>
                  </a:lnTo>
                  <a:lnTo>
                    <a:pt x="27184" y="43240"/>
                  </a:lnTo>
                  <a:lnTo>
                    <a:pt x="27184" y="43325"/>
                  </a:lnTo>
                  <a:lnTo>
                    <a:pt x="27201" y="43428"/>
                  </a:lnTo>
                  <a:lnTo>
                    <a:pt x="27209" y="43411"/>
                  </a:lnTo>
                  <a:lnTo>
                    <a:pt x="27226" y="43402"/>
                  </a:lnTo>
                  <a:lnTo>
                    <a:pt x="27235" y="43377"/>
                  </a:lnTo>
                  <a:lnTo>
                    <a:pt x="27269" y="43197"/>
                  </a:lnTo>
                  <a:lnTo>
                    <a:pt x="27269" y="43180"/>
                  </a:lnTo>
                  <a:close/>
                  <a:moveTo>
                    <a:pt x="79182" y="43548"/>
                  </a:moveTo>
                  <a:lnTo>
                    <a:pt x="79148" y="43556"/>
                  </a:lnTo>
                  <a:lnTo>
                    <a:pt x="79122" y="43590"/>
                  </a:lnTo>
                  <a:lnTo>
                    <a:pt x="79097" y="43667"/>
                  </a:lnTo>
                  <a:lnTo>
                    <a:pt x="79054" y="43761"/>
                  </a:lnTo>
                  <a:lnTo>
                    <a:pt x="78934" y="43915"/>
                  </a:lnTo>
                  <a:lnTo>
                    <a:pt x="78917" y="43958"/>
                  </a:lnTo>
                  <a:lnTo>
                    <a:pt x="78900" y="44000"/>
                  </a:lnTo>
                  <a:lnTo>
                    <a:pt x="78892" y="44103"/>
                  </a:lnTo>
                  <a:lnTo>
                    <a:pt x="78875" y="44137"/>
                  </a:lnTo>
                  <a:lnTo>
                    <a:pt x="78849" y="44171"/>
                  </a:lnTo>
                  <a:lnTo>
                    <a:pt x="78806" y="44206"/>
                  </a:lnTo>
                  <a:lnTo>
                    <a:pt x="78764" y="44214"/>
                  </a:lnTo>
                  <a:lnTo>
                    <a:pt x="78729" y="44214"/>
                  </a:lnTo>
                  <a:lnTo>
                    <a:pt x="78687" y="44223"/>
                  </a:lnTo>
                  <a:lnTo>
                    <a:pt x="78678" y="44240"/>
                  </a:lnTo>
                  <a:lnTo>
                    <a:pt x="78670" y="44291"/>
                  </a:lnTo>
                  <a:lnTo>
                    <a:pt x="78661" y="44300"/>
                  </a:lnTo>
                  <a:lnTo>
                    <a:pt x="78644" y="44308"/>
                  </a:lnTo>
                  <a:lnTo>
                    <a:pt x="78601" y="44334"/>
                  </a:lnTo>
                  <a:lnTo>
                    <a:pt x="78584" y="44351"/>
                  </a:lnTo>
                  <a:lnTo>
                    <a:pt x="78558" y="44385"/>
                  </a:lnTo>
                  <a:lnTo>
                    <a:pt x="78550" y="44419"/>
                  </a:lnTo>
                  <a:lnTo>
                    <a:pt x="78533" y="44616"/>
                  </a:lnTo>
                  <a:lnTo>
                    <a:pt x="78541" y="44650"/>
                  </a:lnTo>
                  <a:lnTo>
                    <a:pt x="78533" y="44693"/>
                  </a:lnTo>
                  <a:lnTo>
                    <a:pt x="78533" y="44770"/>
                  </a:lnTo>
                  <a:lnTo>
                    <a:pt x="78550" y="44846"/>
                  </a:lnTo>
                  <a:lnTo>
                    <a:pt x="78567" y="44889"/>
                  </a:lnTo>
                  <a:lnTo>
                    <a:pt x="78593" y="44889"/>
                  </a:lnTo>
                  <a:lnTo>
                    <a:pt x="78627" y="44864"/>
                  </a:lnTo>
                  <a:lnTo>
                    <a:pt x="78644" y="44838"/>
                  </a:lnTo>
                  <a:lnTo>
                    <a:pt x="78652" y="44812"/>
                  </a:lnTo>
                  <a:lnTo>
                    <a:pt x="78661" y="44795"/>
                  </a:lnTo>
                  <a:lnTo>
                    <a:pt x="78695" y="44787"/>
                  </a:lnTo>
                  <a:lnTo>
                    <a:pt x="78721" y="44787"/>
                  </a:lnTo>
                  <a:lnTo>
                    <a:pt x="78746" y="44778"/>
                  </a:lnTo>
                  <a:lnTo>
                    <a:pt x="78764" y="44752"/>
                  </a:lnTo>
                  <a:lnTo>
                    <a:pt x="78806" y="44693"/>
                  </a:lnTo>
                  <a:lnTo>
                    <a:pt x="78892" y="44616"/>
                  </a:lnTo>
                  <a:lnTo>
                    <a:pt x="78900" y="44599"/>
                  </a:lnTo>
                  <a:lnTo>
                    <a:pt x="78900" y="44582"/>
                  </a:lnTo>
                  <a:lnTo>
                    <a:pt x="78892" y="44556"/>
                  </a:lnTo>
                  <a:lnTo>
                    <a:pt x="78892" y="44522"/>
                  </a:lnTo>
                  <a:lnTo>
                    <a:pt x="78917" y="44479"/>
                  </a:lnTo>
                  <a:lnTo>
                    <a:pt x="78943" y="44359"/>
                  </a:lnTo>
                  <a:lnTo>
                    <a:pt x="78977" y="44300"/>
                  </a:lnTo>
                  <a:lnTo>
                    <a:pt x="79028" y="44214"/>
                  </a:lnTo>
                  <a:lnTo>
                    <a:pt x="79071" y="44171"/>
                  </a:lnTo>
                  <a:lnTo>
                    <a:pt x="79174" y="44120"/>
                  </a:lnTo>
                  <a:lnTo>
                    <a:pt x="79268" y="44052"/>
                  </a:lnTo>
                  <a:lnTo>
                    <a:pt x="79285" y="44026"/>
                  </a:lnTo>
                  <a:lnTo>
                    <a:pt x="79293" y="44000"/>
                  </a:lnTo>
                  <a:lnTo>
                    <a:pt x="79199" y="43830"/>
                  </a:lnTo>
                  <a:lnTo>
                    <a:pt x="79182" y="43787"/>
                  </a:lnTo>
                  <a:lnTo>
                    <a:pt x="79182" y="43727"/>
                  </a:lnTo>
                  <a:lnTo>
                    <a:pt x="79191" y="43676"/>
                  </a:lnTo>
                  <a:lnTo>
                    <a:pt x="79208" y="43633"/>
                  </a:lnTo>
                  <a:lnTo>
                    <a:pt x="79208" y="43590"/>
                  </a:lnTo>
                  <a:lnTo>
                    <a:pt x="79182" y="43548"/>
                  </a:lnTo>
                  <a:close/>
                  <a:moveTo>
                    <a:pt x="71876" y="51580"/>
                  </a:moveTo>
                  <a:lnTo>
                    <a:pt x="71842" y="51589"/>
                  </a:lnTo>
                  <a:lnTo>
                    <a:pt x="71808" y="51597"/>
                  </a:lnTo>
                  <a:lnTo>
                    <a:pt x="71799" y="51614"/>
                  </a:lnTo>
                  <a:lnTo>
                    <a:pt x="71808" y="51649"/>
                  </a:lnTo>
                  <a:lnTo>
                    <a:pt x="71833" y="51631"/>
                  </a:lnTo>
                  <a:lnTo>
                    <a:pt x="71902" y="51631"/>
                  </a:lnTo>
                  <a:lnTo>
                    <a:pt x="71944" y="51614"/>
                  </a:lnTo>
                  <a:lnTo>
                    <a:pt x="71919" y="51606"/>
                  </a:lnTo>
                  <a:lnTo>
                    <a:pt x="71876" y="51580"/>
                  </a:lnTo>
                  <a:close/>
                  <a:moveTo>
                    <a:pt x="72337" y="51478"/>
                  </a:moveTo>
                  <a:lnTo>
                    <a:pt x="72269" y="51503"/>
                  </a:lnTo>
                  <a:lnTo>
                    <a:pt x="72184" y="51537"/>
                  </a:lnTo>
                  <a:lnTo>
                    <a:pt x="72115" y="51572"/>
                  </a:lnTo>
                  <a:lnTo>
                    <a:pt x="72141" y="51631"/>
                  </a:lnTo>
                  <a:lnTo>
                    <a:pt x="72175" y="51640"/>
                  </a:lnTo>
                  <a:lnTo>
                    <a:pt x="72278" y="51649"/>
                  </a:lnTo>
                  <a:lnTo>
                    <a:pt x="72312" y="51640"/>
                  </a:lnTo>
                  <a:lnTo>
                    <a:pt x="72355" y="51623"/>
                  </a:lnTo>
                  <a:lnTo>
                    <a:pt x="72431" y="51580"/>
                  </a:lnTo>
                  <a:lnTo>
                    <a:pt x="72397" y="51563"/>
                  </a:lnTo>
                  <a:lnTo>
                    <a:pt x="72363" y="51546"/>
                  </a:lnTo>
                  <a:lnTo>
                    <a:pt x="72346" y="51512"/>
                  </a:lnTo>
                  <a:lnTo>
                    <a:pt x="72337" y="51478"/>
                  </a:lnTo>
                  <a:close/>
                  <a:moveTo>
                    <a:pt x="37823" y="52956"/>
                  </a:moveTo>
                  <a:lnTo>
                    <a:pt x="37797" y="52973"/>
                  </a:lnTo>
                  <a:lnTo>
                    <a:pt x="37754" y="53024"/>
                  </a:lnTo>
                  <a:lnTo>
                    <a:pt x="37746" y="53050"/>
                  </a:lnTo>
                  <a:lnTo>
                    <a:pt x="37754" y="53067"/>
                  </a:lnTo>
                  <a:lnTo>
                    <a:pt x="37771" y="53084"/>
                  </a:lnTo>
                  <a:lnTo>
                    <a:pt x="37788" y="53110"/>
                  </a:lnTo>
                  <a:lnTo>
                    <a:pt x="37806" y="53127"/>
                  </a:lnTo>
                  <a:lnTo>
                    <a:pt x="37840" y="53118"/>
                  </a:lnTo>
                  <a:lnTo>
                    <a:pt x="37865" y="53110"/>
                  </a:lnTo>
                  <a:lnTo>
                    <a:pt x="37882" y="53084"/>
                  </a:lnTo>
                  <a:lnTo>
                    <a:pt x="37891" y="53067"/>
                  </a:lnTo>
                  <a:lnTo>
                    <a:pt x="37917" y="53041"/>
                  </a:lnTo>
                  <a:lnTo>
                    <a:pt x="37917" y="53024"/>
                  </a:lnTo>
                  <a:lnTo>
                    <a:pt x="37882" y="52990"/>
                  </a:lnTo>
                  <a:lnTo>
                    <a:pt x="37857" y="52965"/>
                  </a:lnTo>
                  <a:lnTo>
                    <a:pt x="37823" y="52956"/>
                  </a:lnTo>
                  <a:close/>
                  <a:moveTo>
                    <a:pt x="38258" y="52836"/>
                  </a:moveTo>
                  <a:lnTo>
                    <a:pt x="38233" y="52845"/>
                  </a:lnTo>
                  <a:lnTo>
                    <a:pt x="38216" y="52871"/>
                  </a:lnTo>
                  <a:lnTo>
                    <a:pt x="38224" y="52879"/>
                  </a:lnTo>
                  <a:lnTo>
                    <a:pt x="38250" y="52879"/>
                  </a:lnTo>
                  <a:lnTo>
                    <a:pt x="38310" y="52896"/>
                  </a:lnTo>
                  <a:lnTo>
                    <a:pt x="38335" y="52896"/>
                  </a:lnTo>
                  <a:lnTo>
                    <a:pt x="38404" y="52922"/>
                  </a:lnTo>
                  <a:lnTo>
                    <a:pt x="38421" y="52990"/>
                  </a:lnTo>
                  <a:lnTo>
                    <a:pt x="38412" y="53033"/>
                  </a:lnTo>
                  <a:lnTo>
                    <a:pt x="38378" y="53033"/>
                  </a:lnTo>
                  <a:lnTo>
                    <a:pt x="38352" y="53076"/>
                  </a:lnTo>
                  <a:lnTo>
                    <a:pt x="38327" y="53101"/>
                  </a:lnTo>
                  <a:lnTo>
                    <a:pt x="38284" y="53118"/>
                  </a:lnTo>
                  <a:lnTo>
                    <a:pt x="38224" y="53118"/>
                  </a:lnTo>
                  <a:lnTo>
                    <a:pt x="38199" y="53144"/>
                  </a:lnTo>
                  <a:lnTo>
                    <a:pt x="38207" y="53195"/>
                  </a:lnTo>
                  <a:lnTo>
                    <a:pt x="38267" y="53289"/>
                  </a:lnTo>
                  <a:lnTo>
                    <a:pt x="38327" y="53366"/>
                  </a:lnTo>
                  <a:lnTo>
                    <a:pt x="38352" y="53400"/>
                  </a:lnTo>
                  <a:lnTo>
                    <a:pt x="38387" y="53409"/>
                  </a:lnTo>
                  <a:lnTo>
                    <a:pt x="38395" y="53417"/>
                  </a:lnTo>
                  <a:lnTo>
                    <a:pt x="38412" y="53452"/>
                  </a:lnTo>
                  <a:lnTo>
                    <a:pt x="38429" y="53460"/>
                  </a:lnTo>
                  <a:lnTo>
                    <a:pt x="38438" y="53460"/>
                  </a:lnTo>
                  <a:lnTo>
                    <a:pt x="38446" y="53443"/>
                  </a:lnTo>
                  <a:lnTo>
                    <a:pt x="38464" y="53443"/>
                  </a:lnTo>
                  <a:lnTo>
                    <a:pt x="38481" y="53452"/>
                  </a:lnTo>
                  <a:lnTo>
                    <a:pt x="38532" y="53486"/>
                  </a:lnTo>
                  <a:lnTo>
                    <a:pt x="38540" y="53494"/>
                  </a:lnTo>
                  <a:lnTo>
                    <a:pt x="38566" y="53460"/>
                  </a:lnTo>
                  <a:lnTo>
                    <a:pt x="38558" y="53409"/>
                  </a:lnTo>
                  <a:lnTo>
                    <a:pt x="38540" y="53358"/>
                  </a:lnTo>
                  <a:lnTo>
                    <a:pt x="38506" y="53341"/>
                  </a:lnTo>
                  <a:lnTo>
                    <a:pt x="38446" y="53315"/>
                  </a:lnTo>
                  <a:lnTo>
                    <a:pt x="38429" y="53272"/>
                  </a:lnTo>
                  <a:lnTo>
                    <a:pt x="38455" y="53238"/>
                  </a:lnTo>
                  <a:lnTo>
                    <a:pt x="38532" y="53238"/>
                  </a:lnTo>
                  <a:lnTo>
                    <a:pt x="38489" y="53187"/>
                  </a:lnTo>
                  <a:lnTo>
                    <a:pt x="38472" y="53135"/>
                  </a:lnTo>
                  <a:lnTo>
                    <a:pt x="38464" y="53084"/>
                  </a:lnTo>
                  <a:lnTo>
                    <a:pt x="38464" y="53016"/>
                  </a:lnTo>
                  <a:lnTo>
                    <a:pt x="38446" y="52939"/>
                  </a:lnTo>
                  <a:lnTo>
                    <a:pt x="38404" y="52896"/>
                  </a:lnTo>
                  <a:lnTo>
                    <a:pt x="38344" y="52871"/>
                  </a:lnTo>
                  <a:lnTo>
                    <a:pt x="38267" y="52862"/>
                  </a:lnTo>
                  <a:lnTo>
                    <a:pt x="38258" y="52836"/>
                  </a:lnTo>
                  <a:close/>
                  <a:moveTo>
                    <a:pt x="38002" y="53170"/>
                  </a:moveTo>
                  <a:lnTo>
                    <a:pt x="38011" y="53221"/>
                  </a:lnTo>
                  <a:lnTo>
                    <a:pt x="38028" y="53255"/>
                  </a:lnTo>
                  <a:lnTo>
                    <a:pt x="38053" y="53289"/>
                  </a:lnTo>
                  <a:lnTo>
                    <a:pt x="38070" y="53323"/>
                  </a:lnTo>
                  <a:lnTo>
                    <a:pt x="38062" y="53341"/>
                  </a:lnTo>
                  <a:lnTo>
                    <a:pt x="38036" y="53375"/>
                  </a:lnTo>
                  <a:lnTo>
                    <a:pt x="38036" y="53392"/>
                  </a:lnTo>
                  <a:lnTo>
                    <a:pt x="38045" y="53426"/>
                  </a:lnTo>
                  <a:lnTo>
                    <a:pt x="38070" y="53435"/>
                  </a:lnTo>
                  <a:lnTo>
                    <a:pt x="38088" y="53435"/>
                  </a:lnTo>
                  <a:lnTo>
                    <a:pt x="38113" y="53443"/>
                  </a:lnTo>
                  <a:lnTo>
                    <a:pt x="38173" y="53503"/>
                  </a:lnTo>
                  <a:lnTo>
                    <a:pt x="38233" y="53571"/>
                  </a:lnTo>
                  <a:lnTo>
                    <a:pt x="38301" y="53640"/>
                  </a:lnTo>
                  <a:lnTo>
                    <a:pt x="38404" y="53674"/>
                  </a:lnTo>
                  <a:lnTo>
                    <a:pt x="38472" y="53734"/>
                  </a:lnTo>
                  <a:lnTo>
                    <a:pt x="38523" y="53751"/>
                  </a:lnTo>
                  <a:lnTo>
                    <a:pt x="38558" y="53742"/>
                  </a:lnTo>
                  <a:lnTo>
                    <a:pt x="38617" y="53691"/>
                  </a:lnTo>
                  <a:lnTo>
                    <a:pt x="38652" y="53682"/>
                  </a:lnTo>
                  <a:lnTo>
                    <a:pt x="38754" y="53682"/>
                  </a:lnTo>
                  <a:lnTo>
                    <a:pt x="38805" y="53699"/>
                  </a:lnTo>
                  <a:lnTo>
                    <a:pt x="38822" y="53725"/>
                  </a:lnTo>
                  <a:lnTo>
                    <a:pt x="38848" y="53785"/>
                  </a:lnTo>
                  <a:lnTo>
                    <a:pt x="38848" y="53811"/>
                  </a:lnTo>
                  <a:lnTo>
                    <a:pt x="38788" y="53819"/>
                  </a:lnTo>
                  <a:lnTo>
                    <a:pt x="38840" y="53879"/>
                  </a:lnTo>
                  <a:lnTo>
                    <a:pt x="38916" y="53930"/>
                  </a:lnTo>
                  <a:lnTo>
                    <a:pt x="38993" y="53947"/>
                  </a:lnTo>
                  <a:lnTo>
                    <a:pt x="39019" y="53913"/>
                  </a:lnTo>
                  <a:lnTo>
                    <a:pt x="39010" y="53870"/>
                  </a:lnTo>
                  <a:lnTo>
                    <a:pt x="38976" y="53802"/>
                  </a:lnTo>
                  <a:lnTo>
                    <a:pt x="38976" y="53768"/>
                  </a:lnTo>
                  <a:lnTo>
                    <a:pt x="38985" y="53725"/>
                  </a:lnTo>
                  <a:lnTo>
                    <a:pt x="39002" y="53682"/>
                  </a:lnTo>
                  <a:lnTo>
                    <a:pt x="39002" y="53640"/>
                  </a:lnTo>
                  <a:lnTo>
                    <a:pt x="38976" y="53614"/>
                  </a:lnTo>
                  <a:lnTo>
                    <a:pt x="39002" y="53597"/>
                  </a:lnTo>
                  <a:lnTo>
                    <a:pt x="38925" y="53571"/>
                  </a:lnTo>
                  <a:lnTo>
                    <a:pt x="38899" y="53546"/>
                  </a:lnTo>
                  <a:lnTo>
                    <a:pt x="38874" y="53511"/>
                  </a:lnTo>
                  <a:lnTo>
                    <a:pt x="38857" y="53529"/>
                  </a:lnTo>
                  <a:lnTo>
                    <a:pt x="38797" y="53417"/>
                  </a:lnTo>
                  <a:lnTo>
                    <a:pt x="38788" y="53383"/>
                  </a:lnTo>
                  <a:lnTo>
                    <a:pt x="38780" y="53349"/>
                  </a:lnTo>
                  <a:lnTo>
                    <a:pt x="38746" y="53341"/>
                  </a:lnTo>
                  <a:lnTo>
                    <a:pt x="38711" y="53341"/>
                  </a:lnTo>
                  <a:lnTo>
                    <a:pt x="38694" y="53366"/>
                  </a:lnTo>
                  <a:lnTo>
                    <a:pt x="38677" y="53435"/>
                  </a:lnTo>
                  <a:lnTo>
                    <a:pt x="38643" y="53486"/>
                  </a:lnTo>
                  <a:lnTo>
                    <a:pt x="38643" y="53520"/>
                  </a:lnTo>
                  <a:lnTo>
                    <a:pt x="38711" y="53563"/>
                  </a:lnTo>
                  <a:lnTo>
                    <a:pt x="38720" y="53546"/>
                  </a:lnTo>
                  <a:lnTo>
                    <a:pt x="38720" y="53537"/>
                  </a:lnTo>
                  <a:lnTo>
                    <a:pt x="38711" y="53537"/>
                  </a:lnTo>
                  <a:lnTo>
                    <a:pt x="38711" y="53529"/>
                  </a:lnTo>
                  <a:lnTo>
                    <a:pt x="38737" y="53537"/>
                  </a:lnTo>
                  <a:lnTo>
                    <a:pt x="38754" y="53554"/>
                  </a:lnTo>
                  <a:lnTo>
                    <a:pt x="38763" y="53571"/>
                  </a:lnTo>
                  <a:lnTo>
                    <a:pt x="38771" y="53597"/>
                  </a:lnTo>
                  <a:lnTo>
                    <a:pt x="38677" y="53605"/>
                  </a:lnTo>
                  <a:lnTo>
                    <a:pt x="38643" y="53597"/>
                  </a:lnTo>
                  <a:lnTo>
                    <a:pt x="38617" y="53580"/>
                  </a:lnTo>
                  <a:lnTo>
                    <a:pt x="38592" y="53563"/>
                  </a:lnTo>
                  <a:lnTo>
                    <a:pt x="38566" y="53554"/>
                  </a:lnTo>
                  <a:lnTo>
                    <a:pt x="38532" y="53571"/>
                  </a:lnTo>
                  <a:lnTo>
                    <a:pt x="38489" y="53588"/>
                  </a:lnTo>
                  <a:lnTo>
                    <a:pt x="38421" y="53571"/>
                  </a:lnTo>
                  <a:lnTo>
                    <a:pt x="38370" y="53537"/>
                  </a:lnTo>
                  <a:lnTo>
                    <a:pt x="38327" y="53511"/>
                  </a:lnTo>
                  <a:lnTo>
                    <a:pt x="38310" y="53494"/>
                  </a:lnTo>
                  <a:lnTo>
                    <a:pt x="38293" y="53469"/>
                  </a:lnTo>
                  <a:lnTo>
                    <a:pt x="38267" y="53409"/>
                  </a:lnTo>
                  <a:lnTo>
                    <a:pt x="38250" y="53366"/>
                  </a:lnTo>
                  <a:lnTo>
                    <a:pt x="38250" y="53358"/>
                  </a:lnTo>
                  <a:lnTo>
                    <a:pt x="38216" y="53323"/>
                  </a:lnTo>
                  <a:lnTo>
                    <a:pt x="38216" y="53315"/>
                  </a:lnTo>
                  <a:lnTo>
                    <a:pt x="38190" y="53281"/>
                  </a:lnTo>
                  <a:lnTo>
                    <a:pt x="38053" y="53195"/>
                  </a:lnTo>
                  <a:lnTo>
                    <a:pt x="38002" y="53170"/>
                  </a:lnTo>
                  <a:close/>
                  <a:moveTo>
                    <a:pt x="33909" y="55092"/>
                  </a:moveTo>
                  <a:lnTo>
                    <a:pt x="33892" y="55109"/>
                  </a:lnTo>
                  <a:lnTo>
                    <a:pt x="33892" y="55135"/>
                  </a:lnTo>
                  <a:lnTo>
                    <a:pt x="33892" y="55161"/>
                  </a:lnTo>
                  <a:lnTo>
                    <a:pt x="33892" y="55186"/>
                  </a:lnTo>
                  <a:lnTo>
                    <a:pt x="33900" y="55203"/>
                  </a:lnTo>
                  <a:lnTo>
                    <a:pt x="33883" y="55221"/>
                  </a:lnTo>
                  <a:lnTo>
                    <a:pt x="33832" y="55221"/>
                  </a:lnTo>
                  <a:lnTo>
                    <a:pt x="33789" y="55238"/>
                  </a:lnTo>
                  <a:lnTo>
                    <a:pt x="33764" y="55280"/>
                  </a:lnTo>
                  <a:lnTo>
                    <a:pt x="33764" y="55315"/>
                  </a:lnTo>
                  <a:lnTo>
                    <a:pt x="33789" y="55340"/>
                  </a:lnTo>
                  <a:lnTo>
                    <a:pt x="33892" y="55349"/>
                  </a:lnTo>
                  <a:lnTo>
                    <a:pt x="33952" y="55383"/>
                  </a:lnTo>
                  <a:lnTo>
                    <a:pt x="34020" y="55409"/>
                  </a:lnTo>
                  <a:lnTo>
                    <a:pt x="34063" y="55400"/>
                  </a:lnTo>
                  <a:lnTo>
                    <a:pt x="34054" y="55374"/>
                  </a:lnTo>
                  <a:lnTo>
                    <a:pt x="34029" y="55357"/>
                  </a:lnTo>
                  <a:lnTo>
                    <a:pt x="34011" y="55340"/>
                  </a:lnTo>
                  <a:lnTo>
                    <a:pt x="33994" y="55332"/>
                  </a:lnTo>
                  <a:lnTo>
                    <a:pt x="33977" y="55315"/>
                  </a:lnTo>
                  <a:lnTo>
                    <a:pt x="33986" y="55280"/>
                  </a:lnTo>
                  <a:lnTo>
                    <a:pt x="34020" y="55246"/>
                  </a:lnTo>
                  <a:lnTo>
                    <a:pt x="34063" y="55229"/>
                  </a:lnTo>
                  <a:lnTo>
                    <a:pt x="34071" y="55212"/>
                  </a:lnTo>
                  <a:lnTo>
                    <a:pt x="34054" y="55178"/>
                  </a:lnTo>
                  <a:lnTo>
                    <a:pt x="34011" y="55161"/>
                  </a:lnTo>
                  <a:lnTo>
                    <a:pt x="33986" y="55152"/>
                  </a:lnTo>
                  <a:lnTo>
                    <a:pt x="33969" y="55144"/>
                  </a:lnTo>
                  <a:lnTo>
                    <a:pt x="33909" y="55092"/>
                  </a:lnTo>
                  <a:close/>
                  <a:moveTo>
                    <a:pt x="39506" y="55990"/>
                  </a:moveTo>
                  <a:lnTo>
                    <a:pt x="39498" y="55998"/>
                  </a:lnTo>
                  <a:lnTo>
                    <a:pt x="39506" y="56041"/>
                  </a:lnTo>
                  <a:lnTo>
                    <a:pt x="39506" y="56084"/>
                  </a:lnTo>
                  <a:lnTo>
                    <a:pt x="39523" y="56092"/>
                  </a:lnTo>
                  <a:lnTo>
                    <a:pt x="39574" y="56084"/>
                  </a:lnTo>
                  <a:lnTo>
                    <a:pt x="39720" y="56101"/>
                  </a:lnTo>
                  <a:lnTo>
                    <a:pt x="39745" y="56084"/>
                  </a:lnTo>
                  <a:lnTo>
                    <a:pt x="39745" y="56067"/>
                  </a:lnTo>
                  <a:lnTo>
                    <a:pt x="39728" y="56058"/>
                  </a:lnTo>
                  <a:lnTo>
                    <a:pt x="39694" y="56058"/>
                  </a:lnTo>
                  <a:lnTo>
                    <a:pt x="39634" y="56049"/>
                  </a:lnTo>
                  <a:lnTo>
                    <a:pt x="39626" y="56041"/>
                  </a:lnTo>
                  <a:lnTo>
                    <a:pt x="39523" y="55990"/>
                  </a:lnTo>
                  <a:close/>
                  <a:moveTo>
                    <a:pt x="33678" y="55622"/>
                  </a:moveTo>
                  <a:lnTo>
                    <a:pt x="33704" y="55665"/>
                  </a:lnTo>
                  <a:lnTo>
                    <a:pt x="33729" y="55682"/>
                  </a:lnTo>
                  <a:lnTo>
                    <a:pt x="33815" y="55673"/>
                  </a:lnTo>
                  <a:lnTo>
                    <a:pt x="33841" y="55691"/>
                  </a:lnTo>
                  <a:lnTo>
                    <a:pt x="33866" y="55725"/>
                  </a:lnTo>
                  <a:lnTo>
                    <a:pt x="33883" y="55759"/>
                  </a:lnTo>
                  <a:lnTo>
                    <a:pt x="33875" y="55793"/>
                  </a:lnTo>
                  <a:lnTo>
                    <a:pt x="33781" y="55793"/>
                  </a:lnTo>
                  <a:lnTo>
                    <a:pt x="33729" y="55819"/>
                  </a:lnTo>
                  <a:lnTo>
                    <a:pt x="33747" y="55870"/>
                  </a:lnTo>
                  <a:lnTo>
                    <a:pt x="33781" y="55913"/>
                  </a:lnTo>
                  <a:lnTo>
                    <a:pt x="33764" y="55930"/>
                  </a:lnTo>
                  <a:lnTo>
                    <a:pt x="33738" y="55930"/>
                  </a:lnTo>
                  <a:lnTo>
                    <a:pt x="33661" y="55887"/>
                  </a:lnTo>
                  <a:lnTo>
                    <a:pt x="33635" y="55887"/>
                  </a:lnTo>
                  <a:lnTo>
                    <a:pt x="33610" y="55913"/>
                  </a:lnTo>
                  <a:lnTo>
                    <a:pt x="33610" y="55964"/>
                  </a:lnTo>
                  <a:lnTo>
                    <a:pt x="33627" y="56007"/>
                  </a:lnTo>
                  <a:lnTo>
                    <a:pt x="33653" y="56015"/>
                  </a:lnTo>
                  <a:lnTo>
                    <a:pt x="33729" y="55998"/>
                  </a:lnTo>
                  <a:lnTo>
                    <a:pt x="33815" y="56015"/>
                  </a:lnTo>
                  <a:lnTo>
                    <a:pt x="33883" y="56058"/>
                  </a:lnTo>
                  <a:lnTo>
                    <a:pt x="33943" y="56126"/>
                  </a:lnTo>
                  <a:lnTo>
                    <a:pt x="33986" y="56203"/>
                  </a:lnTo>
                  <a:lnTo>
                    <a:pt x="33883" y="56237"/>
                  </a:lnTo>
                  <a:lnTo>
                    <a:pt x="33858" y="56237"/>
                  </a:lnTo>
                  <a:lnTo>
                    <a:pt x="33832" y="56229"/>
                  </a:lnTo>
                  <a:lnTo>
                    <a:pt x="33798" y="56203"/>
                  </a:lnTo>
                  <a:lnTo>
                    <a:pt x="33764" y="56195"/>
                  </a:lnTo>
                  <a:lnTo>
                    <a:pt x="33738" y="56203"/>
                  </a:lnTo>
                  <a:lnTo>
                    <a:pt x="33721" y="56203"/>
                  </a:lnTo>
                  <a:lnTo>
                    <a:pt x="33721" y="56178"/>
                  </a:lnTo>
                  <a:lnTo>
                    <a:pt x="33704" y="56161"/>
                  </a:lnTo>
                  <a:lnTo>
                    <a:pt x="33695" y="56143"/>
                  </a:lnTo>
                  <a:lnTo>
                    <a:pt x="33678" y="56135"/>
                  </a:lnTo>
                  <a:lnTo>
                    <a:pt x="33687" y="56118"/>
                  </a:lnTo>
                  <a:lnTo>
                    <a:pt x="33687" y="56109"/>
                  </a:lnTo>
                  <a:lnTo>
                    <a:pt x="33670" y="56101"/>
                  </a:lnTo>
                  <a:lnTo>
                    <a:pt x="33644" y="56101"/>
                  </a:lnTo>
                  <a:lnTo>
                    <a:pt x="33704" y="56289"/>
                  </a:lnTo>
                  <a:lnTo>
                    <a:pt x="33738" y="56340"/>
                  </a:lnTo>
                  <a:lnTo>
                    <a:pt x="33798" y="56323"/>
                  </a:lnTo>
                  <a:lnTo>
                    <a:pt x="33841" y="56331"/>
                  </a:lnTo>
                  <a:lnTo>
                    <a:pt x="33935" y="56374"/>
                  </a:lnTo>
                  <a:lnTo>
                    <a:pt x="33994" y="56383"/>
                  </a:lnTo>
                  <a:lnTo>
                    <a:pt x="34037" y="56383"/>
                  </a:lnTo>
                  <a:lnTo>
                    <a:pt x="34063" y="56357"/>
                  </a:lnTo>
                  <a:lnTo>
                    <a:pt x="34088" y="56323"/>
                  </a:lnTo>
                  <a:lnTo>
                    <a:pt x="34105" y="56331"/>
                  </a:lnTo>
                  <a:lnTo>
                    <a:pt x="34123" y="56366"/>
                  </a:lnTo>
                  <a:lnTo>
                    <a:pt x="34140" y="56374"/>
                  </a:lnTo>
                  <a:lnTo>
                    <a:pt x="34174" y="56383"/>
                  </a:lnTo>
                  <a:lnTo>
                    <a:pt x="34293" y="56357"/>
                  </a:lnTo>
                  <a:lnTo>
                    <a:pt x="34345" y="56366"/>
                  </a:lnTo>
                  <a:lnTo>
                    <a:pt x="34430" y="56400"/>
                  </a:lnTo>
                  <a:lnTo>
                    <a:pt x="34481" y="56417"/>
                  </a:lnTo>
                  <a:lnTo>
                    <a:pt x="34533" y="56417"/>
                  </a:lnTo>
                  <a:lnTo>
                    <a:pt x="34644" y="56391"/>
                  </a:lnTo>
                  <a:lnTo>
                    <a:pt x="34687" y="56400"/>
                  </a:lnTo>
                  <a:lnTo>
                    <a:pt x="34738" y="56425"/>
                  </a:lnTo>
                  <a:lnTo>
                    <a:pt x="34772" y="56400"/>
                  </a:lnTo>
                  <a:lnTo>
                    <a:pt x="34789" y="56357"/>
                  </a:lnTo>
                  <a:lnTo>
                    <a:pt x="34763" y="56263"/>
                  </a:lnTo>
                  <a:lnTo>
                    <a:pt x="34755" y="56255"/>
                  </a:lnTo>
                  <a:lnTo>
                    <a:pt x="34721" y="56255"/>
                  </a:lnTo>
                  <a:lnTo>
                    <a:pt x="34687" y="56246"/>
                  </a:lnTo>
                  <a:lnTo>
                    <a:pt x="34635" y="56212"/>
                  </a:lnTo>
                  <a:lnTo>
                    <a:pt x="34601" y="56203"/>
                  </a:lnTo>
                  <a:lnTo>
                    <a:pt x="34584" y="56195"/>
                  </a:lnTo>
                  <a:lnTo>
                    <a:pt x="34575" y="56178"/>
                  </a:lnTo>
                  <a:lnTo>
                    <a:pt x="34575" y="56152"/>
                  </a:lnTo>
                  <a:lnTo>
                    <a:pt x="34567" y="56135"/>
                  </a:lnTo>
                  <a:lnTo>
                    <a:pt x="34550" y="56118"/>
                  </a:lnTo>
                  <a:lnTo>
                    <a:pt x="34533" y="56109"/>
                  </a:lnTo>
                  <a:lnTo>
                    <a:pt x="34507" y="56109"/>
                  </a:lnTo>
                  <a:lnTo>
                    <a:pt x="34481" y="56101"/>
                  </a:lnTo>
                  <a:lnTo>
                    <a:pt x="34379" y="56101"/>
                  </a:lnTo>
                  <a:lnTo>
                    <a:pt x="34336" y="56118"/>
                  </a:lnTo>
                  <a:lnTo>
                    <a:pt x="34319" y="56143"/>
                  </a:lnTo>
                  <a:lnTo>
                    <a:pt x="34336" y="56169"/>
                  </a:lnTo>
                  <a:lnTo>
                    <a:pt x="34387" y="56186"/>
                  </a:lnTo>
                  <a:lnTo>
                    <a:pt x="34422" y="56195"/>
                  </a:lnTo>
                  <a:lnTo>
                    <a:pt x="34396" y="56203"/>
                  </a:lnTo>
                  <a:lnTo>
                    <a:pt x="34387" y="56220"/>
                  </a:lnTo>
                  <a:lnTo>
                    <a:pt x="34345" y="56289"/>
                  </a:lnTo>
                  <a:lnTo>
                    <a:pt x="34208" y="56246"/>
                  </a:lnTo>
                  <a:lnTo>
                    <a:pt x="34182" y="56246"/>
                  </a:lnTo>
                  <a:lnTo>
                    <a:pt x="34174" y="56220"/>
                  </a:lnTo>
                  <a:lnTo>
                    <a:pt x="34131" y="56152"/>
                  </a:lnTo>
                  <a:lnTo>
                    <a:pt x="34114" y="56118"/>
                  </a:lnTo>
                  <a:lnTo>
                    <a:pt x="34114" y="56075"/>
                  </a:lnTo>
                  <a:lnTo>
                    <a:pt x="34123" y="55879"/>
                  </a:lnTo>
                  <a:lnTo>
                    <a:pt x="34123" y="55844"/>
                  </a:lnTo>
                  <a:lnTo>
                    <a:pt x="34097" y="55827"/>
                  </a:lnTo>
                  <a:lnTo>
                    <a:pt x="34071" y="55836"/>
                  </a:lnTo>
                  <a:lnTo>
                    <a:pt x="34071" y="55853"/>
                  </a:lnTo>
                  <a:lnTo>
                    <a:pt x="34080" y="55870"/>
                  </a:lnTo>
                  <a:lnTo>
                    <a:pt x="34088" y="55879"/>
                  </a:lnTo>
                  <a:lnTo>
                    <a:pt x="34063" y="55887"/>
                  </a:lnTo>
                  <a:lnTo>
                    <a:pt x="34046" y="55896"/>
                  </a:lnTo>
                  <a:lnTo>
                    <a:pt x="34020" y="55896"/>
                  </a:lnTo>
                  <a:lnTo>
                    <a:pt x="34003" y="55879"/>
                  </a:lnTo>
                  <a:lnTo>
                    <a:pt x="34011" y="55853"/>
                  </a:lnTo>
                  <a:lnTo>
                    <a:pt x="34037" y="55819"/>
                  </a:lnTo>
                  <a:lnTo>
                    <a:pt x="34046" y="55785"/>
                  </a:lnTo>
                  <a:lnTo>
                    <a:pt x="34011" y="55733"/>
                  </a:lnTo>
                  <a:lnTo>
                    <a:pt x="33943" y="55691"/>
                  </a:lnTo>
                  <a:lnTo>
                    <a:pt x="33858" y="55656"/>
                  </a:lnTo>
                  <a:lnTo>
                    <a:pt x="33764" y="55631"/>
                  </a:lnTo>
                  <a:lnTo>
                    <a:pt x="33678" y="55622"/>
                  </a:lnTo>
                  <a:close/>
                  <a:moveTo>
                    <a:pt x="40087" y="56707"/>
                  </a:moveTo>
                  <a:lnTo>
                    <a:pt x="40036" y="56733"/>
                  </a:lnTo>
                  <a:lnTo>
                    <a:pt x="40027" y="56750"/>
                  </a:lnTo>
                  <a:lnTo>
                    <a:pt x="40019" y="56776"/>
                  </a:lnTo>
                  <a:lnTo>
                    <a:pt x="39993" y="56793"/>
                  </a:lnTo>
                  <a:lnTo>
                    <a:pt x="39959" y="56827"/>
                  </a:lnTo>
                  <a:lnTo>
                    <a:pt x="39933" y="56870"/>
                  </a:lnTo>
                  <a:lnTo>
                    <a:pt x="39925" y="56989"/>
                  </a:lnTo>
                  <a:lnTo>
                    <a:pt x="39899" y="57058"/>
                  </a:lnTo>
                  <a:lnTo>
                    <a:pt x="39899" y="57109"/>
                  </a:lnTo>
                  <a:lnTo>
                    <a:pt x="39933" y="57152"/>
                  </a:lnTo>
                  <a:lnTo>
                    <a:pt x="39959" y="57169"/>
                  </a:lnTo>
                  <a:lnTo>
                    <a:pt x="39985" y="57177"/>
                  </a:lnTo>
                  <a:lnTo>
                    <a:pt x="40019" y="57152"/>
                  </a:lnTo>
                  <a:lnTo>
                    <a:pt x="40070" y="57075"/>
                  </a:lnTo>
                  <a:lnTo>
                    <a:pt x="40070" y="57058"/>
                  </a:lnTo>
                  <a:lnTo>
                    <a:pt x="40053" y="57066"/>
                  </a:lnTo>
                  <a:lnTo>
                    <a:pt x="40053" y="57058"/>
                  </a:lnTo>
                  <a:lnTo>
                    <a:pt x="40062" y="57049"/>
                  </a:lnTo>
                  <a:lnTo>
                    <a:pt x="40070" y="57032"/>
                  </a:lnTo>
                  <a:lnTo>
                    <a:pt x="40062" y="57007"/>
                  </a:lnTo>
                  <a:lnTo>
                    <a:pt x="40070" y="56981"/>
                  </a:lnTo>
                  <a:lnTo>
                    <a:pt x="40096" y="56878"/>
                  </a:lnTo>
                  <a:lnTo>
                    <a:pt x="40096" y="56853"/>
                  </a:lnTo>
                  <a:lnTo>
                    <a:pt x="40079" y="56853"/>
                  </a:lnTo>
                  <a:lnTo>
                    <a:pt x="40044" y="56870"/>
                  </a:lnTo>
                  <a:lnTo>
                    <a:pt x="40010" y="56878"/>
                  </a:lnTo>
                  <a:lnTo>
                    <a:pt x="39985" y="56870"/>
                  </a:lnTo>
                  <a:lnTo>
                    <a:pt x="39993" y="56853"/>
                  </a:lnTo>
                  <a:lnTo>
                    <a:pt x="40027" y="56836"/>
                  </a:lnTo>
                  <a:lnTo>
                    <a:pt x="40053" y="56819"/>
                  </a:lnTo>
                  <a:lnTo>
                    <a:pt x="40062" y="56810"/>
                  </a:lnTo>
                  <a:lnTo>
                    <a:pt x="40062" y="56793"/>
                  </a:lnTo>
                  <a:lnTo>
                    <a:pt x="40053" y="56793"/>
                  </a:lnTo>
                  <a:lnTo>
                    <a:pt x="40053" y="56776"/>
                  </a:lnTo>
                  <a:lnTo>
                    <a:pt x="40121" y="56733"/>
                  </a:lnTo>
                  <a:lnTo>
                    <a:pt x="40104" y="56716"/>
                  </a:lnTo>
                  <a:lnTo>
                    <a:pt x="40087" y="56707"/>
                  </a:lnTo>
                  <a:close/>
                  <a:moveTo>
                    <a:pt x="34464" y="57348"/>
                  </a:moveTo>
                  <a:lnTo>
                    <a:pt x="34362" y="57408"/>
                  </a:lnTo>
                  <a:lnTo>
                    <a:pt x="34353" y="57417"/>
                  </a:lnTo>
                  <a:lnTo>
                    <a:pt x="34345" y="57425"/>
                  </a:lnTo>
                  <a:lnTo>
                    <a:pt x="34345" y="57451"/>
                  </a:lnTo>
                  <a:lnTo>
                    <a:pt x="34336" y="57477"/>
                  </a:lnTo>
                  <a:lnTo>
                    <a:pt x="34336" y="57494"/>
                  </a:lnTo>
                  <a:lnTo>
                    <a:pt x="34345" y="57536"/>
                  </a:lnTo>
                  <a:lnTo>
                    <a:pt x="34353" y="57545"/>
                  </a:lnTo>
                  <a:lnTo>
                    <a:pt x="34379" y="57553"/>
                  </a:lnTo>
                  <a:lnTo>
                    <a:pt x="34387" y="57571"/>
                  </a:lnTo>
                  <a:lnTo>
                    <a:pt x="34413" y="57571"/>
                  </a:lnTo>
                  <a:lnTo>
                    <a:pt x="34464" y="57545"/>
                  </a:lnTo>
                  <a:lnTo>
                    <a:pt x="34464" y="57519"/>
                  </a:lnTo>
                  <a:lnTo>
                    <a:pt x="34447" y="57485"/>
                  </a:lnTo>
                  <a:lnTo>
                    <a:pt x="34422" y="57451"/>
                  </a:lnTo>
                  <a:lnTo>
                    <a:pt x="34430" y="57442"/>
                  </a:lnTo>
                  <a:lnTo>
                    <a:pt x="34447" y="57442"/>
                  </a:lnTo>
                  <a:lnTo>
                    <a:pt x="34464" y="57425"/>
                  </a:lnTo>
                  <a:lnTo>
                    <a:pt x="34473" y="57400"/>
                  </a:lnTo>
                  <a:lnTo>
                    <a:pt x="34499" y="57374"/>
                  </a:lnTo>
                  <a:lnTo>
                    <a:pt x="34507" y="57357"/>
                  </a:lnTo>
                  <a:lnTo>
                    <a:pt x="34507" y="57348"/>
                  </a:lnTo>
                  <a:close/>
                  <a:moveTo>
                    <a:pt x="39019" y="57630"/>
                  </a:moveTo>
                  <a:lnTo>
                    <a:pt x="38993" y="57656"/>
                  </a:lnTo>
                  <a:lnTo>
                    <a:pt x="38976" y="57673"/>
                  </a:lnTo>
                  <a:lnTo>
                    <a:pt x="38976" y="57699"/>
                  </a:lnTo>
                  <a:lnTo>
                    <a:pt x="39019" y="57759"/>
                  </a:lnTo>
                  <a:lnTo>
                    <a:pt x="39036" y="57733"/>
                  </a:lnTo>
                  <a:lnTo>
                    <a:pt x="39053" y="57724"/>
                  </a:lnTo>
                  <a:lnTo>
                    <a:pt x="39045" y="57690"/>
                  </a:lnTo>
                  <a:lnTo>
                    <a:pt x="39045" y="57656"/>
                  </a:lnTo>
                  <a:lnTo>
                    <a:pt x="39019" y="57630"/>
                  </a:lnTo>
                  <a:close/>
                  <a:moveTo>
                    <a:pt x="34499" y="57699"/>
                  </a:moveTo>
                  <a:lnTo>
                    <a:pt x="34490" y="57716"/>
                  </a:lnTo>
                  <a:lnTo>
                    <a:pt x="34481" y="57759"/>
                  </a:lnTo>
                  <a:lnTo>
                    <a:pt x="34430" y="57861"/>
                  </a:lnTo>
                  <a:lnTo>
                    <a:pt x="34430" y="57887"/>
                  </a:lnTo>
                  <a:lnTo>
                    <a:pt x="34439" y="57895"/>
                  </a:lnTo>
                  <a:lnTo>
                    <a:pt x="34490" y="57887"/>
                  </a:lnTo>
                  <a:lnTo>
                    <a:pt x="34507" y="57895"/>
                  </a:lnTo>
                  <a:lnTo>
                    <a:pt x="34533" y="57878"/>
                  </a:lnTo>
                  <a:lnTo>
                    <a:pt x="34575" y="57835"/>
                  </a:lnTo>
                  <a:lnTo>
                    <a:pt x="34610" y="57818"/>
                  </a:lnTo>
                  <a:lnTo>
                    <a:pt x="34618" y="57801"/>
                  </a:lnTo>
                  <a:lnTo>
                    <a:pt x="34610" y="57750"/>
                  </a:lnTo>
                  <a:lnTo>
                    <a:pt x="34593" y="57724"/>
                  </a:lnTo>
                  <a:lnTo>
                    <a:pt x="34584" y="57707"/>
                  </a:lnTo>
                  <a:lnTo>
                    <a:pt x="34533" y="57699"/>
                  </a:lnTo>
                  <a:close/>
                  <a:moveTo>
                    <a:pt x="40438" y="60126"/>
                  </a:moveTo>
                  <a:lnTo>
                    <a:pt x="40420" y="60143"/>
                  </a:lnTo>
                  <a:lnTo>
                    <a:pt x="40378" y="60151"/>
                  </a:lnTo>
                  <a:lnTo>
                    <a:pt x="40326" y="60185"/>
                  </a:lnTo>
                  <a:lnTo>
                    <a:pt x="40275" y="60237"/>
                  </a:lnTo>
                  <a:lnTo>
                    <a:pt x="40258" y="60271"/>
                  </a:lnTo>
                  <a:lnTo>
                    <a:pt x="40275" y="60331"/>
                  </a:lnTo>
                  <a:lnTo>
                    <a:pt x="40326" y="60373"/>
                  </a:lnTo>
                  <a:lnTo>
                    <a:pt x="40386" y="60408"/>
                  </a:lnTo>
                  <a:lnTo>
                    <a:pt x="40438" y="60425"/>
                  </a:lnTo>
                  <a:lnTo>
                    <a:pt x="40403" y="60493"/>
                  </a:lnTo>
                  <a:lnTo>
                    <a:pt x="40472" y="60502"/>
                  </a:lnTo>
                  <a:lnTo>
                    <a:pt x="40489" y="60485"/>
                  </a:lnTo>
                  <a:lnTo>
                    <a:pt x="40480" y="60442"/>
                  </a:lnTo>
                  <a:lnTo>
                    <a:pt x="40489" y="60365"/>
                  </a:lnTo>
                  <a:lnTo>
                    <a:pt x="40514" y="60271"/>
                  </a:lnTo>
                  <a:lnTo>
                    <a:pt x="40514" y="60245"/>
                  </a:lnTo>
                  <a:lnTo>
                    <a:pt x="40506" y="60211"/>
                  </a:lnTo>
                  <a:lnTo>
                    <a:pt x="40438" y="60126"/>
                  </a:lnTo>
                  <a:close/>
                  <a:moveTo>
                    <a:pt x="40472" y="60843"/>
                  </a:moveTo>
                  <a:lnTo>
                    <a:pt x="40420" y="60861"/>
                  </a:lnTo>
                  <a:lnTo>
                    <a:pt x="40318" y="60937"/>
                  </a:lnTo>
                  <a:lnTo>
                    <a:pt x="40258" y="61040"/>
                  </a:lnTo>
                  <a:lnTo>
                    <a:pt x="40241" y="61091"/>
                  </a:lnTo>
                  <a:lnTo>
                    <a:pt x="40250" y="61125"/>
                  </a:lnTo>
                  <a:lnTo>
                    <a:pt x="40378" y="61066"/>
                  </a:lnTo>
                  <a:lnTo>
                    <a:pt x="40403" y="61040"/>
                  </a:lnTo>
                  <a:lnTo>
                    <a:pt x="40420" y="60989"/>
                  </a:lnTo>
                  <a:lnTo>
                    <a:pt x="40497" y="60912"/>
                  </a:lnTo>
                  <a:lnTo>
                    <a:pt x="40506" y="60869"/>
                  </a:lnTo>
                  <a:lnTo>
                    <a:pt x="40472" y="60843"/>
                  </a:lnTo>
                  <a:close/>
                  <a:moveTo>
                    <a:pt x="40643" y="62646"/>
                  </a:moveTo>
                  <a:lnTo>
                    <a:pt x="40608" y="62672"/>
                  </a:lnTo>
                  <a:lnTo>
                    <a:pt x="40600" y="62706"/>
                  </a:lnTo>
                  <a:lnTo>
                    <a:pt x="40617" y="62706"/>
                  </a:lnTo>
                  <a:lnTo>
                    <a:pt x="40626" y="62723"/>
                  </a:lnTo>
                  <a:lnTo>
                    <a:pt x="40643" y="62723"/>
                  </a:lnTo>
                  <a:lnTo>
                    <a:pt x="40694" y="62740"/>
                  </a:lnTo>
                  <a:lnTo>
                    <a:pt x="40702" y="62723"/>
                  </a:lnTo>
                  <a:lnTo>
                    <a:pt x="40685" y="62723"/>
                  </a:lnTo>
                  <a:lnTo>
                    <a:pt x="40677" y="62706"/>
                  </a:lnTo>
                  <a:lnTo>
                    <a:pt x="40660" y="62698"/>
                  </a:lnTo>
                  <a:lnTo>
                    <a:pt x="40651" y="62681"/>
                  </a:lnTo>
                  <a:lnTo>
                    <a:pt x="40643" y="62672"/>
                  </a:lnTo>
                  <a:lnTo>
                    <a:pt x="40634" y="62664"/>
                  </a:lnTo>
                  <a:lnTo>
                    <a:pt x="40651" y="62655"/>
                  </a:lnTo>
                  <a:lnTo>
                    <a:pt x="40668" y="62664"/>
                  </a:lnTo>
                  <a:lnTo>
                    <a:pt x="40677" y="62655"/>
                  </a:lnTo>
                  <a:lnTo>
                    <a:pt x="40694" y="62664"/>
                  </a:lnTo>
                  <a:lnTo>
                    <a:pt x="40685" y="62646"/>
                  </a:lnTo>
                  <a:close/>
                  <a:moveTo>
                    <a:pt x="40779" y="62843"/>
                  </a:moveTo>
                  <a:lnTo>
                    <a:pt x="40779" y="62852"/>
                  </a:lnTo>
                  <a:lnTo>
                    <a:pt x="40788" y="62869"/>
                  </a:lnTo>
                  <a:lnTo>
                    <a:pt x="40779" y="62877"/>
                  </a:lnTo>
                  <a:lnTo>
                    <a:pt x="40762" y="62860"/>
                  </a:lnTo>
                  <a:lnTo>
                    <a:pt x="40745" y="62852"/>
                  </a:lnTo>
                  <a:lnTo>
                    <a:pt x="40728" y="62869"/>
                  </a:lnTo>
                  <a:lnTo>
                    <a:pt x="40737" y="62903"/>
                  </a:lnTo>
                  <a:lnTo>
                    <a:pt x="40754" y="62946"/>
                  </a:lnTo>
                  <a:lnTo>
                    <a:pt x="40771" y="62954"/>
                  </a:lnTo>
                  <a:lnTo>
                    <a:pt x="40779" y="62954"/>
                  </a:lnTo>
                  <a:lnTo>
                    <a:pt x="40779" y="62946"/>
                  </a:lnTo>
                  <a:lnTo>
                    <a:pt x="40788" y="62937"/>
                  </a:lnTo>
                  <a:lnTo>
                    <a:pt x="40831" y="62937"/>
                  </a:lnTo>
                  <a:lnTo>
                    <a:pt x="40839" y="62954"/>
                  </a:lnTo>
                  <a:lnTo>
                    <a:pt x="40839" y="62971"/>
                  </a:lnTo>
                  <a:lnTo>
                    <a:pt x="40856" y="62980"/>
                  </a:lnTo>
                  <a:lnTo>
                    <a:pt x="40873" y="62971"/>
                  </a:lnTo>
                  <a:lnTo>
                    <a:pt x="40882" y="62928"/>
                  </a:lnTo>
                  <a:lnTo>
                    <a:pt x="40899" y="62928"/>
                  </a:lnTo>
                  <a:lnTo>
                    <a:pt x="40899" y="62903"/>
                  </a:lnTo>
                  <a:lnTo>
                    <a:pt x="40890" y="62894"/>
                  </a:lnTo>
                  <a:lnTo>
                    <a:pt x="40779" y="62843"/>
                  </a:lnTo>
                  <a:close/>
                  <a:moveTo>
                    <a:pt x="40856" y="62988"/>
                  </a:moveTo>
                  <a:lnTo>
                    <a:pt x="40839" y="62997"/>
                  </a:lnTo>
                  <a:lnTo>
                    <a:pt x="40839" y="63022"/>
                  </a:lnTo>
                  <a:lnTo>
                    <a:pt x="40856" y="63040"/>
                  </a:lnTo>
                  <a:lnTo>
                    <a:pt x="40890" y="63065"/>
                  </a:lnTo>
                  <a:lnTo>
                    <a:pt x="40899" y="63074"/>
                  </a:lnTo>
                  <a:lnTo>
                    <a:pt x="40873" y="63031"/>
                  </a:lnTo>
                  <a:lnTo>
                    <a:pt x="40873" y="63005"/>
                  </a:lnTo>
                  <a:lnTo>
                    <a:pt x="40856" y="62988"/>
                  </a:lnTo>
                  <a:close/>
                  <a:moveTo>
                    <a:pt x="40831" y="63125"/>
                  </a:moveTo>
                  <a:lnTo>
                    <a:pt x="40831" y="63134"/>
                  </a:lnTo>
                  <a:lnTo>
                    <a:pt x="40831" y="63168"/>
                  </a:lnTo>
                  <a:lnTo>
                    <a:pt x="40848" y="63176"/>
                  </a:lnTo>
                  <a:lnTo>
                    <a:pt x="40873" y="63193"/>
                  </a:lnTo>
                  <a:lnTo>
                    <a:pt x="40873" y="63168"/>
                  </a:lnTo>
                  <a:lnTo>
                    <a:pt x="40848" y="63134"/>
                  </a:lnTo>
                  <a:lnTo>
                    <a:pt x="40831" y="63125"/>
                  </a:lnTo>
                  <a:close/>
                  <a:moveTo>
                    <a:pt x="41967" y="63552"/>
                  </a:moveTo>
                  <a:lnTo>
                    <a:pt x="41950" y="63561"/>
                  </a:lnTo>
                  <a:lnTo>
                    <a:pt x="41933" y="63569"/>
                  </a:lnTo>
                  <a:lnTo>
                    <a:pt x="41933" y="63604"/>
                  </a:lnTo>
                  <a:lnTo>
                    <a:pt x="41950" y="63612"/>
                  </a:lnTo>
                  <a:lnTo>
                    <a:pt x="41984" y="63604"/>
                  </a:lnTo>
                  <a:lnTo>
                    <a:pt x="42027" y="63646"/>
                  </a:lnTo>
                  <a:lnTo>
                    <a:pt x="42036" y="63655"/>
                  </a:lnTo>
                  <a:lnTo>
                    <a:pt x="42070" y="63638"/>
                  </a:lnTo>
                  <a:lnTo>
                    <a:pt x="42070" y="63604"/>
                  </a:lnTo>
                  <a:lnTo>
                    <a:pt x="42053" y="63569"/>
                  </a:lnTo>
                  <a:lnTo>
                    <a:pt x="42027" y="63552"/>
                  </a:lnTo>
                  <a:close/>
                  <a:moveTo>
                    <a:pt x="42018" y="64039"/>
                  </a:moveTo>
                  <a:lnTo>
                    <a:pt x="42027" y="64048"/>
                  </a:lnTo>
                  <a:lnTo>
                    <a:pt x="42036" y="64056"/>
                  </a:lnTo>
                  <a:lnTo>
                    <a:pt x="42027" y="64039"/>
                  </a:lnTo>
                  <a:close/>
                  <a:moveTo>
                    <a:pt x="66227" y="63441"/>
                  </a:moveTo>
                  <a:lnTo>
                    <a:pt x="66185" y="63450"/>
                  </a:lnTo>
                  <a:lnTo>
                    <a:pt x="66168" y="63467"/>
                  </a:lnTo>
                  <a:lnTo>
                    <a:pt x="66151" y="63501"/>
                  </a:lnTo>
                  <a:lnTo>
                    <a:pt x="66133" y="63527"/>
                  </a:lnTo>
                  <a:lnTo>
                    <a:pt x="66108" y="63535"/>
                  </a:lnTo>
                  <a:lnTo>
                    <a:pt x="66048" y="63552"/>
                  </a:lnTo>
                  <a:lnTo>
                    <a:pt x="66022" y="63552"/>
                  </a:lnTo>
                  <a:lnTo>
                    <a:pt x="65980" y="63578"/>
                  </a:lnTo>
                  <a:lnTo>
                    <a:pt x="65971" y="63629"/>
                  </a:lnTo>
                  <a:lnTo>
                    <a:pt x="65971" y="63740"/>
                  </a:lnTo>
                  <a:lnTo>
                    <a:pt x="65963" y="63766"/>
                  </a:lnTo>
                  <a:lnTo>
                    <a:pt x="65937" y="63809"/>
                  </a:lnTo>
                  <a:lnTo>
                    <a:pt x="65937" y="63826"/>
                  </a:lnTo>
                  <a:lnTo>
                    <a:pt x="65920" y="63834"/>
                  </a:lnTo>
                  <a:lnTo>
                    <a:pt x="65869" y="63843"/>
                  </a:lnTo>
                  <a:lnTo>
                    <a:pt x="65817" y="63860"/>
                  </a:lnTo>
                  <a:lnTo>
                    <a:pt x="65758" y="63851"/>
                  </a:lnTo>
                  <a:lnTo>
                    <a:pt x="65740" y="63868"/>
                  </a:lnTo>
                  <a:lnTo>
                    <a:pt x="65740" y="63886"/>
                  </a:lnTo>
                  <a:lnTo>
                    <a:pt x="65800" y="63937"/>
                  </a:lnTo>
                  <a:lnTo>
                    <a:pt x="66099" y="64082"/>
                  </a:lnTo>
                  <a:lnTo>
                    <a:pt x="66185" y="64142"/>
                  </a:lnTo>
                  <a:lnTo>
                    <a:pt x="66210" y="64185"/>
                  </a:lnTo>
                  <a:lnTo>
                    <a:pt x="66245" y="64236"/>
                  </a:lnTo>
                  <a:lnTo>
                    <a:pt x="66287" y="64287"/>
                  </a:lnTo>
                  <a:lnTo>
                    <a:pt x="66339" y="64304"/>
                  </a:lnTo>
                  <a:lnTo>
                    <a:pt x="66415" y="64356"/>
                  </a:lnTo>
                  <a:lnTo>
                    <a:pt x="66509" y="64390"/>
                  </a:lnTo>
                  <a:lnTo>
                    <a:pt x="66697" y="64432"/>
                  </a:lnTo>
                  <a:lnTo>
                    <a:pt x="66800" y="64432"/>
                  </a:lnTo>
                  <a:lnTo>
                    <a:pt x="67270" y="64356"/>
                  </a:lnTo>
                  <a:lnTo>
                    <a:pt x="67330" y="64364"/>
                  </a:lnTo>
                  <a:lnTo>
                    <a:pt x="67364" y="64373"/>
                  </a:lnTo>
                  <a:lnTo>
                    <a:pt x="67398" y="64373"/>
                  </a:lnTo>
                  <a:lnTo>
                    <a:pt x="67441" y="64347"/>
                  </a:lnTo>
                  <a:lnTo>
                    <a:pt x="67475" y="64330"/>
                  </a:lnTo>
                  <a:lnTo>
                    <a:pt x="67526" y="64321"/>
                  </a:lnTo>
                  <a:lnTo>
                    <a:pt x="67731" y="64330"/>
                  </a:lnTo>
                  <a:lnTo>
                    <a:pt x="67774" y="64321"/>
                  </a:lnTo>
                  <a:lnTo>
                    <a:pt x="67843" y="64262"/>
                  </a:lnTo>
                  <a:lnTo>
                    <a:pt x="67902" y="64236"/>
                  </a:lnTo>
                  <a:lnTo>
                    <a:pt x="67928" y="64227"/>
                  </a:lnTo>
                  <a:lnTo>
                    <a:pt x="67971" y="64159"/>
                  </a:lnTo>
                  <a:lnTo>
                    <a:pt x="67988" y="64142"/>
                  </a:lnTo>
                  <a:lnTo>
                    <a:pt x="68073" y="64099"/>
                  </a:lnTo>
                  <a:lnTo>
                    <a:pt x="68372" y="64039"/>
                  </a:lnTo>
                  <a:lnTo>
                    <a:pt x="68466" y="63962"/>
                  </a:lnTo>
                  <a:lnTo>
                    <a:pt x="68458" y="63920"/>
                  </a:lnTo>
                  <a:lnTo>
                    <a:pt x="68466" y="63894"/>
                  </a:lnTo>
                  <a:lnTo>
                    <a:pt x="68492" y="63886"/>
                  </a:lnTo>
                  <a:lnTo>
                    <a:pt x="68543" y="63877"/>
                  </a:lnTo>
                  <a:lnTo>
                    <a:pt x="68646" y="63860"/>
                  </a:lnTo>
                  <a:lnTo>
                    <a:pt x="68697" y="63851"/>
                  </a:lnTo>
                  <a:lnTo>
                    <a:pt x="68689" y="63817"/>
                  </a:lnTo>
                  <a:lnTo>
                    <a:pt x="68654" y="63809"/>
                  </a:lnTo>
                  <a:lnTo>
                    <a:pt x="68603" y="63809"/>
                  </a:lnTo>
                  <a:lnTo>
                    <a:pt x="68569" y="63834"/>
                  </a:lnTo>
                  <a:lnTo>
                    <a:pt x="68424" y="63774"/>
                  </a:lnTo>
                  <a:lnTo>
                    <a:pt x="68116" y="63680"/>
                  </a:lnTo>
                  <a:lnTo>
                    <a:pt x="68090" y="63663"/>
                  </a:lnTo>
                  <a:lnTo>
                    <a:pt x="68073" y="63638"/>
                  </a:lnTo>
                  <a:lnTo>
                    <a:pt x="68022" y="63621"/>
                  </a:lnTo>
                  <a:lnTo>
                    <a:pt x="67971" y="63604"/>
                  </a:lnTo>
                  <a:lnTo>
                    <a:pt x="67928" y="63604"/>
                  </a:lnTo>
                  <a:lnTo>
                    <a:pt x="67885" y="63552"/>
                  </a:lnTo>
                  <a:lnTo>
                    <a:pt x="67877" y="63544"/>
                  </a:lnTo>
                  <a:lnTo>
                    <a:pt x="67868" y="63535"/>
                  </a:lnTo>
                  <a:lnTo>
                    <a:pt x="67851" y="63535"/>
                  </a:lnTo>
                  <a:lnTo>
                    <a:pt x="67825" y="63552"/>
                  </a:lnTo>
                  <a:lnTo>
                    <a:pt x="67808" y="63552"/>
                  </a:lnTo>
                  <a:lnTo>
                    <a:pt x="67783" y="63535"/>
                  </a:lnTo>
                  <a:lnTo>
                    <a:pt x="67757" y="63518"/>
                  </a:lnTo>
                  <a:lnTo>
                    <a:pt x="67731" y="63492"/>
                  </a:lnTo>
                  <a:lnTo>
                    <a:pt x="67689" y="63484"/>
                  </a:lnTo>
                  <a:lnTo>
                    <a:pt x="67629" y="63492"/>
                  </a:lnTo>
                  <a:lnTo>
                    <a:pt x="67552" y="63510"/>
                  </a:lnTo>
                  <a:lnTo>
                    <a:pt x="67484" y="63535"/>
                  </a:lnTo>
                  <a:lnTo>
                    <a:pt x="67424" y="63578"/>
                  </a:lnTo>
                  <a:lnTo>
                    <a:pt x="67364" y="63604"/>
                  </a:lnTo>
                  <a:lnTo>
                    <a:pt x="67150" y="63586"/>
                  </a:lnTo>
                  <a:lnTo>
                    <a:pt x="67082" y="63621"/>
                  </a:lnTo>
                  <a:lnTo>
                    <a:pt x="67039" y="63663"/>
                  </a:lnTo>
                  <a:lnTo>
                    <a:pt x="66997" y="63706"/>
                  </a:lnTo>
                  <a:lnTo>
                    <a:pt x="66920" y="63706"/>
                  </a:lnTo>
                  <a:lnTo>
                    <a:pt x="66834" y="63663"/>
                  </a:lnTo>
                  <a:lnTo>
                    <a:pt x="66655" y="63518"/>
                  </a:lnTo>
                  <a:lnTo>
                    <a:pt x="66561" y="63467"/>
                  </a:lnTo>
                  <a:lnTo>
                    <a:pt x="66535" y="63467"/>
                  </a:lnTo>
                  <a:lnTo>
                    <a:pt x="66475" y="63475"/>
                  </a:lnTo>
                  <a:lnTo>
                    <a:pt x="66467" y="63475"/>
                  </a:lnTo>
                  <a:lnTo>
                    <a:pt x="66458" y="63484"/>
                  </a:lnTo>
                  <a:lnTo>
                    <a:pt x="66227" y="63441"/>
                  </a:lnTo>
                  <a:close/>
                  <a:moveTo>
                    <a:pt x="62929" y="64595"/>
                  </a:moveTo>
                  <a:lnTo>
                    <a:pt x="62826" y="64612"/>
                  </a:lnTo>
                  <a:lnTo>
                    <a:pt x="62818" y="64620"/>
                  </a:lnTo>
                  <a:lnTo>
                    <a:pt x="62809" y="64629"/>
                  </a:lnTo>
                  <a:lnTo>
                    <a:pt x="62809" y="64638"/>
                  </a:lnTo>
                  <a:lnTo>
                    <a:pt x="62792" y="64646"/>
                  </a:lnTo>
                  <a:lnTo>
                    <a:pt x="62844" y="64697"/>
                  </a:lnTo>
                  <a:lnTo>
                    <a:pt x="62869" y="64714"/>
                  </a:lnTo>
                  <a:lnTo>
                    <a:pt x="62895" y="64723"/>
                  </a:lnTo>
                  <a:lnTo>
                    <a:pt x="62980" y="64723"/>
                  </a:lnTo>
                  <a:lnTo>
                    <a:pt x="62989" y="64714"/>
                  </a:lnTo>
                  <a:lnTo>
                    <a:pt x="62997" y="64732"/>
                  </a:lnTo>
                  <a:lnTo>
                    <a:pt x="63023" y="64766"/>
                  </a:lnTo>
                  <a:lnTo>
                    <a:pt x="63032" y="64774"/>
                  </a:lnTo>
                  <a:lnTo>
                    <a:pt x="63057" y="64774"/>
                  </a:lnTo>
                  <a:lnTo>
                    <a:pt x="63108" y="64757"/>
                  </a:lnTo>
                  <a:lnTo>
                    <a:pt x="63134" y="64757"/>
                  </a:lnTo>
                  <a:lnTo>
                    <a:pt x="63168" y="64766"/>
                  </a:lnTo>
                  <a:lnTo>
                    <a:pt x="63220" y="64808"/>
                  </a:lnTo>
                  <a:lnTo>
                    <a:pt x="63390" y="64843"/>
                  </a:lnTo>
                  <a:lnTo>
                    <a:pt x="63450" y="64834"/>
                  </a:lnTo>
                  <a:lnTo>
                    <a:pt x="63476" y="64834"/>
                  </a:lnTo>
                  <a:lnTo>
                    <a:pt x="63527" y="64817"/>
                  </a:lnTo>
                  <a:lnTo>
                    <a:pt x="63536" y="64808"/>
                  </a:lnTo>
                  <a:lnTo>
                    <a:pt x="63536" y="64791"/>
                  </a:lnTo>
                  <a:lnTo>
                    <a:pt x="63544" y="64740"/>
                  </a:lnTo>
                  <a:lnTo>
                    <a:pt x="63536" y="64714"/>
                  </a:lnTo>
                  <a:lnTo>
                    <a:pt x="63502" y="64706"/>
                  </a:lnTo>
                  <a:lnTo>
                    <a:pt x="63442" y="64706"/>
                  </a:lnTo>
                  <a:lnTo>
                    <a:pt x="63160" y="64689"/>
                  </a:lnTo>
                  <a:lnTo>
                    <a:pt x="63108" y="64680"/>
                  </a:lnTo>
                  <a:lnTo>
                    <a:pt x="63066" y="64655"/>
                  </a:lnTo>
                  <a:lnTo>
                    <a:pt x="63014" y="64612"/>
                  </a:lnTo>
                  <a:lnTo>
                    <a:pt x="62972" y="64595"/>
                  </a:lnTo>
                  <a:close/>
                  <a:moveTo>
                    <a:pt x="65134" y="64740"/>
                  </a:moveTo>
                  <a:lnTo>
                    <a:pt x="65091" y="64749"/>
                  </a:lnTo>
                  <a:lnTo>
                    <a:pt x="65065" y="64766"/>
                  </a:lnTo>
                  <a:lnTo>
                    <a:pt x="65048" y="64791"/>
                  </a:lnTo>
                  <a:lnTo>
                    <a:pt x="65031" y="64808"/>
                  </a:lnTo>
                  <a:lnTo>
                    <a:pt x="65168" y="64851"/>
                  </a:lnTo>
                  <a:lnTo>
                    <a:pt x="65245" y="64860"/>
                  </a:lnTo>
                  <a:lnTo>
                    <a:pt x="65279" y="64817"/>
                  </a:lnTo>
                  <a:lnTo>
                    <a:pt x="65262" y="64783"/>
                  </a:lnTo>
                  <a:lnTo>
                    <a:pt x="65219" y="64757"/>
                  </a:lnTo>
                  <a:lnTo>
                    <a:pt x="65168" y="64749"/>
                  </a:lnTo>
                  <a:lnTo>
                    <a:pt x="65134" y="64740"/>
                  </a:lnTo>
                  <a:close/>
                  <a:moveTo>
                    <a:pt x="65672" y="64868"/>
                  </a:moveTo>
                  <a:lnTo>
                    <a:pt x="65621" y="64894"/>
                  </a:lnTo>
                  <a:lnTo>
                    <a:pt x="65664" y="64911"/>
                  </a:lnTo>
                  <a:lnTo>
                    <a:pt x="65715" y="64920"/>
                  </a:lnTo>
                  <a:lnTo>
                    <a:pt x="65775" y="64928"/>
                  </a:lnTo>
                  <a:lnTo>
                    <a:pt x="65817" y="64928"/>
                  </a:lnTo>
                  <a:lnTo>
                    <a:pt x="65783" y="64885"/>
                  </a:lnTo>
                  <a:lnTo>
                    <a:pt x="65723" y="64868"/>
                  </a:lnTo>
                  <a:close/>
                  <a:moveTo>
                    <a:pt x="41429" y="65860"/>
                  </a:moveTo>
                  <a:lnTo>
                    <a:pt x="41420" y="65868"/>
                  </a:lnTo>
                  <a:lnTo>
                    <a:pt x="41437" y="65877"/>
                  </a:lnTo>
                  <a:lnTo>
                    <a:pt x="41463" y="65902"/>
                  </a:lnTo>
                  <a:lnTo>
                    <a:pt x="41472" y="65877"/>
                  </a:lnTo>
                  <a:lnTo>
                    <a:pt x="41454" y="65868"/>
                  </a:lnTo>
                  <a:lnTo>
                    <a:pt x="41429" y="65860"/>
                  </a:lnTo>
                  <a:close/>
                  <a:moveTo>
                    <a:pt x="41873" y="66338"/>
                  </a:moveTo>
                  <a:lnTo>
                    <a:pt x="41865" y="66347"/>
                  </a:lnTo>
                  <a:lnTo>
                    <a:pt x="41865" y="66406"/>
                  </a:lnTo>
                  <a:lnTo>
                    <a:pt x="41856" y="66424"/>
                  </a:lnTo>
                  <a:lnTo>
                    <a:pt x="41848" y="66441"/>
                  </a:lnTo>
                  <a:lnTo>
                    <a:pt x="41848" y="66458"/>
                  </a:lnTo>
                  <a:lnTo>
                    <a:pt x="41830" y="66475"/>
                  </a:lnTo>
                  <a:lnTo>
                    <a:pt x="41796" y="66500"/>
                  </a:lnTo>
                  <a:lnTo>
                    <a:pt x="41796" y="66509"/>
                  </a:lnTo>
                  <a:lnTo>
                    <a:pt x="41813" y="66500"/>
                  </a:lnTo>
                  <a:lnTo>
                    <a:pt x="41848" y="66483"/>
                  </a:lnTo>
                  <a:lnTo>
                    <a:pt x="41865" y="66475"/>
                  </a:lnTo>
                  <a:lnTo>
                    <a:pt x="41865" y="66449"/>
                  </a:lnTo>
                  <a:lnTo>
                    <a:pt x="41882" y="66389"/>
                  </a:lnTo>
                  <a:lnTo>
                    <a:pt x="41873" y="66372"/>
                  </a:lnTo>
                  <a:lnTo>
                    <a:pt x="41882" y="66347"/>
                  </a:lnTo>
                  <a:lnTo>
                    <a:pt x="41873" y="66338"/>
                  </a:lnTo>
                  <a:close/>
                  <a:moveTo>
                    <a:pt x="42095" y="66492"/>
                  </a:moveTo>
                  <a:lnTo>
                    <a:pt x="42078" y="66500"/>
                  </a:lnTo>
                  <a:lnTo>
                    <a:pt x="42061" y="66526"/>
                  </a:lnTo>
                  <a:lnTo>
                    <a:pt x="42078" y="66552"/>
                  </a:lnTo>
                  <a:lnTo>
                    <a:pt x="42087" y="66560"/>
                  </a:lnTo>
                  <a:lnTo>
                    <a:pt x="42112" y="66543"/>
                  </a:lnTo>
                  <a:lnTo>
                    <a:pt x="42130" y="66518"/>
                  </a:lnTo>
                  <a:lnTo>
                    <a:pt x="42095" y="66492"/>
                  </a:lnTo>
                  <a:close/>
                  <a:moveTo>
                    <a:pt x="24654" y="0"/>
                  </a:moveTo>
                  <a:lnTo>
                    <a:pt x="24646" y="34"/>
                  </a:lnTo>
                  <a:lnTo>
                    <a:pt x="24620" y="52"/>
                  </a:lnTo>
                  <a:lnTo>
                    <a:pt x="24577" y="60"/>
                  </a:lnTo>
                  <a:lnTo>
                    <a:pt x="24321" y="231"/>
                  </a:lnTo>
                  <a:lnTo>
                    <a:pt x="24295" y="231"/>
                  </a:lnTo>
                  <a:lnTo>
                    <a:pt x="24278" y="257"/>
                  </a:lnTo>
                  <a:lnTo>
                    <a:pt x="24167" y="402"/>
                  </a:lnTo>
                  <a:lnTo>
                    <a:pt x="24142" y="410"/>
                  </a:lnTo>
                  <a:lnTo>
                    <a:pt x="24048" y="445"/>
                  </a:lnTo>
                  <a:lnTo>
                    <a:pt x="24030" y="462"/>
                  </a:lnTo>
                  <a:lnTo>
                    <a:pt x="24022" y="479"/>
                  </a:lnTo>
                  <a:lnTo>
                    <a:pt x="23996" y="496"/>
                  </a:lnTo>
                  <a:lnTo>
                    <a:pt x="23979" y="556"/>
                  </a:lnTo>
                  <a:lnTo>
                    <a:pt x="23971" y="581"/>
                  </a:lnTo>
                  <a:lnTo>
                    <a:pt x="23945" y="607"/>
                  </a:lnTo>
                  <a:lnTo>
                    <a:pt x="23902" y="624"/>
                  </a:lnTo>
                  <a:lnTo>
                    <a:pt x="23885" y="641"/>
                  </a:lnTo>
                  <a:lnTo>
                    <a:pt x="23860" y="718"/>
                  </a:lnTo>
                  <a:lnTo>
                    <a:pt x="23842" y="727"/>
                  </a:lnTo>
                  <a:lnTo>
                    <a:pt x="23817" y="735"/>
                  </a:lnTo>
                  <a:lnTo>
                    <a:pt x="23791" y="735"/>
                  </a:lnTo>
                  <a:lnTo>
                    <a:pt x="23766" y="752"/>
                  </a:lnTo>
                  <a:lnTo>
                    <a:pt x="23748" y="778"/>
                  </a:lnTo>
                  <a:lnTo>
                    <a:pt x="23680" y="872"/>
                  </a:lnTo>
                  <a:lnTo>
                    <a:pt x="23680" y="923"/>
                  </a:lnTo>
                  <a:lnTo>
                    <a:pt x="23706" y="992"/>
                  </a:lnTo>
                  <a:lnTo>
                    <a:pt x="23731" y="1026"/>
                  </a:lnTo>
                  <a:lnTo>
                    <a:pt x="23774" y="1060"/>
                  </a:lnTo>
                  <a:lnTo>
                    <a:pt x="23808" y="1103"/>
                  </a:lnTo>
                  <a:lnTo>
                    <a:pt x="23834" y="1188"/>
                  </a:lnTo>
                  <a:lnTo>
                    <a:pt x="23860" y="1239"/>
                  </a:lnTo>
                  <a:lnTo>
                    <a:pt x="23894" y="1282"/>
                  </a:lnTo>
                  <a:lnTo>
                    <a:pt x="24065" y="1564"/>
                  </a:lnTo>
                  <a:lnTo>
                    <a:pt x="24133" y="1769"/>
                  </a:lnTo>
                  <a:lnTo>
                    <a:pt x="24133" y="1820"/>
                  </a:lnTo>
                  <a:lnTo>
                    <a:pt x="24107" y="1846"/>
                  </a:lnTo>
                  <a:lnTo>
                    <a:pt x="24005" y="2026"/>
                  </a:lnTo>
                  <a:lnTo>
                    <a:pt x="23979" y="2068"/>
                  </a:lnTo>
                  <a:lnTo>
                    <a:pt x="23911" y="2162"/>
                  </a:lnTo>
                  <a:lnTo>
                    <a:pt x="23902" y="2214"/>
                  </a:lnTo>
                  <a:lnTo>
                    <a:pt x="23877" y="2265"/>
                  </a:lnTo>
                  <a:lnTo>
                    <a:pt x="23825" y="2273"/>
                  </a:lnTo>
                  <a:lnTo>
                    <a:pt x="23706" y="2265"/>
                  </a:lnTo>
                  <a:lnTo>
                    <a:pt x="23740" y="2308"/>
                  </a:lnTo>
                  <a:lnTo>
                    <a:pt x="23774" y="2376"/>
                  </a:lnTo>
                  <a:lnTo>
                    <a:pt x="23791" y="2444"/>
                  </a:lnTo>
                  <a:lnTo>
                    <a:pt x="23808" y="2496"/>
                  </a:lnTo>
                  <a:lnTo>
                    <a:pt x="23808" y="2572"/>
                  </a:lnTo>
                  <a:lnTo>
                    <a:pt x="23800" y="2581"/>
                  </a:lnTo>
                  <a:lnTo>
                    <a:pt x="23706" y="2760"/>
                  </a:lnTo>
                  <a:lnTo>
                    <a:pt x="23654" y="2778"/>
                  </a:lnTo>
                  <a:lnTo>
                    <a:pt x="23637" y="2803"/>
                  </a:lnTo>
                  <a:lnTo>
                    <a:pt x="23646" y="2837"/>
                  </a:lnTo>
                  <a:lnTo>
                    <a:pt x="23663" y="2880"/>
                  </a:lnTo>
                  <a:lnTo>
                    <a:pt x="23672" y="2914"/>
                  </a:lnTo>
                  <a:lnTo>
                    <a:pt x="23654" y="2966"/>
                  </a:lnTo>
                  <a:lnTo>
                    <a:pt x="23620" y="3008"/>
                  </a:lnTo>
                  <a:lnTo>
                    <a:pt x="23569" y="3034"/>
                  </a:lnTo>
                  <a:lnTo>
                    <a:pt x="23526" y="3051"/>
                  </a:lnTo>
                  <a:lnTo>
                    <a:pt x="23526" y="3077"/>
                  </a:lnTo>
                  <a:lnTo>
                    <a:pt x="23560" y="3051"/>
                  </a:lnTo>
                  <a:lnTo>
                    <a:pt x="23569" y="3051"/>
                  </a:lnTo>
                  <a:lnTo>
                    <a:pt x="23569" y="3068"/>
                  </a:lnTo>
                  <a:lnTo>
                    <a:pt x="23560" y="3102"/>
                  </a:lnTo>
                  <a:lnTo>
                    <a:pt x="23560" y="3119"/>
                  </a:lnTo>
                  <a:lnTo>
                    <a:pt x="23646" y="3162"/>
                  </a:lnTo>
                  <a:lnTo>
                    <a:pt x="23654" y="3179"/>
                  </a:lnTo>
                  <a:lnTo>
                    <a:pt x="23654" y="3213"/>
                  </a:lnTo>
                  <a:lnTo>
                    <a:pt x="23646" y="3248"/>
                  </a:lnTo>
                  <a:lnTo>
                    <a:pt x="23637" y="3282"/>
                  </a:lnTo>
                  <a:lnTo>
                    <a:pt x="23663" y="3299"/>
                  </a:lnTo>
                  <a:lnTo>
                    <a:pt x="23680" y="3290"/>
                  </a:lnTo>
                  <a:lnTo>
                    <a:pt x="23714" y="3273"/>
                  </a:lnTo>
                  <a:lnTo>
                    <a:pt x="23757" y="3273"/>
                  </a:lnTo>
                  <a:lnTo>
                    <a:pt x="23774" y="3290"/>
                  </a:lnTo>
                  <a:lnTo>
                    <a:pt x="23783" y="3316"/>
                  </a:lnTo>
                  <a:lnTo>
                    <a:pt x="23808" y="3333"/>
                  </a:lnTo>
                  <a:lnTo>
                    <a:pt x="23851" y="3359"/>
                  </a:lnTo>
                  <a:lnTo>
                    <a:pt x="23971" y="3512"/>
                  </a:lnTo>
                  <a:lnTo>
                    <a:pt x="23996" y="3538"/>
                  </a:lnTo>
                  <a:lnTo>
                    <a:pt x="23988" y="3581"/>
                  </a:lnTo>
                  <a:lnTo>
                    <a:pt x="24005" y="3769"/>
                  </a:lnTo>
                  <a:lnTo>
                    <a:pt x="24022" y="3820"/>
                  </a:lnTo>
                  <a:lnTo>
                    <a:pt x="23988" y="3914"/>
                  </a:lnTo>
                  <a:lnTo>
                    <a:pt x="24073" y="4102"/>
                  </a:lnTo>
                  <a:lnTo>
                    <a:pt x="24099" y="4179"/>
                  </a:lnTo>
                  <a:lnTo>
                    <a:pt x="24048" y="4230"/>
                  </a:lnTo>
                  <a:lnTo>
                    <a:pt x="23936" y="4410"/>
                  </a:lnTo>
                  <a:lnTo>
                    <a:pt x="23919" y="4444"/>
                  </a:lnTo>
                  <a:lnTo>
                    <a:pt x="23919" y="4581"/>
                  </a:lnTo>
                  <a:lnTo>
                    <a:pt x="23928" y="4615"/>
                  </a:lnTo>
                  <a:lnTo>
                    <a:pt x="23945" y="4649"/>
                  </a:lnTo>
                  <a:lnTo>
                    <a:pt x="23954" y="4692"/>
                  </a:lnTo>
                  <a:lnTo>
                    <a:pt x="23936" y="4743"/>
                  </a:lnTo>
                  <a:lnTo>
                    <a:pt x="23919" y="4760"/>
                  </a:lnTo>
                  <a:lnTo>
                    <a:pt x="23902" y="4777"/>
                  </a:lnTo>
                  <a:lnTo>
                    <a:pt x="23885" y="4820"/>
                  </a:lnTo>
                  <a:lnTo>
                    <a:pt x="23894" y="4845"/>
                  </a:lnTo>
                  <a:lnTo>
                    <a:pt x="23885" y="4863"/>
                  </a:lnTo>
                  <a:lnTo>
                    <a:pt x="23885" y="4880"/>
                  </a:lnTo>
                  <a:lnTo>
                    <a:pt x="23902" y="4897"/>
                  </a:lnTo>
                  <a:lnTo>
                    <a:pt x="23902" y="4922"/>
                  </a:lnTo>
                  <a:lnTo>
                    <a:pt x="23902" y="4939"/>
                  </a:lnTo>
                  <a:lnTo>
                    <a:pt x="23885" y="4957"/>
                  </a:lnTo>
                  <a:lnTo>
                    <a:pt x="23885" y="4974"/>
                  </a:lnTo>
                  <a:lnTo>
                    <a:pt x="23868" y="4982"/>
                  </a:lnTo>
                  <a:lnTo>
                    <a:pt x="23945" y="5187"/>
                  </a:lnTo>
                  <a:lnTo>
                    <a:pt x="23962" y="5247"/>
                  </a:lnTo>
                  <a:lnTo>
                    <a:pt x="23971" y="5281"/>
                  </a:lnTo>
                  <a:lnTo>
                    <a:pt x="24013" y="5350"/>
                  </a:lnTo>
                  <a:lnTo>
                    <a:pt x="24022" y="5367"/>
                  </a:lnTo>
                  <a:lnTo>
                    <a:pt x="24022" y="5486"/>
                  </a:lnTo>
                  <a:lnTo>
                    <a:pt x="24022" y="5512"/>
                  </a:lnTo>
                  <a:lnTo>
                    <a:pt x="24048" y="5555"/>
                  </a:lnTo>
                  <a:lnTo>
                    <a:pt x="24065" y="5632"/>
                  </a:lnTo>
                  <a:lnTo>
                    <a:pt x="24107" y="5726"/>
                  </a:lnTo>
                  <a:lnTo>
                    <a:pt x="24116" y="5777"/>
                  </a:lnTo>
                  <a:lnTo>
                    <a:pt x="24142" y="5811"/>
                  </a:lnTo>
                  <a:lnTo>
                    <a:pt x="24159" y="5862"/>
                  </a:lnTo>
                  <a:lnTo>
                    <a:pt x="24167" y="5922"/>
                  </a:lnTo>
                  <a:lnTo>
                    <a:pt x="24159" y="6059"/>
                  </a:lnTo>
                  <a:lnTo>
                    <a:pt x="24150" y="6102"/>
                  </a:lnTo>
                  <a:lnTo>
                    <a:pt x="24124" y="6127"/>
                  </a:lnTo>
                  <a:lnTo>
                    <a:pt x="24082" y="6153"/>
                  </a:lnTo>
                  <a:lnTo>
                    <a:pt x="23954" y="6281"/>
                  </a:lnTo>
                  <a:lnTo>
                    <a:pt x="23766" y="6324"/>
                  </a:lnTo>
                  <a:lnTo>
                    <a:pt x="23723" y="6315"/>
                  </a:lnTo>
                  <a:lnTo>
                    <a:pt x="23723" y="6332"/>
                  </a:lnTo>
                  <a:lnTo>
                    <a:pt x="23766" y="6401"/>
                  </a:lnTo>
                  <a:lnTo>
                    <a:pt x="23723" y="6461"/>
                  </a:lnTo>
                  <a:lnTo>
                    <a:pt x="23586" y="6537"/>
                  </a:lnTo>
                  <a:lnTo>
                    <a:pt x="23560" y="6589"/>
                  </a:lnTo>
                  <a:lnTo>
                    <a:pt x="23518" y="6683"/>
                  </a:lnTo>
                  <a:lnTo>
                    <a:pt x="23484" y="6743"/>
                  </a:lnTo>
                  <a:lnTo>
                    <a:pt x="23441" y="6708"/>
                  </a:lnTo>
                  <a:lnTo>
                    <a:pt x="23381" y="6760"/>
                  </a:lnTo>
                  <a:lnTo>
                    <a:pt x="23355" y="6837"/>
                  </a:lnTo>
                  <a:lnTo>
                    <a:pt x="23347" y="6931"/>
                  </a:lnTo>
                  <a:lnTo>
                    <a:pt x="23347" y="7016"/>
                  </a:lnTo>
                  <a:lnTo>
                    <a:pt x="23338" y="7033"/>
                  </a:lnTo>
                  <a:lnTo>
                    <a:pt x="23304" y="7059"/>
                  </a:lnTo>
                  <a:lnTo>
                    <a:pt x="23296" y="7076"/>
                  </a:lnTo>
                  <a:lnTo>
                    <a:pt x="23296" y="7178"/>
                  </a:lnTo>
                  <a:lnTo>
                    <a:pt x="23304" y="7221"/>
                  </a:lnTo>
                  <a:lnTo>
                    <a:pt x="23338" y="7281"/>
                  </a:lnTo>
                  <a:lnTo>
                    <a:pt x="23347" y="7315"/>
                  </a:lnTo>
                  <a:lnTo>
                    <a:pt x="23330" y="7409"/>
                  </a:lnTo>
                  <a:lnTo>
                    <a:pt x="23296" y="7529"/>
                  </a:lnTo>
                  <a:lnTo>
                    <a:pt x="23296" y="7606"/>
                  </a:lnTo>
                  <a:lnTo>
                    <a:pt x="23304" y="7614"/>
                  </a:lnTo>
                  <a:lnTo>
                    <a:pt x="23313" y="7623"/>
                  </a:lnTo>
                  <a:lnTo>
                    <a:pt x="23321" y="7631"/>
                  </a:lnTo>
                  <a:lnTo>
                    <a:pt x="23330" y="7665"/>
                  </a:lnTo>
                  <a:lnTo>
                    <a:pt x="23313" y="7674"/>
                  </a:lnTo>
                  <a:lnTo>
                    <a:pt x="23278" y="7674"/>
                  </a:lnTo>
                  <a:lnTo>
                    <a:pt x="23261" y="7683"/>
                  </a:lnTo>
                  <a:lnTo>
                    <a:pt x="23244" y="7708"/>
                  </a:lnTo>
                  <a:lnTo>
                    <a:pt x="23219" y="7777"/>
                  </a:lnTo>
                  <a:lnTo>
                    <a:pt x="23193" y="7802"/>
                  </a:lnTo>
                  <a:lnTo>
                    <a:pt x="23210" y="7802"/>
                  </a:lnTo>
                  <a:lnTo>
                    <a:pt x="23210" y="7819"/>
                  </a:lnTo>
                  <a:lnTo>
                    <a:pt x="23202" y="7845"/>
                  </a:lnTo>
                  <a:lnTo>
                    <a:pt x="23176" y="7896"/>
                  </a:lnTo>
                  <a:lnTo>
                    <a:pt x="23159" y="7922"/>
                  </a:lnTo>
                  <a:lnTo>
                    <a:pt x="23125" y="7930"/>
                  </a:lnTo>
                  <a:lnTo>
                    <a:pt x="23073" y="7930"/>
                  </a:lnTo>
                  <a:lnTo>
                    <a:pt x="23048" y="7939"/>
                  </a:lnTo>
                  <a:lnTo>
                    <a:pt x="23031" y="7939"/>
                  </a:lnTo>
                  <a:lnTo>
                    <a:pt x="23014" y="7930"/>
                  </a:lnTo>
                  <a:lnTo>
                    <a:pt x="22988" y="7913"/>
                  </a:lnTo>
                  <a:lnTo>
                    <a:pt x="22954" y="7913"/>
                  </a:lnTo>
                  <a:lnTo>
                    <a:pt x="22928" y="7922"/>
                  </a:lnTo>
                  <a:lnTo>
                    <a:pt x="22920" y="7939"/>
                  </a:lnTo>
                  <a:lnTo>
                    <a:pt x="22928" y="7965"/>
                  </a:lnTo>
                  <a:lnTo>
                    <a:pt x="22937" y="7990"/>
                  </a:lnTo>
                  <a:lnTo>
                    <a:pt x="22945" y="8024"/>
                  </a:lnTo>
                  <a:lnTo>
                    <a:pt x="22945" y="8170"/>
                  </a:lnTo>
                  <a:lnTo>
                    <a:pt x="22937" y="8221"/>
                  </a:lnTo>
                  <a:lnTo>
                    <a:pt x="22843" y="8452"/>
                  </a:lnTo>
                  <a:lnTo>
                    <a:pt x="22843" y="8486"/>
                  </a:lnTo>
                  <a:lnTo>
                    <a:pt x="22800" y="8520"/>
                  </a:lnTo>
                  <a:lnTo>
                    <a:pt x="22774" y="8631"/>
                  </a:lnTo>
                  <a:lnTo>
                    <a:pt x="22732" y="8665"/>
                  </a:lnTo>
                  <a:lnTo>
                    <a:pt x="22749" y="8682"/>
                  </a:lnTo>
                  <a:lnTo>
                    <a:pt x="22655" y="8939"/>
                  </a:lnTo>
                  <a:lnTo>
                    <a:pt x="22655" y="8973"/>
                  </a:lnTo>
                  <a:lnTo>
                    <a:pt x="22629" y="9058"/>
                  </a:lnTo>
                  <a:lnTo>
                    <a:pt x="22561" y="9118"/>
                  </a:lnTo>
                  <a:lnTo>
                    <a:pt x="22441" y="9221"/>
                  </a:lnTo>
                  <a:lnTo>
                    <a:pt x="22450" y="9255"/>
                  </a:lnTo>
                  <a:lnTo>
                    <a:pt x="22432" y="9289"/>
                  </a:lnTo>
                  <a:lnTo>
                    <a:pt x="22390" y="9357"/>
                  </a:lnTo>
                  <a:lnTo>
                    <a:pt x="22381" y="9392"/>
                  </a:lnTo>
                  <a:lnTo>
                    <a:pt x="22381" y="9469"/>
                  </a:lnTo>
                  <a:lnTo>
                    <a:pt x="22373" y="9511"/>
                  </a:lnTo>
                  <a:lnTo>
                    <a:pt x="22330" y="9631"/>
                  </a:lnTo>
                  <a:lnTo>
                    <a:pt x="22296" y="9691"/>
                  </a:lnTo>
                  <a:lnTo>
                    <a:pt x="22244" y="9725"/>
                  </a:lnTo>
                  <a:lnTo>
                    <a:pt x="22287" y="9802"/>
                  </a:lnTo>
                  <a:lnTo>
                    <a:pt x="22279" y="9887"/>
                  </a:lnTo>
                  <a:lnTo>
                    <a:pt x="22210" y="10041"/>
                  </a:lnTo>
                  <a:lnTo>
                    <a:pt x="22202" y="10024"/>
                  </a:lnTo>
                  <a:lnTo>
                    <a:pt x="22193" y="10015"/>
                  </a:lnTo>
                  <a:lnTo>
                    <a:pt x="22176" y="10024"/>
                  </a:lnTo>
                  <a:lnTo>
                    <a:pt x="22193" y="10041"/>
                  </a:lnTo>
                  <a:lnTo>
                    <a:pt x="22176" y="10067"/>
                  </a:lnTo>
                  <a:lnTo>
                    <a:pt x="22159" y="10092"/>
                  </a:lnTo>
                  <a:lnTo>
                    <a:pt x="22142" y="10127"/>
                  </a:lnTo>
                  <a:lnTo>
                    <a:pt x="22091" y="10144"/>
                  </a:lnTo>
                  <a:lnTo>
                    <a:pt x="22065" y="10169"/>
                  </a:lnTo>
                  <a:lnTo>
                    <a:pt x="22039" y="10203"/>
                  </a:lnTo>
                  <a:lnTo>
                    <a:pt x="22031" y="10238"/>
                  </a:lnTo>
                  <a:lnTo>
                    <a:pt x="22031" y="10246"/>
                  </a:lnTo>
                  <a:lnTo>
                    <a:pt x="22031" y="10255"/>
                  </a:lnTo>
                  <a:lnTo>
                    <a:pt x="22048" y="10255"/>
                  </a:lnTo>
                  <a:lnTo>
                    <a:pt x="22039" y="10263"/>
                  </a:lnTo>
                  <a:lnTo>
                    <a:pt x="22039" y="10272"/>
                  </a:lnTo>
                  <a:lnTo>
                    <a:pt x="22031" y="10272"/>
                  </a:lnTo>
                  <a:lnTo>
                    <a:pt x="22048" y="10297"/>
                  </a:lnTo>
                  <a:lnTo>
                    <a:pt x="22031" y="10306"/>
                  </a:lnTo>
                  <a:lnTo>
                    <a:pt x="22022" y="10323"/>
                  </a:lnTo>
                  <a:lnTo>
                    <a:pt x="22005" y="10332"/>
                  </a:lnTo>
                  <a:lnTo>
                    <a:pt x="22022" y="10383"/>
                  </a:lnTo>
                  <a:lnTo>
                    <a:pt x="22005" y="10434"/>
                  </a:lnTo>
                  <a:lnTo>
                    <a:pt x="21980" y="10528"/>
                  </a:lnTo>
                  <a:lnTo>
                    <a:pt x="21962" y="10699"/>
                  </a:lnTo>
                  <a:lnTo>
                    <a:pt x="21945" y="10742"/>
                  </a:lnTo>
                  <a:lnTo>
                    <a:pt x="21971" y="10759"/>
                  </a:lnTo>
                  <a:lnTo>
                    <a:pt x="21980" y="10793"/>
                  </a:lnTo>
                  <a:lnTo>
                    <a:pt x="21945" y="10904"/>
                  </a:lnTo>
                  <a:lnTo>
                    <a:pt x="21937" y="10930"/>
                  </a:lnTo>
                  <a:lnTo>
                    <a:pt x="21851" y="11015"/>
                  </a:lnTo>
                  <a:lnTo>
                    <a:pt x="21834" y="11024"/>
                  </a:lnTo>
                  <a:lnTo>
                    <a:pt x="21800" y="11015"/>
                  </a:lnTo>
                  <a:lnTo>
                    <a:pt x="21749" y="10981"/>
                  </a:lnTo>
                  <a:lnTo>
                    <a:pt x="21715" y="10973"/>
                  </a:lnTo>
                  <a:lnTo>
                    <a:pt x="21680" y="10998"/>
                  </a:lnTo>
                  <a:lnTo>
                    <a:pt x="21663" y="11058"/>
                  </a:lnTo>
                  <a:lnTo>
                    <a:pt x="21646" y="11306"/>
                  </a:lnTo>
                  <a:lnTo>
                    <a:pt x="21595" y="11537"/>
                  </a:lnTo>
                  <a:lnTo>
                    <a:pt x="21595" y="11579"/>
                  </a:lnTo>
                  <a:lnTo>
                    <a:pt x="21586" y="11622"/>
                  </a:lnTo>
                  <a:lnTo>
                    <a:pt x="21569" y="11750"/>
                  </a:lnTo>
                  <a:lnTo>
                    <a:pt x="21561" y="11776"/>
                  </a:lnTo>
                  <a:lnTo>
                    <a:pt x="21484" y="12143"/>
                  </a:lnTo>
                  <a:lnTo>
                    <a:pt x="21398" y="12562"/>
                  </a:lnTo>
                  <a:lnTo>
                    <a:pt x="21202" y="13169"/>
                  </a:lnTo>
                  <a:lnTo>
                    <a:pt x="21168" y="13186"/>
                  </a:lnTo>
                  <a:lnTo>
                    <a:pt x="21168" y="13203"/>
                  </a:lnTo>
                  <a:lnTo>
                    <a:pt x="21176" y="13229"/>
                  </a:lnTo>
                  <a:lnTo>
                    <a:pt x="21168" y="13246"/>
                  </a:lnTo>
                  <a:lnTo>
                    <a:pt x="21099" y="13493"/>
                  </a:lnTo>
                  <a:lnTo>
                    <a:pt x="21048" y="13562"/>
                  </a:lnTo>
                  <a:lnTo>
                    <a:pt x="20852" y="14015"/>
                  </a:lnTo>
                  <a:lnTo>
                    <a:pt x="20834" y="14040"/>
                  </a:lnTo>
                  <a:lnTo>
                    <a:pt x="20621" y="14408"/>
                  </a:lnTo>
                  <a:lnTo>
                    <a:pt x="20561" y="14485"/>
                  </a:lnTo>
                  <a:lnTo>
                    <a:pt x="20544" y="14527"/>
                  </a:lnTo>
                  <a:lnTo>
                    <a:pt x="20535" y="14545"/>
                  </a:lnTo>
                  <a:lnTo>
                    <a:pt x="20450" y="14664"/>
                  </a:lnTo>
                  <a:lnTo>
                    <a:pt x="20270" y="14852"/>
                  </a:lnTo>
                  <a:lnTo>
                    <a:pt x="20228" y="14938"/>
                  </a:lnTo>
                  <a:lnTo>
                    <a:pt x="20108" y="15023"/>
                  </a:lnTo>
                  <a:lnTo>
                    <a:pt x="20065" y="15109"/>
                  </a:lnTo>
                  <a:lnTo>
                    <a:pt x="19954" y="15203"/>
                  </a:lnTo>
                  <a:lnTo>
                    <a:pt x="19920" y="15245"/>
                  </a:lnTo>
                  <a:lnTo>
                    <a:pt x="19869" y="15279"/>
                  </a:lnTo>
                  <a:lnTo>
                    <a:pt x="19860" y="15288"/>
                  </a:lnTo>
                  <a:lnTo>
                    <a:pt x="19501" y="15519"/>
                  </a:lnTo>
                  <a:lnTo>
                    <a:pt x="19040" y="15707"/>
                  </a:lnTo>
                  <a:lnTo>
                    <a:pt x="18544" y="15835"/>
                  </a:lnTo>
                  <a:lnTo>
                    <a:pt x="18459" y="15835"/>
                  </a:lnTo>
                  <a:lnTo>
                    <a:pt x="18408" y="15818"/>
                  </a:lnTo>
                  <a:lnTo>
                    <a:pt x="18408" y="15843"/>
                  </a:lnTo>
                  <a:lnTo>
                    <a:pt x="18365" y="15818"/>
                  </a:lnTo>
                  <a:lnTo>
                    <a:pt x="18185" y="15801"/>
                  </a:lnTo>
                  <a:lnTo>
                    <a:pt x="18143" y="15784"/>
                  </a:lnTo>
                  <a:lnTo>
                    <a:pt x="18049" y="15741"/>
                  </a:lnTo>
                  <a:lnTo>
                    <a:pt x="18015" y="15749"/>
                  </a:lnTo>
                  <a:lnTo>
                    <a:pt x="17997" y="15749"/>
                  </a:lnTo>
                  <a:lnTo>
                    <a:pt x="17989" y="15741"/>
                  </a:lnTo>
                  <a:lnTo>
                    <a:pt x="17963" y="15724"/>
                  </a:lnTo>
                  <a:lnTo>
                    <a:pt x="17963" y="15775"/>
                  </a:lnTo>
                  <a:lnTo>
                    <a:pt x="17921" y="15784"/>
                  </a:lnTo>
                  <a:lnTo>
                    <a:pt x="17895" y="15792"/>
                  </a:lnTo>
                  <a:lnTo>
                    <a:pt x="17912" y="15843"/>
                  </a:lnTo>
                  <a:lnTo>
                    <a:pt x="17656" y="15860"/>
                  </a:lnTo>
                  <a:lnTo>
                    <a:pt x="17681" y="15869"/>
                  </a:lnTo>
                  <a:lnTo>
                    <a:pt x="17724" y="15869"/>
                  </a:lnTo>
                  <a:lnTo>
                    <a:pt x="17750" y="15878"/>
                  </a:lnTo>
                  <a:lnTo>
                    <a:pt x="17715" y="15878"/>
                  </a:lnTo>
                  <a:lnTo>
                    <a:pt x="17715" y="15886"/>
                  </a:lnTo>
                  <a:lnTo>
                    <a:pt x="17715" y="15912"/>
                  </a:lnTo>
                  <a:lnTo>
                    <a:pt x="17715" y="15937"/>
                  </a:lnTo>
                  <a:lnTo>
                    <a:pt x="17698" y="15937"/>
                  </a:lnTo>
                  <a:lnTo>
                    <a:pt x="17690" y="15912"/>
                  </a:lnTo>
                  <a:lnTo>
                    <a:pt x="17673" y="15903"/>
                  </a:lnTo>
                  <a:lnTo>
                    <a:pt x="17656" y="15903"/>
                  </a:lnTo>
                  <a:lnTo>
                    <a:pt x="17639" y="15920"/>
                  </a:lnTo>
                  <a:lnTo>
                    <a:pt x="17613" y="15903"/>
                  </a:lnTo>
                  <a:lnTo>
                    <a:pt x="17639" y="15878"/>
                  </a:lnTo>
                  <a:lnTo>
                    <a:pt x="17613" y="15878"/>
                  </a:lnTo>
                  <a:lnTo>
                    <a:pt x="17579" y="15903"/>
                  </a:lnTo>
                  <a:lnTo>
                    <a:pt x="17451" y="15954"/>
                  </a:lnTo>
                  <a:lnTo>
                    <a:pt x="17451" y="15972"/>
                  </a:lnTo>
                  <a:lnTo>
                    <a:pt x="17468" y="15972"/>
                  </a:lnTo>
                  <a:lnTo>
                    <a:pt x="17468" y="15954"/>
                  </a:lnTo>
                  <a:lnTo>
                    <a:pt x="17485" y="15954"/>
                  </a:lnTo>
                  <a:lnTo>
                    <a:pt x="17519" y="15972"/>
                  </a:lnTo>
                  <a:lnTo>
                    <a:pt x="17519" y="15997"/>
                  </a:lnTo>
                  <a:lnTo>
                    <a:pt x="17493" y="15989"/>
                  </a:lnTo>
                  <a:lnTo>
                    <a:pt x="17485" y="15989"/>
                  </a:lnTo>
                  <a:lnTo>
                    <a:pt x="17468" y="15997"/>
                  </a:lnTo>
                  <a:lnTo>
                    <a:pt x="17442" y="15989"/>
                  </a:lnTo>
                  <a:lnTo>
                    <a:pt x="17391" y="15997"/>
                  </a:lnTo>
                  <a:lnTo>
                    <a:pt x="17305" y="16031"/>
                  </a:lnTo>
                  <a:lnTo>
                    <a:pt x="17305" y="16031"/>
                  </a:lnTo>
                  <a:lnTo>
                    <a:pt x="17331" y="15989"/>
                  </a:lnTo>
                  <a:lnTo>
                    <a:pt x="17331" y="15946"/>
                  </a:lnTo>
                  <a:lnTo>
                    <a:pt x="17314" y="15903"/>
                  </a:lnTo>
                  <a:lnTo>
                    <a:pt x="17271" y="15878"/>
                  </a:lnTo>
                  <a:lnTo>
                    <a:pt x="17271" y="15860"/>
                  </a:lnTo>
                  <a:lnTo>
                    <a:pt x="17288" y="15860"/>
                  </a:lnTo>
                  <a:lnTo>
                    <a:pt x="17288" y="15869"/>
                  </a:lnTo>
                  <a:lnTo>
                    <a:pt x="17288" y="15878"/>
                  </a:lnTo>
                  <a:lnTo>
                    <a:pt x="17322" y="15852"/>
                  </a:lnTo>
                  <a:lnTo>
                    <a:pt x="17357" y="15843"/>
                  </a:lnTo>
                  <a:lnTo>
                    <a:pt x="17365" y="15835"/>
                  </a:lnTo>
                  <a:lnTo>
                    <a:pt x="17339" y="15784"/>
                  </a:lnTo>
                  <a:lnTo>
                    <a:pt x="17254" y="15672"/>
                  </a:lnTo>
                  <a:lnTo>
                    <a:pt x="17220" y="15647"/>
                  </a:lnTo>
                  <a:lnTo>
                    <a:pt x="17220" y="15630"/>
                  </a:lnTo>
                  <a:lnTo>
                    <a:pt x="17177" y="15672"/>
                  </a:lnTo>
                  <a:lnTo>
                    <a:pt x="17151" y="15681"/>
                  </a:lnTo>
                  <a:lnTo>
                    <a:pt x="17092" y="15690"/>
                  </a:lnTo>
                  <a:lnTo>
                    <a:pt x="17057" y="15707"/>
                  </a:lnTo>
                  <a:lnTo>
                    <a:pt x="17023" y="15758"/>
                  </a:lnTo>
                  <a:lnTo>
                    <a:pt x="16989" y="15809"/>
                  </a:lnTo>
                  <a:lnTo>
                    <a:pt x="16946" y="15852"/>
                  </a:lnTo>
                  <a:lnTo>
                    <a:pt x="16878" y="15860"/>
                  </a:lnTo>
                  <a:lnTo>
                    <a:pt x="16912" y="15878"/>
                  </a:lnTo>
                  <a:lnTo>
                    <a:pt x="16972" y="15886"/>
                  </a:lnTo>
                  <a:lnTo>
                    <a:pt x="17032" y="15886"/>
                  </a:lnTo>
                  <a:lnTo>
                    <a:pt x="17057" y="15878"/>
                  </a:lnTo>
                  <a:lnTo>
                    <a:pt x="17040" y="15869"/>
                  </a:lnTo>
                  <a:lnTo>
                    <a:pt x="17040" y="15860"/>
                  </a:lnTo>
                  <a:lnTo>
                    <a:pt x="17049" y="15852"/>
                  </a:lnTo>
                  <a:lnTo>
                    <a:pt x="17057" y="15843"/>
                  </a:lnTo>
                  <a:lnTo>
                    <a:pt x="17109" y="15801"/>
                  </a:lnTo>
                  <a:lnTo>
                    <a:pt x="17126" y="15784"/>
                  </a:lnTo>
                  <a:lnTo>
                    <a:pt x="17143" y="15784"/>
                  </a:lnTo>
                  <a:lnTo>
                    <a:pt x="17134" y="15818"/>
                  </a:lnTo>
                  <a:lnTo>
                    <a:pt x="17117" y="15835"/>
                  </a:lnTo>
                  <a:lnTo>
                    <a:pt x="17109" y="15860"/>
                  </a:lnTo>
                  <a:lnTo>
                    <a:pt x="17126" y="15878"/>
                  </a:lnTo>
                  <a:lnTo>
                    <a:pt x="17100" y="15895"/>
                  </a:lnTo>
                  <a:lnTo>
                    <a:pt x="17006" y="15920"/>
                  </a:lnTo>
                  <a:lnTo>
                    <a:pt x="17006" y="15937"/>
                  </a:lnTo>
                  <a:lnTo>
                    <a:pt x="17023" y="15937"/>
                  </a:lnTo>
                  <a:lnTo>
                    <a:pt x="17040" y="15954"/>
                  </a:lnTo>
                  <a:lnTo>
                    <a:pt x="17040" y="15972"/>
                  </a:lnTo>
                  <a:lnTo>
                    <a:pt x="17015" y="16006"/>
                  </a:lnTo>
                  <a:lnTo>
                    <a:pt x="16972" y="16006"/>
                  </a:lnTo>
                  <a:lnTo>
                    <a:pt x="16895" y="15972"/>
                  </a:lnTo>
                  <a:lnTo>
                    <a:pt x="16929" y="15972"/>
                  </a:lnTo>
                  <a:lnTo>
                    <a:pt x="16921" y="15963"/>
                  </a:lnTo>
                  <a:lnTo>
                    <a:pt x="16921" y="15937"/>
                  </a:lnTo>
                  <a:lnTo>
                    <a:pt x="16912" y="15920"/>
                  </a:lnTo>
                  <a:lnTo>
                    <a:pt x="16887" y="15886"/>
                  </a:lnTo>
                  <a:lnTo>
                    <a:pt x="16852" y="15860"/>
                  </a:lnTo>
                  <a:lnTo>
                    <a:pt x="16810" y="15852"/>
                  </a:lnTo>
                  <a:lnTo>
                    <a:pt x="16775" y="15860"/>
                  </a:lnTo>
                  <a:lnTo>
                    <a:pt x="16775" y="15878"/>
                  </a:lnTo>
                  <a:lnTo>
                    <a:pt x="16844" y="15878"/>
                  </a:lnTo>
                  <a:lnTo>
                    <a:pt x="16844" y="15903"/>
                  </a:lnTo>
                  <a:lnTo>
                    <a:pt x="16784" y="15929"/>
                  </a:lnTo>
                  <a:lnTo>
                    <a:pt x="16767" y="15937"/>
                  </a:lnTo>
                  <a:lnTo>
                    <a:pt x="16767" y="15920"/>
                  </a:lnTo>
                  <a:lnTo>
                    <a:pt x="16784" y="15920"/>
                  </a:lnTo>
                  <a:lnTo>
                    <a:pt x="16793" y="15903"/>
                  </a:lnTo>
                  <a:lnTo>
                    <a:pt x="16758" y="15895"/>
                  </a:lnTo>
                  <a:lnTo>
                    <a:pt x="16741" y="15878"/>
                  </a:lnTo>
                  <a:lnTo>
                    <a:pt x="16733" y="15878"/>
                  </a:lnTo>
                  <a:lnTo>
                    <a:pt x="16707" y="15895"/>
                  </a:lnTo>
                  <a:lnTo>
                    <a:pt x="16579" y="15937"/>
                  </a:lnTo>
                  <a:lnTo>
                    <a:pt x="16434" y="16031"/>
                  </a:lnTo>
                  <a:lnTo>
                    <a:pt x="16399" y="16031"/>
                  </a:lnTo>
                  <a:lnTo>
                    <a:pt x="16399" y="16014"/>
                  </a:lnTo>
                  <a:lnTo>
                    <a:pt x="16382" y="16014"/>
                  </a:lnTo>
                  <a:lnTo>
                    <a:pt x="16374" y="16040"/>
                  </a:lnTo>
                  <a:lnTo>
                    <a:pt x="16340" y="16048"/>
                  </a:lnTo>
                  <a:lnTo>
                    <a:pt x="16271" y="16048"/>
                  </a:lnTo>
                  <a:lnTo>
                    <a:pt x="16305" y="16031"/>
                  </a:lnTo>
                  <a:lnTo>
                    <a:pt x="16305" y="16014"/>
                  </a:lnTo>
                  <a:lnTo>
                    <a:pt x="16186" y="16014"/>
                  </a:lnTo>
                  <a:lnTo>
                    <a:pt x="16391" y="15963"/>
                  </a:lnTo>
                  <a:lnTo>
                    <a:pt x="16528" y="15903"/>
                  </a:lnTo>
                  <a:lnTo>
                    <a:pt x="16605" y="15878"/>
                  </a:lnTo>
                  <a:lnTo>
                    <a:pt x="16733" y="15775"/>
                  </a:lnTo>
                  <a:lnTo>
                    <a:pt x="16810" y="15749"/>
                  </a:lnTo>
                  <a:lnTo>
                    <a:pt x="16810" y="15724"/>
                  </a:lnTo>
                  <a:lnTo>
                    <a:pt x="16793" y="15724"/>
                  </a:lnTo>
                  <a:lnTo>
                    <a:pt x="16767" y="15749"/>
                  </a:lnTo>
                  <a:lnTo>
                    <a:pt x="16673" y="15792"/>
                  </a:lnTo>
                  <a:lnTo>
                    <a:pt x="16630" y="15826"/>
                  </a:lnTo>
                  <a:lnTo>
                    <a:pt x="16417" y="15937"/>
                  </a:lnTo>
                  <a:lnTo>
                    <a:pt x="16237" y="15980"/>
                  </a:lnTo>
                  <a:lnTo>
                    <a:pt x="16135" y="15997"/>
                  </a:lnTo>
                  <a:lnTo>
                    <a:pt x="16032" y="15989"/>
                  </a:lnTo>
                  <a:lnTo>
                    <a:pt x="15947" y="15963"/>
                  </a:lnTo>
                  <a:lnTo>
                    <a:pt x="15870" y="15920"/>
                  </a:lnTo>
                  <a:lnTo>
                    <a:pt x="15810" y="15860"/>
                  </a:lnTo>
                  <a:lnTo>
                    <a:pt x="15741" y="15741"/>
                  </a:lnTo>
                  <a:lnTo>
                    <a:pt x="15699" y="15707"/>
                  </a:lnTo>
                  <a:lnTo>
                    <a:pt x="15596" y="15613"/>
                  </a:lnTo>
                  <a:lnTo>
                    <a:pt x="15553" y="15553"/>
                  </a:lnTo>
                  <a:lnTo>
                    <a:pt x="15519" y="15527"/>
                  </a:lnTo>
                  <a:lnTo>
                    <a:pt x="15451" y="15510"/>
                  </a:lnTo>
                  <a:lnTo>
                    <a:pt x="15408" y="15484"/>
                  </a:lnTo>
                  <a:lnTo>
                    <a:pt x="15391" y="15450"/>
                  </a:lnTo>
                  <a:lnTo>
                    <a:pt x="15383" y="15399"/>
                  </a:lnTo>
                  <a:lnTo>
                    <a:pt x="15340" y="15399"/>
                  </a:lnTo>
                  <a:lnTo>
                    <a:pt x="15306" y="15373"/>
                  </a:lnTo>
                  <a:lnTo>
                    <a:pt x="15143" y="15339"/>
                  </a:lnTo>
                  <a:lnTo>
                    <a:pt x="15083" y="15339"/>
                  </a:lnTo>
                  <a:lnTo>
                    <a:pt x="15101" y="15382"/>
                  </a:lnTo>
                  <a:lnTo>
                    <a:pt x="15126" y="15373"/>
                  </a:lnTo>
                  <a:lnTo>
                    <a:pt x="15177" y="15382"/>
                  </a:lnTo>
                  <a:lnTo>
                    <a:pt x="15229" y="15399"/>
                  </a:lnTo>
                  <a:lnTo>
                    <a:pt x="15263" y="15416"/>
                  </a:lnTo>
                  <a:lnTo>
                    <a:pt x="15237" y="15442"/>
                  </a:lnTo>
                  <a:lnTo>
                    <a:pt x="15246" y="15467"/>
                  </a:lnTo>
                  <a:lnTo>
                    <a:pt x="15280" y="15519"/>
                  </a:lnTo>
                  <a:lnTo>
                    <a:pt x="15297" y="15561"/>
                  </a:lnTo>
                  <a:lnTo>
                    <a:pt x="15297" y="15604"/>
                  </a:lnTo>
                  <a:lnTo>
                    <a:pt x="15280" y="15690"/>
                  </a:lnTo>
                  <a:lnTo>
                    <a:pt x="15271" y="15681"/>
                  </a:lnTo>
                  <a:lnTo>
                    <a:pt x="15220" y="15690"/>
                  </a:lnTo>
                  <a:lnTo>
                    <a:pt x="15263" y="15724"/>
                  </a:lnTo>
                  <a:lnTo>
                    <a:pt x="15263" y="15775"/>
                  </a:lnTo>
                  <a:lnTo>
                    <a:pt x="15237" y="15826"/>
                  </a:lnTo>
                  <a:lnTo>
                    <a:pt x="15177" y="15860"/>
                  </a:lnTo>
                  <a:lnTo>
                    <a:pt x="15152" y="15869"/>
                  </a:lnTo>
                  <a:lnTo>
                    <a:pt x="15109" y="15869"/>
                  </a:lnTo>
                  <a:lnTo>
                    <a:pt x="15083" y="15852"/>
                  </a:lnTo>
                  <a:lnTo>
                    <a:pt x="15058" y="15809"/>
                  </a:lnTo>
                  <a:lnTo>
                    <a:pt x="15024" y="15809"/>
                  </a:lnTo>
                  <a:lnTo>
                    <a:pt x="15007" y="15835"/>
                  </a:lnTo>
                  <a:lnTo>
                    <a:pt x="15015" y="15860"/>
                  </a:lnTo>
                  <a:lnTo>
                    <a:pt x="14989" y="15860"/>
                  </a:lnTo>
                  <a:lnTo>
                    <a:pt x="14989" y="15843"/>
                  </a:lnTo>
                  <a:lnTo>
                    <a:pt x="14955" y="15860"/>
                  </a:lnTo>
                  <a:lnTo>
                    <a:pt x="14955" y="15869"/>
                  </a:lnTo>
                  <a:lnTo>
                    <a:pt x="14955" y="15878"/>
                  </a:lnTo>
                  <a:lnTo>
                    <a:pt x="14972" y="15878"/>
                  </a:lnTo>
                  <a:lnTo>
                    <a:pt x="14972" y="15903"/>
                  </a:lnTo>
                  <a:lnTo>
                    <a:pt x="14955" y="15895"/>
                  </a:lnTo>
                  <a:lnTo>
                    <a:pt x="14921" y="15903"/>
                  </a:lnTo>
                  <a:lnTo>
                    <a:pt x="14938" y="15937"/>
                  </a:lnTo>
                  <a:lnTo>
                    <a:pt x="14938" y="15937"/>
                  </a:lnTo>
                  <a:lnTo>
                    <a:pt x="14904" y="15929"/>
                  </a:lnTo>
                  <a:lnTo>
                    <a:pt x="14861" y="15903"/>
                  </a:lnTo>
                  <a:lnTo>
                    <a:pt x="14819" y="15903"/>
                  </a:lnTo>
                  <a:lnTo>
                    <a:pt x="14827" y="15929"/>
                  </a:lnTo>
                  <a:lnTo>
                    <a:pt x="14844" y="15954"/>
                  </a:lnTo>
                  <a:lnTo>
                    <a:pt x="14870" y="15972"/>
                  </a:lnTo>
                  <a:lnTo>
                    <a:pt x="14904" y="15972"/>
                  </a:lnTo>
                  <a:lnTo>
                    <a:pt x="14904" y="15997"/>
                  </a:lnTo>
                  <a:lnTo>
                    <a:pt x="14870" y="16014"/>
                  </a:lnTo>
                  <a:lnTo>
                    <a:pt x="14844" y="16014"/>
                  </a:lnTo>
                  <a:lnTo>
                    <a:pt x="14810" y="15997"/>
                  </a:lnTo>
                  <a:lnTo>
                    <a:pt x="14784" y="15972"/>
                  </a:lnTo>
                  <a:lnTo>
                    <a:pt x="14784" y="15954"/>
                  </a:lnTo>
                  <a:lnTo>
                    <a:pt x="14801" y="15954"/>
                  </a:lnTo>
                  <a:lnTo>
                    <a:pt x="14801" y="15937"/>
                  </a:lnTo>
                  <a:lnTo>
                    <a:pt x="14784" y="15920"/>
                  </a:lnTo>
                  <a:lnTo>
                    <a:pt x="14750" y="15920"/>
                  </a:lnTo>
                  <a:lnTo>
                    <a:pt x="14725" y="15937"/>
                  </a:lnTo>
                  <a:lnTo>
                    <a:pt x="14707" y="15920"/>
                  </a:lnTo>
                  <a:lnTo>
                    <a:pt x="14690" y="15920"/>
                  </a:lnTo>
                  <a:lnTo>
                    <a:pt x="14699" y="15895"/>
                  </a:lnTo>
                  <a:lnTo>
                    <a:pt x="14716" y="15878"/>
                  </a:lnTo>
                  <a:lnTo>
                    <a:pt x="14733" y="15869"/>
                  </a:lnTo>
                  <a:lnTo>
                    <a:pt x="14750" y="15860"/>
                  </a:lnTo>
                  <a:lnTo>
                    <a:pt x="14750" y="15843"/>
                  </a:lnTo>
                  <a:lnTo>
                    <a:pt x="14733" y="15835"/>
                  </a:lnTo>
                  <a:lnTo>
                    <a:pt x="14716" y="15818"/>
                  </a:lnTo>
                  <a:lnTo>
                    <a:pt x="14707" y="15792"/>
                  </a:lnTo>
                  <a:lnTo>
                    <a:pt x="14707" y="15766"/>
                  </a:lnTo>
                  <a:lnTo>
                    <a:pt x="14690" y="15766"/>
                  </a:lnTo>
                  <a:lnTo>
                    <a:pt x="14682" y="15784"/>
                  </a:lnTo>
                  <a:lnTo>
                    <a:pt x="14673" y="15801"/>
                  </a:lnTo>
                  <a:lnTo>
                    <a:pt x="14622" y="15801"/>
                  </a:lnTo>
                  <a:lnTo>
                    <a:pt x="14622" y="15784"/>
                  </a:lnTo>
                  <a:lnTo>
                    <a:pt x="14673" y="15741"/>
                  </a:lnTo>
                  <a:lnTo>
                    <a:pt x="14673" y="15707"/>
                  </a:lnTo>
                  <a:lnTo>
                    <a:pt x="14656" y="15690"/>
                  </a:lnTo>
                  <a:lnTo>
                    <a:pt x="14656" y="15672"/>
                  </a:lnTo>
                  <a:lnTo>
                    <a:pt x="14673" y="15664"/>
                  </a:lnTo>
                  <a:lnTo>
                    <a:pt x="14682" y="15655"/>
                  </a:lnTo>
                  <a:lnTo>
                    <a:pt x="14690" y="15638"/>
                  </a:lnTo>
                  <a:lnTo>
                    <a:pt x="14690" y="15613"/>
                  </a:lnTo>
                  <a:lnTo>
                    <a:pt x="14682" y="15621"/>
                  </a:lnTo>
                  <a:lnTo>
                    <a:pt x="14656" y="15630"/>
                  </a:lnTo>
                  <a:lnTo>
                    <a:pt x="14665" y="15596"/>
                  </a:lnTo>
                  <a:lnTo>
                    <a:pt x="14665" y="15587"/>
                  </a:lnTo>
                  <a:lnTo>
                    <a:pt x="14673" y="15570"/>
                  </a:lnTo>
                  <a:lnTo>
                    <a:pt x="14673" y="15553"/>
                  </a:lnTo>
                  <a:lnTo>
                    <a:pt x="14639" y="15536"/>
                  </a:lnTo>
                  <a:lnTo>
                    <a:pt x="14631" y="15544"/>
                  </a:lnTo>
                  <a:lnTo>
                    <a:pt x="14613" y="15561"/>
                  </a:lnTo>
                  <a:lnTo>
                    <a:pt x="14605" y="15570"/>
                  </a:lnTo>
                  <a:lnTo>
                    <a:pt x="14571" y="15553"/>
                  </a:lnTo>
                  <a:lnTo>
                    <a:pt x="14571" y="15536"/>
                  </a:lnTo>
                  <a:lnTo>
                    <a:pt x="14605" y="15536"/>
                  </a:lnTo>
                  <a:lnTo>
                    <a:pt x="14554" y="15519"/>
                  </a:lnTo>
                  <a:lnTo>
                    <a:pt x="14511" y="15553"/>
                  </a:lnTo>
                  <a:lnTo>
                    <a:pt x="14468" y="15587"/>
                  </a:lnTo>
                  <a:lnTo>
                    <a:pt x="14443" y="15596"/>
                  </a:lnTo>
                  <a:lnTo>
                    <a:pt x="14425" y="15638"/>
                  </a:lnTo>
                  <a:lnTo>
                    <a:pt x="14408" y="15638"/>
                  </a:lnTo>
                  <a:lnTo>
                    <a:pt x="14400" y="15613"/>
                  </a:lnTo>
                  <a:lnTo>
                    <a:pt x="14408" y="15570"/>
                  </a:lnTo>
                  <a:lnTo>
                    <a:pt x="14391" y="15570"/>
                  </a:lnTo>
                  <a:lnTo>
                    <a:pt x="14391" y="15596"/>
                  </a:lnTo>
                  <a:lnTo>
                    <a:pt x="14383" y="15587"/>
                  </a:lnTo>
                  <a:lnTo>
                    <a:pt x="14383" y="15578"/>
                  </a:lnTo>
                  <a:lnTo>
                    <a:pt x="14374" y="15570"/>
                  </a:lnTo>
                  <a:lnTo>
                    <a:pt x="14366" y="15578"/>
                  </a:lnTo>
                  <a:lnTo>
                    <a:pt x="14366" y="15587"/>
                  </a:lnTo>
                  <a:lnTo>
                    <a:pt x="14357" y="15587"/>
                  </a:lnTo>
                  <a:lnTo>
                    <a:pt x="14349" y="15596"/>
                  </a:lnTo>
                  <a:lnTo>
                    <a:pt x="14340" y="15570"/>
                  </a:lnTo>
                  <a:lnTo>
                    <a:pt x="14349" y="15561"/>
                  </a:lnTo>
                  <a:lnTo>
                    <a:pt x="14357" y="15561"/>
                  </a:lnTo>
                  <a:lnTo>
                    <a:pt x="14357" y="15553"/>
                  </a:lnTo>
                  <a:lnTo>
                    <a:pt x="14331" y="15553"/>
                  </a:lnTo>
                  <a:lnTo>
                    <a:pt x="14331" y="15536"/>
                  </a:lnTo>
                  <a:lnTo>
                    <a:pt x="14357" y="15536"/>
                  </a:lnTo>
                  <a:lnTo>
                    <a:pt x="14349" y="15519"/>
                  </a:lnTo>
                  <a:lnTo>
                    <a:pt x="14349" y="15502"/>
                  </a:lnTo>
                  <a:lnTo>
                    <a:pt x="14349" y="15484"/>
                  </a:lnTo>
                  <a:lnTo>
                    <a:pt x="14357" y="15459"/>
                  </a:lnTo>
                  <a:lnTo>
                    <a:pt x="14340" y="15476"/>
                  </a:lnTo>
                  <a:lnTo>
                    <a:pt x="14331" y="15493"/>
                  </a:lnTo>
                  <a:lnTo>
                    <a:pt x="14314" y="15536"/>
                  </a:lnTo>
                  <a:lnTo>
                    <a:pt x="14289" y="15510"/>
                  </a:lnTo>
                  <a:lnTo>
                    <a:pt x="14255" y="15484"/>
                  </a:lnTo>
                  <a:lnTo>
                    <a:pt x="14212" y="15467"/>
                  </a:lnTo>
                  <a:lnTo>
                    <a:pt x="14186" y="15459"/>
                  </a:lnTo>
                  <a:lnTo>
                    <a:pt x="14178" y="15442"/>
                  </a:lnTo>
                  <a:lnTo>
                    <a:pt x="14178" y="15416"/>
                  </a:lnTo>
                  <a:lnTo>
                    <a:pt x="14178" y="15399"/>
                  </a:lnTo>
                  <a:lnTo>
                    <a:pt x="14152" y="15382"/>
                  </a:lnTo>
                  <a:lnTo>
                    <a:pt x="14118" y="15382"/>
                  </a:lnTo>
                  <a:lnTo>
                    <a:pt x="14084" y="15365"/>
                  </a:lnTo>
                  <a:lnTo>
                    <a:pt x="14084" y="15373"/>
                  </a:lnTo>
                  <a:lnTo>
                    <a:pt x="14092" y="15373"/>
                  </a:lnTo>
                  <a:lnTo>
                    <a:pt x="14092" y="15382"/>
                  </a:lnTo>
                  <a:lnTo>
                    <a:pt x="14101" y="15382"/>
                  </a:lnTo>
                  <a:lnTo>
                    <a:pt x="14067" y="15399"/>
                  </a:lnTo>
                  <a:lnTo>
                    <a:pt x="14041" y="15390"/>
                  </a:lnTo>
                  <a:lnTo>
                    <a:pt x="14024" y="15365"/>
                  </a:lnTo>
                  <a:lnTo>
                    <a:pt x="14032" y="15322"/>
                  </a:lnTo>
                  <a:lnTo>
                    <a:pt x="14049" y="15305"/>
                  </a:lnTo>
                  <a:lnTo>
                    <a:pt x="14084" y="15305"/>
                  </a:lnTo>
                  <a:lnTo>
                    <a:pt x="14092" y="15288"/>
                  </a:lnTo>
                  <a:lnTo>
                    <a:pt x="14084" y="15262"/>
                  </a:lnTo>
                  <a:lnTo>
                    <a:pt x="14084" y="15245"/>
                  </a:lnTo>
                  <a:lnTo>
                    <a:pt x="14109" y="15237"/>
                  </a:lnTo>
                  <a:lnTo>
                    <a:pt x="14109" y="15228"/>
                  </a:lnTo>
                  <a:lnTo>
                    <a:pt x="14092" y="15211"/>
                  </a:lnTo>
                  <a:lnTo>
                    <a:pt x="14084" y="15203"/>
                  </a:lnTo>
                  <a:lnTo>
                    <a:pt x="14084" y="15168"/>
                  </a:lnTo>
                  <a:lnTo>
                    <a:pt x="14101" y="15160"/>
                  </a:lnTo>
                  <a:lnTo>
                    <a:pt x="14118" y="15151"/>
                  </a:lnTo>
                  <a:lnTo>
                    <a:pt x="14135" y="15168"/>
                  </a:lnTo>
                  <a:lnTo>
                    <a:pt x="14143" y="15168"/>
                  </a:lnTo>
                  <a:lnTo>
                    <a:pt x="14169" y="15151"/>
                  </a:lnTo>
                  <a:lnTo>
                    <a:pt x="14186" y="15151"/>
                  </a:lnTo>
                  <a:lnTo>
                    <a:pt x="14212" y="15168"/>
                  </a:lnTo>
                  <a:lnTo>
                    <a:pt x="14246" y="15168"/>
                  </a:lnTo>
                  <a:lnTo>
                    <a:pt x="14246" y="15151"/>
                  </a:lnTo>
                  <a:lnTo>
                    <a:pt x="14195" y="15151"/>
                  </a:lnTo>
                  <a:lnTo>
                    <a:pt x="14169" y="15134"/>
                  </a:lnTo>
                  <a:lnTo>
                    <a:pt x="14178" y="15100"/>
                  </a:lnTo>
                  <a:lnTo>
                    <a:pt x="14212" y="15057"/>
                  </a:lnTo>
                  <a:lnTo>
                    <a:pt x="14195" y="15032"/>
                  </a:lnTo>
                  <a:lnTo>
                    <a:pt x="14186" y="15023"/>
                  </a:lnTo>
                  <a:lnTo>
                    <a:pt x="14178" y="15015"/>
                  </a:lnTo>
                  <a:lnTo>
                    <a:pt x="14195" y="15015"/>
                  </a:lnTo>
                  <a:lnTo>
                    <a:pt x="14195" y="14997"/>
                  </a:lnTo>
                  <a:lnTo>
                    <a:pt x="14212" y="14997"/>
                  </a:lnTo>
                  <a:lnTo>
                    <a:pt x="14229" y="15015"/>
                  </a:lnTo>
                  <a:lnTo>
                    <a:pt x="14255" y="15023"/>
                  </a:lnTo>
                  <a:lnTo>
                    <a:pt x="14280" y="15015"/>
                  </a:lnTo>
                  <a:lnTo>
                    <a:pt x="14297" y="14997"/>
                  </a:lnTo>
                  <a:lnTo>
                    <a:pt x="14272" y="14997"/>
                  </a:lnTo>
                  <a:lnTo>
                    <a:pt x="14255" y="14989"/>
                  </a:lnTo>
                  <a:lnTo>
                    <a:pt x="14237" y="14980"/>
                  </a:lnTo>
                  <a:lnTo>
                    <a:pt x="14229" y="14963"/>
                  </a:lnTo>
                  <a:lnTo>
                    <a:pt x="14229" y="14938"/>
                  </a:lnTo>
                  <a:lnTo>
                    <a:pt x="14246" y="14938"/>
                  </a:lnTo>
                  <a:lnTo>
                    <a:pt x="14246" y="14921"/>
                  </a:lnTo>
                  <a:lnTo>
                    <a:pt x="14212" y="14921"/>
                  </a:lnTo>
                  <a:lnTo>
                    <a:pt x="14195" y="14903"/>
                  </a:lnTo>
                  <a:lnTo>
                    <a:pt x="14186" y="14921"/>
                  </a:lnTo>
                  <a:lnTo>
                    <a:pt x="14161" y="14921"/>
                  </a:lnTo>
                  <a:lnTo>
                    <a:pt x="14178" y="14878"/>
                  </a:lnTo>
                  <a:lnTo>
                    <a:pt x="14195" y="14861"/>
                  </a:lnTo>
                  <a:lnTo>
                    <a:pt x="14203" y="14861"/>
                  </a:lnTo>
                  <a:lnTo>
                    <a:pt x="14195" y="14886"/>
                  </a:lnTo>
                  <a:lnTo>
                    <a:pt x="14229" y="14886"/>
                  </a:lnTo>
                  <a:lnTo>
                    <a:pt x="14255" y="14903"/>
                  </a:lnTo>
                  <a:lnTo>
                    <a:pt x="14272" y="14929"/>
                  </a:lnTo>
                  <a:lnTo>
                    <a:pt x="14280" y="14963"/>
                  </a:lnTo>
                  <a:lnTo>
                    <a:pt x="14297" y="14963"/>
                  </a:lnTo>
                  <a:lnTo>
                    <a:pt x="14289" y="14946"/>
                  </a:lnTo>
                  <a:lnTo>
                    <a:pt x="14280" y="14938"/>
                  </a:lnTo>
                  <a:lnTo>
                    <a:pt x="14280" y="14921"/>
                  </a:lnTo>
                  <a:lnTo>
                    <a:pt x="14297" y="14921"/>
                  </a:lnTo>
                  <a:lnTo>
                    <a:pt x="14297" y="14903"/>
                  </a:lnTo>
                  <a:lnTo>
                    <a:pt x="14280" y="14903"/>
                  </a:lnTo>
                  <a:lnTo>
                    <a:pt x="14289" y="14869"/>
                  </a:lnTo>
                  <a:lnTo>
                    <a:pt x="14246" y="14801"/>
                  </a:lnTo>
                  <a:lnTo>
                    <a:pt x="14263" y="14767"/>
                  </a:lnTo>
                  <a:lnTo>
                    <a:pt x="14212" y="14767"/>
                  </a:lnTo>
                  <a:lnTo>
                    <a:pt x="14220" y="14750"/>
                  </a:lnTo>
                  <a:lnTo>
                    <a:pt x="14229" y="14733"/>
                  </a:lnTo>
                  <a:lnTo>
                    <a:pt x="14229" y="14707"/>
                  </a:lnTo>
                  <a:lnTo>
                    <a:pt x="14237" y="14715"/>
                  </a:lnTo>
                  <a:lnTo>
                    <a:pt x="14255" y="14724"/>
                  </a:lnTo>
                  <a:lnTo>
                    <a:pt x="14263" y="14724"/>
                  </a:lnTo>
                  <a:lnTo>
                    <a:pt x="14263" y="14715"/>
                  </a:lnTo>
                  <a:lnTo>
                    <a:pt x="14263" y="14698"/>
                  </a:lnTo>
                  <a:lnTo>
                    <a:pt x="14263" y="14690"/>
                  </a:lnTo>
                  <a:lnTo>
                    <a:pt x="14297" y="14707"/>
                  </a:lnTo>
                  <a:lnTo>
                    <a:pt x="14306" y="14681"/>
                  </a:lnTo>
                  <a:lnTo>
                    <a:pt x="14323" y="14673"/>
                  </a:lnTo>
                  <a:lnTo>
                    <a:pt x="14357" y="14690"/>
                  </a:lnTo>
                  <a:lnTo>
                    <a:pt x="14366" y="14681"/>
                  </a:lnTo>
                  <a:lnTo>
                    <a:pt x="14391" y="14698"/>
                  </a:lnTo>
                  <a:lnTo>
                    <a:pt x="14425" y="14741"/>
                  </a:lnTo>
                  <a:lnTo>
                    <a:pt x="14451" y="14784"/>
                  </a:lnTo>
                  <a:lnTo>
                    <a:pt x="14571" y="14938"/>
                  </a:lnTo>
                  <a:lnTo>
                    <a:pt x="14511" y="14938"/>
                  </a:lnTo>
                  <a:lnTo>
                    <a:pt x="14528" y="14963"/>
                  </a:lnTo>
                  <a:lnTo>
                    <a:pt x="14554" y="14989"/>
                  </a:lnTo>
                  <a:lnTo>
                    <a:pt x="14571" y="15015"/>
                  </a:lnTo>
                  <a:lnTo>
                    <a:pt x="14571" y="15057"/>
                  </a:lnTo>
                  <a:lnTo>
                    <a:pt x="14605" y="15057"/>
                  </a:lnTo>
                  <a:lnTo>
                    <a:pt x="14631" y="15074"/>
                  </a:lnTo>
                  <a:lnTo>
                    <a:pt x="14690" y="15109"/>
                  </a:lnTo>
                  <a:lnTo>
                    <a:pt x="14707" y="15126"/>
                  </a:lnTo>
                  <a:lnTo>
                    <a:pt x="14707" y="15134"/>
                  </a:lnTo>
                  <a:lnTo>
                    <a:pt x="14725" y="15143"/>
                  </a:lnTo>
                  <a:lnTo>
                    <a:pt x="14767" y="15151"/>
                  </a:lnTo>
                  <a:lnTo>
                    <a:pt x="14784" y="15160"/>
                  </a:lnTo>
                  <a:lnTo>
                    <a:pt x="14801" y="15168"/>
                  </a:lnTo>
                  <a:lnTo>
                    <a:pt x="14801" y="15194"/>
                  </a:lnTo>
                  <a:lnTo>
                    <a:pt x="14784" y="15177"/>
                  </a:lnTo>
                  <a:lnTo>
                    <a:pt x="14776" y="15168"/>
                  </a:lnTo>
                  <a:lnTo>
                    <a:pt x="14750" y="15168"/>
                  </a:lnTo>
                  <a:lnTo>
                    <a:pt x="14989" y="15322"/>
                  </a:lnTo>
                  <a:lnTo>
                    <a:pt x="15066" y="15339"/>
                  </a:lnTo>
                  <a:lnTo>
                    <a:pt x="15041" y="15322"/>
                  </a:lnTo>
                  <a:lnTo>
                    <a:pt x="14947" y="15245"/>
                  </a:lnTo>
                  <a:lnTo>
                    <a:pt x="14913" y="15228"/>
                  </a:lnTo>
                  <a:lnTo>
                    <a:pt x="14895" y="15220"/>
                  </a:lnTo>
                  <a:lnTo>
                    <a:pt x="14836" y="15151"/>
                  </a:lnTo>
                  <a:lnTo>
                    <a:pt x="14810" y="15134"/>
                  </a:lnTo>
                  <a:lnTo>
                    <a:pt x="14750" y="15126"/>
                  </a:lnTo>
                  <a:lnTo>
                    <a:pt x="14725" y="15109"/>
                  </a:lnTo>
                  <a:lnTo>
                    <a:pt x="14648" y="15040"/>
                  </a:lnTo>
                  <a:lnTo>
                    <a:pt x="14605" y="14997"/>
                  </a:lnTo>
                  <a:lnTo>
                    <a:pt x="14579" y="14912"/>
                  </a:lnTo>
                  <a:lnTo>
                    <a:pt x="14502" y="14809"/>
                  </a:lnTo>
                  <a:lnTo>
                    <a:pt x="14485" y="14775"/>
                  </a:lnTo>
                  <a:lnTo>
                    <a:pt x="14451" y="14707"/>
                  </a:lnTo>
                  <a:lnTo>
                    <a:pt x="14374" y="14664"/>
                  </a:lnTo>
                  <a:lnTo>
                    <a:pt x="14280" y="14664"/>
                  </a:lnTo>
                  <a:lnTo>
                    <a:pt x="14195" y="14690"/>
                  </a:lnTo>
                  <a:lnTo>
                    <a:pt x="13981" y="14818"/>
                  </a:lnTo>
                  <a:lnTo>
                    <a:pt x="13622" y="14921"/>
                  </a:lnTo>
                  <a:lnTo>
                    <a:pt x="13520" y="14921"/>
                  </a:lnTo>
                  <a:lnTo>
                    <a:pt x="13443" y="14903"/>
                  </a:lnTo>
                  <a:lnTo>
                    <a:pt x="13195" y="14784"/>
                  </a:lnTo>
                  <a:lnTo>
                    <a:pt x="13092" y="14707"/>
                  </a:lnTo>
                  <a:lnTo>
                    <a:pt x="12716" y="14536"/>
                  </a:lnTo>
                  <a:lnTo>
                    <a:pt x="12494" y="14468"/>
                  </a:lnTo>
                  <a:lnTo>
                    <a:pt x="12417" y="14459"/>
                  </a:lnTo>
                  <a:lnTo>
                    <a:pt x="12212" y="14493"/>
                  </a:lnTo>
                  <a:lnTo>
                    <a:pt x="12152" y="14510"/>
                  </a:lnTo>
                  <a:lnTo>
                    <a:pt x="12135" y="14527"/>
                  </a:lnTo>
                  <a:lnTo>
                    <a:pt x="12238" y="14527"/>
                  </a:lnTo>
                  <a:lnTo>
                    <a:pt x="12357" y="14579"/>
                  </a:lnTo>
                  <a:lnTo>
                    <a:pt x="12451" y="14647"/>
                  </a:lnTo>
                  <a:lnTo>
                    <a:pt x="12494" y="14715"/>
                  </a:lnTo>
                  <a:lnTo>
                    <a:pt x="12469" y="14715"/>
                  </a:lnTo>
                  <a:lnTo>
                    <a:pt x="12451" y="14724"/>
                  </a:lnTo>
                  <a:lnTo>
                    <a:pt x="12494" y="14750"/>
                  </a:lnTo>
                  <a:lnTo>
                    <a:pt x="12486" y="14767"/>
                  </a:lnTo>
                  <a:lnTo>
                    <a:pt x="12469" y="14784"/>
                  </a:lnTo>
                  <a:lnTo>
                    <a:pt x="12426" y="14784"/>
                  </a:lnTo>
                  <a:lnTo>
                    <a:pt x="12426" y="14775"/>
                  </a:lnTo>
                  <a:lnTo>
                    <a:pt x="12426" y="14758"/>
                  </a:lnTo>
                  <a:lnTo>
                    <a:pt x="12417" y="14750"/>
                  </a:lnTo>
                  <a:lnTo>
                    <a:pt x="12383" y="14724"/>
                  </a:lnTo>
                  <a:lnTo>
                    <a:pt x="12357" y="14715"/>
                  </a:lnTo>
                  <a:lnTo>
                    <a:pt x="12272" y="14707"/>
                  </a:lnTo>
                  <a:lnTo>
                    <a:pt x="12255" y="14707"/>
                  </a:lnTo>
                  <a:lnTo>
                    <a:pt x="12238" y="14724"/>
                  </a:lnTo>
                  <a:lnTo>
                    <a:pt x="12238" y="14741"/>
                  </a:lnTo>
                  <a:lnTo>
                    <a:pt x="12246" y="14750"/>
                  </a:lnTo>
                  <a:lnTo>
                    <a:pt x="12238" y="14767"/>
                  </a:lnTo>
                  <a:lnTo>
                    <a:pt x="12195" y="14801"/>
                  </a:lnTo>
                  <a:lnTo>
                    <a:pt x="12195" y="14818"/>
                  </a:lnTo>
                  <a:lnTo>
                    <a:pt x="12204" y="14844"/>
                  </a:lnTo>
                  <a:lnTo>
                    <a:pt x="12178" y="14903"/>
                  </a:lnTo>
                  <a:lnTo>
                    <a:pt x="12161" y="14921"/>
                  </a:lnTo>
                  <a:lnTo>
                    <a:pt x="12135" y="14938"/>
                  </a:lnTo>
                  <a:lnTo>
                    <a:pt x="12127" y="14921"/>
                  </a:lnTo>
                  <a:lnTo>
                    <a:pt x="12041" y="14886"/>
                  </a:lnTo>
                  <a:lnTo>
                    <a:pt x="12033" y="14895"/>
                  </a:lnTo>
                  <a:lnTo>
                    <a:pt x="12024" y="14903"/>
                  </a:lnTo>
                  <a:lnTo>
                    <a:pt x="12024" y="14912"/>
                  </a:lnTo>
                  <a:lnTo>
                    <a:pt x="12033" y="14921"/>
                  </a:lnTo>
                  <a:lnTo>
                    <a:pt x="12041" y="14921"/>
                  </a:lnTo>
                  <a:lnTo>
                    <a:pt x="12007" y="14946"/>
                  </a:lnTo>
                  <a:lnTo>
                    <a:pt x="11964" y="14972"/>
                  </a:lnTo>
                  <a:lnTo>
                    <a:pt x="11930" y="14989"/>
                  </a:lnTo>
                  <a:lnTo>
                    <a:pt x="11896" y="14980"/>
                  </a:lnTo>
                  <a:lnTo>
                    <a:pt x="11896" y="14963"/>
                  </a:lnTo>
                  <a:lnTo>
                    <a:pt x="11913" y="14963"/>
                  </a:lnTo>
                  <a:lnTo>
                    <a:pt x="11879" y="14946"/>
                  </a:lnTo>
                  <a:lnTo>
                    <a:pt x="11845" y="14946"/>
                  </a:lnTo>
                  <a:lnTo>
                    <a:pt x="11819" y="14955"/>
                  </a:lnTo>
                  <a:lnTo>
                    <a:pt x="11793" y="14963"/>
                  </a:lnTo>
                  <a:lnTo>
                    <a:pt x="11759" y="14946"/>
                  </a:lnTo>
                  <a:lnTo>
                    <a:pt x="11725" y="14929"/>
                  </a:lnTo>
                  <a:lnTo>
                    <a:pt x="11699" y="14912"/>
                  </a:lnTo>
                  <a:lnTo>
                    <a:pt x="11682" y="14921"/>
                  </a:lnTo>
                  <a:lnTo>
                    <a:pt x="11648" y="14938"/>
                  </a:lnTo>
                  <a:lnTo>
                    <a:pt x="11597" y="14980"/>
                  </a:lnTo>
                  <a:lnTo>
                    <a:pt x="11563" y="15032"/>
                  </a:lnTo>
                  <a:lnTo>
                    <a:pt x="11546" y="15074"/>
                  </a:lnTo>
                  <a:lnTo>
                    <a:pt x="11529" y="15074"/>
                  </a:lnTo>
                  <a:lnTo>
                    <a:pt x="11503" y="15040"/>
                  </a:lnTo>
                  <a:lnTo>
                    <a:pt x="11452" y="14997"/>
                  </a:lnTo>
                  <a:lnTo>
                    <a:pt x="11409" y="14980"/>
                  </a:lnTo>
                  <a:lnTo>
                    <a:pt x="11383" y="15032"/>
                  </a:lnTo>
                  <a:lnTo>
                    <a:pt x="11358" y="15057"/>
                  </a:lnTo>
                  <a:lnTo>
                    <a:pt x="11289" y="15074"/>
                  </a:lnTo>
                  <a:lnTo>
                    <a:pt x="11221" y="15074"/>
                  </a:lnTo>
                  <a:lnTo>
                    <a:pt x="11187" y="15057"/>
                  </a:lnTo>
                  <a:lnTo>
                    <a:pt x="11170" y="15057"/>
                  </a:lnTo>
                  <a:lnTo>
                    <a:pt x="11153" y="15074"/>
                  </a:lnTo>
                  <a:lnTo>
                    <a:pt x="11135" y="15074"/>
                  </a:lnTo>
                  <a:lnTo>
                    <a:pt x="11084" y="15057"/>
                  </a:lnTo>
                  <a:lnTo>
                    <a:pt x="11084" y="15032"/>
                  </a:lnTo>
                  <a:lnTo>
                    <a:pt x="11127" y="14980"/>
                  </a:lnTo>
                  <a:lnTo>
                    <a:pt x="11135" y="14980"/>
                  </a:lnTo>
                  <a:lnTo>
                    <a:pt x="11153" y="14972"/>
                  </a:lnTo>
                  <a:lnTo>
                    <a:pt x="11255" y="14963"/>
                  </a:lnTo>
                  <a:lnTo>
                    <a:pt x="11289" y="14946"/>
                  </a:lnTo>
                  <a:lnTo>
                    <a:pt x="11383" y="14886"/>
                  </a:lnTo>
                  <a:lnTo>
                    <a:pt x="11400" y="14878"/>
                  </a:lnTo>
                  <a:lnTo>
                    <a:pt x="11435" y="14869"/>
                  </a:lnTo>
                  <a:lnTo>
                    <a:pt x="11452" y="14861"/>
                  </a:lnTo>
                  <a:lnTo>
                    <a:pt x="11554" y="14792"/>
                  </a:lnTo>
                  <a:lnTo>
                    <a:pt x="11682" y="14733"/>
                  </a:lnTo>
                  <a:lnTo>
                    <a:pt x="11862" y="14630"/>
                  </a:lnTo>
                  <a:lnTo>
                    <a:pt x="12084" y="14545"/>
                  </a:lnTo>
                  <a:lnTo>
                    <a:pt x="12127" y="14536"/>
                  </a:lnTo>
                  <a:lnTo>
                    <a:pt x="12127" y="14519"/>
                  </a:lnTo>
                  <a:lnTo>
                    <a:pt x="11409" y="14775"/>
                  </a:lnTo>
                  <a:lnTo>
                    <a:pt x="11067" y="14861"/>
                  </a:lnTo>
                  <a:lnTo>
                    <a:pt x="10965" y="14878"/>
                  </a:lnTo>
                  <a:lnTo>
                    <a:pt x="10879" y="14869"/>
                  </a:lnTo>
                  <a:lnTo>
                    <a:pt x="10811" y="14835"/>
                  </a:lnTo>
                  <a:lnTo>
                    <a:pt x="10742" y="14784"/>
                  </a:lnTo>
                  <a:lnTo>
                    <a:pt x="10657" y="14741"/>
                  </a:lnTo>
                  <a:lnTo>
                    <a:pt x="10640" y="14784"/>
                  </a:lnTo>
                  <a:lnTo>
                    <a:pt x="10674" y="14869"/>
                  </a:lnTo>
                  <a:lnTo>
                    <a:pt x="10742" y="14921"/>
                  </a:lnTo>
                  <a:lnTo>
                    <a:pt x="10691" y="14912"/>
                  </a:lnTo>
                  <a:lnTo>
                    <a:pt x="10657" y="14878"/>
                  </a:lnTo>
                  <a:lnTo>
                    <a:pt x="10640" y="14818"/>
                  </a:lnTo>
                  <a:lnTo>
                    <a:pt x="10623" y="14767"/>
                  </a:lnTo>
                  <a:lnTo>
                    <a:pt x="10614" y="14767"/>
                  </a:lnTo>
                  <a:lnTo>
                    <a:pt x="10631" y="14869"/>
                  </a:lnTo>
                  <a:lnTo>
                    <a:pt x="10623" y="14980"/>
                  </a:lnTo>
                  <a:lnTo>
                    <a:pt x="10589" y="15100"/>
                  </a:lnTo>
                  <a:lnTo>
                    <a:pt x="10537" y="15177"/>
                  </a:lnTo>
                  <a:lnTo>
                    <a:pt x="10392" y="15314"/>
                  </a:lnTo>
                  <a:lnTo>
                    <a:pt x="10307" y="15356"/>
                  </a:lnTo>
                  <a:lnTo>
                    <a:pt x="10213" y="15382"/>
                  </a:lnTo>
                  <a:lnTo>
                    <a:pt x="10213" y="15399"/>
                  </a:lnTo>
                  <a:lnTo>
                    <a:pt x="10358" y="15399"/>
                  </a:lnTo>
                  <a:lnTo>
                    <a:pt x="10392" y="15382"/>
                  </a:lnTo>
                  <a:lnTo>
                    <a:pt x="10392" y="15399"/>
                  </a:lnTo>
                  <a:lnTo>
                    <a:pt x="10366" y="15399"/>
                  </a:lnTo>
                  <a:lnTo>
                    <a:pt x="10366" y="15416"/>
                  </a:lnTo>
                  <a:lnTo>
                    <a:pt x="10409" y="15408"/>
                  </a:lnTo>
                  <a:lnTo>
                    <a:pt x="10443" y="15390"/>
                  </a:lnTo>
                  <a:lnTo>
                    <a:pt x="10477" y="15382"/>
                  </a:lnTo>
                  <a:lnTo>
                    <a:pt x="10512" y="15399"/>
                  </a:lnTo>
                  <a:lnTo>
                    <a:pt x="10486" y="15476"/>
                  </a:lnTo>
                  <a:lnTo>
                    <a:pt x="10477" y="15493"/>
                  </a:lnTo>
                  <a:lnTo>
                    <a:pt x="10460" y="15484"/>
                  </a:lnTo>
                  <a:lnTo>
                    <a:pt x="10452" y="15476"/>
                  </a:lnTo>
                  <a:lnTo>
                    <a:pt x="10443" y="15450"/>
                  </a:lnTo>
                  <a:lnTo>
                    <a:pt x="10443" y="15416"/>
                  </a:lnTo>
                  <a:lnTo>
                    <a:pt x="10426" y="15416"/>
                  </a:lnTo>
                  <a:lnTo>
                    <a:pt x="10426" y="15442"/>
                  </a:lnTo>
                  <a:lnTo>
                    <a:pt x="10426" y="15450"/>
                  </a:lnTo>
                  <a:lnTo>
                    <a:pt x="10418" y="15459"/>
                  </a:lnTo>
                  <a:lnTo>
                    <a:pt x="10409" y="15476"/>
                  </a:lnTo>
                  <a:lnTo>
                    <a:pt x="10401" y="15476"/>
                  </a:lnTo>
                  <a:lnTo>
                    <a:pt x="10401" y="15467"/>
                  </a:lnTo>
                  <a:lnTo>
                    <a:pt x="10392" y="15459"/>
                  </a:lnTo>
                  <a:lnTo>
                    <a:pt x="10324" y="15527"/>
                  </a:lnTo>
                  <a:lnTo>
                    <a:pt x="10315" y="15544"/>
                  </a:lnTo>
                  <a:lnTo>
                    <a:pt x="10281" y="15544"/>
                  </a:lnTo>
                  <a:lnTo>
                    <a:pt x="10272" y="15527"/>
                  </a:lnTo>
                  <a:lnTo>
                    <a:pt x="10281" y="15493"/>
                  </a:lnTo>
                  <a:lnTo>
                    <a:pt x="10178" y="15553"/>
                  </a:lnTo>
                  <a:lnTo>
                    <a:pt x="10153" y="15536"/>
                  </a:lnTo>
                  <a:lnTo>
                    <a:pt x="10127" y="15519"/>
                  </a:lnTo>
                  <a:lnTo>
                    <a:pt x="10119" y="15502"/>
                  </a:lnTo>
                  <a:lnTo>
                    <a:pt x="10153" y="15476"/>
                  </a:lnTo>
                  <a:lnTo>
                    <a:pt x="10127" y="15476"/>
                  </a:lnTo>
                  <a:lnTo>
                    <a:pt x="10136" y="15459"/>
                  </a:lnTo>
                  <a:lnTo>
                    <a:pt x="10153" y="15442"/>
                  </a:lnTo>
                  <a:lnTo>
                    <a:pt x="10178" y="15416"/>
                  </a:lnTo>
                  <a:lnTo>
                    <a:pt x="10195" y="15399"/>
                  </a:lnTo>
                  <a:lnTo>
                    <a:pt x="10110" y="15390"/>
                  </a:lnTo>
                  <a:lnTo>
                    <a:pt x="10016" y="15365"/>
                  </a:lnTo>
                  <a:lnTo>
                    <a:pt x="9948" y="15305"/>
                  </a:lnTo>
                  <a:lnTo>
                    <a:pt x="9948" y="15228"/>
                  </a:lnTo>
                  <a:lnTo>
                    <a:pt x="9888" y="15262"/>
                  </a:lnTo>
                  <a:lnTo>
                    <a:pt x="9888" y="15279"/>
                  </a:lnTo>
                  <a:lnTo>
                    <a:pt x="9896" y="15279"/>
                  </a:lnTo>
                  <a:lnTo>
                    <a:pt x="9905" y="15288"/>
                  </a:lnTo>
                  <a:lnTo>
                    <a:pt x="9879" y="15305"/>
                  </a:lnTo>
                  <a:lnTo>
                    <a:pt x="9862" y="15322"/>
                  </a:lnTo>
                  <a:lnTo>
                    <a:pt x="9845" y="15339"/>
                  </a:lnTo>
                  <a:lnTo>
                    <a:pt x="9811" y="15339"/>
                  </a:lnTo>
                  <a:lnTo>
                    <a:pt x="9794" y="15356"/>
                  </a:lnTo>
                  <a:lnTo>
                    <a:pt x="9743" y="15425"/>
                  </a:lnTo>
                  <a:lnTo>
                    <a:pt x="9708" y="15442"/>
                  </a:lnTo>
                  <a:lnTo>
                    <a:pt x="9683" y="15459"/>
                  </a:lnTo>
                  <a:lnTo>
                    <a:pt x="9572" y="15561"/>
                  </a:lnTo>
                  <a:lnTo>
                    <a:pt x="9537" y="15596"/>
                  </a:lnTo>
                  <a:lnTo>
                    <a:pt x="9520" y="15596"/>
                  </a:lnTo>
                  <a:lnTo>
                    <a:pt x="9512" y="15561"/>
                  </a:lnTo>
                  <a:lnTo>
                    <a:pt x="9486" y="15561"/>
                  </a:lnTo>
                  <a:lnTo>
                    <a:pt x="9469" y="15587"/>
                  </a:lnTo>
                  <a:lnTo>
                    <a:pt x="9461" y="15613"/>
                  </a:lnTo>
                  <a:lnTo>
                    <a:pt x="9478" y="15604"/>
                  </a:lnTo>
                  <a:lnTo>
                    <a:pt x="9486" y="15596"/>
                  </a:lnTo>
                  <a:lnTo>
                    <a:pt x="9503" y="15630"/>
                  </a:lnTo>
                  <a:lnTo>
                    <a:pt x="9401" y="15732"/>
                  </a:lnTo>
                  <a:lnTo>
                    <a:pt x="9324" y="15766"/>
                  </a:lnTo>
                  <a:lnTo>
                    <a:pt x="9264" y="15749"/>
                  </a:lnTo>
                  <a:lnTo>
                    <a:pt x="9221" y="15818"/>
                  </a:lnTo>
                  <a:lnTo>
                    <a:pt x="8871" y="16074"/>
                  </a:lnTo>
                  <a:lnTo>
                    <a:pt x="8854" y="16100"/>
                  </a:lnTo>
                  <a:lnTo>
                    <a:pt x="8837" y="16125"/>
                  </a:lnTo>
                  <a:lnTo>
                    <a:pt x="8717" y="16185"/>
                  </a:lnTo>
                  <a:lnTo>
                    <a:pt x="8589" y="16279"/>
                  </a:lnTo>
                  <a:lnTo>
                    <a:pt x="8239" y="16450"/>
                  </a:lnTo>
                  <a:lnTo>
                    <a:pt x="7905" y="16612"/>
                  </a:lnTo>
                  <a:lnTo>
                    <a:pt x="7837" y="16621"/>
                  </a:lnTo>
                  <a:lnTo>
                    <a:pt x="7452" y="16638"/>
                  </a:lnTo>
                  <a:lnTo>
                    <a:pt x="7034" y="16424"/>
                  </a:lnTo>
                  <a:lnTo>
                    <a:pt x="6991" y="16407"/>
                  </a:lnTo>
                  <a:lnTo>
                    <a:pt x="6974" y="16399"/>
                  </a:lnTo>
                  <a:lnTo>
                    <a:pt x="6965" y="16373"/>
                  </a:lnTo>
                  <a:lnTo>
                    <a:pt x="6948" y="16296"/>
                  </a:lnTo>
                  <a:lnTo>
                    <a:pt x="6931" y="16279"/>
                  </a:lnTo>
                  <a:lnTo>
                    <a:pt x="6871" y="16271"/>
                  </a:lnTo>
                  <a:lnTo>
                    <a:pt x="6829" y="16254"/>
                  </a:lnTo>
                  <a:lnTo>
                    <a:pt x="6743" y="16202"/>
                  </a:lnTo>
                  <a:lnTo>
                    <a:pt x="6316" y="16048"/>
                  </a:lnTo>
                  <a:lnTo>
                    <a:pt x="6273" y="16031"/>
                  </a:lnTo>
                  <a:lnTo>
                    <a:pt x="6248" y="16023"/>
                  </a:lnTo>
                  <a:lnTo>
                    <a:pt x="6222" y="16014"/>
                  </a:lnTo>
                  <a:lnTo>
                    <a:pt x="6128" y="16014"/>
                  </a:lnTo>
                  <a:lnTo>
                    <a:pt x="6111" y="16006"/>
                  </a:lnTo>
                  <a:lnTo>
                    <a:pt x="6085" y="15972"/>
                  </a:lnTo>
                  <a:lnTo>
                    <a:pt x="6042" y="15946"/>
                  </a:lnTo>
                  <a:lnTo>
                    <a:pt x="6000" y="15929"/>
                  </a:lnTo>
                  <a:lnTo>
                    <a:pt x="5957" y="15920"/>
                  </a:lnTo>
                  <a:lnTo>
                    <a:pt x="5897" y="15929"/>
                  </a:lnTo>
                  <a:lnTo>
                    <a:pt x="5795" y="15980"/>
                  </a:lnTo>
                  <a:lnTo>
                    <a:pt x="5743" y="15997"/>
                  </a:lnTo>
                  <a:lnTo>
                    <a:pt x="5701" y="15989"/>
                  </a:lnTo>
                  <a:lnTo>
                    <a:pt x="5598" y="15963"/>
                  </a:lnTo>
                  <a:lnTo>
                    <a:pt x="5547" y="15954"/>
                  </a:lnTo>
                  <a:lnTo>
                    <a:pt x="5470" y="15963"/>
                  </a:lnTo>
                  <a:lnTo>
                    <a:pt x="5444" y="15954"/>
                  </a:lnTo>
                  <a:lnTo>
                    <a:pt x="5427" y="15937"/>
                  </a:lnTo>
                  <a:lnTo>
                    <a:pt x="5402" y="15920"/>
                  </a:lnTo>
                  <a:lnTo>
                    <a:pt x="5384" y="15903"/>
                  </a:lnTo>
                  <a:lnTo>
                    <a:pt x="4923" y="15903"/>
                  </a:lnTo>
                  <a:lnTo>
                    <a:pt x="4812" y="15886"/>
                  </a:lnTo>
                  <a:lnTo>
                    <a:pt x="4735" y="15843"/>
                  </a:lnTo>
                  <a:lnTo>
                    <a:pt x="4726" y="15818"/>
                  </a:lnTo>
                  <a:lnTo>
                    <a:pt x="4718" y="15724"/>
                  </a:lnTo>
                  <a:lnTo>
                    <a:pt x="4675" y="15630"/>
                  </a:lnTo>
                  <a:lnTo>
                    <a:pt x="4675" y="15604"/>
                  </a:lnTo>
                  <a:lnTo>
                    <a:pt x="4667" y="15544"/>
                  </a:lnTo>
                  <a:lnTo>
                    <a:pt x="4658" y="15510"/>
                  </a:lnTo>
                  <a:lnTo>
                    <a:pt x="4632" y="15493"/>
                  </a:lnTo>
                  <a:lnTo>
                    <a:pt x="4590" y="15493"/>
                  </a:lnTo>
                  <a:lnTo>
                    <a:pt x="4308" y="15630"/>
                  </a:lnTo>
                  <a:lnTo>
                    <a:pt x="4171" y="15655"/>
                  </a:lnTo>
                  <a:lnTo>
                    <a:pt x="4043" y="15596"/>
                  </a:lnTo>
                  <a:lnTo>
                    <a:pt x="3992" y="15621"/>
                  </a:lnTo>
                  <a:lnTo>
                    <a:pt x="3940" y="15613"/>
                  </a:lnTo>
                  <a:lnTo>
                    <a:pt x="3880" y="15587"/>
                  </a:lnTo>
                  <a:lnTo>
                    <a:pt x="3727" y="15561"/>
                  </a:lnTo>
                  <a:lnTo>
                    <a:pt x="3658" y="15536"/>
                  </a:lnTo>
                  <a:lnTo>
                    <a:pt x="3581" y="15502"/>
                  </a:lnTo>
                  <a:lnTo>
                    <a:pt x="3530" y="15450"/>
                  </a:lnTo>
                  <a:lnTo>
                    <a:pt x="3504" y="15408"/>
                  </a:lnTo>
                  <a:lnTo>
                    <a:pt x="3479" y="15331"/>
                  </a:lnTo>
                  <a:lnTo>
                    <a:pt x="3462" y="15297"/>
                  </a:lnTo>
                  <a:lnTo>
                    <a:pt x="3453" y="15279"/>
                  </a:lnTo>
                  <a:lnTo>
                    <a:pt x="3453" y="15237"/>
                  </a:lnTo>
                  <a:lnTo>
                    <a:pt x="3445" y="15228"/>
                  </a:lnTo>
                  <a:lnTo>
                    <a:pt x="3436" y="15220"/>
                  </a:lnTo>
                  <a:lnTo>
                    <a:pt x="3419" y="15203"/>
                  </a:lnTo>
                  <a:lnTo>
                    <a:pt x="3402" y="15168"/>
                  </a:lnTo>
                  <a:lnTo>
                    <a:pt x="3402" y="15151"/>
                  </a:lnTo>
                  <a:lnTo>
                    <a:pt x="3402" y="15143"/>
                  </a:lnTo>
                  <a:lnTo>
                    <a:pt x="3402" y="15134"/>
                  </a:lnTo>
                  <a:lnTo>
                    <a:pt x="3385" y="15109"/>
                  </a:lnTo>
                  <a:lnTo>
                    <a:pt x="3368" y="15100"/>
                  </a:lnTo>
                  <a:lnTo>
                    <a:pt x="3205" y="15100"/>
                  </a:lnTo>
                  <a:lnTo>
                    <a:pt x="3171" y="15091"/>
                  </a:lnTo>
                  <a:lnTo>
                    <a:pt x="3163" y="15109"/>
                  </a:lnTo>
                  <a:lnTo>
                    <a:pt x="3137" y="15117"/>
                  </a:lnTo>
                  <a:lnTo>
                    <a:pt x="3128" y="15134"/>
                  </a:lnTo>
                  <a:lnTo>
                    <a:pt x="3086" y="15100"/>
                  </a:lnTo>
                  <a:lnTo>
                    <a:pt x="3026" y="15083"/>
                  </a:lnTo>
                  <a:lnTo>
                    <a:pt x="2864" y="15066"/>
                  </a:lnTo>
                  <a:lnTo>
                    <a:pt x="2710" y="15015"/>
                  </a:lnTo>
                  <a:lnTo>
                    <a:pt x="2650" y="14980"/>
                  </a:lnTo>
                  <a:lnTo>
                    <a:pt x="2624" y="14972"/>
                  </a:lnTo>
                  <a:lnTo>
                    <a:pt x="2599" y="14972"/>
                  </a:lnTo>
                  <a:lnTo>
                    <a:pt x="2573" y="14963"/>
                  </a:lnTo>
                  <a:lnTo>
                    <a:pt x="2539" y="14929"/>
                  </a:lnTo>
                  <a:lnTo>
                    <a:pt x="2496" y="14903"/>
                  </a:lnTo>
                  <a:lnTo>
                    <a:pt x="2453" y="14903"/>
                  </a:lnTo>
                  <a:lnTo>
                    <a:pt x="2368" y="14938"/>
                  </a:lnTo>
                  <a:lnTo>
                    <a:pt x="2257" y="14938"/>
                  </a:lnTo>
                  <a:lnTo>
                    <a:pt x="2163" y="14912"/>
                  </a:lnTo>
                  <a:lnTo>
                    <a:pt x="1992" y="14827"/>
                  </a:lnTo>
                  <a:lnTo>
                    <a:pt x="1941" y="14818"/>
                  </a:lnTo>
                  <a:lnTo>
                    <a:pt x="1821" y="14827"/>
                  </a:lnTo>
                  <a:lnTo>
                    <a:pt x="1787" y="14818"/>
                  </a:lnTo>
                  <a:lnTo>
                    <a:pt x="1744" y="14792"/>
                  </a:lnTo>
                  <a:lnTo>
                    <a:pt x="1052" y="14698"/>
                  </a:lnTo>
                  <a:lnTo>
                    <a:pt x="103" y="14433"/>
                  </a:lnTo>
                  <a:lnTo>
                    <a:pt x="1" y="14433"/>
                  </a:lnTo>
                  <a:lnTo>
                    <a:pt x="1" y="66697"/>
                  </a:lnTo>
                  <a:lnTo>
                    <a:pt x="41933" y="66697"/>
                  </a:lnTo>
                  <a:lnTo>
                    <a:pt x="41899" y="66680"/>
                  </a:lnTo>
                  <a:lnTo>
                    <a:pt x="41839" y="66612"/>
                  </a:lnTo>
                  <a:lnTo>
                    <a:pt x="41813" y="66594"/>
                  </a:lnTo>
                  <a:lnTo>
                    <a:pt x="41762" y="66552"/>
                  </a:lnTo>
                  <a:lnTo>
                    <a:pt x="41711" y="66458"/>
                  </a:lnTo>
                  <a:lnTo>
                    <a:pt x="41668" y="66424"/>
                  </a:lnTo>
                  <a:lnTo>
                    <a:pt x="41668" y="66424"/>
                  </a:lnTo>
                  <a:lnTo>
                    <a:pt x="41685" y="66509"/>
                  </a:lnTo>
                  <a:lnTo>
                    <a:pt x="41634" y="66509"/>
                  </a:lnTo>
                  <a:lnTo>
                    <a:pt x="41600" y="66483"/>
                  </a:lnTo>
                  <a:lnTo>
                    <a:pt x="41574" y="66449"/>
                  </a:lnTo>
                  <a:lnTo>
                    <a:pt x="41540" y="66415"/>
                  </a:lnTo>
                  <a:lnTo>
                    <a:pt x="41463" y="66372"/>
                  </a:lnTo>
                  <a:lnTo>
                    <a:pt x="41437" y="66355"/>
                  </a:lnTo>
                  <a:lnTo>
                    <a:pt x="41403" y="66312"/>
                  </a:lnTo>
                  <a:lnTo>
                    <a:pt x="41369" y="66167"/>
                  </a:lnTo>
                  <a:lnTo>
                    <a:pt x="41360" y="66142"/>
                  </a:lnTo>
                  <a:lnTo>
                    <a:pt x="41335" y="66150"/>
                  </a:lnTo>
                  <a:lnTo>
                    <a:pt x="41318" y="66184"/>
                  </a:lnTo>
                  <a:lnTo>
                    <a:pt x="41292" y="66218"/>
                  </a:lnTo>
                  <a:lnTo>
                    <a:pt x="41241" y="66227"/>
                  </a:lnTo>
                  <a:lnTo>
                    <a:pt x="41190" y="66201"/>
                  </a:lnTo>
                  <a:lnTo>
                    <a:pt x="41147" y="66193"/>
                  </a:lnTo>
                  <a:lnTo>
                    <a:pt x="41087" y="66210"/>
                  </a:lnTo>
                  <a:lnTo>
                    <a:pt x="40694" y="66210"/>
                  </a:lnTo>
                  <a:lnTo>
                    <a:pt x="40677" y="66201"/>
                  </a:lnTo>
                  <a:lnTo>
                    <a:pt x="40651" y="66184"/>
                  </a:lnTo>
                  <a:lnTo>
                    <a:pt x="40626" y="66193"/>
                  </a:lnTo>
                  <a:lnTo>
                    <a:pt x="40608" y="66210"/>
                  </a:lnTo>
                  <a:lnTo>
                    <a:pt x="40583" y="66227"/>
                  </a:lnTo>
                  <a:lnTo>
                    <a:pt x="40532" y="66244"/>
                  </a:lnTo>
                  <a:lnTo>
                    <a:pt x="40369" y="66261"/>
                  </a:lnTo>
                  <a:lnTo>
                    <a:pt x="40258" y="66304"/>
                  </a:lnTo>
                  <a:lnTo>
                    <a:pt x="40215" y="66338"/>
                  </a:lnTo>
                  <a:lnTo>
                    <a:pt x="40190" y="66381"/>
                  </a:lnTo>
                  <a:lnTo>
                    <a:pt x="40207" y="66389"/>
                  </a:lnTo>
                  <a:lnTo>
                    <a:pt x="40224" y="66406"/>
                  </a:lnTo>
                  <a:lnTo>
                    <a:pt x="40241" y="66424"/>
                  </a:lnTo>
                  <a:lnTo>
                    <a:pt x="40232" y="66458"/>
                  </a:lnTo>
                  <a:lnTo>
                    <a:pt x="40207" y="66466"/>
                  </a:lnTo>
                  <a:lnTo>
                    <a:pt x="40181" y="66458"/>
                  </a:lnTo>
                  <a:lnTo>
                    <a:pt x="40164" y="66449"/>
                  </a:lnTo>
                  <a:lnTo>
                    <a:pt x="40138" y="66449"/>
                  </a:lnTo>
                  <a:lnTo>
                    <a:pt x="40113" y="66458"/>
                  </a:lnTo>
                  <a:lnTo>
                    <a:pt x="40079" y="66492"/>
                  </a:lnTo>
                  <a:lnTo>
                    <a:pt x="40044" y="66492"/>
                  </a:lnTo>
                  <a:lnTo>
                    <a:pt x="40010" y="66483"/>
                  </a:lnTo>
                  <a:lnTo>
                    <a:pt x="39968" y="66441"/>
                  </a:lnTo>
                  <a:lnTo>
                    <a:pt x="39891" y="66406"/>
                  </a:lnTo>
                  <a:lnTo>
                    <a:pt x="39874" y="66364"/>
                  </a:lnTo>
                  <a:lnTo>
                    <a:pt x="39874" y="66295"/>
                  </a:lnTo>
                  <a:lnTo>
                    <a:pt x="39865" y="66244"/>
                  </a:lnTo>
                  <a:lnTo>
                    <a:pt x="39831" y="66253"/>
                  </a:lnTo>
                  <a:lnTo>
                    <a:pt x="39831" y="66236"/>
                  </a:lnTo>
                  <a:lnTo>
                    <a:pt x="39856" y="66218"/>
                  </a:lnTo>
                  <a:lnTo>
                    <a:pt x="39908" y="66210"/>
                  </a:lnTo>
                  <a:lnTo>
                    <a:pt x="39925" y="66218"/>
                  </a:lnTo>
                  <a:lnTo>
                    <a:pt x="39942" y="66253"/>
                  </a:lnTo>
                  <a:lnTo>
                    <a:pt x="39959" y="66261"/>
                  </a:lnTo>
                  <a:lnTo>
                    <a:pt x="40044" y="66261"/>
                  </a:lnTo>
                  <a:lnTo>
                    <a:pt x="40104" y="66270"/>
                  </a:lnTo>
                  <a:lnTo>
                    <a:pt x="40121" y="66270"/>
                  </a:lnTo>
                  <a:lnTo>
                    <a:pt x="40198" y="66253"/>
                  </a:lnTo>
                  <a:lnTo>
                    <a:pt x="40215" y="66236"/>
                  </a:lnTo>
                  <a:lnTo>
                    <a:pt x="40232" y="66218"/>
                  </a:lnTo>
                  <a:lnTo>
                    <a:pt x="40403" y="65911"/>
                  </a:lnTo>
                  <a:lnTo>
                    <a:pt x="40463" y="65851"/>
                  </a:lnTo>
                  <a:lnTo>
                    <a:pt x="40523" y="65808"/>
                  </a:lnTo>
                  <a:lnTo>
                    <a:pt x="40745" y="65731"/>
                  </a:lnTo>
                  <a:lnTo>
                    <a:pt x="40788" y="65723"/>
                  </a:lnTo>
                  <a:lnTo>
                    <a:pt x="40856" y="65748"/>
                  </a:lnTo>
                  <a:lnTo>
                    <a:pt x="40890" y="65731"/>
                  </a:lnTo>
                  <a:lnTo>
                    <a:pt x="40925" y="65706"/>
                  </a:lnTo>
                  <a:lnTo>
                    <a:pt x="40959" y="65697"/>
                  </a:lnTo>
                  <a:lnTo>
                    <a:pt x="41096" y="65689"/>
                  </a:lnTo>
                  <a:lnTo>
                    <a:pt x="41130" y="65680"/>
                  </a:lnTo>
                  <a:lnTo>
                    <a:pt x="41138" y="65663"/>
                  </a:lnTo>
                  <a:lnTo>
                    <a:pt x="41147" y="65629"/>
                  </a:lnTo>
                  <a:lnTo>
                    <a:pt x="41164" y="65612"/>
                  </a:lnTo>
                  <a:lnTo>
                    <a:pt x="41172" y="65603"/>
                  </a:lnTo>
                  <a:lnTo>
                    <a:pt x="41215" y="65586"/>
                  </a:lnTo>
                  <a:lnTo>
                    <a:pt x="41224" y="65578"/>
                  </a:lnTo>
                  <a:lnTo>
                    <a:pt x="41412" y="65355"/>
                  </a:lnTo>
                  <a:lnTo>
                    <a:pt x="41489" y="65304"/>
                  </a:lnTo>
                  <a:lnTo>
                    <a:pt x="41531" y="65287"/>
                  </a:lnTo>
                  <a:lnTo>
                    <a:pt x="41642" y="65287"/>
                  </a:lnTo>
                  <a:lnTo>
                    <a:pt x="41685" y="65278"/>
                  </a:lnTo>
                  <a:lnTo>
                    <a:pt x="41754" y="65244"/>
                  </a:lnTo>
                  <a:lnTo>
                    <a:pt x="41813" y="65236"/>
                  </a:lnTo>
                  <a:lnTo>
                    <a:pt x="41839" y="65227"/>
                  </a:lnTo>
                  <a:lnTo>
                    <a:pt x="41899" y="65184"/>
                  </a:lnTo>
                  <a:lnTo>
                    <a:pt x="41950" y="65125"/>
                  </a:lnTo>
                  <a:lnTo>
                    <a:pt x="41984" y="65056"/>
                  </a:lnTo>
                  <a:lnTo>
                    <a:pt x="42001" y="64979"/>
                  </a:lnTo>
                  <a:lnTo>
                    <a:pt x="41984" y="64791"/>
                  </a:lnTo>
                  <a:lnTo>
                    <a:pt x="41984" y="64646"/>
                  </a:lnTo>
                  <a:lnTo>
                    <a:pt x="41984" y="64612"/>
                  </a:lnTo>
                  <a:lnTo>
                    <a:pt x="41890" y="64484"/>
                  </a:lnTo>
                  <a:lnTo>
                    <a:pt x="41873" y="64450"/>
                  </a:lnTo>
                  <a:lnTo>
                    <a:pt x="41865" y="64398"/>
                  </a:lnTo>
                  <a:lnTo>
                    <a:pt x="41865" y="64304"/>
                  </a:lnTo>
                  <a:lnTo>
                    <a:pt x="41856" y="64262"/>
                  </a:lnTo>
                  <a:lnTo>
                    <a:pt x="41839" y="64236"/>
                  </a:lnTo>
                  <a:lnTo>
                    <a:pt x="41822" y="64210"/>
                  </a:lnTo>
                  <a:lnTo>
                    <a:pt x="41796" y="64176"/>
                  </a:lnTo>
                  <a:lnTo>
                    <a:pt x="41788" y="64133"/>
                  </a:lnTo>
                  <a:lnTo>
                    <a:pt x="41788" y="64091"/>
                  </a:lnTo>
                  <a:lnTo>
                    <a:pt x="41788" y="64005"/>
                  </a:lnTo>
                  <a:lnTo>
                    <a:pt x="41745" y="64031"/>
                  </a:lnTo>
                  <a:lnTo>
                    <a:pt x="41711" y="64022"/>
                  </a:lnTo>
                  <a:lnTo>
                    <a:pt x="41677" y="63988"/>
                  </a:lnTo>
                  <a:lnTo>
                    <a:pt x="41617" y="63894"/>
                  </a:lnTo>
                  <a:lnTo>
                    <a:pt x="41386" y="63629"/>
                  </a:lnTo>
                  <a:lnTo>
                    <a:pt x="41352" y="63586"/>
                  </a:lnTo>
                  <a:lnTo>
                    <a:pt x="41335" y="63535"/>
                  </a:lnTo>
                  <a:lnTo>
                    <a:pt x="41318" y="63492"/>
                  </a:lnTo>
                  <a:lnTo>
                    <a:pt x="41275" y="63467"/>
                  </a:lnTo>
                  <a:lnTo>
                    <a:pt x="41292" y="63450"/>
                  </a:lnTo>
                  <a:lnTo>
                    <a:pt x="41224" y="63339"/>
                  </a:lnTo>
                  <a:lnTo>
                    <a:pt x="41224" y="63296"/>
                  </a:lnTo>
                  <a:lnTo>
                    <a:pt x="41215" y="63228"/>
                  </a:lnTo>
                  <a:lnTo>
                    <a:pt x="41198" y="63193"/>
                  </a:lnTo>
                  <a:lnTo>
                    <a:pt x="41172" y="63176"/>
                  </a:lnTo>
                  <a:lnTo>
                    <a:pt x="41147" y="63159"/>
                  </a:lnTo>
                  <a:lnTo>
                    <a:pt x="41121" y="63134"/>
                  </a:lnTo>
                  <a:lnTo>
                    <a:pt x="41113" y="63108"/>
                  </a:lnTo>
                  <a:lnTo>
                    <a:pt x="41096" y="63082"/>
                  </a:lnTo>
                  <a:lnTo>
                    <a:pt x="41061" y="63048"/>
                  </a:lnTo>
                  <a:lnTo>
                    <a:pt x="40993" y="62997"/>
                  </a:lnTo>
                  <a:lnTo>
                    <a:pt x="40984" y="63014"/>
                  </a:lnTo>
                  <a:lnTo>
                    <a:pt x="40976" y="63040"/>
                  </a:lnTo>
                  <a:lnTo>
                    <a:pt x="40984" y="63065"/>
                  </a:lnTo>
                  <a:lnTo>
                    <a:pt x="40993" y="63082"/>
                  </a:lnTo>
                  <a:lnTo>
                    <a:pt x="40976" y="63099"/>
                  </a:lnTo>
                  <a:lnTo>
                    <a:pt x="40967" y="63116"/>
                  </a:lnTo>
                  <a:lnTo>
                    <a:pt x="40967" y="63125"/>
                  </a:lnTo>
                  <a:lnTo>
                    <a:pt x="40967" y="63151"/>
                  </a:lnTo>
                  <a:lnTo>
                    <a:pt x="40942" y="63185"/>
                  </a:lnTo>
                  <a:lnTo>
                    <a:pt x="40916" y="63219"/>
                  </a:lnTo>
                  <a:lnTo>
                    <a:pt x="40908" y="63219"/>
                  </a:lnTo>
                  <a:lnTo>
                    <a:pt x="40856" y="63253"/>
                  </a:lnTo>
                  <a:lnTo>
                    <a:pt x="40865" y="63253"/>
                  </a:lnTo>
                  <a:lnTo>
                    <a:pt x="40839" y="63262"/>
                  </a:lnTo>
                  <a:lnTo>
                    <a:pt x="40822" y="63270"/>
                  </a:lnTo>
                  <a:lnTo>
                    <a:pt x="40796" y="63270"/>
                  </a:lnTo>
                  <a:lnTo>
                    <a:pt x="40822" y="63228"/>
                  </a:lnTo>
                  <a:lnTo>
                    <a:pt x="40831" y="63219"/>
                  </a:lnTo>
                  <a:lnTo>
                    <a:pt x="40745" y="63210"/>
                  </a:lnTo>
                  <a:lnTo>
                    <a:pt x="40677" y="63193"/>
                  </a:lnTo>
                  <a:lnTo>
                    <a:pt x="40634" y="63151"/>
                  </a:lnTo>
                  <a:lnTo>
                    <a:pt x="40600" y="63082"/>
                  </a:lnTo>
                  <a:lnTo>
                    <a:pt x="40566" y="63099"/>
                  </a:lnTo>
                  <a:lnTo>
                    <a:pt x="40532" y="63116"/>
                  </a:lnTo>
                  <a:lnTo>
                    <a:pt x="40506" y="63125"/>
                  </a:lnTo>
                  <a:lnTo>
                    <a:pt x="40472" y="63116"/>
                  </a:lnTo>
                  <a:lnTo>
                    <a:pt x="40455" y="63091"/>
                  </a:lnTo>
                  <a:lnTo>
                    <a:pt x="40446" y="63057"/>
                  </a:lnTo>
                  <a:lnTo>
                    <a:pt x="40438" y="62980"/>
                  </a:lnTo>
                  <a:lnTo>
                    <a:pt x="40429" y="62937"/>
                  </a:lnTo>
                  <a:lnTo>
                    <a:pt x="40386" y="62852"/>
                  </a:lnTo>
                  <a:lnTo>
                    <a:pt x="40361" y="62715"/>
                  </a:lnTo>
                  <a:lnTo>
                    <a:pt x="40344" y="62672"/>
                  </a:lnTo>
                  <a:lnTo>
                    <a:pt x="40318" y="62646"/>
                  </a:lnTo>
                  <a:lnTo>
                    <a:pt x="40284" y="62621"/>
                  </a:lnTo>
                  <a:lnTo>
                    <a:pt x="40250" y="62604"/>
                  </a:lnTo>
                  <a:lnTo>
                    <a:pt x="40198" y="62595"/>
                  </a:lnTo>
                  <a:lnTo>
                    <a:pt x="40164" y="62578"/>
                  </a:lnTo>
                  <a:lnTo>
                    <a:pt x="40079" y="62441"/>
                  </a:lnTo>
                  <a:lnTo>
                    <a:pt x="39959" y="62339"/>
                  </a:lnTo>
                  <a:lnTo>
                    <a:pt x="39942" y="62305"/>
                  </a:lnTo>
                  <a:lnTo>
                    <a:pt x="39933" y="62279"/>
                  </a:lnTo>
                  <a:lnTo>
                    <a:pt x="39925" y="62262"/>
                  </a:lnTo>
                  <a:lnTo>
                    <a:pt x="39908" y="62253"/>
                  </a:lnTo>
                  <a:lnTo>
                    <a:pt x="39891" y="62245"/>
                  </a:lnTo>
                  <a:lnTo>
                    <a:pt x="39882" y="62219"/>
                  </a:lnTo>
                  <a:lnTo>
                    <a:pt x="39882" y="62202"/>
                  </a:lnTo>
                  <a:lnTo>
                    <a:pt x="39874" y="62185"/>
                  </a:lnTo>
                  <a:lnTo>
                    <a:pt x="39839" y="62176"/>
                  </a:lnTo>
                  <a:lnTo>
                    <a:pt x="39831" y="62219"/>
                  </a:lnTo>
                  <a:lnTo>
                    <a:pt x="39814" y="62245"/>
                  </a:lnTo>
                  <a:lnTo>
                    <a:pt x="39780" y="62270"/>
                  </a:lnTo>
                  <a:lnTo>
                    <a:pt x="39737" y="62279"/>
                  </a:lnTo>
                  <a:lnTo>
                    <a:pt x="39626" y="62270"/>
                  </a:lnTo>
                  <a:lnTo>
                    <a:pt x="39574" y="62253"/>
                  </a:lnTo>
                  <a:lnTo>
                    <a:pt x="39506" y="62211"/>
                  </a:lnTo>
                  <a:lnTo>
                    <a:pt x="39498" y="62202"/>
                  </a:lnTo>
                  <a:lnTo>
                    <a:pt x="39498" y="62194"/>
                  </a:lnTo>
                  <a:lnTo>
                    <a:pt x="39489" y="62074"/>
                  </a:lnTo>
                  <a:lnTo>
                    <a:pt x="39455" y="62014"/>
                  </a:lnTo>
                  <a:lnTo>
                    <a:pt x="39412" y="61732"/>
                  </a:lnTo>
                  <a:lnTo>
                    <a:pt x="39395" y="61672"/>
                  </a:lnTo>
                  <a:lnTo>
                    <a:pt x="39378" y="61638"/>
                  </a:lnTo>
                  <a:lnTo>
                    <a:pt x="39352" y="61630"/>
                  </a:lnTo>
                  <a:lnTo>
                    <a:pt x="39327" y="61587"/>
                  </a:lnTo>
                  <a:lnTo>
                    <a:pt x="39301" y="61510"/>
                  </a:lnTo>
                  <a:lnTo>
                    <a:pt x="39301" y="61407"/>
                  </a:lnTo>
                  <a:lnTo>
                    <a:pt x="39284" y="61348"/>
                  </a:lnTo>
                  <a:lnTo>
                    <a:pt x="39241" y="61322"/>
                  </a:lnTo>
                  <a:lnTo>
                    <a:pt x="39207" y="61305"/>
                  </a:lnTo>
                  <a:lnTo>
                    <a:pt x="39122" y="61185"/>
                  </a:lnTo>
                  <a:lnTo>
                    <a:pt x="39036" y="61117"/>
                  </a:lnTo>
                  <a:lnTo>
                    <a:pt x="39002" y="61117"/>
                  </a:lnTo>
                  <a:lnTo>
                    <a:pt x="38985" y="61134"/>
                  </a:lnTo>
                  <a:lnTo>
                    <a:pt x="38976" y="61143"/>
                  </a:lnTo>
                  <a:lnTo>
                    <a:pt x="38993" y="61151"/>
                  </a:lnTo>
                  <a:lnTo>
                    <a:pt x="39045" y="61151"/>
                  </a:lnTo>
                  <a:lnTo>
                    <a:pt x="39087" y="61177"/>
                  </a:lnTo>
                  <a:lnTo>
                    <a:pt x="39122" y="61202"/>
                  </a:lnTo>
                  <a:lnTo>
                    <a:pt x="39122" y="61271"/>
                  </a:lnTo>
                  <a:lnTo>
                    <a:pt x="39070" y="61271"/>
                  </a:lnTo>
                  <a:lnTo>
                    <a:pt x="39070" y="61288"/>
                  </a:lnTo>
                  <a:lnTo>
                    <a:pt x="39079" y="61296"/>
                  </a:lnTo>
                  <a:lnTo>
                    <a:pt x="39087" y="61296"/>
                  </a:lnTo>
                  <a:lnTo>
                    <a:pt x="39087" y="61305"/>
                  </a:lnTo>
                  <a:lnTo>
                    <a:pt x="39096" y="61322"/>
                  </a:lnTo>
                  <a:lnTo>
                    <a:pt x="39130" y="61365"/>
                  </a:lnTo>
                  <a:lnTo>
                    <a:pt x="39147" y="61373"/>
                  </a:lnTo>
                  <a:lnTo>
                    <a:pt x="39147" y="61382"/>
                  </a:lnTo>
                  <a:lnTo>
                    <a:pt x="39130" y="61399"/>
                  </a:lnTo>
                  <a:lnTo>
                    <a:pt x="39113" y="61399"/>
                  </a:lnTo>
                  <a:lnTo>
                    <a:pt x="39104" y="61365"/>
                  </a:lnTo>
                  <a:lnTo>
                    <a:pt x="39096" y="61365"/>
                  </a:lnTo>
                  <a:lnTo>
                    <a:pt x="39036" y="61322"/>
                  </a:lnTo>
                  <a:lnTo>
                    <a:pt x="39028" y="61296"/>
                  </a:lnTo>
                  <a:lnTo>
                    <a:pt x="39010" y="61245"/>
                  </a:lnTo>
                  <a:lnTo>
                    <a:pt x="39002" y="61219"/>
                  </a:lnTo>
                  <a:lnTo>
                    <a:pt x="38985" y="61202"/>
                  </a:lnTo>
                  <a:lnTo>
                    <a:pt x="38951" y="61177"/>
                  </a:lnTo>
                  <a:lnTo>
                    <a:pt x="38942" y="61160"/>
                  </a:lnTo>
                  <a:lnTo>
                    <a:pt x="38925" y="61160"/>
                  </a:lnTo>
                  <a:lnTo>
                    <a:pt x="38899" y="61168"/>
                  </a:lnTo>
                  <a:lnTo>
                    <a:pt x="38874" y="61185"/>
                  </a:lnTo>
                  <a:lnTo>
                    <a:pt x="38848" y="61177"/>
                  </a:lnTo>
                  <a:lnTo>
                    <a:pt x="38831" y="61151"/>
                  </a:lnTo>
                  <a:lnTo>
                    <a:pt x="38814" y="61100"/>
                  </a:lnTo>
                  <a:lnTo>
                    <a:pt x="38805" y="61066"/>
                  </a:lnTo>
                  <a:lnTo>
                    <a:pt x="38797" y="61066"/>
                  </a:lnTo>
                  <a:lnTo>
                    <a:pt x="38780" y="61057"/>
                  </a:lnTo>
                  <a:lnTo>
                    <a:pt x="38771" y="61049"/>
                  </a:lnTo>
                  <a:lnTo>
                    <a:pt x="38754" y="61014"/>
                  </a:lnTo>
                  <a:lnTo>
                    <a:pt x="38703" y="60946"/>
                  </a:lnTo>
                  <a:lnTo>
                    <a:pt x="38694" y="60946"/>
                  </a:lnTo>
                  <a:lnTo>
                    <a:pt x="38677" y="60912"/>
                  </a:lnTo>
                  <a:lnTo>
                    <a:pt x="38575" y="60835"/>
                  </a:lnTo>
                  <a:lnTo>
                    <a:pt x="38566" y="60801"/>
                  </a:lnTo>
                  <a:lnTo>
                    <a:pt x="38558" y="60749"/>
                  </a:lnTo>
                  <a:lnTo>
                    <a:pt x="38549" y="60698"/>
                  </a:lnTo>
                  <a:lnTo>
                    <a:pt x="38523" y="60681"/>
                  </a:lnTo>
                  <a:lnTo>
                    <a:pt x="38489" y="60673"/>
                  </a:lnTo>
                  <a:lnTo>
                    <a:pt x="38404" y="60613"/>
                  </a:lnTo>
                  <a:lnTo>
                    <a:pt x="38361" y="60596"/>
                  </a:lnTo>
                  <a:lnTo>
                    <a:pt x="38344" y="60604"/>
                  </a:lnTo>
                  <a:lnTo>
                    <a:pt x="38293" y="60613"/>
                  </a:lnTo>
                  <a:lnTo>
                    <a:pt x="38267" y="60613"/>
                  </a:lnTo>
                  <a:lnTo>
                    <a:pt x="38233" y="60604"/>
                  </a:lnTo>
                  <a:lnTo>
                    <a:pt x="38216" y="60596"/>
                  </a:lnTo>
                  <a:lnTo>
                    <a:pt x="38173" y="60553"/>
                  </a:lnTo>
                  <a:lnTo>
                    <a:pt x="38130" y="60476"/>
                  </a:lnTo>
                  <a:lnTo>
                    <a:pt x="38105" y="60459"/>
                  </a:lnTo>
                  <a:lnTo>
                    <a:pt x="38079" y="60467"/>
                  </a:lnTo>
                  <a:lnTo>
                    <a:pt x="38002" y="60493"/>
                  </a:lnTo>
                  <a:lnTo>
                    <a:pt x="37968" y="60493"/>
                  </a:lnTo>
                  <a:lnTo>
                    <a:pt x="37814" y="60450"/>
                  </a:lnTo>
                  <a:lnTo>
                    <a:pt x="37797" y="60416"/>
                  </a:lnTo>
                  <a:lnTo>
                    <a:pt x="37771" y="60314"/>
                  </a:lnTo>
                  <a:lnTo>
                    <a:pt x="37686" y="60143"/>
                  </a:lnTo>
                  <a:lnTo>
                    <a:pt x="37643" y="60100"/>
                  </a:lnTo>
                  <a:lnTo>
                    <a:pt x="37609" y="60066"/>
                  </a:lnTo>
                  <a:lnTo>
                    <a:pt x="37524" y="60015"/>
                  </a:lnTo>
                  <a:lnTo>
                    <a:pt x="37489" y="59989"/>
                  </a:lnTo>
                  <a:lnTo>
                    <a:pt x="37472" y="59963"/>
                  </a:lnTo>
                  <a:lnTo>
                    <a:pt x="37464" y="59938"/>
                  </a:lnTo>
                  <a:lnTo>
                    <a:pt x="37447" y="59852"/>
                  </a:lnTo>
                  <a:lnTo>
                    <a:pt x="37430" y="59809"/>
                  </a:lnTo>
                  <a:lnTo>
                    <a:pt x="37404" y="59775"/>
                  </a:lnTo>
                  <a:lnTo>
                    <a:pt x="37344" y="59707"/>
                  </a:lnTo>
                  <a:lnTo>
                    <a:pt x="37233" y="59604"/>
                  </a:lnTo>
                  <a:lnTo>
                    <a:pt x="37182" y="59545"/>
                  </a:lnTo>
                  <a:lnTo>
                    <a:pt x="37148" y="59451"/>
                  </a:lnTo>
                  <a:lnTo>
                    <a:pt x="37105" y="59391"/>
                  </a:lnTo>
                  <a:lnTo>
                    <a:pt x="37096" y="59374"/>
                  </a:lnTo>
                  <a:lnTo>
                    <a:pt x="37079" y="59357"/>
                  </a:lnTo>
                  <a:lnTo>
                    <a:pt x="37037" y="59339"/>
                  </a:lnTo>
                  <a:lnTo>
                    <a:pt x="37002" y="59314"/>
                  </a:lnTo>
                  <a:lnTo>
                    <a:pt x="36977" y="59271"/>
                  </a:lnTo>
                  <a:lnTo>
                    <a:pt x="36968" y="59186"/>
                  </a:lnTo>
                  <a:lnTo>
                    <a:pt x="36925" y="59100"/>
                  </a:lnTo>
                  <a:lnTo>
                    <a:pt x="36874" y="59032"/>
                  </a:lnTo>
                  <a:lnTo>
                    <a:pt x="36797" y="58981"/>
                  </a:lnTo>
                  <a:lnTo>
                    <a:pt x="36695" y="58904"/>
                  </a:lnTo>
                  <a:lnTo>
                    <a:pt x="36661" y="58861"/>
                  </a:lnTo>
                  <a:lnTo>
                    <a:pt x="36626" y="58767"/>
                  </a:lnTo>
                  <a:lnTo>
                    <a:pt x="36592" y="58733"/>
                  </a:lnTo>
                  <a:lnTo>
                    <a:pt x="36567" y="58724"/>
                  </a:lnTo>
                  <a:lnTo>
                    <a:pt x="36293" y="58656"/>
                  </a:lnTo>
                  <a:lnTo>
                    <a:pt x="36131" y="58656"/>
                  </a:lnTo>
                  <a:lnTo>
                    <a:pt x="36062" y="58630"/>
                  </a:lnTo>
                  <a:lnTo>
                    <a:pt x="35985" y="58579"/>
                  </a:lnTo>
                  <a:lnTo>
                    <a:pt x="35917" y="58545"/>
                  </a:lnTo>
                  <a:lnTo>
                    <a:pt x="35789" y="58545"/>
                  </a:lnTo>
                  <a:lnTo>
                    <a:pt x="35729" y="58528"/>
                  </a:lnTo>
                  <a:lnTo>
                    <a:pt x="35729" y="58570"/>
                  </a:lnTo>
                  <a:lnTo>
                    <a:pt x="35703" y="58562"/>
                  </a:lnTo>
                  <a:lnTo>
                    <a:pt x="35678" y="58562"/>
                  </a:lnTo>
                  <a:lnTo>
                    <a:pt x="35661" y="58570"/>
                  </a:lnTo>
                  <a:lnTo>
                    <a:pt x="35635" y="58587"/>
                  </a:lnTo>
                  <a:lnTo>
                    <a:pt x="35635" y="58545"/>
                  </a:lnTo>
                  <a:lnTo>
                    <a:pt x="35609" y="58511"/>
                  </a:lnTo>
                  <a:lnTo>
                    <a:pt x="35550" y="58468"/>
                  </a:lnTo>
                  <a:lnTo>
                    <a:pt x="35533" y="58434"/>
                  </a:lnTo>
                  <a:lnTo>
                    <a:pt x="35533" y="58408"/>
                  </a:lnTo>
                  <a:lnTo>
                    <a:pt x="35550" y="58357"/>
                  </a:lnTo>
                  <a:lnTo>
                    <a:pt x="35550" y="58288"/>
                  </a:lnTo>
                  <a:lnTo>
                    <a:pt x="35550" y="58271"/>
                  </a:lnTo>
                  <a:lnTo>
                    <a:pt x="35541" y="58246"/>
                  </a:lnTo>
                  <a:lnTo>
                    <a:pt x="35515" y="58246"/>
                  </a:lnTo>
                  <a:lnTo>
                    <a:pt x="35515" y="58254"/>
                  </a:lnTo>
                  <a:lnTo>
                    <a:pt x="35404" y="58135"/>
                  </a:lnTo>
                  <a:lnTo>
                    <a:pt x="35421" y="58117"/>
                  </a:lnTo>
                  <a:lnTo>
                    <a:pt x="35456" y="58126"/>
                  </a:lnTo>
                  <a:lnTo>
                    <a:pt x="35464" y="58117"/>
                  </a:lnTo>
                  <a:lnTo>
                    <a:pt x="35456" y="58092"/>
                  </a:lnTo>
                  <a:lnTo>
                    <a:pt x="35439" y="58083"/>
                  </a:lnTo>
                  <a:lnTo>
                    <a:pt x="35379" y="58075"/>
                  </a:lnTo>
                  <a:lnTo>
                    <a:pt x="35353" y="58092"/>
                  </a:lnTo>
                  <a:lnTo>
                    <a:pt x="35370" y="58135"/>
                  </a:lnTo>
                  <a:lnTo>
                    <a:pt x="35302" y="58100"/>
                  </a:lnTo>
                  <a:lnTo>
                    <a:pt x="35293" y="58083"/>
                  </a:lnTo>
                  <a:lnTo>
                    <a:pt x="35285" y="57989"/>
                  </a:lnTo>
                  <a:lnTo>
                    <a:pt x="35268" y="57964"/>
                  </a:lnTo>
                  <a:lnTo>
                    <a:pt x="35251" y="57955"/>
                  </a:lnTo>
                  <a:lnTo>
                    <a:pt x="35208" y="57947"/>
                  </a:lnTo>
                  <a:lnTo>
                    <a:pt x="35182" y="57947"/>
                  </a:lnTo>
                  <a:lnTo>
                    <a:pt x="35165" y="57955"/>
                  </a:lnTo>
                  <a:lnTo>
                    <a:pt x="35157" y="57964"/>
                  </a:lnTo>
                  <a:lnTo>
                    <a:pt x="35139" y="57947"/>
                  </a:lnTo>
                  <a:lnTo>
                    <a:pt x="35122" y="57929"/>
                  </a:lnTo>
                  <a:lnTo>
                    <a:pt x="35122" y="57904"/>
                  </a:lnTo>
                  <a:lnTo>
                    <a:pt x="35131" y="57887"/>
                  </a:lnTo>
                  <a:lnTo>
                    <a:pt x="35122" y="57861"/>
                  </a:lnTo>
                  <a:lnTo>
                    <a:pt x="35054" y="57844"/>
                  </a:lnTo>
                  <a:lnTo>
                    <a:pt x="35045" y="57835"/>
                  </a:lnTo>
                  <a:lnTo>
                    <a:pt x="35037" y="57810"/>
                  </a:lnTo>
                  <a:lnTo>
                    <a:pt x="35020" y="57793"/>
                  </a:lnTo>
                  <a:lnTo>
                    <a:pt x="35020" y="57844"/>
                  </a:lnTo>
                  <a:lnTo>
                    <a:pt x="35028" y="57861"/>
                  </a:lnTo>
                  <a:lnTo>
                    <a:pt x="35037" y="57878"/>
                  </a:lnTo>
                  <a:lnTo>
                    <a:pt x="35028" y="57895"/>
                  </a:lnTo>
                  <a:lnTo>
                    <a:pt x="35020" y="57912"/>
                  </a:lnTo>
                  <a:lnTo>
                    <a:pt x="35003" y="57921"/>
                  </a:lnTo>
                  <a:lnTo>
                    <a:pt x="34986" y="57929"/>
                  </a:lnTo>
                  <a:lnTo>
                    <a:pt x="34969" y="57929"/>
                  </a:lnTo>
                  <a:lnTo>
                    <a:pt x="34960" y="57921"/>
                  </a:lnTo>
                  <a:lnTo>
                    <a:pt x="34951" y="57904"/>
                  </a:lnTo>
                  <a:lnTo>
                    <a:pt x="34934" y="57895"/>
                  </a:lnTo>
                  <a:lnTo>
                    <a:pt x="34900" y="57887"/>
                  </a:lnTo>
                  <a:lnTo>
                    <a:pt x="34900" y="57870"/>
                  </a:lnTo>
                  <a:lnTo>
                    <a:pt x="34900" y="57853"/>
                  </a:lnTo>
                  <a:lnTo>
                    <a:pt x="34909" y="57844"/>
                  </a:lnTo>
                  <a:lnTo>
                    <a:pt x="34883" y="57827"/>
                  </a:lnTo>
                  <a:lnTo>
                    <a:pt x="34849" y="57827"/>
                  </a:lnTo>
                  <a:lnTo>
                    <a:pt x="34806" y="57844"/>
                  </a:lnTo>
                  <a:lnTo>
                    <a:pt x="34798" y="57861"/>
                  </a:lnTo>
                  <a:lnTo>
                    <a:pt x="34806" y="57895"/>
                  </a:lnTo>
                  <a:lnTo>
                    <a:pt x="34798" y="57912"/>
                  </a:lnTo>
                  <a:lnTo>
                    <a:pt x="34755" y="57921"/>
                  </a:lnTo>
                  <a:lnTo>
                    <a:pt x="34729" y="57904"/>
                  </a:lnTo>
                  <a:lnTo>
                    <a:pt x="34729" y="57870"/>
                  </a:lnTo>
                  <a:lnTo>
                    <a:pt x="34729" y="57827"/>
                  </a:lnTo>
                  <a:lnTo>
                    <a:pt x="34695" y="57870"/>
                  </a:lnTo>
                  <a:lnTo>
                    <a:pt x="34661" y="57929"/>
                  </a:lnTo>
                  <a:lnTo>
                    <a:pt x="34627" y="57972"/>
                  </a:lnTo>
                  <a:lnTo>
                    <a:pt x="34575" y="57998"/>
                  </a:lnTo>
                  <a:lnTo>
                    <a:pt x="34516" y="58041"/>
                  </a:lnTo>
                  <a:lnTo>
                    <a:pt x="34481" y="58049"/>
                  </a:lnTo>
                  <a:lnTo>
                    <a:pt x="34464" y="58006"/>
                  </a:lnTo>
                  <a:lnTo>
                    <a:pt x="34447" y="57989"/>
                  </a:lnTo>
                  <a:lnTo>
                    <a:pt x="34405" y="57972"/>
                  </a:lnTo>
                  <a:lnTo>
                    <a:pt x="34234" y="57912"/>
                  </a:lnTo>
                  <a:lnTo>
                    <a:pt x="34174" y="57878"/>
                  </a:lnTo>
                  <a:lnTo>
                    <a:pt x="34148" y="57835"/>
                  </a:lnTo>
                  <a:lnTo>
                    <a:pt x="34157" y="57818"/>
                  </a:lnTo>
                  <a:lnTo>
                    <a:pt x="34165" y="57784"/>
                  </a:lnTo>
                  <a:lnTo>
                    <a:pt x="34165" y="57759"/>
                  </a:lnTo>
                  <a:lnTo>
                    <a:pt x="34165" y="57741"/>
                  </a:lnTo>
                  <a:lnTo>
                    <a:pt x="34140" y="57741"/>
                  </a:lnTo>
                  <a:lnTo>
                    <a:pt x="34140" y="57716"/>
                  </a:lnTo>
                  <a:lnTo>
                    <a:pt x="34123" y="57690"/>
                  </a:lnTo>
                  <a:lnTo>
                    <a:pt x="34097" y="57673"/>
                  </a:lnTo>
                  <a:lnTo>
                    <a:pt x="34063" y="57665"/>
                  </a:lnTo>
                  <a:lnTo>
                    <a:pt x="34037" y="57682"/>
                  </a:lnTo>
                  <a:lnTo>
                    <a:pt x="34029" y="57647"/>
                  </a:lnTo>
                  <a:lnTo>
                    <a:pt x="34029" y="57622"/>
                  </a:lnTo>
                  <a:lnTo>
                    <a:pt x="34037" y="57588"/>
                  </a:lnTo>
                  <a:lnTo>
                    <a:pt x="34037" y="57562"/>
                  </a:lnTo>
                  <a:lnTo>
                    <a:pt x="34029" y="57528"/>
                  </a:lnTo>
                  <a:lnTo>
                    <a:pt x="33994" y="57459"/>
                  </a:lnTo>
                  <a:lnTo>
                    <a:pt x="33986" y="57434"/>
                  </a:lnTo>
                  <a:lnTo>
                    <a:pt x="33977" y="57408"/>
                  </a:lnTo>
                  <a:lnTo>
                    <a:pt x="33917" y="57365"/>
                  </a:lnTo>
                  <a:lnTo>
                    <a:pt x="33900" y="57348"/>
                  </a:lnTo>
                  <a:lnTo>
                    <a:pt x="33900" y="57340"/>
                  </a:lnTo>
                  <a:lnTo>
                    <a:pt x="33892" y="57331"/>
                  </a:lnTo>
                  <a:lnTo>
                    <a:pt x="33883" y="57323"/>
                  </a:lnTo>
                  <a:lnTo>
                    <a:pt x="33892" y="57314"/>
                  </a:lnTo>
                  <a:lnTo>
                    <a:pt x="33917" y="57306"/>
                  </a:lnTo>
                  <a:lnTo>
                    <a:pt x="33917" y="57297"/>
                  </a:lnTo>
                  <a:lnTo>
                    <a:pt x="33917" y="57271"/>
                  </a:lnTo>
                  <a:lnTo>
                    <a:pt x="33900" y="57254"/>
                  </a:lnTo>
                  <a:lnTo>
                    <a:pt x="33883" y="57246"/>
                  </a:lnTo>
                  <a:lnTo>
                    <a:pt x="33858" y="57254"/>
                  </a:lnTo>
                  <a:lnTo>
                    <a:pt x="33892" y="57160"/>
                  </a:lnTo>
                  <a:lnTo>
                    <a:pt x="33900" y="57135"/>
                  </a:lnTo>
                  <a:lnTo>
                    <a:pt x="33926" y="57109"/>
                  </a:lnTo>
                  <a:lnTo>
                    <a:pt x="33969" y="57075"/>
                  </a:lnTo>
                  <a:lnTo>
                    <a:pt x="33986" y="57049"/>
                  </a:lnTo>
                  <a:lnTo>
                    <a:pt x="33994" y="57024"/>
                  </a:lnTo>
                  <a:lnTo>
                    <a:pt x="33986" y="56998"/>
                  </a:lnTo>
                  <a:lnTo>
                    <a:pt x="33969" y="56972"/>
                  </a:lnTo>
                  <a:lnTo>
                    <a:pt x="33935" y="56947"/>
                  </a:lnTo>
                  <a:lnTo>
                    <a:pt x="33917" y="56930"/>
                  </a:lnTo>
                  <a:lnTo>
                    <a:pt x="33892" y="56930"/>
                  </a:lnTo>
                  <a:lnTo>
                    <a:pt x="33841" y="56913"/>
                  </a:lnTo>
                  <a:lnTo>
                    <a:pt x="33806" y="56895"/>
                  </a:lnTo>
                  <a:lnTo>
                    <a:pt x="33576" y="56707"/>
                  </a:lnTo>
                  <a:lnTo>
                    <a:pt x="33524" y="56656"/>
                  </a:lnTo>
                  <a:lnTo>
                    <a:pt x="33490" y="56588"/>
                  </a:lnTo>
                  <a:lnTo>
                    <a:pt x="33473" y="56622"/>
                  </a:lnTo>
                  <a:lnTo>
                    <a:pt x="33439" y="56673"/>
                  </a:lnTo>
                  <a:lnTo>
                    <a:pt x="33413" y="56690"/>
                  </a:lnTo>
                  <a:lnTo>
                    <a:pt x="33413" y="56665"/>
                  </a:lnTo>
                  <a:lnTo>
                    <a:pt x="33396" y="56665"/>
                  </a:lnTo>
                  <a:lnTo>
                    <a:pt x="33379" y="56707"/>
                  </a:lnTo>
                  <a:lnTo>
                    <a:pt x="33379" y="56725"/>
                  </a:lnTo>
                  <a:lnTo>
                    <a:pt x="33362" y="56725"/>
                  </a:lnTo>
                  <a:lnTo>
                    <a:pt x="33328" y="56699"/>
                  </a:lnTo>
                  <a:lnTo>
                    <a:pt x="33311" y="56725"/>
                  </a:lnTo>
                  <a:lnTo>
                    <a:pt x="33294" y="56810"/>
                  </a:lnTo>
                  <a:lnTo>
                    <a:pt x="33285" y="56827"/>
                  </a:lnTo>
                  <a:lnTo>
                    <a:pt x="33268" y="56836"/>
                  </a:lnTo>
                  <a:lnTo>
                    <a:pt x="33251" y="56844"/>
                  </a:lnTo>
                  <a:lnTo>
                    <a:pt x="33251" y="56870"/>
                  </a:lnTo>
                  <a:lnTo>
                    <a:pt x="33251" y="56904"/>
                  </a:lnTo>
                  <a:lnTo>
                    <a:pt x="33259" y="56947"/>
                  </a:lnTo>
                  <a:lnTo>
                    <a:pt x="33268" y="56972"/>
                  </a:lnTo>
                  <a:lnTo>
                    <a:pt x="33259" y="57101"/>
                  </a:lnTo>
                  <a:lnTo>
                    <a:pt x="33268" y="57152"/>
                  </a:lnTo>
                  <a:lnTo>
                    <a:pt x="33285" y="57203"/>
                  </a:lnTo>
                  <a:lnTo>
                    <a:pt x="33302" y="57177"/>
                  </a:lnTo>
                  <a:lnTo>
                    <a:pt x="33319" y="57143"/>
                  </a:lnTo>
                  <a:lnTo>
                    <a:pt x="33353" y="57143"/>
                  </a:lnTo>
                  <a:lnTo>
                    <a:pt x="33371" y="57177"/>
                  </a:lnTo>
                  <a:lnTo>
                    <a:pt x="33396" y="57280"/>
                  </a:lnTo>
                  <a:lnTo>
                    <a:pt x="33447" y="57357"/>
                  </a:lnTo>
                  <a:lnTo>
                    <a:pt x="33439" y="57408"/>
                  </a:lnTo>
                  <a:lnTo>
                    <a:pt x="33396" y="57494"/>
                  </a:lnTo>
                  <a:lnTo>
                    <a:pt x="33371" y="57511"/>
                  </a:lnTo>
                  <a:lnTo>
                    <a:pt x="33362" y="57528"/>
                  </a:lnTo>
                  <a:lnTo>
                    <a:pt x="33371" y="57553"/>
                  </a:lnTo>
                  <a:lnTo>
                    <a:pt x="33379" y="57571"/>
                  </a:lnTo>
                  <a:lnTo>
                    <a:pt x="33371" y="57605"/>
                  </a:lnTo>
                  <a:lnTo>
                    <a:pt x="33353" y="57630"/>
                  </a:lnTo>
                  <a:lnTo>
                    <a:pt x="33336" y="57639"/>
                  </a:lnTo>
                  <a:lnTo>
                    <a:pt x="33285" y="57647"/>
                  </a:lnTo>
                  <a:lnTo>
                    <a:pt x="33251" y="57665"/>
                  </a:lnTo>
                  <a:lnTo>
                    <a:pt x="33217" y="57656"/>
                  </a:lnTo>
                  <a:lnTo>
                    <a:pt x="33200" y="57613"/>
                  </a:lnTo>
                  <a:lnTo>
                    <a:pt x="33165" y="57630"/>
                  </a:lnTo>
                  <a:lnTo>
                    <a:pt x="33131" y="57622"/>
                  </a:lnTo>
                  <a:lnTo>
                    <a:pt x="33106" y="57605"/>
                  </a:lnTo>
                  <a:lnTo>
                    <a:pt x="33097" y="57571"/>
                  </a:lnTo>
                  <a:lnTo>
                    <a:pt x="33097" y="57562"/>
                  </a:lnTo>
                  <a:lnTo>
                    <a:pt x="33071" y="57545"/>
                  </a:lnTo>
                  <a:lnTo>
                    <a:pt x="33071" y="57536"/>
                  </a:lnTo>
                  <a:lnTo>
                    <a:pt x="33080" y="57323"/>
                  </a:lnTo>
                  <a:lnTo>
                    <a:pt x="33114" y="57186"/>
                  </a:lnTo>
                  <a:lnTo>
                    <a:pt x="33089" y="57160"/>
                  </a:lnTo>
                  <a:lnTo>
                    <a:pt x="33071" y="57126"/>
                  </a:lnTo>
                  <a:lnTo>
                    <a:pt x="33054" y="57083"/>
                  </a:lnTo>
                  <a:lnTo>
                    <a:pt x="33046" y="57041"/>
                  </a:lnTo>
                  <a:lnTo>
                    <a:pt x="33037" y="57032"/>
                  </a:lnTo>
                  <a:lnTo>
                    <a:pt x="32995" y="57015"/>
                  </a:lnTo>
                  <a:lnTo>
                    <a:pt x="32986" y="57007"/>
                  </a:lnTo>
                  <a:lnTo>
                    <a:pt x="32858" y="56605"/>
                  </a:lnTo>
                  <a:lnTo>
                    <a:pt x="32798" y="56519"/>
                  </a:lnTo>
                  <a:lnTo>
                    <a:pt x="32764" y="56502"/>
                  </a:lnTo>
                  <a:lnTo>
                    <a:pt x="32713" y="56494"/>
                  </a:lnTo>
                  <a:lnTo>
                    <a:pt x="32670" y="56502"/>
                  </a:lnTo>
                  <a:lnTo>
                    <a:pt x="32653" y="56537"/>
                  </a:lnTo>
                  <a:lnTo>
                    <a:pt x="32636" y="56554"/>
                  </a:lnTo>
                  <a:lnTo>
                    <a:pt x="32576" y="56562"/>
                  </a:lnTo>
                  <a:lnTo>
                    <a:pt x="32525" y="56554"/>
                  </a:lnTo>
                  <a:lnTo>
                    <a:pt x="32490" y="56537"/>
                  </a:lnTo>
                  <a:lnTo>
                    <a:pt x="32482" y="56519"/>
                  </a:lnTo>
                  <a:lnTo>
                    <a:pt x="32473" y="56443"/>
                  </a:lnTo>
                  <a:lnTo>
                    <a:pt x="32431" y="56366"/>
                  </a:lnTo>
                  <a:lnTo>
                    <a:pt x="32422" y="56349"/>
                  </a:lnTo>
                  <a:lnTo>
                    <a:pt x="32448" y="56349"/>
                  </a:lnTo>
                  <a:lnTo>
                    <a:pt x="32507" y="56340"/>
                  </a:lnTo>
                  <a:lnTo>
                    <a:pt x="32550" y="56314"/>
                  </a:lnTo>
                  <a:lnTo>
                    <a:pt x="32559" y="56272"/>
                  </a:lnTo>
                  <a:lnTo>
                    <a:pt x="32533" y="56246"/>
                  </a:lnTo>
                  <a:lnTo>
                    <a:pt x="32507" y="56263"/>
                  </a:lnTo>
                  <a:lnTo>
                    <a:pt x="32482" y="56280"/>
                  </a:lnTo>
                  <a:lnTo>
                    <a:pt x="32473" y="56306"/>
                  </a:lnTo>
                  <a:lnTo>
                    <a:pt x="32456" y="56263"/>
                  </a:lnTo>
                  <a:lnTo>
                    <a:pt x="32465" y="56229"/>
                  </a:lnTo>
                  <a:lnTo>
                    <a:pt x="32499" y="56203"/>
                  </a:lnTo>
                  <a:lnTo>
                    <a:pt x="32542" y="56203"/>
                  </a:lnTo>
                  <a:lnTo>
                    <a:pt x="32473" y="56126"/>
                  </a:lnTo>
                  <a:lnTo>
                    <a:pt x="32456" y="56092"/>
                  </a:lnTo>
                  <a:lnTo>
                    <a:pt x="32456" y="56024"/>
                  </a:lnTo>
                  <a:lnTo>
                    <a:pt x="32448" y="56007"/>
                  </a:lnTo>
                  <a:lnTo>
                    <a:pt x="32413" y="55964"/>
                  </a:lnTo>
                  <a:lnTo>
                    <a:pt x="32405" y="55938"/>
                  </a:lnTo>
                  <a:lnTo>
                    <a:pt x="32413" y="55913"/>
                  </a:lnTo>
                  <a:lnTo>
                    <a:pt x="32431" y="55887"/>
                  </a:lnTo>
                  <a:lnTo>
                    <a:pt x="32439" y="55861"/>
                  </a:lnTo>
                  <a:lnTo>
                    <a:pt x="32439" y="55827"/>
                  </a:lnTo>
                  <a:lnTo>
                    <a:pt x="32413" y="55810"/>
                  </a:lnTo>
                  <a:lnTo>
                    <a:pt x="32328" y="55767"/>
                  </a:lnTo>
                  <a:lnTo>
                    <a:pt x="32311" y="55750"/>
                  </a:lnTo>
                  <a:lnTo>
                    <a:pt x="32285" y="55716"/>
                  </a:lnTo>
                  <a:lnTo>
                    <a:pt x="32140" y="55622"/>
                  </a:lnTo>
                  <a:lnTo>
                    <a:pt x="32097" y="55537"/>
                  </a:lnTo>
                  <a:lnTo>
                    <a:pt x="32012" y="55212"/>
                  </a:lnTo>
                  <a:lnTo>
                    <a:pt x="31961" y="55092"/>
                  </a:lnTo>
                  <a:lnTo>
                    <a:pt x="31952" y="55058"/>
                  </a:lnTo>
                  <a:lnTo>
                    <a:pt x="31935" y="54947"/>
                  </a:lnTo>
                  <a:lnTo>
                    <a:pt x="31867" y="54622"/>
                  </a:lnTo>
                  <a:lnTo>
                    <a:pt x="31867" y="54588"/>
                  </a:lnTo>
                  <a:lnTo>
                    <a:pt x="31875" y="54520"/>
                  </a:lnTo>
                  <a:lnTo>
                    <a:pt x="31884" y="54494"/>
                  </a:lnTo>
                  <a:lnTo>
                    <a:pt x="31875" y="54460"/>
                  </a:lnTo>
                  <a:lnTo>
                    <a:pt x="31858" y="54426"/>
                  </a:lnTo>
                  <a:lnTo>
                    <a:pt x="31849" y="54400"/>
                  </a:lnTo>
                  <a:lnTo>
                    <a:pt x="31849" y="54366"/>
                  </a:lnTo>
                  <a:lnTo>
                    <a:pt x="31849" y="54272"/>
                  </a:lnTo>
                  <a:lnTo>
                    <a:pt x="31841" y="54238"/>
                  </a:lnTo>
                  <a:lnTo>
                    <a:pt x="31832" y="54221"/>
                  </a:lnTo>
                  <a:lnTo>
                    <a:pt x="31824" y="54195"/>
                  </a:lnTo>
                  <a:lnTo>
                    <a:pt x="31815" y="54178"/>
                  </a:lnTo>
                  <a:lnTo>
                    <a:pt x="31815" y="54152"/>
                  </a:lnTo>
                  <a:lnTo>
                    <a:pt x="31815" y="54067"/>
                  </a:lnTo>
                  <a:lnTo>
                    <a:pt x="31807" y="54058"/>
                  </a:lnTo>
                  <a:lnTo>
                    <a:pt x="31773" y="54058"/>
                  </a:lnTo>
                  <a:lnTo>
                    <a:pt x="31755" y="54050"/>
                  </a:lnTo>
                  <a:lnTo>
                    <a:pt x="31747" y="54007"/>
                  </a:lnTo>
                  <a:lnTo>
                    <a:pt x="31747" y="54007"/>
                  </a:lnTo>
                  <a:lnTo>
                    <a:pt x="31764" y="54024"/>
                  </a:lnTo>
                  <a:lnTo>
                    <a:pt x="31781" y="53964"/>
                  </a:lnTo>
                  <a:lnTo>
                    <a:pt x="31738" y="53845"/>
                  </a:lnTo>
                  <a:lnTo>
                    <a:pt x="31781" y="53802"/>
                  </a:lnTo>
                  <a:lnTo>
                    <a:pt x="31781" y="53725"/>
                  </a:lnTo>
                  <a:lnTo>
                    <a:pt x="31764" y="53674"/>
                  </a:lnTo>
                  <a:lnTo>
                    <a:pt x="31721" y="53563"/>
                  </a:lnTo>
                  <a:lnTo>
                    <a:pt x="31747" y="53580"/>
                  </a:lnTo>
                  <a:lnTo>
                    <a:pt x="31747" y="53580"/>
                  </a:lnTo>
                  <a:lnTo>
                    <a:pt x="31696" y="53383"/>
                  </a:lnTo>
                  <a:lnTo>
                    <a:pt x="31619" y="53204"/>
                  </a:lnTo>
                  <a:lnTo>
                    <a:pt x="31610" y="53161"/>
                  </a:lnTo>
                  <a:lnTo>
                    <a:pt x="31593" y="53059"/>
                  </a:lnTo>
                  <a:lnTo>
                    <a:pt x="31559" y="52990"/>
                  </a:lnTo>
                  <a:lnTo>
                    <a:pt x="31542" y="52939"/>
                  </a:lnTo>
                  <a:lnTo>
                    <a:pt x="31533" y="52836"/>
                  </a:lnTo>
                  <a:lnTo>
                    <a:pt x="31525" y="52785"/>
                  </a:lnTo>
                  <a:lnTo>
                    <a:pt x="31456" y="52640"/>
                  </a:lnTo>
                  <a:lnTo>
                    <a:pt x="31431" y="52554"/>
                  </a:lnTo>
                  <a:lnTo>
                    <a:pt x="31422" y="52460"/>
                  </a:lnTo>
                  <a:lnTo>
                    <a:pt x="31388" y="52383"/>
                  </a:lnTo>
                  <a:lnTo>
                    <a:pt x="31320" y="52315"/>
                  </a:lnTo>
                  <a:lnTo>
                    <a:pt x="31277" y="52238"/>
                  </a:lnTo>
                  <a:lnTo>
                    <a:pt x="31303" y="52144"/>
                  </a:lnTo>
                  <a:lnTo>
                    <a:pt x="31277" y="52093"/>
                  </a:lnTo>
                  <a:lnTo>
                    <a:pt x="31217" y="51879"/>
                  </a:lnTo>
                  <a:lnTo>
                    <a:pt x="31055" y="51589"/>
                  </a:lnTo>
                  <a:lnTo>
                    <a:pt x="30884" y="51204"/>
                  </a:lnTo>
                  <a:lnTo>
                    <a:pt x="30662" y="50854"/>
                  </a:lnTo>
                  <a:lnTo>
                    <a:pt x="30645" y="50811"/>
                  </a:lnTo>
                  <a:lnTo>
                    <a:pt x="30645" y="50803"/>
                  </a:lnTo>
                  <a:lnTo>
                    <a:pt x="30602" y="50734"/>
                  </a:lnTo>
                  <a:lnTo>
                    <a:pt x="30593" y="50709"/>
                  </a:lnTo>
                  <a:lnTo>
                    <a:pt x="30593" y="50657"/>
                  </a:lnTo>
                  <a:lnTo>
                    <a:pt x="30585" y="50632"/>
                  </a:lnTo>
                  <a:lnTo>
                    <a:pt x="30482" y="50486"/>
                  </a:lnTo>
                  <a:lnTo>
                    <a:pt x="30465" y="50409"/>
                  </a:lnTo>
                  <a:lnTo>
                    <a:pt x="30439" y="50384"/>
                  </a:lnTo>
                  <a:lnTo>
                    <a:pt x="30431" y="50358"/>
                  </a:lnTo>
                  <a:lnTo>
                    <a:pt x="30439" y="50333"/>
                  </a:lnTo>
                  <a:lnTo>
                    <a:pt x="30465" y="50307"/>
                  </a:lnTo>
                  <a:lnTo>
                    <a:pt x="30465" y="50273"/>
                  </a:lnTo>
                  <a:lnTo>
                    <a:pt x="30448" y="50273"/>
                  </a:lnTo>
                  <a:lnTo>
                    <a:pt x="30414" y="50281"/>
                  </a:lnTo>
                  <a:lnTo>
                    <a:pt x="30405" y="50256"/>
                  </a:lnTo>
                  <a:lnTo>
                    <a:pt x="30405" y="50213"/>
                  </a:lnTo>
                  <a:lnTo>
                    <a:pt x="30397" y="50179"/>
                  </a:lnTo>
                  <a:lnTo>
                    <a:pt x="30294" y="50076"/>
                  </a:lnTo>
                  <a:lnTo>
                    <a:pt x="30251" y="50051"/>
                  </a:lnTo>
                  <a:lnTo>
                    <a:pt x="30286" y="50102"/>
                  </a:lnTo>
                  <a:lnTo>
                    <a:pt x="30294" y="50153"/>
                  </a:lnTo>
                  <a:lnTo>
                    <a:pt x="30269" y="50196"/>
                  </a:lnTo>
                  <a:lnTo>
                    <a:pt x="30217" y="50187"/>
                  </a:lnTo>
                  <a:lnTo>
                    <a:pt x="30200" y="50153"/>
                  </a:lnTo>
                  <a:lnTo>
                    <a:pt x="30200" y="50059"/>
                  </a:lnTo>
                  <a:lnTo>
                    <a:pt x="30175" y="50016"/>
                  </a:lnTo>
                  <a:lnTo>
                    <a:pt x="30132" y="50042"/>
                  </a:lnTo>
                  <a:lnTo>
                    <a:pt x="30072" y="50042"/>
                  </a:lnTo>
                  <a:lnTo>
                    <a:pt x="30029" y="50016"/>
                  </a:lnTo>
                  <a:lnTo>
                    <a:pt x="30055" y="49982"/>
                  </a:lnTo>
                  <a:lnTo>
                    <a:pt x="29978" y="49854"/>
                  </a:lnTo>
                  <a:lnTo>
                    <a:pt x="29927" y="49811"/>
                  </a:lnTo>
                  <a:lnTo>
                    <a:pt x="29893" y="49846"/>
                  </a:lnTo>
                  <a:lnTo>
                    <a:pt x="29918" y="49863"/>
                  </a:lnTo>
                  <a:lnTo>
                    <a:pt x="29918" y="49880"/>
                  </a:lnTo>
                  <a:lnTo>
                    <a:pt x="29893" y="49897"/>
                  </a:lnTo>
                  <a:lnTo>
                    <a:pt x="29858" y="49888"/>
                  </a:lnTo>
                  <a:lnTo>
                    <a:pt x="29824" y="49880"/>
                  </a:lnTo>
                  <a:lnTo>
                    <a:pt x="29756" y="49871"/>
                  </a:lnTo>
                  <a:lnTo>
                    <a:pt x="29722" y="49863"/>
                  </a:lnTo>
                  <a:lnTo>
                    <a:pt x="29705" y="49846"/>
                  </a:lnTo>
                  <a:lnTo>
                    <a:pt x="29679" y="49828"/>
                  </a:lnTo>
                  <a:lnTo>
                    <a:pt x="29662" y="49811"/>
                  </a:lnTo>
                  <a:lnTo>
                    <a:pt x="29628" y="49811"/>
                  </a:lnTo>
                  <a:lnTo>
                    <a:pt x="29542" y="49828"/>
                  </a:lnTo>
                  <a:lnTo>
                    <a:pt x="29508" y="49828"/>
                  </a:lnTo>
                  <a:lnTo>
                    <a:pt x="29534" y="49803"/>
                  </a:lnTo>
                  <a:lnTo>
                    <a:pt x="29593" y="49803"/>
                  </a:lnTo>
                  <a:lnTo>
                    <a:pt x="29628" y="49794"/>
                  </a:lnTo>
                  <a:lnTo>
                    <a:pt x="29653" y="49760"/>
                  </a:lnTo>
                  <a:lnTo>
                    <a:pt x="29662" y="49734"/>
                  </a:lnTo>
                  <a:lnTo>
                    <a:pt x="29662" y="49709"/>
                  </a:lnTo>
                  <a:lnTo>
                    <a:pt x="29662" y="49683"/>
                  </a:lnTo>
                  <a:lnTo>
                    <a:pt x="29687" y="49666"/>
                  </a:lnTo>
                  <a:lnTo>
                    <a:pt x="29722" y="49649"/>
                  </a:lnTo>
                  <a:lnTo>
                    <a:pt x="29739" y="49632"/>
                  </a:lnTo>
                  <a:lnTo>
                    <a:pt x="29722" y="49606"/>
                  </a:lnTo>
                  <a:lnTo>
                    <a:pt x="29645" y="49649"/>
                  </a:lnTo>
                  <a:lnTo>
                    <a:pt x="29628" y="49666"/>
                  </a:lnTo>
                  <a:lnTo>
                    <a:pt x="29568" y="49786"/>
                  </a:lnTo>
                  <a:lnTo>
                    <a:pt x="29440" y="49743"/>
                  </a:lnTo>
                  <a:lnTo>
                    <a:pt x="29200" y="49606"/>
                  </a:lnTo>
                  <a:lnTo>
                    <a:pt x="29226" y="49521"/>
                  </a:lnTo>
                  <a:lnTo>
                    <a:pt x="29252" y="49478"/>
                  </a:lnTo>
                  <a:lnTo>
                    <a:pt x="29294" y="49452"/>
                  </a:lnTo>
                  <a:lnTo>
                    <a:pt x="29277" y="49410"/>
                  </a:lnTo>
                  <a:lnTo>
                    <a:pt x="29243" y="49376"/>
                  </a:lnTo>
                  <a:lnTo>
                    <a:pt x="29141" y="49333"/>
                  </a:lnTo>
                  <a:lnTo>
                    <a:pt x="29081" y="49256"/>
                  </a:lnTo>
                  <a:lnTo>
                    <a:pt x="28978" y="49111"/>
                  </a:lnTo>
                  <a:lnTo>
                    <a:pt x="28918" y="49051"/>
                  </a:lnTo>
                  <a:lnTo>
                    <a:pt x="28850" y="49000"/>
                  </a:lnTo>
                  <a:lnTo>
                    <a:pt x="28542" y="48820"/>
                  </a:lnTo>
                  <a:lnTo>
                    <a:pt x="28500" y="48786"/>
                  </a:lnTo>
                  <a:lnTo>
                    <a:pt x="28491" y="48752"/>
                  </a:lnTo>
                  <a:lnTo>
                    <a:pt x="28500" y="48718"/>
                  </a:lnTo>
                  <a:lnTo>
                    <a:pt x="28474" y="48675"/>
                  </a:lnTo>
                  <a:lnTo>
                    <a:pt x="28465" y="48743"/>
                  </a:lnTo>
                  <a:lnTo>
                    <a:pt x="28448" y="48769"/>
                  </a:lnTo>
                  <a:lnTo>
                    <a:pt x="28406" y="48794"/>
                  </a:lnTo>
                  <a:lnTo>
                    <a:pt x="28406" y="48743"/>
                  </a:lnTo>
                  <a:lnTo>
                    <a:pt x="28431" y="48649"/>
                  </a:lnTo>
                  <a:lnTo>
                    <a:pt x="28406" y="48606"/>
                  </a:lnTo>
                  <a:lnTo>
                    <a:pt x="28371" y="48589"/>
                  </a:lnTo>
                  <a:lnTo>
                    <a:pt x="28320" y="48589"/>
                  </a:lnTo>
                  <a:lnTo>
                    <a:pt x="28277" y="48581"/>
                  </a:lnTo>
                  <a:lnTo>
                    <a:pt x="28243" y="48530"/>
                  </a:lnTo>
                  <a:lnTo>
                    <a:pt x="28201" y="48564"/>
                  </a:lnTo>
                  <a:lnTo>
                    <a:pt x="28149" y="48581"/>
                  </a:lnTo>
                  <a:lnTo>
                    <a:pt x="28030" y="48589"/>
                  </a:lnTo>
                  <a:lnTo>
                    <a:pt x="28004" y="48581"/>
                  </a:lnTo>
                  <a:lnTo>
                    <a:pt x="27987" y="48564"/>
                  </a:lnTo>
                  <a:lnTo>
                    <a:pt x="27970" y="48564"/>
                  </a:lnTo>
                  <a:lnTo>
                    <a:pt x="27944" y="48581"/>
                  </a:lnTo>
                  <a:lnTo>
                    <a:pt x="27910" y="48589"/>
                  </a:lnTo>
                  <a:lnTo>
                    <a:pt x="27884" y="48572"/>
                  </a:lnTo>
                  <a:lnTo>
                    <a:pt x="27867" y="48547"/>
                  </a:lnTo>
                  <a:lnTo>
                    <a:pt x="27850" y="48512"/>
                  </a:lnTo>
                  <a:lnTo>
                    <a:pt x="27782" y="48376"/>
                  </a:lnTo>
                  <a:lnTo>
                    <a:pt x="27756" y="48324"/>
                  </a:lnTo>
                  <a:lnTo>
                    <a:pt x="27662" y="48248"/>
                  </a:lnTo>
                  <a:lnTo>
                    <a:pt x="27628" y="48205"/>
                  </a:lnTo>
                  <a:lnTo>
                    <a:pt x="27611" y="48077"/>
                  </a:lnTo>
                  <a:lnTo>
                    <a:pt x="27577" y="47966"/>
                  </a:lnTo>
                  <a:lnTo>
                    <a:pt x="27568" y="47778"/>
                  </a:lnTo>
                  <a:lnTo>
                    <a:pt x="27543" y="47743"/>
                  </a:lnTo>
                  <a:lnTo>
                    <a:pt x="27491" y="47769"/>
                  </a:lnTo>
                  <a:lnTo>
                    <a:pt x="27483" y="47735"/>
                  </a:lnTo>
                  <a:lnTo>
                    <a:pt x="27440" y="47598"/>
                  </a:lnTo>
                  <a:lnTo>
                    <a:pt x="27440" y="47581"/>
                  </a:lnTo>
                  <a:lnTo>
                    <a:pt x="27457" y="47547"/>
                  </a:lnTo>
                  <a:lnTo>
                    <a:pt x="27457" y="47530"/>
                  </a:lnTo>
                  <a:lnTo>
                    <a:pt x="27440" y="47513"/>
                  </a:lnTo>
                  <a:lnTo>
                    <a:pt x="27423" y="47496"/>
                  </a:lnTo>
                  <a:lnTo>
                    <a:pt x="27397" y="47478"/>
                  </a:lnTo>
                  <a:lnTo>
                    <a:pt x="27389" y="47453"/>
                  </a:lnTo>
                  <a:lnTo>
                    <a:pt x="27372" y="47188"/>
                  </a:lnTo>
                  <a:lnTo>
                    <a:pt x="27278" y="46658"/>
                  </a:lnTo>
                  <a:lnTo>
                    <a:pt x="27226" y="46513"/>
                  </a:lnTo>
                  <a:lnTo>
                    <a:pt x="27184" y="46444"/>
                  </a:lnTo>
                  <a:lnTo>
                    <a:pt x="27175" y="46419"/>
                  </a:lnTo>
                  <a:lnTo>
                    <a:pt x="27175" y="46402"/>
                  </a:lnTo>
                  <a:lnTo>
                    <a:pt x="27175" y="46350"/>
                  </a:lnTo>
                  <a:lnTo>
                    <a:pt x="27158" y="46197"/>
                  </a:lnTo>
                  <a:lnTo>
                    <a:pt x="27167" y="46162"/>
                  </a:lnTo>
                  <a:lnTo>
                    <a:pt x="27209" y="46103"/>
                  </a:lnTo>
                  <a:lnTo>
                    <a:pt x="27218" y="46077"/>
                  </a:lnTo>
                  <a:lnTo>
                    <a:pt x="27226" y="46034"/>
                  </a:lnTo>
                  <a:lnTo>
                    <a:pt x="27226" y="45863"/>
                  </a:lnTo>
                  <a:lnTo>
                    <a:pt x="27209" y="45778"/>
                  </a:lnTo>
                  <a:lnTo>
                    <a:pt x="27064" y="45376"/>
                  </a:lnTo>
                  <a:lnTo>
                    <a:pt x="27047" y="45291"/>
                  </a:lnTo>
                  <a:lnTo>
                    <a:pt x="27047" y="45222"/>
                  </a:lnTo>
                  <a:lnTo>
                    <a:pt x="27056" y="45197"/>
                  </a:lnTo>
                  <a:lnTo>
                    <a:pt x="27081" y="45163"/>
                  </a:lnTo>
                  <a:lnTo>
                    <a:pt x="27090" y="45137"/>
                  </a:lnTo>
                  <a:lnTo>
                    <a:pt x="27090" y="45120"/>
                  </a:lnTo>
                  <a:lnTo>
                    <a:pt x="27047" y="44940"/>
                  </a:lnTo>
                  <a:lnTo>
                    <a:pt x="27038" y="44864"/>
                  </a:lnTo>
                  <a:lnTo>
                    <a:pt x="27013" y="44795"/>
                  </a:lnTo>
                  <a:lnTo>
                    <a:pt x="27013" y="44761"/>
                  </a:lnTo>
                  <a:lnTo>
                    <a:pt x="27030" y="44573"/>
                  </a:lnTo>
                  <a:lnTo>
                    <a:pt x="27030" y="44539"/>
                  </a:lnTo>
                  <a:lnTo>
                    <a:pt x="27013" y="44436"/>
                  </a:lnTo>
                  <a:lnTo>
                    <a:pt x="27030" y="44257"/>
                  </a:lnTo>
                  <a:lnTo>
                    <a:pt x="27021" y="44180"/>
                  </a:lnTo>
                  <a:lnTo>
                    <a:pt x="27030" y="44146"/>
                  </a:lnTo>
                  <a:lnTo>
                    <a:pt x="27098" y="44154"/>
                  </a:lnTo>
                  <a:lnTo>
                    <a:pt x="27124" y="44129"/>
                  </a:lnTo>
                  <a:lnTo>
                    <a:pt x="27132" y="44094"/>
                  </a:lnTo>
                  <a:lnTo>
                    <a:pt x="27141" y="44052"/>
                  </a:lnTo>
                  <a:lnTo>
                    <a:pt x="27141" y="43889"/>
                  </a:lnTo>
                  <a:lnTo>
                    <a:pt x="27030" y="43582"/>
                  </a:lnTo>
                  <a:lnTo>
                    <a:pt x="26996" y="43419"/>
                  </a:lnTo>
                  <a:lnTo>
                    <a:pt x="26970" y="43086"/>
                  </a:lnTo>
                  <a:lnTo>
                    <a:pt x="26944" y="42924"/>
                  </a:lnTo>
                  <a:lnTo>
                    <a:pt x="26876" y="42778"/>
                  </a:lnTo>
                  <a:lnTo>
                    <a:pt x="26808" y="42693"/>
                  </a:lnTo>
                  <a:lnTo>
                    <a:pt x="26799" y="42676"/>
                  </a:lnTo>
                  <a:lnTo>
                    <a:pt x="26799" y="42633"/>
                  </a:lnTo>
                  <a:lnTo>
                    <a:pt x="26816" y="42616"/>
                  </a:lnTo>
                  <a:lnTo>
                    <a:pt x="26842" y="42608"/>
                  </a:lnTo>
                  <a:lnTo>
                    <a:pt x="26859" y="42582"/>
                  </a:lnTo>
                  <a:lnTo>
                    <a:pt x="26868" y="42556"/>
                  </a:lnTo>
                  <a:lnTo>
                    <a:pt x="26876" y="42522"/>
                  </a:lnTo>
                  <a:lnTo>
                    <a:pt x="26859" y="42462"/>
                  </a:lnTo>
                  <a:lnTo>
                    <a:pt x="26868" y="42437"/>
                  </a:lnTo>
                  <a:lnTo>
                    <a:pt x="26876" y="42411"/>
                  </a:lnTo>
                  <a:lnTo>
                    <a:pt x="26876" y="42394"/>
                  </a:lnTo>
                  <a:lnTo>
                    <a:pt x="26842" y="42385"/>
                  </a:lnTo>
                  <a:lnTo>
                    <a:pt x="26833" y="42377"/>
                  </a:lnTo>
                  <a:lnTo>
                    <a:pt x="26825" y="42317"/>
                  </a:lnTo>
                  <a:lnTo>
                    <a:pt x="26842" y="42249"/>
                  </a:lnTo>
                  <a:lnTo>
                    <a:pt x="26885" y="42206"/>
                  </a:lnTo>
                  <a:lnTo>
                    <a:pt x="26944" y="42214"/>
                  </a:lnTo>
                  <a:lnTo>
                    <a:pt x="26970" y="42249"/>
                  </a:lnTo>
                  <a:lnTo>
                    <a:pt x="26970" y="42274"/>
                  </a:lnTo>
                  <a:lnTo>
                    <a:pt x="26953" y="42308"/>
                  </a:lnTo>
                  <a:lnTo>
                    <a:pt x="26944" y="42334"/>
                  </a:lnTo>
                  <a:lnTo>
                    <a:pt x="26953" y="42368"/>
                  </a:lnTo>
                  <a:lnTo>
                    <a:pt x="26970" y="42394"/>
                  </a:lnTo>
                  <a:lnTo>
                    <a:pt x="26987" y="42402"/>
                  </a:lnTo>
                  <a:lnTo>
                    <a:pt x="27013" y="42377"/>
                  </a:lnTo>
                  <a:lnTo>
                    <a:pt x="27073" y="42428"/>
                  </a:lnTo>
                  <a:lnTo>
                    <a:pt x="27115" y="42411"/>
                  </a:lnTo>
                  <a:lnTo>
                    <a:pt x="27141" y="42445"/>
                  </a:lnTo>
                  <a:lnTo>
                    <a:pt x="27175" y="42548"/>
                  </a:lnTo>
                  <a:lnTo>
                    <a:pt x="27235" y="42616"/>
                  </a:lnTo>
                  <a:lnTo>
                    <a:pt x="27244" y="42633"/>
                  </a:lnTo>
                  <a:lnTo>
                    <a:pt x="27226" y="42650"/>
                  </a:lnTo>
                  <a:lnTo>
                    <a:pt x="27192" y="42633"/>
                  </a:lnTo>
                  <a:lnTo>
                    <a:pt x="27132" y="42590"/>
                  </a:lnTo>
                  <a:lnTo>
                    <a:pt x="27124" y="42573"/>
                  </a:lnTo>
                  <a:lnTo>
                    <a:pt x="27107" y="42548"/>
                  </a:lnTo>
                  <a:lnTo>
                    <a:pt x="27090" y="42522"/>
                  </a:lnTo>
                  <a:lnTo>
                    <a:pt x="27064" y="42514"/>
                  </a:lnTo>
                  <a:lnTo>
                    <a:pt x="27047" y="42531"/>
                  </a:lnTo>
                  <a:lnTo>
                    <a:pt x="27047" y="42556"/>
                  </a:lnTo>
                  <a:lnTo>
                    <a:pt x="27073" y="42590"/>
                  </a:lnTo>
                  <a:lnTo>
                    <a:pt x="27090" y="42608"/>
                  </a:lnTo>
                  <a:lnTo>
                    <a:pt x="27150" y="42727"/>
                  </a:lnTo>
                  <a:lnTo>
                    <a:pt x="27192" y="42761"/>
                  </a:lnTo>
                  <a:lnTo>
                    <a:pt x="27244" y="42727"/>
                  </a:lnTo>
                  <a:lnTo>
                    <a:pt x="27286" y="42744"/>
                  </a:lnTo>
                  <a:lnTo>
                    <a:pt x="27320" y="42719"/>
                  </a:lnTo>
                  <a:lnTo>
                    <a:pt x="27338" y="42676"/>
                  </a:lnTo>
                  <a:lnTo>
                    <a:pt x="27338" y="42625"/>
                  </a:lnTo>
                  <a:lnTo>
                    <a:pt x="27320" y="42582"/>
                  </a:lnTo>
                  <a:lnTo>
                    <a:pt x="27064" y="42257"/>
                  </a:lnTo>
                  <a:lnTo>
                    <a:pt x="26859" y="42061"/>
                  </a:lnTo>
                  <a:lnTo>
                    <a:pt x="26551" y="41582"/>
                  </a:lnTo>
                  <a:lnTo>
                    <a:pt x="26423" y="41274"/>
                  </a:lnTo>
                  <a:lnTo>
                    <a:pt x="26406" y="41249"/>
                  </a:lnTo>
                  <a:lnTo>
                    <a:pt x="26380" y="41223"/>
                  </a:lnTo>
                  <a:lnTo>
                    <a:pt x="26363" y="41198"/>
                  </a:lnTo>
                  <a:lnTo>
                    <a:pt x="26363" y="41163"/>
                  </a:lnTo>
                  <a:lnTo>
                    <a:pt x="26355" y="41129"/>
                  </a:lnTo>
                  <a:lnTo>
                    <a:pt x="26321" y="41112"/>
                  </a:lnTo>
                  <a:lnTo>
                    <a:pt x="26346" y="41035"/>
                  </a:lnTo>
                  <a:lnTo>
                    <a:pt x="26286" y="40685"/>
                  </a:lnTo>
                  <a:lnTo>
                    <a:pt x="26286" y="40377"/>
                  </a:lnTo>
                  <a:lnTo>
                    <a:pt x="26261" y="40343"/>
                  </a:lnTo>
                  <a:lnTo>
                    <a:pt x="26201" y="40300"/>
                  </a:lnTo>
                  <a:lnTo>
                    <a:pt x="26244" y="40283"/>
                  </a:lnTo>
                  <a:lnTo>
                    <a:pt x="26286" y="40275"/>
                  </a:lnTo>
                  <a:lnTo>
                    <a:pt x="26295" y="40275"/>
                  </a:lnTo>
                  <a:lnTo>
                    <a:pt x="26304" y="40258"/>
                  </a:lnTo>
                  <a:lnTo>
                    <a:pt x="26312" y="40223"/>
                  </a:lnTo>
                  <a:lnTo>
                    <a:pt x="26312" y="40215"/>
                  </a:lnTo>
                  <a:lnTo>
                    <a:pt x="26329" y="40189"/>
                  </a:lnTo>
                  <a:lnTo>
                    <a:pt x="26346" y="40164"/>
                  </a:lnTo>
                  <a:lnTo>
                    <a:pt x="26346" y="40129"/>
                  </a:lnTo>
                  <a:lnTo>
                    <a:pt x="26329" y="40087"/>
                  </a:lnTo>
                  <a:lnTo>
                    <a:pt x="26304" y="40044"/>
                  </a:lnTo>
                  <a:lnTo>
                    <a:pt x="26192" y="39967"/>
                  </a:lnTo>
                  <a:lnTo>
                    <a:pt x="26150" y="39933"/>
                  </a:lnTo>
                  <a:lnTo>
                    <a:pt x="26133" y="39899"/>
                  </a:lnTo>
                  <a:lnTo>
                    <a:pt x="26098" y="39822"/>
                  </a:lnTo>
                  <a:lnTo>
                    <a:pt x="26090" y="39805"/>
                  </a:lnTo>
                  <a:lnTo>
                    <a:pt x="26064" y="39788"/>
                  </a:lnTo>
                  <a:lnTo>
                    <a:pt x="26022" y="39762"/>
                  </a:lnTo>
                  <a:lnTo>
                    <a:pt x="26004" y="39753"/>
                  </a:lnTo>
                  <a:lnTo>
                    <a:pt x="25996" y="39762"/>
                  </a:lnTo>
                  <a:lnTo>
                    <a:pt x="25996" y="39779"/>
                  </a:lnTo>
                  <a:lnTo>
                    <a:pt x="25987" y="39796"/>
                  </a:lnTo>
                  <a:lnTo>
                    <a:pt x="25945" y="39796"/>
                  </a:lnTo>
                  <a:lnTo>
                    <a:pt x="25902" y="39770"/>
                  </a:lnTo>
                  <a:lnTo>
                    <a:pt x="25552" y="39471"/>
                  </a:lnTo>
                  <a:lnTo>
                    <a:pt x="25509" y="39437"/>
                  </a:lnTo>
                  <a:lnTo>
                    <a:pt x="25475" y="39429"/>
                  </a:lnTo>
                  <a:lnTo>
                    <a:pt x="25381" y="39412"/>
                  </a:lnTo>
                  <a:lnTo>
                    <a:pt x="25312" y="39377"/>
                  </a:lnTo>
                  <a:lnTo>
                    <a:pt x="25099" y="39112"/>
                  </a:lnTo>
                  <a:lnTo>
                    <a:pt x="25082" y="39104"/>
                  </a:lnTo>
                  <a:lnTo>
                    <a:pt x="25073" y="39095"/>
                  </a:lnTo>
                  <a:lnTo>
                    <a:pt x="25082" y="39078"/>
                  </a:lnTo>
                  <a:lnTo>
                    <a:pt x="25090" y="39070"/>
                  </a:lnTo>
                  <a:lnTo>
                    <a:pt x="25090" y="39061"/>
                  </a:lnTo>
                  <a:lnTo>
                    <a:pt x="25064" y="39027"/>
                  </a:lnTo>
                  <a:lnTo>
                    <a:pt x="25047" y="39001"/>
                  </a:lnTo>
                  <a:lnTo>
                    <a:pt x="24988" y="38959"/>
                  </a:lnTo>
                  <a:lnTo>
                    <a:pt x="24936" y="38890"/>
                  </a:lnTo>
                  <a:lnTo>
                    <a:pt x="24885" y="38745"/>
                  </a:lnTo>
                  <a:lnTo>
                    <a:pt x="24851" y="38685"/>
                  </a:lnTo>
                  <a:lnTo>
                    <a:pt x="24731" y="38574"/>
                  </a:lnTo>
                  <a:lnTo>
                    <a:pt x="24663" y="38531"/>
                  </a:lnTo>
                  <a:lnTo>
                    <a:pt x="24475" y="38463"/>
                  </a:lnTo>
                  <a:lnTo>
                    <a:pt x="24287" y="38429"/>
                  </a:lnTo>
                  <a:lnTo>
                    <a:pt x="24150" y="38420"/>
                  </a:lnTo>
                  <a:lnTo>
                    <a:pt x="24116" y="38412"/>
                  </a:lnTo>
                  <a:lnTo>
                    <a:pt x="24082" y="38395"/>
                  </a:lnTo>
                  <a:lnTo>
                    <a:pt x="24056" y="38369"/>
                  </a:lnTo>
                  <a:lnTo>
                    <a:pt x="24048" y="38361"/>
                  </a:lnTo>
                  <a:lnTo>
                    <a:pt x="24030" y="38326"/>
                  </a:lnTo>
                  <a:lnTo>
                    <a:pt x="24022" y="38318"/>
                  </a:lnTo>
                  <a:lnTo>
                    <a:pt x="23996" y="38309"/>
                  </a:lnTo>
                  <a:lnTo>
                    <a:pt x="23860" y="38241"/>
                  </a:lnTo>
                  <a:lnTo>
                    <a:pt x="23783" y="38181"/>
                  </a:lnTo>
                  <a:lnTo>
                    <a:pt x="23748" y="38147"/>
                  </a:lnTo>
                  <a:lnTo>
                    <a:pt x="23731" y="38113"/>
                  </a:lnTo>
                  <a:lnTo>
                    <a:pt x="23714" y="38087"/>
                  </a:lnTo>
                  <a:lnTo>
                    <a:pt x="23672" y="38061"/>
                  </a:lnTo>
                  <a:lnTo>
                    <a:pt x="23663" y="38036"/>
                  </a:lnTo>
                  <a:lnTo>
                    <a:pt x="23637" y="37908"/>
                  </a:lnTo>
                  <a:lnTo>
                    <a:pt x="23620" y="37865"/>
                  </a:lnTo>
                  <a:lnTo>
                    <a:pt x="23603" y="37831"/>
                  </a:lnTo>
                  <a:lnTo>
                    <a:pt x="23569" y="37805"/>
                  </a:lnTo>
                  <a:lnTo>
                    <a:pt x="23526" y="37805"/>
                  </a:lnTo>
                  <a:lnTo>
                    <a:pt x="23595" y="37925"/>
                  </a:lnTo>
                  <a:lnTo>
                    <a:pt x="23620" y="37959"/>
                  </a:lnTo>
                  <a:lnTo>
                    <a:pt x="23560" y="37925"/>
                  </a:lnTo>
                  <a:lnTo>
                    <a:pt x="23466" y="37754"/>
                  </a:lnTo>
                  <a:lnTo>
                    <a:pt x="23407" y="37711"/>
                  </a:lnTo>
                  <a:lnTo>
                    <a:pt x="23390" y="37668"/>
                  </a:lnTo>
                  <a:lnTo>
                    <a:pt x="23364" y="37412"/>
                  </a:lnTo>
                  <a:lnTo>
                    <a:pt x="23330" y="37327"/>
                  </a:lnTo>
                  <a:lnTo>
                    <a:pt x="23296" y="37258"/>
                  </a:lnTo>
                  <a:lnTo>
                    <a:pt x="23167" y="37027"/>
                  </a:lnTo>
                  <a:lnTo>
                    <a:pt x="23150" y="36993"/>
                  </a:lnTo>
                  <a:lnTo>
                    <a:pt x="23133" y="36822"/>
                  </a:lnTo>
                  <a:lnTo>
                    <a:pt x="23125" y="36814"/>
                  </a:lnTo>
                  <a:lnTo>
                    <a:pt x="23108" y="36771"/>
                  </a:lnTo>
                  <a:lnTo>
                    <a:pt x="23116" y="36643"/>
                  </a:lnTo>
                  <a:lnTo>
                    <a:pt x="23099" y="36600"/>
                  </a:lnTo>
                  <a:lnTo>
                    <a:pt x="23090" y="36566"/>
                  </a:lnTo>
                  <a:lnTo>
                    <a:pt x="23048" y="36489"/>
                  </a:lnTo>
                  <a:lnTo>
                    <a:pt x="22996" y="36412"/>
                  </a:lnTo>
                  <a:lnTo>
                    <a:pt x="22971" y="36369"/>
                  </a:lnTo>
                  <a:lnTo>
                    <a:pt x="22962" y="36335"/>
                  </a:lnTo>
                  <a:lnTo>
                    <a:pt x="22971" y="36293"/>
                  </a:lnTo>
                  <a:lnTo>
                    <a:pt x="22988" y="36224"/>
                  </a:lnTo>
                  <a:lnTo>
                    <a:pt x="22996" y="36181"/>
                  </a:lnTo>
                  <a:lnTo>
                    <a:pt x="23005" y="35959"/>
                  </a:lnTo>
                  <a:lnTo>
                    <a:pt x="23031" y="35797"/>
                  </a:lnTo>
                  <a:lnTo>
                    <a:pt x="23031" y="35771"/>
                  </a:lnTo>
                  <a:lnTo>
                    <a:pt x="23022" y="35754"/>
                  </a:lnTo>
                  <a:lnTo>
                    <a:pt x="23005" y="35720"/>
                  </a:lnTo>
                  <a:lnTo>
                    <a:pt x="22996" y="35703"/>
                  </a:lnTo>
                  <a:lnTo>
                    <a:pt x="22996" y="35660"/>
                  </a:lnTo>
                  <a:lnTo>
                    <a:pt x="23014" y="35600"/>
                  </a:lnTo>
                  <a:lnTo>
                    <a:pt x="23014" y="35558"/>
                  </a:lnTo>
                  <a:lnTo>
                    <a:pt x="22962" y="35558"/>
                  </a:lnTo>
                  <a:lnTo>
                    <a:pt x="22945" y="35464"/>
                  </a:lnTo>
                  <a:lnTo>
                    <a:pt x="22971" y="35165"/>
                  </a:lnTo>
                  <a:lnTo>
                    <a:pt x="22988" y="35122"/>
                  </a:lnTo>
                  <a:lnTo>
                    <a:pt x="23022" y="35079"/>
                  </a:lnTo>
                  <a:lnTo>
                    <a:pt x="23039" y="35071"/>
                  </a:lnTo>
                  <a:lnTo>
                    <a:pt x="23065" y="35053"/>
                  </a:lnTo>
                  <a:lnTo>
                    <a:pt x="23090" y="35045"/>
                  </a:lnTo>
                  <a:lnTo>
                    <a:pt x="23116" y="35053"/>
                  </a:lnTo>
                  <a:lnTo>
                    <a:pt x="23125" y="35071"/>
                  </a:lnTo>
                  <a:lnTo>
                    <a:pt x="23116" y="35096"/>
                  </a:lnTo>
                  <a:lnTo>
                    <a:pt x="23108" y="35113"/>
                  </a:lnTo>
                  <a:lnTo>
                    <a:pt x="23116" y="35130"/>
                  </a:lnTo>
                  <a:lnTo>
                    <a:pt x="23133" y="35139"/>
                  </a:lnTo>
                  <a:lnTo>
                    <a:pt x="23184" y="35130"/>
                  </a:lnTo>
                  <a:lnTo>
                    <a:pt x="23202" y="35139"/>
                  </a:lnTo>
                  <a:lnTo>
                    <a:pt x="23236" y="35173"/>
                  </a:lnTo>
                  <a:lnTo>
                    <a:pt x="23253" y="35190"/>
                  </a:lnTo>
                  <a:lnTo>
                    <a:pt x="23278" y="35199"/>
                  </a:lnTo>
                  <a:lnTo>
                    <a:pt x="23296" y="35199"/>
                  </a:lnTo>
                  <a:lnTo>
                    <a:pt x="23372" y="35182"/>
                  </a:lnTo>
                  <a:lnTo>
                    <a:pt x="23398" y="35190"/>
                  </a:lnTo>
                  <a:lnTo>
                    <a:pt x="23432" y="35216"/>
                  </a:lnTo>
                  <a:lnTo>
                    <a:pt x="23458" y="35216"/>
                  </a:lnTo>
                  <a:lnTo>
                    <a:pt x="23595" y="35165"/>
                  </a:lnTo>
                  <a:lnTo>
                    <a:pt x="23629" y="35173"/>
                  </a:lnTo>
                  <a:lnTo>
                    <a:pt x="23689" y="35241"/>
                  </a:lnTo>
                  <a:lnTo>
                    <a:pt x="23714" y="35259"/>
                  </a:lnTo>
                  <a:lnTo>
                    <a:pt x="23757" y="35250"/>
                  </a:lnTo>
                  <a:lnTo>
                    <a:pt x="23646" y="35105"/>
                  </a:lnTo>
                  <a:lnTo>
                    <a:pt x="23603" y="35053"/>
                  </a:lnTo>
                  <a:lnTo>
                    <a:pt x="23578" y="35028"/>
                  </a:lnTo>
                  <a:lnTo>
                    <a:pt x="23552" y="35011"/>
                  </a:lnTo>
                  <a:lnTo>
                    <a:pt x="23492" y="34985"/>
                  </a:lnTo>
                  <a:lnTo>
                    <a:pt x="23449" y="34977"/>
                  </a:lnTo>
                  <a:lnTo>
                    <a:pt x="23381" y="34985"/>
                  </a:lnTo>
                  <a:lnTo>
                    <a:pt x="23347" y="34985"/>
                  </a:lnTo>
                  <a:lnTo>
                    <a:pt x="23287" y="34951"/>
                  </a:lnTo>
                  <a:lnTo>
                    <a:pt x="23253" y="34900"/>
                  </a:lnTo>
                  <a:lnTo>
                    <a:pt x="23227" y="34831"/>
                  </a:lnTo>
                  <a:lnTo>
                    <a:pt x="23193" y="34771"/>
                  </a:lnTo>
                  <a:lnTo>
                    <a:pt x="23099" y="34686"/>
                  </a:lnTo>
                  <a:lnTo>
                    <a:pt x="23031" y="34652"/>
                  </a:lnTo>
                  <a:lnTo>
                    <a:pt x="22979" y="34643"/>
                  </a:lnTo>
                  <a:lnTo>
                    <a:pt x="22979" y="34643"/>
                  </a:lnTo>
                  <a:lnTo>
                    <a:pt x="23005" y="34686"/>
                  </a:lnTo>
                  <a:lnTo>
                    <a:pt x="23014" y="34737"/>
                  </a:lnTo>
                  <a:lnTo>
                    <a:pt x="22988" y="34703"/>
                  </a:lnTo>
                  <a:lnTo>
                    <a:pt x="22928" y="34609"/>
                  </a:lnTo>
                  <a:lnTo>
                    <a:pt x="22860" y="34524"/>
                  </a:lnTo>
                  <a:lnTo>
                    <a:pt x="22732" y="34284"/>
                  </a:lnTo>
                  <a:lnTo>
                    <a:pt x="22680" y="34225"/>
                  </a:lnTo>
                  <a:lnTo>
                    <a:pt x="22450" y="34028"/>
                  </a:lnTo>
                  <a:lnTo>
                    <a:pt x="22236" y="33755"/>
                  </a:lnTo>
                  <a:lnTo>
                    <a:pt x="22142" y="33678"/>
                  </a:lnTo>
                  <a:lnTo>
                    <a:pt x="22125" y="33626"/>
                  </a:lnTo>
                  <a:lnTo>
                    <a:pt x="22142" y="33592"/>
                  </a:lnTo>
                  <a:lnTo>
                    <a:pt x="22176" y="33558"/>
                  </a:lnTo>
                  <a:lnTo>
                    <a:pt x="22193" y="33532"/>
                  </a:lnTo>
                  <a:lnTo>
                    <a:pt x="22176" y="33498"/>
                  </a:lnTo>
                  <a:lnTo>
                    <a:pt x="22091" y="33404"/>
                  </a:lnTo>
                  <a:lnTo>
                    <a:pt x="22048" y="33336"/>
                  </a:lnTo>
                  <a:lnTo>
                    <a:pt x="22039" y="33302"/>
                  </a:lnTo>
                  <a:lnTo>
                    <a:pt x="21980" y="33097"/>
                  </a:lnTo>
                  <a:lnTo>
                    <a:pt x="21937" y="33020"/>
                  </a:lnTo>
                  <a:lnTo>
                    <a:pt x="21877" y="32960"/>
                  </a:lnTo>
                  <a:lnTo>
                    <a:pt x="21843" y="32943"/>
                  </a:lnTo>
                  <a:lnTo>
                    <a:pt x="21809" y="32917"/>
                  </a:lnTo>
                  <a:lnTo>
                    <a:pt x="21792" y="32883"/>
                  </a:lnTo>
                  <a:lnTo>
                    <a:pt x="21783" y="32849"/>
                  </a:lnTo>
                  <a:lnTo>
                    <a:pt x="21774" y="32797"/>
                  </a:lnTo>
                  <a:lnTo>
                    <a:pt x="21774" y="32695"/>
                  </a:lnTo>
                  <a:lnTo>
                    <a:pt x="21766" y="32652"/>
                  </a:lnTo>
                  <a:lnTo>
                    <a:pt x="21749" y="32609"/>
                  </a:lnTo>
                  <a:lnTo>
                    <a:pt x="21732" y="32575"/>
                  </a:lnTo>
                  <a:lnTo>
                    <a:pt x="21672" y="32515"/>
                  </a:lnTo>
                  <a:lnTo>
                    <a:pt x="21655" y="32473"/>
                  </a:lnTo>
                  <a:lnTo>
                    <a:pt x="21638" y="32387"/>
                  </a:lnTo>
                  <a:lnTo>
                    <a:pt x="21433" y="32037"/>
                  </a:lnTo>
                  <a:lnTo>
                    <a:pt x="21322" y="31840"/>
                  </a:lnTo>
                  <a:lnTo>
                    <a:pt x="21296" y="31729"/>
                  </a:lnTo>
                  <a:lnTo>
                    <a:pt x="21228" y="31618"/>
                  </a:lnTo>
                  <a:lnTo>
                    <a:pt x="21210" y="31584"/>
                  </a:lnTo>
                  <a:lnTo>
                    <a:pt x="21185" y="31507"/>
                  </a:lnTo>
                  <a:lnTo>
                    <a:pt x="21168" y="31473"/>
                  </a:lnTo>
                  <a:lnTo>
                    <a:pt x="21065" y="31345"/>
                  </a:lnTo>
                  <a:lnTo>
                    <a:pt x="21022" y="31268"/>
                  </a:lnTo>
                  <a:lnTo>
                    <a:pt x="20997" y="31131"/>
                  </a:lnTo>
                  <a:lnTo>
                    <a:pt x="20946" y="31020"/>
                  </a:lnTo>
                  <a:lnTo>
                    <a:pt x="20911" y="30900"/>
                  </a:lnTo>
                  <a:lnTo>
                    <a:pt x="20698" y="30482"/>
                  </a:lnTo>
                  <a:lnTo>
                    <a:pt x="20681" y="30456"/>
                  </a:lnTo>
                  <a:lnTo>
                    <a:pt x="20595" y="30362"/>
                  </a:lnTo>
                  <a:lnTo>
                    <a:pt x="20433" y="30123"/>
                  </a:lnTo>
                  <a:lnTo>
                    <a:pt x="20407" y="30046"/>
                  </a:lnTo>
                  <a:lnTo>
                    <a:pt x="20390" y="30012"/>
                  </a:lnTo>
                  <a:lnTo>
                    <a:pt x="20202" y="29747"/>
                  </a:lnTo>
                  <a:lnTo>
                    <a:pt x="20108" y="29525"/>
                  </a:lnTo>
                  <a:lnTo>
                    <a:pt x="20014" y="29388"/>
                  </a:lnTo>
                  <a:lnTo>
                    <a:pt x="19818" y="28918"/>
                  </a:lnTo>
                  <a:lnTo>
                    <a:pt x="19758" y="28832"/>
                  </a:lnTo>
                  <a:lnTo>
                    <a:pt x="19724" y="28764"/>
                  </a:lnTo>
                  <a:lnTo>
                    <a:pt x="19672" y="28687"/>
                  </a:lnTo>
                  <a:lnTo>
                    <a:pt x="19638" y="28619"/>
                  </a:lnTo>
                  <a:lnTo>
                    <a:pt x="19561" y="28388"/>
                  </a:lnTo>
                  <a:lnTo>
                    <a:pt x="19527" y="28311"/>
                  </a:lnTo>
                  <a:lnTo>
                    <a:pt x="19442" y="28209"/>
                  </a:lnTo>
                  <a:lnTo>
                    <a:pt x="19424" y="28123"/>
                  </a:lnTo>
                  <a:lnTo>
                    <a:pt x="19399" y="28089"/>
                  </a:lnTo>
                  <a:lnTo>
                    <a:pt x="19356" y="28063"/>
                  </a:lnTo>
                  <a:lnTo>
                    <a:pt x="19279" y="28038"/>
                  </a:lnTo>
                  <a:lnTo>
                    <a:pt x="19245" y="28012"/>
                  </a:lnTo>
                  <a:lnTo>
                    <a:pt x="19228" y="27935"/>
                  </a:lnTo>
                  <a:lnTo>
                    <a:pt x="19271" y="27773"/>
                  </a:lnTo>
                  <a:lnTo>
                    <a:pt x="19271" y="27704"/>
                  </a:lnTo>
                  <a:lnTo>
                    <a:pt x="19262" y="27670"/>
                  </a:lnTo>
                  <a:lnTo>
                    <a:pt x="19254" y="27619"/>
                  </a:lnTo>
                  <a:lnTo>
                    <a:pt x="19254" y="27576"/>
                  </a:lnTo>
                  <a:lnTo>
                    <a:pt x="19262" y="27542"/>
                  </a:lnTo>
                  <a:lnTo>
                    <a:pt x="19288" y="27491"/>
                  </a:lnTo>
                  <a:lnTo>
                    <a:pt x="19313" y="27499"/>
                  </a:lnTo>
                  <a:lnTo>
                    <a:pt x="19339" y="27525"/>
                  </a:lnTo>
                  <a:lnTo>
                    <a:pt x="19382" y="27525"/>
                  </a:lnTo>
                  <a:lnTo>
                    <a:pt x="19399" y="27491"/>
                  </a:lnTo>
                  <a:lnTo>
                    <a:pt x="19390" y="27448"/>
                  </a:lnTo>
                  <a:lnTo>
                    <a:pt x="19382" y="27363"/>
                  </a:lnTo>
                  <a:lnTo>
                    <a:pt x="19365" y="27337"/>
                  </a:lnTo>
                  <a:lnTo>
                    <a:pt x="19339" y="27311"/>
                  </a:lnTo>
                  <a:lnTo>
                    <a:pt x="19305" y="27294"/>
                  </a:lnTo>
                  <a:lnTo>
                    <a:pt x="19271" y="27269"/>
                  </a:lnTo>
                  <a:lnTo>
                    <a:pt x="19245" y="27234"/>
                  </a:lnTo>
                  <a:lnTo>
                    <a:pt x="19219" y="27157"/>
                  </a:lnTo>
                  <a:lnTo>
                    <a:pt x="19194" y="27115"/>
                  </a:lnTo>
                  <a:lnTo>
                    <a:pt x="19151" y="27046"/>
                  </a:lnTo>
                  <a:lnTo>
                    <a:pt x="19134" y="27012"/>
                  </a:lnTo>
                  <a:lnTo>
                    <a:pt x="19134" y="26969"/>
                  </a:lnTo>
                  <a:lnTo>
                    <a:pt x="19168" y="26969"/>
                  </a:lnTo>
                  <a:lnTo>
                    <a:pt x="19151" y="26927"/>
                  </a:lnTo>
                  <a:lnTo>
                    <a:pt x="19108" y="26867"/>
                  </a:lnTo>
                  <a:lnTo>
                    <a:pt x="19066" y="26833"/>
                  </a:lnTo>
                  <a:lnTo>
                    <a:pt x="19023" y="26799"/>
                  </a:lnTo>
                  <a:lnTo>
                    <a:pt x="18997" y="26764"/>
                  </a:lnTo>
                  <a:lnTo>
                    <a:pt x="18989" y="26713"/>
                  </a:lnTo>
                  <a:lnTo>
                    <a:pt x="18980" y="26653"/>
                  </a:lnTo>
                  <a:lnTo>
                    <a:pt x="18980" y="26645"/>
                  </a:lnTo>
                  <a:lnTo>
                    <a:pt x="18972" y="26619"/>
                  </a:lnTo>
                  <a:lnTo>
                    <a:pt x="18963" y="26602"/>
                  </a:lnTo>
                  <a:lnTo>
                    <a:pt x="18972" y="26594"/>
                  </a:lnTo>
                  <a:lnTo>
                    <a:pt x="18997" y="26576"/>
                  </a:lnTo>
                  <a:lnTo>
                    <a:pt x="18997" y="26568"/>
                  </a:lnTo>
                  <a:lnTo>
                    <a:pt x="19006" y="26465"/>
                  </a:lnTo>
                  <a:lnTo>
                    <a:pt x="18997" y="26440"/>
                  </a:lnTo>
                  <a:lnTo>
                    <a:pt x="18972" y="26388"/>
                  </a:lnTo>
                  <a:lnTo>
                    <a:pt x="18920" y="26354"/>
                  </a:lnTo>
                  <a:lnTo>
                    <a:pt x="18818" y="26303"/>
                  </a:lnTo>
                  <a:lnTo>
                    <a:pt x="18724" y="26243"/>
                  </a:lnTo>
                  <a:lnTo>
                    <a:pt x="18647" y="26166"/>
                  </a:lnTo>
                  <a:lnTo>
                    <a:pt x="18630" y="26132"/>
                  </a:lnTo>
                  <a:lnTo>
                    <a:pt x="18613" y="26012"/>
                  </a:lnTo>
                  <a:lnTo>
                    <a:pt x="18596" y="25961"/>
                  </a:lnTo>
                  <a:lnTo>
                    <a:pt x="18579" y="25936"/>
                  </a:lnTo>
                  <a:lnTo>
                    <a:pt x="18536" y="25884"/>
                  </a:lnTo>
                  <a:lnTo>
                    <a:pt x="18527" y="25867"/>
                  </a:lnTo>
                  <a:lnTo>
                    <a:pt x="18519" y="25842"/>
                  </a:lnTo>
                  <a:lnTo>
                    <a:pt x="18510" y="25782"/>
                  </a:lnTo>
                  <a:lnTo>
                    <a:pt x="18510" y="25756"/>
                  </a:lnTo>
                  <a:lnTo>
                    <a:pt x="18467" y="25722"/>
                  </a:lnTo>
                  <a:lnTo>
                    <a:pt x="18365" y="25671"/>
                  </a:lnTo>
                  <a:lnTo>
                    <a:pt x="18322" y="25645"/>
                  </a:lnTo>
                  <a:lnTo>
                    <a:pt x="18322" y="25611"/>
                  </a:lnTo>
                  <a:lnTo>
                    <a:pt x="18331" y="25585"/>
                  </a:lnTo>
                  <a:lnTo>
                    <a:pt x="18331" y="25568"/>
                  </a:lnTo>
                  <a:lnTo>
                    <a:pt x="18339" y="25551"/>
                  </a:lnTo>
                  <a:lnTo>
                    <a:pt x="18271" y="25431"/>
                  </a:lnTo>
                  <a:lnTo>
                    <a:pt x="18237" y="25380"/>
                  </a:lnTo>
                  <a:lnTo>
                    <a:pt x="18177" y="25346"/>
                  </a:lnTo>
                  <a:lnTo>
                    <a:pt x="18203" y="25303"/>
                  </a:lnTo>
                  <a:lnTo>
                    <a:pt x="18254" y="25269"/>
                  </a:lnTo>
                  <a:lnTo>
                    <a:pt x="18297" y="25260"/>
                  </a:lnTo>
                  <a:lnTo>
                    <a:pt x="18305" y="25312"/>
                  </a:lnTo>
                  <a:lnTo>
                    <a:pt x="18322" y="25312"/>
                  </a:lnTo>
                  <a:lnTo>
                    <a:pt x="18314" y="25286"/>
                  </a:lnTo>
                  <a:lnTo>
                    <a:pt x="18305" y="25278"/>
                  </a:lnTo>
                  <a:lnTo>
                    <a:pt x="18305" y="25252"/>
                  </a:lnTo>
                  <a:lnTo>
                    <a:pt x="18322" y="25252"/>
                  </a:lnTo>
                  <a:lnTo>
                    <a:pt x="18382" y="25329"/>
                  </a:lnTo>
                  <a:lnTo>
                    <a:pt x="18408" y="25346"/>
                  </a:lnTo>
                  <a:lnTo>
                    <a:pt x="18408" y="25329"/>
                  </a:lnTo>
                  <a:lnTo>
                    <a:pt x="18399" y="25312"/>
                  </a:lnTo>
                  <a:lnTo>
                    <a:pt x="18373" y="25269"/>
                  </a:lnTo>
                  <a:lnTo>
                    <a:pt x="18365" y="25252"/>
                  </a:lnTo>
                  <a:lnTo>
                    <a:pt x="18348" y="25252"/>
                  </a:lnTo>
                  <a:lnTo>
                    <a:pt x="18305" y="25218"/>
                  </a:lnTo>
                  <a:lnTo>
                    <a:pt x="18297" y="25209"/>
                  </a:lnTo>
                  <a:lnTo>
                    <a:pt x="18288" y="25192"/>
                  </a:lnTo>
                  <a:lnTo>
                    <a:pt x="18279" y="25184"/>
                  </a:lnTo>
                  <a:lnTo>
                    <a:pt x="18297" y="25158"/>
                  </a:lnTo>
                  <a:lnTo>
                    <a:pt x="18314" y="25115"/>
                  </a:lnTo>
                  <a:lnTo>
                    <a:pt x="18322" y="25081"/>
                  </a:lnTo>
                  <a:lnTo>
                    <a:pt x="18322" y="25047"/>
                  </a:lnTo>
                  <a:lnTo>
                    <a:pt x="18314" y="25038"/>
                  </a:lnTo>
                  <a:lnTo>
                    <a:pt x="18279" y="25055"/>
                  </a:lnTo>
                  <a:lnTo>
                    <a:pt x="18245" y="25064"/>
                  </a:lnTo>
                  <a:lnTo>
                    <a:pt x="18228" y="25047"/>
                  </a:lnTo>
                  <a:lnTo>
                    <a:pt x="18211" y="25004"/>
                  </a:lnTo>
                  <a:lnTo>
                    <a:pt x="18194" y="24970"/>
                  </a:lnTo>
                  <a:lnTo>
                    <a:pt x="18143" y="24919"/>
                  </a:lnTo>
                  <a:lnTo>
                    <a:pt x="18126" y="24893"/>
                  </a:lnTo>
                  <a:lnTo>
                    <a:pt x="18126" y="24876"/>
                  </a:lnTo>
                  <a:lnTo>
                    <a:pt x="18126" y="24850"/>
                  </a:lnTo>
                  <a:lnTo>
                    <a:pt x="18143" y="24808"/>
                  </a:lnTo>
                  <a:lnTo>
                    <a:pt x="18160" y="24808"/>
                  </a:lnTo>
                  <a:lnTo>
                    <a:pt x="18211" y="24842"/>
                  </a:lnTo>
                  <a:lnTo>
                    <a:pt x="18271" y="24867"/>
                  </a:lnTo>
                  <a:lnTo>
                    <a:pt x="18331" y="24902"/>
                  </a:lnTo>
                  <a:lnTo>
                    <a:pt x="18356" y="24961"/>
                  </a:lnTo>
                  <a:lnTo>
                    <a:pt x="18408" y="24961"/>
                  </a:lnTo>
                  <a:lnTo>
                    <a:pt x="18408" y="24944"/>
                  </a:lnTo>
                  <a:lnTo>
                    <a:pt x="18399" y="24919"/>
                  </a:lnTo>
                  <a:lnTo>
                    <a:pt x="18391" y="24867"/>
                  </a:lnTo>
                  <a:lnTo>
                    <a:pt x="18373" y="24850"/>
                  </a:lnTo>
                  <a:lnTo>
                    <a:pt x="18373" y="24833"/>
                  </a:lnTo>
                  <a:lnTo>
                    <a:pt x="18373" y="24799"/>
                  </a:lnTo>
                  <a:lnTo>
                    <a:pt x="18314" y="24671"/>
                  </a:lnTo>
                  <a:lnTo>
                    <a:pt x="18297" y="24645"/>
                  </a:lnTo>
                  <a:lnTo>
                    <a:pt x="18271" y="24620"/>
                  </a:lnTo>
                  <a:lnTo>
                    <a:pt x="18220" y="24508"/>
                  </a:lnTo>
                  <a:lnTo>
                    <a:pt x="18049" y="24346"/>
                  </a:lnTo>
                  <a:lnTo>
                    <a:pt x="17938" y="24320"/>
                  </a:lnTo>
                  <a:lnTo>
                    <a:pt x="17886" y="24295"/>
                  </a:lnTo>
                  <a:lnTo>
                    <a:pt x="17869" y="24261"/>
                  </a:lnTo>
                  <a:lnTo>
                    <a:pt x="17809" y="24261"/>
                  </a:lnTo>
                  <a:lnTo>
                    <a:pt x="17792" y="24244"/>
                  </a:lnTo>
                  <a:lnTo>
                    <a:pt x="17801" y="24218"/>
                  </a:lnTo>
                  <a:lnTo>
                    <a:pt x="17801" y="24201"/>
                  </a:lnTo>
                  <a:lnTo>
                    <a:pt x="17792" y="24184"/>
                  </a:lnTo>
                  <a:lnTo>
                    <a:pt x="17801" y="24167"/>
                  </a:lnTo>
                  <a:lnTo>
                    <a:pt x="17750" y="24132"/>
                  </a:lnTo>
                  <a:lnTo>
                    <a:pt x="17664" y="24038"/>
                  </a:lnTo>
                  <a:lnTo>
                    <a:pt x="17621" y="24013"/>
                  </a:lnTo>
                  <a:lnTo>
                    <a:pt x="17587" y="24004"/>
                  </a:lnTo>
                  <a:lnTo>
                    <a:pt x="17579" y="23987"/>
                  </a:lnTo>
                  <a:lnTo>
                    <a:pt x="17579" y="23953"/>
                  </a:lnTo>
                  <a:lnTo>
                    <a:pt x="17570" y="23919"/>
                  </a:lnTo>
                  <a:lnTo>
                    <a:pt x="17545" y="23910"/>
                  </a:lnTo>
                  <a:lnTo>
                    <a:pt x="17519" y="23893"/>
                  </a:lnTo>
                  <a:lnTo>
                    <a:pt x="17493" y="23876"/>
                  </a:lnTo>
                  <a:lnTo>
                    <a:pt x="17468" y="23825"/>
                  </a:lnTo>
                  <a:lnTo>
                    <a:pt x="17357" y="23697"/>
                  </a:lnTo>
                  <a:lnTo>
                    <a:pt x="17297" y="23628"/>
                  </a:lnTo>
                  <a:lnTo>
                    <a:pt x="17288" y="23620"/>
                  </a:lnTo>
                  <a:lnTo>
                    <a:pt x="17288" y="23594"/>
                  </a:lnTo>
                  <a:lnTo>
                    <a:pt x="17271" y="23560"/>
                  </a:lnTo>
                  <a:lnTo>
                    <a:pt x="17254" y="23526"/>
                  </a:lnTo>
                  <a:lnTo>
                    <a:pt x="17237" y="23509"/>
                  </a:lnTo>
                  <a:lnTo>
                    <a:pt x="17245" y="23457"/>
                  </a:lnTo>
                  <a:lnTo>
                    <a:pt x="17194" y="23398"/>
                  </a:lnTo>
                  <a:lnTo>
                    <a:pt x="17092" y="23312"/>
                  </a:lnTo>
                  <a:lnTo>
                    <a:pt x="17100" y="23304"/>
                  </a:lnTo>
                  <a:lnTo>
                    <a:pt x="17109" y="23304"/>
                  </a:lnTo>
                  <a:lnTo>
                    <a:pt x="17109" y="23295"/>
                  </a:lnTo>
                  <a:lnTo>
                    <a:pt x="17083" y="23269"/>
                  </a:lnTo>
                  <a:lnTo>
                    <a:pt x="17015" y="23141"/>
                  </a:lnTo>
                  <a:lnTo>
                    <a:pt x="16998" y="23081"/>
                  </a:lnTo>
                  <a:lnTo>
                    <a:pt x="16998" y="23064"/>
                  </a:lnTo>
                  <a:lnTo>
                    <a:pt x="16972" y="23056"/>
                  </a:lnTo>
                  <a:lnTo>
                    <a:pt x="16946" y="23047"/>
                  </a:lnTo>
                  <a:lnTo>
                    <a:pt x="16921" y="23039"/>
                  </a:lnTo>
                  <a:lnTo>
                    <a:pt x="16895" y="22987"/>
                  </a:lnTo>
                  <a:lnTo>
                    <a:pt x="16869" y="22953"/>
                  </a:lnTo>
                  <a:lnTo>
                    <a:pt x="16810" y="22902"/>
                  </a:lnTo>
                  <a:lnTo>
                    <a:pt x="16699" y="22834"/>
                  </a:lnTo>
                  <a:lnTo>
                    <a:pt x="16673" y="22825"/>
                  </a:lnTo>
                  <a:lnTo>
                    <a:pt x="16664" y="22765"/>
                  </a:lnTo>
                  <a:lnTo>
                    <a:pt x="16553" y="22364"/>
                  </a:lnTo>
                  <a:lnTo>
                    <a:pt x="16519" y="22278"/>
                  </a:lnTo>
                  <a:lnTo>
                    <a:pt x="16468" y="22227"/>
                  </a:lnTo>
                  <a:lnTo>
                    <a:pt x="16382" y="22210"/>
                  </a:lnTo>
                  <a:lnTo>
                    <a:pt x="16288" y="22064"/>
                  </a:lnTo>
                  <a:lnTo>
                    <a:pt x="16271" y="22064"/>
                  </a:lnTo>
                  <a:lnTo>
                    <a:pt x="16220" y="22005"/>
                  </a:lnTo>
                  <a:lnTo>
                    <a:pt x="16211" y="21970"/>
                  </a:lnTo>
                  <a:lnTo>
                    <a:pt x="16211" y="21919"/>
                  </a:lnTo>
                  <a:lnTo>
                    <a:pt x="16203" y="21894"/>
                  </a:lnTo>
                  <a:lnTo>
                    <a:pt x="16177" y="21859"/>
                  </a:lnTo>
                  <a:lnTo>
                    <a:pt x="16100" y="21782"/>
                  </a:lnTo>
                  <a:lnTo>
                    <a:pt x="16083" y="21748"/>
                  </a:lnTo>
                  <a:lnTo>
                    <a:pt x="16092" y="21654"/>
                  </a:lnTo>
                  <a:lnTo>
                    <a:pt x="16100" y="21577"/>
                  </a:lnTo>
                  <a:lnTo>
                    <a:pt x="16083" y="21543"/>
                  </a:lnTo>
                  <a:lnTo>
                    <a:pt x="16092" y="21518"/>
                  </a:lnTo>
                  <a:lnTo>
                    <a:pt x="16117" y="21509"/>
                  </a:lnTo>
                  <a:lnTo>
                    <a:pt x="16135" y="21475"/>
                  </a:lnTo>
                  <a:lnTo>
                    <a:pt x="16160" y="21458"/>
                  </a:lnTo>
                  <a:lnTo>
                    <a:pt x="16169" y="21432"/>
                  </a:lnTo>
                  <a:lnTo>
                    <a:pt x="16169" y="21372"/>
                  </a:lnTo>
                  <a:lnTo>
                    <a:pt x="16092" y="21082"/>
                  </a:lnTo>
                  <a:lnTo>
                    <a:pt x="16100" y="21030"/>
                  </a:lnTo>
                  <a:lnTo>
                    <a:pt x="16100" y="21013"/>
                  </a:lnTo>
                  <a:lnTo>
                    <a:pt x="16075" y="20962"/>
                  </a:lnTo>
                  <a:lnTo>
                    <a:pt x="16041" y="20877"/>
                  </a:lnTo>
                  <a:lnTo>
                    <a:pt x="16015" y="20791"/>
                  </a:lnTo>
                  <a:lnTo>
                    <a:pt x="16006" y="20723"/>
                  </a:lnTo>
                  <a:lnTo>
                    <a:pt x="15981" y="20663"/>
                  </a:lnTo>
                  <a:lnTo>
                    <a:pt x="15921" y="20586"/>
                  </a:lnTo>
                  <a:lnTo>
                    <a:pt x="15853" y="20518"/>
                  </a:lnTo>
                  <a:lnTo>
                    <a:pt x="15776" y="20475"/>
                  </a:lnTo>
                  <a:lnTo>
                    <a:pt x="15673" y="20338"/>
                  </a:lnTo>
                  <a:lnTo>
                    <a:pt x="15639" y="20313"/>
                  </a:lnTo>
                  <a:lnTo>
                    <a:pt x="15519" y="20236"/>
                  </a:lnTo>
                  <a:lnTo>
                    <a:pt x="15494" y="20210"/>
                  </a:lnTo>
                  <a:lnTo>
                    <a:pt x="15468" y="20150"/>
                  </a:lnTo>
                  <a:lnTo>
                    <a:pt x="15451" y="20116"/>
                  </a:lnTo>
                  <a:lnTo>
                    <a:pt x="15425" y="20073"/>
                  </a:lnTo>
                  <a:lnTo>
                    <a:pt x="15400" y="20056"/>
                  </a:lnTo>
                  <a:lnTo>
                    <a:pt x="15400" y="20031"/>
                  </a:lnTo>
                  <a:lnTo>
                    <a:pt x="15434" y="19996"/>
                  </a:lnTo>
                  <a:lnTo>
                    <a:pt x="15442" y="19945"/>
                  </a:lnTo>
                  <a:lnTo>
                    <a:pt x="15442" y="19834"/>
                  </a:lnTo>
                  <a:lnTo>
                    <a:pt x="15459" y="19791"/>
                  </a:lnTo>
                  <a:lnTo>
                    <a:pt x="15528" y="19663"/>
                  </a:lnTo>
                  <a:lnTo>
                    <a:pt x="15553" y="19638"/>
                  </a:lnTo>
                  <a:lnTo>
                    <a:pt x="15562" y="19612"/>
                  </a:lnTo>
                  <a:lnTo>
                    <a:pt x="15767" y="19338"/>
                  </a:lnTo>
                  <a:lnTo>
                    <a:pt x="15810" y="19296"/>
                  </a:lnTo>
                  <a:lnTo>
                    <a:pt x="15759" y="19287"/>
                  </a:lnTo>
                  <a:lnTo>
                    <a:pt x="15724" y="19253"/>
                  </a:lnTo>
                  <a:lnTo>
                    <a:pt x="15707" y="19219"/>
                  </a:lnTo>
                  <a:lnTo>
                    <a:pt x="15707" y="19168"/>
                  </a:lnTo>
                  <a:lnTo>
                    <a:pt x="15733" y="19116"/>
                  </a:lnTo>
                  <a:lnTo>
                    <a:pt x="15776" y="19065"/>
                  </a:lnTo>
                  <a:lnTo>
                    <a:pt x="15818" y="19039"/>
                  </a:lnTo>
                  <a:lnTo>
                    <a:pt x="15861" y="19056"/>
                  </a:lnTo>
                  <a:lnTo>
                    <a:pt x="15887" y="19039"/>
                  </a:lnTo>
                  <a:lnTo>
                    <a:pt x="15912" y="19039"/>
                  </a:lnTo>
                  <a:lnTo>
                    <a:pt x="15938" y="19056"/>
                  </a:lnTo>
                  <a:lnTo>
                    <a:pt x="15938" y="19091"/>
                  </a:lnTo>
                  <a:lnTo>
                    <a:pt x="15955" y="19091"/>
                  </a:lnTo>
                  <a:lnTo>
                    <a:pt x="15955" y="19056"/>
                  </a:lnTo>
                  <a:lnTo>
                    <a:pt x="15947" y="19031"/>
                  </a:lnTo>
                  <a:lnTo>
                    <a:pt x="15929" y="19022"/>
                  </a:lnTo>
                  <a:lnTo>
                    <a:pt x="15921" y="18997"/>
                  </a:lnTo>
                  <a:lnTo>
                    <a:pt x="15938" y="19005"/>
                  </a:lnTo>
                  <a:lnTo>
                    <a:pt x="15955" y="19022"/>
                  </a:lnTo>
                  <a:lnTo>
                    <a:pt x="15964" y="19039"/>
                  </a:lnTo>
                  <a:lnTo>
                    <a:pt x="15972" y="19056"/>
                  </a:lnTo>
                  <a:lnTo>
                    <a:pt x="15989" y="19056"/>
                  </a:lnTo>
                  <a:lnTo>
                    <a:pt x="15989" y="19065"/>
                  </a:lnTo>
                  <a:lnTo>
                    <a:pt x="15972" y="19074"/>
                  </a:lnTo>
                  <a:lnTo>
                    <a:pt x="15989" y="19091"/>
                  </a:lnTo>
                  <a:lnTo>
                    <a:pt x="15989" y="19099"/>
                  </a:lnTo>
                  <a:lnTo>
                    <a:pt x="15981" y="19116"/>
                  </a:lnTo>
                  <a:lnTo>
                    <a:pt x="15955" y="19125"/>
                  </a:lnTo>
                  <a:lnTo>
                    <a:pt x="16058" y="19227"/>
                  </a:lnTo>
                  <a:lnTo>
                    <a:pt x="16083" y="19279"/>
                  </a:lnTo>
                  <a:lnTo>
                    <a:pt x="16083" y="19356"/>
                  </a:lnTo>
                  <a:lnTo>
                    <a:pt x="16075" y="19364"/>
                  </a:lnTo>
                  <a:lnTo>
                    <a:pt x="16049" y="19390"/>
                  </a:lnTo>
                  <a:lnTo>
                    <a:pt x="16041" y="19415"/>
                  </a:lnTo>
                  <a:lnTo>
                    <a:pt x="16083" y="19441"/>
                  </a:lnTo>
                  <a:lnTo>
                    <a:pt x="16143" y="19501"/>
                  </a:lnTo>
                  <a:lnTo>
                    <a:pt x="16152" y="19518"/>
                  </a:lnTo>
                  <a:lnTo>
                    <a:pt x="16160" y="19544"/>
                  </a:lnTo>
                  <a:lnTo>
                    <a:pt x="16220" y="19620"/>
                  </a:lnTo>
                  <a:lnTo>
                    <a:pt x="16237" y="19646"/>
                  </a:lnTo>
                  <a:lnTo>
                    <a:pt x="16246" y="19663"/>
                  </a:lnTo>
                  <a:lnTo>
                    <a:pt x="16246" y="19697"/>
                  </a:lnTo>
                  <a:lnTo>
                    <a:pt x="16254" y="19740"/>
                  </a:lnTo>
                  <a:lnTo>
                    <a:pt x="16246" y="19766"/>
                  </a:lnTo>
                  <a:lnTo>
                    <a:pt x="16229" y="19826"/>
                  </a:lnTo>
                  <a:lnTo>
                    <a:pt x="16220" y="19868"/>
                  </a:lnTo>
                  <a:lnTo>
                    <a:pt x="16229" y="19902"/>
                  </a:lnTo>
                  <a:lnTo>
                    <a:pt x="16237" y="19945"/>
                  </a:lnTo>
                  <a:lnTo>
                    <a:pt x="16237" y="19979"/>
                  </a:lnTo>
                  <a:lnTo>
                    <a:pt x="16220" y="20014"/>
                  </a:lnTo>
                  <a:lnTo>
                    <a:pt x="16220" y="20031"/>
                  </a:lnTo>
                  <a:lnTo>
                    <a:pt x="16297" y="20090"/>
                  </a:lnTo>
                  <a:lnTo>
                    <a:pt x="16323" y="20202"/>
                  </a:lnTo>
                  <a:lnTo>
                    <a:pt x="16323" y="20330"/>
                  </a:lnTo>
                  <a:lnTo>
                    <a:pt x="16305" y="20432"/>
                  </a:lnTo>
                  <a:lnTo>
                    <a:pt x="16331" y="20432"/>
                  </a:lnTo>
                  <a:lnTo>
                    <a:pt x="16323" y="20415"/>
                  </a:lnTo>
                  <a:lnTo>
                    <a:pt x="16314" y="20398"/>
                  </a:lnTo>
                  <a:lnTo>
                    <a:pt x="16323" y="20372"/>
                  </a:lnTo>
                  <a:lnTo>
                    <a:pt x="16331" y="20355"/>
                  </a:lnTo>
                  <a:lnTo>
                    <a:pt x="16348" y="20355"/>
                  </a:lnTo>
                  <a:lnTo>
                    <a:pt x="16348" y="20372"/>
                  </a:lnTo>
                  <a:lnTo>
                    <a:pt x="16348" y="20381"/>
                  </a:lnTo>
                  <a:lnTo>
                    <a:pt x="16340" y="20381"/>
                  </a:lnTo>
                  <a:lnTo>
                    <a:pt x="16331" y="20390"/>
                  </a:lnTo>
                  <a:lnTo>
                    <a:pt x="16357" y="20398"/>
                  </a:lnTo>
                  <a:lnTo>
                    <a:pt x="16365" y="20398"/>
                  </a:lnTo>
                  <a:lnTo>
                    <a:pt x="16374" y="20407"/>
                  </a:lnTo>
                  <a:lnTo>
                    <a:pt x="16382" y="20432"/>
                  </a:lnTo>
                  <a:lnTo>
                    <a:pt x="16365" y="20432"/>
                  </a:lnTo>
                  <a:lnTo>
                    <a:pt x="16485" y="20509"/>
                  </a:lnTo>
                  <a:lnTo>
                    <a:pt x="16545" y="20543"/>
                  </a:lnTo>
                  <a:lnTo>
                    <a:pt x="16553" y="20586"/>
                  </a:lnTo>
                  <a:lnTo>
                    <a:pt x="16545" y="20689"/>
                  </a:lnTo>
                  <a:lnTo>
                    <a:pt x="16553" y="20697"/>
                  </a:lnTo>
                  <a:lnTo>
                    <a:pt x="16605" y="20808"/>
                  </a:lnTo>
                  <a:lnTo>
                    <a:pt x="16613" y="20834"/>
                  </a:lnTo>
                  <a:lnTo>
                    <a:pt x="16639" y="20842"/>
                  </a:lnTo>
                  <a:lnTo>
                    <a:pt x="16673" y="20860"/>
                  </a:lnTo>
                  <a:lnTo>
                    <a:pt x="16690" y="20911"/>
                  </a:lnTo>
                  <a:lnTo>
                    <a:pt x="16699" y="20971"/>
                  </a:lnTo>
                  <a:lnTo>
                    <a:pt x="16716" y="21013"/>
                  </a:lnTo>
                  <a:lnTo>
                    <a:pt x="16741" y="21048"/>
                  </a:lnTo>
                  <a:lnTo>
                    <a:pt x="16793" y="21082"/>
                  </a:lnTo>
                  <a:lnTo>
                    <a:pt x="16844" y="21116"/>
                  </a:lnTo>
                  <a:lnTo>
                    <a:pt x="16887" y="21124"/>
                  </a:lnTo>
                  <a:lnTo>
                    <a:pt x="16998" y="21236"/>
                  </a:lnTo>
                  <a:lnTo>
                    <a:pt x="16998" y="21244"/>
                  </a:lnTo>
                  <a:lnTo>
                    <a:pt x="17006" y="21270"/>
                  </a:lnTo>
                  <a:lnTo>
                    <a:pt x="17015" y="21278"/>
                  </a:lnTo>
                  <a:lnTo>
                    <a:pt x="17032" y="21287"/>
                  </a:lnTo>
                  <a:lnTo>
                    <a:pt x="17040" y="21295"/>
                  </a:lnTo>
                  <a:lnTo>
                    <a:pt x="17083" y="21355"/>
                  </a:lnTo>
                  <a:lnTo>
                    <a:pt x="17092" y="21355"/>
                  </a:lnTo>
                  <a:lnTo>
                    <a:pt x="17100" y="21372"/>
                  </a:lnTo>
                  <a:lnTo>
                    <a:pt x="17134" y="21398"/>
                  </a:lnTo>
                  <a:lnTo>
                    <a:pt x="17143" y="21415"/>
                  </a:lnTo>
                  <a:lnTo>
                    <a:pt x="17143" y="21432"/>
                  </a:lnTo>
                  <a:lnTo>
                    <a:pt x="17177" y="21500"/>
                  </a:lnTo>
                  <a:lnTo>
                    <a:pt x="17203" y="21526"/>
                  </a:lnTo>
                  <a:lnTo>
                    <a:pt x="17263" y="21560"/>
                  </a:lnTo>
                  <a:lnTo>
                    <a:pt x="17288" y="21594"/>
                  </a:lnTo>
                  <a:lnTo>
                    <a:pt x="17314" y="21586"/>
                  </a:lnTo>
                  <a:lnTo>
                    <a:pt x="17339" y="21586"/>
                  </a:lnTo>
                  <a:lnTo>
                    <a:pt x="17348" y="21612"/>
                  </a:lnTo>
                  <a:lnTo>
                    <a:pt x="17357" y="21637"/>
                  </a:lnTo>
                  <a:lnTo>
                    <a:pt x="17365" y="21637"/>
                  </a:lnTo>
                  <a:lnTo>
                    <a:pt x="17399" y="21671"/>
                  </a:lnTo>
                  <a:lnTo>
                    <a:pt x="17416" y="21706"/>
                  </a:lnTo>
                  <a:lnTo>
                    <a:pt x="17399" y="21723"/>
                  </a:lnTo>
                  <a:lnTo>
                    <a:pt x="17382" y="21740"/>
                  </a:lnTo>
                  <a:lnTo>
                    <a:pt x="17391" y="21782"/>
                  </a:lnTo>
                  <a:lnTo>
                    <a:pt x="17399" y="21825"/>
                  </a:lnTo>
                  <a:lnTo>
                    <a:pt x="17399" y="21834"/>
                  </a:lnTo>
                  <a:lnTo>
                    <a:pt x="17416" y="21902"/>
                  </a:lnTo>
                  <a:lnTo>
                    <a:pt x="17408" y="21919"/>
                  </a:lnTo>
                  <a:lnTo>
                    <a:pt x="17391" y="21945"/>
                  </a:lnTo>
                  <a:lnTo>
                    <a:pt x="17391" y="21962"/>
                  </a:lnTo>
                  <a:lnTo>
                    <a:pt x="17399" y="21996"/>
                  </a:lnTo>
                  <a:lnTo>
                    <a:pt x="17408" y="22124"/>
                  </a:lnTo>
                  <a:lnTo>
                    <a:pt x="17425" y="22176"/>
                  </a:lnTo>
                  <a:lnTo>
                    <a:pt x="17442" y="22184"/>
                  </a:lnTo>
                  <a:lnTo>
                    <a:pt x="17459" y="22193"/>
                  </a:lnTo>
                  <a:lnTo>
                    <a:pt x="17476" y="22210"/>
                  </a:lnTo>
                  <a:lnTo>
                    <a:pt x="17493" y="22261"/>
                  </a:lnTo>
                  <a:lnTo>
                    <a:pt x="17502" y="22287"/>
                  </a:lnTo>
                  <a:lnTo>
                    <a:pt x="17536" y="22321"/>
                  </a:lnTo>
                  <a:lnTo>
                    <a:pt x="17510" y="22381"/>
                  </a:lnTo>
                  <a:lnTo>
                    <a:pt x="17476" y="22509"/>
                  </a:lnTo>
                  <a:lnTo>
                    <a:pt x="17451" y="22560"/>
                  </a:lnTo>
                  <a:lnTo>
                    <a:pt x="17493" y="22646"/>
                  </a:lnTo>
                  <a:lnTo>
                    <a:pt x="17510" y="22688"/>
                  </a:lnTo>
                  <a:lnTo>
                    <a:pt x="17519" y="22799"/>
                  </a:lnTo>
                  <a:lnTo>
                    <a:pt x="17536" y="22851"/>
                  </a:lnTo>
                  <a:lnTo>
                    <a:pt x="17562" y="22885"/>
                  </a:lnTo>
                  <a:lnTo>
                    <a:pt x="17604" y="22902"/>
                  </a:lnTo>
                  <a:lnTo>
                    <a:pt x="17562" y="22859"/>
                  </a:lnTo>
                  <a:lnTo>
                    <a:pt x="17579" y="22825"/>
                  </a:lnTo>
                  <a:lnTo>
                    <a:pt x="17621" y="22834"/>
                  </a:lnTo>
                  <a:lnTo>
                    <a:pt x="17639" y="22919"/>
                  </a:lnTo>
                  <a:lnTo>
                    <a:pt x="17613" y="22919"/>
                  </a:lnTo>
                  <a:lnTo>
                    <a:pt x="17613" y="22902"/>
                  </a:lnTo>
                  <a:lnTo>
                    <a:pt x="17604" y="22919"/>
                  </a:lnTo>
                  <a:lnTo>
                    <a:pt x="17630" y="22936"/>
                  </a:lnTo>
                  <a:lnTo>
                    <a:pt x="17656" y="22962"/>
                  </a:lnTo>
                  <a:lnTo>
                    <a:pt x="17673" y="22996"/>
                  </a:lnTo>
                  <a:lnTo>
                    <a:pt x="17681" y="23022"/>
                  </a:lnTo>
                  <a:lnTo>
                    <a:pt x="17698" y="23039"/>
                  </a:lnTo>
                  <a:lnTo>
                    <a:pt x="17715" y="23064"/>
                  </a:lnTo>
                  <a:lnTo>
                    <a:pt x="17869" y="23184"/>
                  </a:lnTo>
                  <a:lnTo>
                    <a:pt x="17869" y="23192"/>
                  </a:lnTo>
                  <a:lnTo>
                    <a:pt x="17903" y="23227"/>
                  </a:lnTo>
                  <a:lnTo>
                    <a:pt x="17946" y="23269"/>
                  </a:lnTo>
                  <a:lnTo>
                    <a:pt x="18006" y="23372"/>
                  </a:lnTo>
                  <a:lnTo>
                    <a:pt x="18015" y="23372"/>
                  </a:lnTo>
                  <a:lnTo>
                    <a:pt x="18032" y="23398"/>
                  </a:lnTo>
                  <a:lnTo>
                    <a:pt x="18339" y="23586"/>
                  </a:lnTo>
                  <a:lnTo>
                    <a:pt x="18365" y="23637"/>
                  </a:lnTo>
                  <a:lnTo>
                    <a:pt x="18425" y="23714"/>
                  </a:lnTo>
                  <a:lnTo>
                    <a:pt x="18442" y="23756"/>
                  </a:lnTo>
                  <a:lnTo>
                    <a:pt x="18459" y="23739"/>
                  </a:lnTo>
                  <a:lnTo>
                    <a:pt x="18467" y="23765"/>
                  </a:lnTo>
                  <a:lnTo>
                    <a:pt x="18510" y="23893"/>
                  </a:lnTo>
                  <a:lnTo>
                    <a:pt x="18510" y="23902"/>
                  </a:lnTo>
                  <a:lnTo>
                    <a:pt x="18536" y="23927"/>
                  </a:lnTo>
                  <a:lnTo>
                    <a:pt x="18536" y="23944"/>
                  </a:lnTo>
                  <a:lnTo>
                    <a:pt x="18553" y="23944"/>
                  </a:lnTo>
                  <a:lnTo>
                    <a:pt x="18553" y="23919"/>
                  </a:lnTo>
                  <a:lnTo>
                    <a:pt x="18570" y="23919"/>
                  </a:lnTo>
                  <a:lnTo>
                    <a:pt x="18579" y="23936"/>
                  </a:lnTo>
                  <a:lnTo>
                    <a:pt x="18587" y="23944"/>
                  </a:lnTo>
                  <a:lnTo>
                    <a:pt x="18596" y="23953"/>
                  </a:lnTo>
                  <a:lnTo>
                    <a:pt x="18604" y="23962"/>
                  </a:lnTo>
                  <a:lnTo>
                    <a:pt x="18604" y="23996"/>
                  </a:lnTo>
                  <a:lnTo>
                    <a:pt x="18630" y="24056"/>
                  </a:lnTo>
                  <a:lnTo>
                    <a:pt x="18673" y="24115"/>
                  </a:lnTo>
                  <a:lnTo>
                    <a:pt x="18707" y="24141"/>
                  </a:lnTo>
                  <a:lnTo>
                    <a:pt x="18707" y="24192"/>
                  </a:lnTo>
                  <a:lnTo>
                    <a:pt x="18818" y="24261"/>
                  </a:lnTo>
                  <a:lnTo>
                    <a:pt x="18818" y="24329"/>
                  </a:lnTo>
                  <a:lnTo>
                    <a:pt x="18860" y="24338"/>
                  </a:lnTo>
                  <a:lnTo>
                    <a:pt x="18878" y="24346"/>
                  </a:lnTo>
                  <a:lnTo>
                    <a:pt x="18895" y="24355"/>
                  </a:lnTo>
                  <a:lnTo>
                    <a:pt x="18903" y="24372"/>
                  </a:lnTo>
                  <a:lnTo>
                    <a:pt x="18912" y="24389"/>
                  </a:lnTo>
                  <a:lnTo>
                    <a:pt x="18920" y="24406"/>
                  </a:lnTo>
                  <a:lnTo>
                    <a:pt x="18946" y="24423"/>
                  </a:lnTo>
                  <a:lnTo>
                    <a:pt x="19023" y="24491"/>
                  </a:lnTo>
                  <a:lnTo>
                    <a:pt x="19048" y="24517"/>
                  </a:lnTo>
                  <a:lnTo>
                    <a:pt x="19066" y="24500"/>
                  </a:lnTo>
                  <a:lnTo>
                    <a:pt x="19100" y="24568"/>
                  </a:lnTo>
                  <a:lnTo>
                    <a:pt x="19125" y="24551"/>
                  </a:lnTo>
                  <a:lnTo>
                    <a:pt x="19160" y="24551"/>
                  </a:lnTo>
                  <a:lnTo>
                    <a:pt x="19185" y="24568"/>
                  </a:lnTo>
                  <a:lnTo>
                    <a:pt x="19322" y="24696"/>
                  </a:lnTo>
                  <a:lnTo>
                    <a:pt x="19348" y="24688"/>
                  </a:lnTo>
                  <a:lnTo>
                    <a:pt x="19356" y="24696"/>
                  </a:lnTo>
                  <a:lnTo>
                    <a:pt x="19518" y="24893"/>
                  </a:lnTo>
                  <a:lnTo>
                    <a:pt x="19578" y="24936"/>
                  </a:lnTo>
                  <a:lnTo>
                    <a:pt x="19809" y="24961"/>
                  </a:lnTo>
                  <a:lnTo>
                    <a:pt x="19843" y="24970"/>
                  </a:lnTo>
                  <a:lnTo>
                    <a:pt x="19869" y="24978"/>
                  </a:lnTo>
                  <a:lnTo>
                    <a:pt x="19886" y="24996"/>
                  </a:lnTo>
                  <a:lnTo>
                    <a:pt x="19937" y="25047"/>
                  </a:lnTo>
                  <a:lnTo>
                    <a:pt x="19971" y="25107"/>
                  </a:lnTo>
                  <a:lnTo>
                    <a:pt x="19988" y="25124"/>
                  </a:lnTo>
                  <a:lnTo>
                    <a:pt x="20006" y="25124"/>
                  </a:lnTo>
                  <a:lnTo>
                    <a:pt x="20006" y="25107"/>
                  </a:lnTo>
                  <a:lnTo>
                    <a:pt x="19988" y="25107"/>
                  </a:lnTo>
                  <a:lnTo>
                    <a:pt x="19988" y="25098"/>
                  </a:lnTo>
                  <a:lnTo>
                    <a:pt x="19988" y="25090"/>
                  </a:lnTo>
                  <a:lnTo>
                    <a:pt x="19997" y="25098"/>
                  </a:lnTo>
                  <a:lnTo>
                    <a:pt x="20023" y="25107"/>
                  </a:lnTo>
                  <a:lnTo>
                    <a:pt x="20006" y="25072"/>
                  </a:lnTo>
                  <a:lnTo>
                    <a:pt x="19997" y="25064"/>
                  </a:lnTo>
                  <a:lnTo>
                    <a:pt x="19988" y="25055"/>
                  </a:lnTo>
                  <a:lnTo>
                    <a:pt x="19988" y="25030"/>
                  </a:lnTo>
                  <a:lnTo>
                    <a:pt x="20006" y="25030"/>
                  </a:lnTo>
                  <a:lnTo>
                    <a:pt x="20006" y="25013"/>
                  </a:lnTo>
                  <a:lnTo>
                    <a:pt x="19920" y="25013"/>
                  </a:lnTo>
                  <a:lnTo>
                    <a:pt x="19912" y="25004"/>
                  </a:lnTo>
                  <a:lnTo>
                    <a:pt x="19903" y="24961"/>
                  </a:lnTo>
                  <a:lnTo>
                    <a:pt x="19912" y="24953"/>
                  </a:lnTo>
                  <a:lnTo>
                    <a:pt x="19929" y="24961"/>
                  </a:lnTo>
                  <a:lnTo>
                    <a:pt x="19963" y="24953"/>
                  </a:lnTo>
                  <a:lnTo>
                    <a:pt x="20006" y="24927"/>
                  </a:lnTo>
                  <a:lnTo>
                    <a:pt x="20040" y="24902"/>
                  </a:lnTo>
                  <a:lnTo>
                    <a:pt x="20023" y="24867"/>
                  </a:lnTo>
                  <a:lnTo>
                    <a:pt x="20040" y="24833"/>
                  </a:lnTo>
                  <a:lnTo>
                    <a:pt x="20057" y="24773"/>
                  </a:lnTo>
                  <a:lnTo>
                    <a:pt x="20074" y="24765"/>
                  </a:lnTo>
                  <a:lnTo>
                    <a:pt x="20091" y="24773"/>
                  </a:lnTo>
                  <a:lnTo>
                    <a:pt x="20108" y="24782"/>
                  </a:lnTo>
                  <a:lnTo>
                    <a:pt x="20117" y="24790"/>
                  </a:lnTo>
                  <a:lnTo>
                    <a:pt x="20134" y="24790"/>
                  </a:lnTo>
                  <a:lnTo>
                    <a:pt x="20159" y="24773"/>
                  </a:lnTo>
                  <a:lnTo>
                    <a:pt x="20185" y="24688"/>
                  </a:lnTo>
                  <a:lnTo>
                    <a:pt x="20202" y="24645"/>
                  </a:lnTo>
                  <a:lnTo>
                    <a:pt x="20194" y="24637"/>
                  </a:lnTo>
                  <a:lnTo>
                    <a:pt x="20185" y="24637"/>
                  </a:lnTo>
                  <a:lnTo>
                    <a:pt x="20185" y="24628"/>
                  </a:lnTo>
                  <a:lnTo>
                    <a:pt x="20211" y="24620"/>
                  </a:lnTo>
                  <a:lnTo>
                    <a:pt x="20236" y="24611"/>
                  </a:lnTo>
                  <a:lnTo>
                    <a:pt x="20262" y="24611"/>
                  </a:lnTo>
                  <a:lnTo>
                    <a:pt x="20279" y="24602"/>
                  </a:lnTo>
                  <a:lnTo>
                    <a:pt x="20296" y="24560"/>
                  </a:lnTo>
                  <a:lnTo>
                    <a:pt x="20322" y="24543"/>
                  </a:lnTo>
                  <a:lnTo>
                    <a:pt x="20330" y="24517"/>
                  </a:lnTo>
                  <a:lnTo>
                    <a:pt x="20339" y="24491"/>
                  </a:lnTo>
                  <a:lnTo>
                    <a:pt x="20347" y="24474"/>
                  </a:lnTo>
                  <a:lnTo>
                    <a:pt x="20373" y="24466"/>
                  </a:lnTo>
                  <a:lnTo>
                    <a:pt x="20433" y="24457"/>
                  </a:lnTo>
                  <a:lnTo>
                    <a:pt x="20416" y="24440"/>
                  </a:lnTo>
                  <a:lnTo>
                    <a:pt x="20450" y="24389"/>
                  </a:lnTo>
                  <a:lnTo>
                    <a:pt x="20450" y="24090"/>
                  </a:lnTo>
                  <a:lnTo>
                    <a:pt x="20458" y="24004"/>
                  </a:lnTo>
                  <a:lnTo>
                    <a:pt x="20467" y="23970"/>
                  </a:lnTo>
                  <a:lnTo>
                    <a:pt x="20467" y="23962"/>
                  </a:lnTo>
                  <a:lnTo>
                    <a:pt x="20476" y="23953"/>
                  </a:lnTo>
                  <a:lnTo>
                    <a:pt x="20484" y="23944"/>
                  </a:lnTo>
                  <a:lnTo>
                    <a:pt x="20484" y="23919"/>
                  </a:lnTo>
                  <a:lnTo>
                    <a:pt x="20476" y="23910"/>
                  </a:lnTo>
                  <a:lnTo>
                    <a:pt x="20450" y="23885"/>
                  </a:lnTo>
                  <a:lnTo>
                    <a:pt x="20433" y="23842"/>
                  </a:lnTo>
                  <a:lnTo>
                    <a:pt x="20399" y="23808"/>
                  </a:lnTo>
                  <a:lnTo>
                    <a:pt x="20382" y="23765"/>
                  </a:lnTo>
                  <a:lnTo>
                    <a:pt x="20399" y="23714"/>
                  </a:lnTo>
                  <a:lnTo>
                    <a:pt x="20399" y="23697"/>
                  </a:lnTo>
                  <a:lnTo>
                    <a:pt x="20382" y="23671"/>
                  </a:lnTo>
                  <a:lnTo>
                    <a:pt x="20373" y="23637"/>
                  </a:lnTo>
                  <a:lnTo>
                    <a:pt x="20364" y="23603"/>
                  </a:lnTo>
                  <a:lnTo>
                    <a:pt x="20364" y="23560"/>
                  </a:lnTo>
                  <a:lnTo>
                    <a:pt x="20373" y="23526"/>
                  </a:lnTo>
                  <a:lnTo>
                    <a:pt x="20407" y="23457"/>
                  </a:lnTo>
                  <a:lnTo>
                    <a:pt x="20416" y="23432"/>
                  </a:lnTo>
                  <a:lnTo>
                    <a:pt x="20416" y="23423"/>
                  </a:lnTo>
                  <a:lnTo>
                    <a:pt x="20450" y="23380"/>
                  </a:lnTo>
                  <a:lnTo>
                    <a:pt x="20458" y="23355"/>
                  </a:lnTo>
                  <a:lnTo>
                    <a:pt x="20476" y="23235"/>
                  </a:lnTo>
                  <a:lnTo>
                    <a:pt x="20493" y="23192"/>
                  </a:lnTo>
                  <a:lnTo>
                    <a:pt x="20527" y="23184"/>
                  </a:lnTo>
                  <a:lnTo>
                    <a:pt x="20518" y="23167"/>
                  </a:lnTo>
                  <a:lnTo>
                    <a:pt x="20510" y="23158"/>
                  </a:lnTo>
                  <a:lnTo>
                    <a:pt x="20561" y="23116"/>
                  </a:lnTo>
                  <a:lnTo>
                    <a:pt x="20612" y="23073"/>
                  </a:lnTo>
                  <a:lnTo>
                    <a:pt x="20646" y="23022"/>
                  </a:lnTo>
                  <a:lnTo>
                    <a:pt x="20612" y="22936"/>
                  </a:lnTo>
                  <a:lnTo>
                    <a:pt x="20629" y="22936"/>
                  </a:lnTo>
                  <a:lnTo>
                    <a:pt x="20629" y="22928"/>
                  </a:lnTo>
                  <a:lnTo>
                    <a:pt x="20629" y="22919"/>
                  </a:lnTo>
                  <a:lnTo>
                    <a:pt x="20664" y="22842"/>
                  </a:lnTo>
                  <a:lnTo>
                    <a:pt x="20758" y="22697"/>
                  </a:lnTo>
                  <a:lnTo>
                    <a:pt x="20792" y="22569"/>
                  </a:lnTo>
                  <a:lnTo>
                    <a:pt x="20843" y="22492"/>
                  </a:lnTo>
                  <a:lnTo>
                    <a:pt x="20860" y="22440"/>
                  </a:lnTo>
                  <a:lnTo>
                    <a:pt x="20869" y="22432"/>
                  </a:lnTo>
                  <a:lnTo>
                    <a:pt x="20877" y="22415"/>
                  </a:lnTo>
                  <a:lnTo>
                    <a:pt x="20886" y="22398"/>
                  </a:lnTo>
                  <a:lnTo>
                    <a:pt x="20894" y="22372"/>
                  </a:lnTo>
                  <a:lnTo>
                    <a:pt x="20886" y="22346"/>
                  </a:lnTo>
                  <a:lnTo>
                    <a:pt x="20886" y="22329"/>
                  </a:lnTo>
                  <a:lnTo>
                    <a:pt x="20886" y="22312"/>
                  </a:lnTo>
                  <a:lnTo>
                    <a:pt x="20911" y="22304"/>
                  </a:lnTo>
                  <a:lnTo>
                    <a:pt x="20894" y="22270"/>
                  </a:lnTo>
                  <a:lnTo>
                    <a:pt x="20886" y="22261"/>
                  </a:lnTo>
                  <a:lnTo>
                    <a:pt x="20877" y="22244"/>
                  </a:lnTo>
                  <a:lnTo>
                    <a:pt x="20894" y="22218"/>
                  </a:lnTo>
                  <a:lnTo>
                    <a:pt x="20894" y="22176"/>
                  </a:lnTo>
                  <a:lnTo>
                    <a:pt x="20886" y="22141"/>
                  </a:lnTo>
                  <a:lnTo>
                    <a:pt x="20877" y="22116"/>
                  </a:lnTo>
                  <a:lnTo>
                    <a:pt x="20877" y="22099"/>
                  </a:lnTo>
                  <a:lnTo>
                    <a:pt x="20946" y="22047"/>
                  </a:lnTo>
                  <a:lnTo>
                    <a:pt x="20937" y="21885"/>
                  </a:lnTo>
                  <a:lnTo>
                    <a:pt x="20928" y="21834"/>
                  </a:lnTo>
                  <a:lnTo>
                    <a:pt x="20928" y="21817"/>
                  </a:lnTo>
                  <a:lnTo>
                    <a:pt x="20928" y="21782"/>
                  </a:lnTo>
                  <a:lnTo>
                    <a:pt x="20937" y="21765"/>
                  </a:lnTo>
                  <a:lnTo>
                    <a:pt x="20997" y="21731"/>
                  </a:lnTo>
                  <a:lnTo>
                    <a:pt x="21014" y="21723"/>
                  </a:lnTo>
                  <a:lnTo>
                    <a:pt x="21031" y="21706"/>
                  </a:lnTo>
                  <a:lnTo>
                    <a:pt x="21040" y="21671"/>
                  </a:lnTo>
                  <a:lnTo>
                    <a:pt x="21040" y="21646"/>
                  </a:lnTo>
                  <a:lnTo>
                    <a:pt x="21014" y="21612"/>
                  </a:lnTo>
                  <a:lnTo>
                    <a:pt x="21005" y="21586"/>
                  </a:lnTo>
                  <a:lnTo>
                    <a:pt x="21014" y="21415"/>
                  </a:lnTo>
                  <a:lnTo>
                    <a:pt x="21005" y="21389"/>
                  </a:lnTo>
                  <a:lnTo>
                    <a:pt x="21031" y="21355"/>
                  </a:lnTo>
                  <a:lnTo>
                    <a:pt x="21040" y="21312"/>
                  </a:lnTo>
                  <a:lnTo>
                    <a:pt x="21057" y="21261"/>
                  </a:lnTo>
                  <a:lnTo>
                    <a:pt x="21057" y="21227"/>
                  </a:lnTo>
                  <a:lnTo>
                    <a:pt x="21065" y="21210"/>
                  </a:lnTo>
                  <a:lnTo>
                    <a:pt x="21099" y="21193"/>
                  </a:lnTo>
                  <a:lnTo>
                    <a:pt x="21125" y="21167"/>
                  </a:lnTo>
                  <a:lnTo>
                    <a:pt x="21142" y="21133"/>
                  </a:lnTo>
                  <a:lnTo>
                    <a:pt x="21142" y="20988"/>
                  </a:lnTo>
                  <a:lnTo>
                    <a:pt x="21151" y="20954"/>
                  </a:lnTo>
                  <a:lnTo>
                    <a:pt x="21168" y="20919"/>
                  </a:lnTo>
                  <a:lnTo>
                    <a:pt x="21176" y="20877"/>
                  </a:lnTo>
                  <a:lnTo>
                    <a:pt x="21159" y="20842"/>
                  </a:lnTo>
                  <a:lnTo>
                    <a:pt x="21159" y="20825"/>
                  </a:lnTo>
                  <a:lnTo>
                    <a:pt x="21176" y="20817"/>
                  </a:lnTo>
                  <a:lnTo>
                    <a:pt x="21185" y="20800"/>
                  </a:lnTo>
                  <a:lnTo>
                    <a:pt x="21193" y="20783"/>
                  </a:lnTo>
                  <a:lnTo>
                    <a:pt x="21202" y="20766"/>
                  </a:lnTo>
                  <a:lnTo>
                    <a:pt x="21219" y="20757"/>
                  </a:lnTo>
                  <a:lnTo>
                    <a:pt x="21245" y="20740"/>
                  </a:lnTo>
                  <a:lnTo>
                    <a:pt x="21253" y="20731"/>
                  </a:lnTo>
                  <a:lnTo>
                    <a:pt x="21313" y="20646"/>
                  </a:lnTo>
                  <a:lnTo>
                    <a:pt x="21339" y="20612"/>
                  </a:lnTo>
                  <a:lnTo>
                    <a:pt x="21322" y="20603"/>
                  </a:lnTo>
                  <a:lnTo>
                    <a:pt x="21322" y="20595"/>
                  </a:lnTo>
                  <a:lnTo>
                    <a:pt x="21330" y="20586"/>
                  </a:lnTo>
                  <a:lnTo>
                    <a:pt x="21356" y="20578"/>
                  </a:lnTo>
                  <a:lnTo>
                    <a:pt x="21347" y="20569"/>
                  </a:lnTo>
                  <a:lnTo>
                    <a:pt x="21347" y="20552"/>
                  </a:lnTo>
                  <a:lnTo>
                    <a:pt x="21364" y="20535"/>
                  </a:lnTo>
                  <a:lnTo>
                    <a:pt x="21390" y="20526"/>
                  </a:lnTo>
                  <a:lnTo>
                    <a:pt x="21390" y="20509"/>
                  </a:lnTo>
                  <a:lnTo>
                    <a:pt x="21381" y="20509"/>
                  </a:lnTo>
                  <a:lnTo>
                    <a:pt x="21364" y="20501"/>
                  </a:lnTo>
                  <a:lnTo>
                    <a:pt x="21398" y="20492"/>
                  </a:lnTo>
                  <a:lnTo>
                    <a:pt x="21416" y="20466"/>
                  </a:lnTo>
                  <a:lnTo>
                    <a:pt x="21424" y="20441"/>
                  </a:lnTo>
                  <a:lnTo>
                    <a:pt x="21433" y="20407"/>
                  </a:lnTo>
                  <a:lnTo>
                    <a:pt x="21450" y="20381"/>
                  </a:lnTo>
                  <a:lnTo>
                    <a:pt x="21467" y="20364"/>
                  </a:lnTo>
                  <a:lnTo>
                    <a:pt x="21492" y="20347"/>
                  </a:lnTo>
                  <a:lnTo>
                    <a:pt x="21518" y="20338"/>
                  </a:lnTo>
                  <a:lnTo>
                    <a:pt x="21535" y="20330"/>
                  </a:lnTo>
                  <a:lnTo>
                    <a:pt x="21552" y="20338"/>
                  </a:lnTo>
                  <a:lnTo>
                    <a:pt x="21578" y="20338"/>
                  </a:lnTo>
                  <a:lnTo>
                    <a:pt x="21578" y="20321"/>
                  </a:lnTo>
                  <a:lnTo>
                    <a:pt x="21586" y="20304"/>
                  </a:lnTo>
                  <a:lnTo>
                    <a:pt x="21595" y="20287"/>
                  </a:lnTo>
                  <a:lnTo>
                    <a:pt x="21612" y="20261"/>
                  </a:lnTo>
                  <a:lnTo>
                    <a:pt x="21655" y="20210"/>
                  </a:lnTo>
                  <a:lnTo>
                    <a:pt x="21672" y="20184"/>
                  </a:lnTo>
                  <a:lnTo>
                    <a:pt x="21680" y="20142"/>
                  </a:lnTo>
                  <a:lnTo>
                    <a:pt x="21689" y="20142"/>
                  </a:lnTo>
                  <a:lnTo>
                    <a:pt x="21698" y="20150"/>
                  </a:lnTo>
                  <a:lnTo>
                    <a:pt x="21698" y="20159"/>
                  </a:lnTo>
                  <a:lnTo>
                    <a:pt x="21698" y="20167"/>
                  </a:lnTo>
                  <a:lnTo>
                    <a:pt x="21732" y="20167"/>
                  </a:lnTo>
                  <a:lnTo>
                    <a:pt x="21783" y="20219"/>
                  </a:lnTo>
                  <a:lnTo>
                    <a:pt x="21783" y="20261"/>
                  </a:lnTo>
                  <a:lnTo>
                    <a:pt x="21732" y="20372"/>
                  </a:lnTo>
                  <a:lnTo>
                    <a:pt x="21715" y="20441"/>
                  </a:lnTo>
                  <a:lnTo>
                    <a:pt x="21698" y="20689"/>
                  </a:lnTo>
                  <a:lnTo>
                    <a:pt x="21663" y="20714"/>
                  </a:lnTo>
                  <a:lnTo>
                    <a:pt x="21655" y="20757"/>
                  </a:lnTo>
                  <a:lnTo>
                    <a:pt x="21663" y="20800"/>
                  </a:lnTo>
                  <a:lnTo>
                    <a:pt x="21680" y="20842"/>
                  </a:lnTo>
                  <a:lnTo>
                    <a:pt x="21663" y="20842"/>
                  </a:lnTo>
                  <a:lnTo>
                    <a:pt x="21663" y="20851"/>
                  </a:lnTo>
                  <a:lnTo>
                    <a:pt x="21663" y="20860"/>
                  </a:lnTo>
                  <a:lnTo>
                    <a:pt x="21638" y="20842"/>
                  </a:lnTo>
                  <a:lnTo>
                    <a:pt x="21629" y="20885"/>
                  </a:lnTo>
                  <a:lnTo>
                    <a:pt x="21629" y="20945"/>
                  </a:lnTo>
                  <a:lnTo>
                    <a:pt x="21646" y="20988"/>
                  </a:lnTo>
                  <a:lnTo>
                    <a:pt x="21595" y="21022"/>
                  </a:lnTo>
                  <a:lnTo>
                    <a:pt x="21569" y="21048"/>
                  </a:lnTo>
                  <a:lnTo>
                    <a:pt x="21569" y="21082"/>
                  </a:lnTo>
                  <a:lnTo>
                    <a:pt x="21569" y="21099"/>
                  </a:lnTo>
                  <a:lnTo>
                    <a:pt x="21544" y="21167"/>
                  </a:lnTo>
                  <a:lnTo>
                    <a:pt x="21535" y="21201"/>
                  </a:lnTo>
                  <a:lnTo>
                    <a:pt x="21484" y="21441"/>
                  </a:lnTo>
                  <a:lnTo>
                    <a:pt x="21458" y="21500"/>
                  </a:lnTo>
                  <a:lnTo>
                    <a:pt x="21433" y="21552"/>
                  </a:lnTo>
                  <a:lnTo>
                    <a:pt x="21433" y="21594"/>
                  </a:lnTo>
                  <a:lnTo>
                    <a:pt x="21458" y="21663"/>
                  </a:lnTo>
                  <a:lnTo>
                    <a:pt x="21441" y="21774"/>
                  </a:lnTo>
                  <a:lnTo>
                    <a:pt x="21407" y="21885"/>
                  </a:lnTo>
                  <a:lnTo>
                    <a:pt x="21364" y="21945"/>
                  </a:lnTo>
                  <a:lnTo>
                    <a:pt x="21364" y="21962"/>
                  </a:lnTo>
                  <a:lnTo>
                    <a:pt x="21407" y="21979"/>
                  </a:lnTo>
                  <a:lnTo>
                    <a:pt x="21416" y="22013"/>
                  </a:lnTo>
                  <a:lnTo>
                    <a:pt x="21390" y="22099"/>
                  </a:lnTo>
                  <a:lnTo>
                    <a:pt x="21390" y="22116"/>
                  </a:lnTo>
                  <a:lnTo>
                    <a:pt x="21398" y="22141"/>
                  </a:lnTo>
                  <a:lnTo>
                    <a:pt x="21398" y="22176"/>
                  </a:lnTo>
                  <a:lnTo>
                    <a:pt x="21356" y="22244"/>
                  </a:lnTo>
                  <a:lnTo>
                    <a:pt x="21364" y="22244"/>
                  </a:lnTo>
                  <a:lnTo>
                    <a:pt x="21364" y="22261"/>
                  </a:lnTo>
                  <a:lnTo>
                    <a:pt x="21330" y="22338"/>
                  </a:lnTo>
                  <a:lnTo>
                    <a:pt x="21296" y="22423"/>
                  </a:lnTo>
                  <a:lnTo>
                    <a:pt x="21287" y="22517"/>
                  </a:lnTo>
                  <a:lnTo>
                    <a:pt x="21322" y="22970"/>
                  </a:lnTo>
                  <a:lnTo>
                    <a:pt x="21296" y="23030"/>
                  </a:lnTo>
                  <a:lnTo>
                    <a:pt x="21270" y="23047"/>
                  </a:lnTo>
                  <a:lnTo>
                    <a:pt x="21245" y="23081"/>
                  </a:lnTo>
                  <a:lnTo>
                    <a:pt x="21228" y="23133"/>
                  </a:lnTo>
                  <a:lnTo>
                    <a:pt x="21210" y="23210"/>
                  </a:lnTo>
                  <a:lnTo>
                    <a:pt x="21168" y="23278"/>
                  </a:lnTo>
                  <a:lnTo>
                    <a:pt x="21142" y="23406"/>
                  </a:lnTo>
                  <a:lnTo>
                    <a:pt x="21108" y="23509"/>
                  </a:lnTo>
                  <a:lnTo>
                    <a:pt x="21057" y="23594"/>
                  </a:lnTo>
                  <a:lnTo>
                    <a:pt x="21005" y="23645"/>
                  </a:lnTo>
                  <a:lnTo>
                    <a:pt x="21022" y="23662"/>
                  </a:lnTo>
                  <a:lnTo>
                    <a:pt x="21031" y="23654"/>
                  </a:lnTo>
                  <a:lnTo>
                    <a:pt x="21040" y="23645"/>
                  </a:lnTo>
                  <a:lnTo>
                    <a:pt x="21040" y="23671"/>
                  </a:lnTo>
                  <a:lnTo>
                    <a:pt x="21040" y="23680"/>
                  </a:lnTo>
                  <a:lnTo>
                    <a:pt x="21031" y="23671"/>
                  </a:lnTo>
                  <a:lnTo>
                    <a:pt x="21014" y="23662"/>
                  </a:lnTo>
                  <a:lnTo>
                    <a:pt x="21005" y="23662"/>
                  </a:lnTo>
                  <a:lnTo>
                    <a:pt x="20980" y="23782"/>
                  </a:lnTo>
                  <a:lnTo>
                    <a:pt x="20988" y="23808"/>
                  </a:lnTo>
                  <a:lnTo>
                    <a:pt x="20988" y="23825"/>
                  </a:lnTo>
                  <a:lnTo>
                    <a:pt x="20963" y="23833"/>
                  </a:lnTo>
                  <a:lnTo>
                    <a:pt x="20946" y="23850"/>
                  </a:lnTo>
                  <a:lnTo>
                    <a:pt x="20946" y="23868"/>
                  </a:lnTo>
                  <a:lnTo>
                    <a:pt x="20963" y="23885"/>
                  </a:lnTo>
                  <a:lnTo>
                    <a:pt x="20963" y="23902"/>
                  </a:lnTo>
                  <a:lnTo>
                    <a:pt x="20971" y="23902"/>
                  </a:lnTo>
                  <a:lnTo>
                    <a:pt x="20963" y="23936"/>
                  </a:lnTo>
                  <a:lnTo>
                    <a:pt x="20928" y="23936"/>
                  </a:lnTo>
                  <a:lnTo>
                    <a:pt x="20911" y="23919"/>
                  </a:lnTo>
                  <a:lnTo>
                    <a:pt x="20928" y="23919"/>
                  </a:lnTo>
                  <a:lnTo>
                    <a:pt x="20928" y="23902"/>
                  </a:lnTo>
                  <a:lnTo>
                    <a:pt x="20903" y="23910"/>
                  </a:lnTo>
                  <a:lnTo>
                    <a:pt x="20894" y="23919"/>
                  </a:lnTo>
                  <a:lnTo>
                    <a:pt x="20886" y="23927"/>
                  </a:lnTo>
                  <a:lnTo>
                    <a:pt x="20877" y="23944"/>
                  </a:lnTo>
                  <a:lnTo>
                    <a:pt x="20894" y="23962"/>
                  </a:lnTo>
                  <a:lnTo>
                    <a:pt x="20877" y="23970"/>
                  </a:lnTo>
                  <a:lnTo>
                    <a:pt x="20860" y="23987"/>
                  </a:lnTo>
                  <a:lnTo>
                    <a:pt x="20843" y="23996"/>
                  </a:lnTo>
                  <a:lnTo>
                    <a:pt x="20843" y="24013"/>
                  </a:lnTo>
                  <a:lnTo>
                    <a:pt x="20817" y="24021"/>
                  </a:lnTo>
                  <a:lnTo>
                    <a:pt x="20800" y="24038"/>
                  </a:lnTo>
                  <a:lnTo>
                    <a:pt x="20766" y="24090"/>
                  </a:lnTo>
                  <a:lnTo>
                    <a:pt x="20775" y="24107"/>
                  </a:lnTo>
                  <a:lnTo>
                    <a:pt x="20766" y="24141"/>
                  </a:lnTo>
                  <a:lnTo>
                    <a:pt x="20826" y="24115"/>
                  </a:lnTo>
                  <a:lnTo>
                    <a:pt x="20843" y="24132"/>
                  </a:lnTo>
                  <a:lnTo>
                    <a:pt x="20843" y="24201"/>
                  </a:lnTo>
                  <a:lnTo>
                    <a:pt x="20852" y="24235"/>
                  </a:lnTo>
                  <a:lnTo>
                    <a:pt x="20860" y="24278"/>
                  </a:lnTo>
                  <a:lnTo>
                    <a:pt x="20877" y="24295"/>
                  </a:lnTo>
                  <a:lnTo>
                    <a:pt x="20869" y="24295"/>
                  </a:lnTo>
                  <a:lnTo>
                    <a:pt x="20860" y="24303"/>
                  </a:lnTo>
                  <a:lnTo>
                    <a:pt x="20860" y="24312"/>
                  </a:lnTo>
                  <a:lnTo>
                    <a:pt x="20911" y="24303"/>
                  </a:lnTo>
                  <a:lnTo>
                    <a:pt x="20928" y="24278"/>
                  </a:lnTo>
                  <a:lnTo>
                    <a:pt x="20928" y="24244"/>
                  </a:lnTo>
                  <a:lnTo>
                    <a:pt x="20946" y="24201"/>
                  </a:lnTo>
                  <a:lnTo>
                    <a:pt x="20963" y="24218"/>
                  </a:lnTo>
                  <a:lnTo>
                    <a:pt x="20963" y="24209"/>
                  </a:lnTo>
                  <a:lnTo>
                    <a:pt x="20971" y="24209"/>
                  </a:lnTo>
                  <a:lnTo>
                    <a:pt x="20980" y="24201"/>
                  </a:lnTo>
                  <a:lnTo>
                    <a:pt x="20988" y="24201"/>
                  </a:lnTo>
                  <a:lnTo>
                    <a:pt x="20988" y="24184"/>
                  </a:lnTo>
                  <a:lnTo>
                    <a:pt x="20946" y="24141"/>
                  </a:lnTo>
                  <a:lnTo>
                    <a:pt x="20946" y="24124"/>
                  </a:lnTo>
                  <a:lnTo>
                    <a:pt x="20954" y="24115"/>
                  </a:lnTo>
                  <a:lnTo>
                    <a:pt x="20988" y="24098"/>
                  </a:lnTo>
                  <a:lnTo>
                    <a:pt x="21005" y="24090"/>
                  </a:lnTo>
                  <a:lnTo>
                    <a:pt x="21014" y="24064"/>
                  </a:lnTo>
                  <a:lnTo>
                    <a:pt x="21014" y="24038"/>
                  </a:lnTo>
                  <a:lnTo>
                    <a:pt x="21022" y="24030"/>
                  </a:lnTo>
                  <a:lnTo>
                    <a:pt x="21057" y="24056"/>
                  </a:lnTo>
                  <a:lnTo>
                    <a:pt x="21065" y="24038"/>
                  </a:lnTo>
                  <a:lnTo>
                    <a:pt x="21074" y="24030"/>
                  </a:lnTo>
                  <a:lnTo>
                    <a:pt x="21082" y="24021"/>
                  </a:lnTo>
                  <a:lnTo>
                    <a:pt x="21091" y="24013"/>
                  </a:lnTo>
                  <a:lnTo>
                    <a:pt x="21108" y="24047"/>
                  </a:lnTo>
                  <a:lnTo>
                    <a:pt x="21116" y="24064"/>
                  </a:lnTo>
                  <a:lnTo>
                    <a:pt x="21125" y="24081"/>
                  </a:lnTo>
                  <a:lnTo>
                    <a:pt x="21134" y="24090"/>
                  </a:lnTo>
                  <a:lnTo>
                    <a:pt x="21159" y="24107"/>
                  </a:lnTo>
                  <a:lnTo>
                    <a:pt x="21168" y="24090"/>
                  </a:lnTo>
                  <a:lnTo>
                    <a:pt x="21185" y="24090"/>
                  </a:lnTo>
                  <a:lnTo>
                    <a:pt x="21193" y="24107"/>
                  </a:lnTo>
                  <a:lnTo>
                    <a:pt x="21202" y="24124"/>
                  </a:lnTo>
                  <a:lnTo>
                    <a:pt x="21228" y="24124"/>
                  </a:lnTo>
                  <a:lnTo>
                    <a:pt x="21228" y="24107"/>
                  </a:lnTo>
                  <a:lnTo>
                    <a:pt x="21236" y="24107"/>
                  </a:lnTo>
                  <a:lnTo>
                    <a:pt x="21236" y="24115"/>
                  </a:lnTo>
                  <a:lnTo>
                    <a:pt x="21236" y="24132"/>
                  </a:lnTo>
                  <a:lnTo>
                    <a:pt x="21236" y="24141"/>
                  </a:lnTo>
                  <a:lnTo>
                    <a:pt x="21253" y="24141"/>
                  </a:lnTo>
                  <a:lnTo>
                    <a:pt x="21253" y="24132"/>
                  </a:lnTo>
                  <a:lnTo>
                    <a:pt x="21270" y="24141"/>
                  </a:lnTo>
                  <a:lnTo>
                    <a:pt x="21279" y="24107"/>
                  </a:lnTo>
                  <a:lnTo>
                    <a:pt x="21296" y="24090"/>
                  </a:lnTo>
                  <a:lnTo>
                    <a:pt x="21356" y="24090"/>
                  </a:lnTo>
                  <a:lnTo>
                    <a:pt x="21356" y="24107"/>
                  </a:lnTo>
                  <a:lnTo>
                    <a:pt x="21356" y="24115"/>
                  </a:lnTo>
                  <a:lnTo>
                    <a:pt x="21356" y="24124"/>
                  </a:lnTo>
                  <a:lnTo>
                    <a:pt x="21330" y="24132"/>
                  </a:lnTo>
                  <a:lnTo>
                    <a:pt x="21313" y="24150"/>
                  </a:lnTo>
                  <a:lnTo>
                    <a:pt x="21296" y="24167"/>
                  </a:lnTo>
                  <a:lnTo>
                    <a:pt x="21287" y="24184"/>
                  </a:lnTo>
                  <a:lnTo>
                    <a:pt x="21304" y="24184"/>
                  </a:lnTo>
                  <a:lnTo>
                    <a:pt x="21313" y="24192"/>
                  </a:lnTo>
                  <a:lnTo>
                    <a:pt x="21322" y="24201"/>
                  </a:lnTo>
                  <a:lnTo>
                    <a:pt x="21339" y="24150"/>
                  </a:lnTo>
                  <a:lnTo>
                    <a:pt x="21364" y="24132"/>
                  </a:lnTo>
                  <a:lnTo>
                    <a:pt x="21390" y="24124"/>
                  </a:lnTo>
                  <a:lnTo>
                    <a:pt x="21390" y="24107"/>
                  </a:lnTo>
                  <a:lnTo>
                    <a:pt x="21364" y="24107"/>
                  </a:lnTo>
                  <a:lnTo>
                    <a:pt x="21364" y="24090"/>
                  </a:lnTo>
                  <a:lnTo>
                    <a:pt x="21398" y="24081"/>
                  </a:lnTo>
                  <a:lnTo>
                    <a:pt x="21424" y="24073"/>
                  </a:lnTo>
                  <a:lnTo>
                    <a:pt x="21441" y="24081"/>
                  </a:lnTo>
                  <a:lnTo>
                    <a:pt x="21467" y="24090"/>
                  </a:lnTo>
                  <a:lnTo>
                    <a:pt x="21441" y="24098"/>
                  </a:lnTo>
                  <a:lnTo>
                    <a:pt x="21424" y="24107"/>
                  </a:lnTo>
                  <a:lnTo>
                    <a:pt x="21407" y="24124"/>
                  </a:lnTo>
                  <a:lnTo>
                    <a:pt x="21416" y="24141"/>
                  </a:lnTo>
                  <a:lnTo>
                    <a:pt x="21416" y="24167"/>
                  </a:lnTo>
                  <a:lnTo>
                    <a:pt x="21398" y="24167"/>
                  </a:lnTo>
                  <a:lnTo>
                    <a:pt x="21398" y="24184"/>
                  </a:lnTo>
                  <a:lnTo>
                    <a:pt x="21416" y="24184"/>
                  </a:lnTo>
                  <a:lnTo>
                    <a:pt x="21416" y="24201"/>
                  </a:lnTo>
                  <a:lnTo>
                    <a:pt x="21450" y="24167"/>
                  </a:lnTo>
                  <a:lnTo>
                    <a:pt x="21501" y="24167"/>
                  </a:lnTo>
                  <a:lnTo>
                    <a:pt x="21552" y="24175"/>
                  </a:lnTo>
                  <a:lnTo>
                    <a:pt x="21578" y="24167"/>
                  </a:lnTo>
                  <a:lnTo>
                    <a:pt x="21595" y="24167"/>
                  </a:lnTo>
                  <a:lnTo>
                    <a:pt x="21595" y="24184"/>
                  </a:lnTo>
                  <a:lnTo>
                    <a:pt x="21612" y="24184"/>
                  </a:lnTo>
                  <a:lnTo>
                    <a:pt x="21621" y="24158"/>
                  </a:lnTo>
                  <a:lnTo>
                    <a:pt x="21638" y="24150"/>
                  </a:lnTo>
                  <a:lnTo>
                    <a:pt x="21655" y="24132"/>
                  </a:lnTo>
                  <a:lnTo>
                    <a:pt x="21732" y="24115"/>
                  </a:lnTo>
                  <a:lnTo>
                    <a:pt x="21757" y="24098"/>
                  </a:lnTo>
                  <a:lnTo>
                    <a:pt x="21783" y="24081"/>
                  </a:lnTo>
                  <a:lnTo>
                    <a:pt x="21809" y="24098"/>
                  </a:lnTo>
                  <a:lnTo>
                    <a:pt x="21834" y="24115"/>
                  </a:lnTo>
                  <a:lnTo>
                    <a:pt x="21860" y="24124"/>
                  </a:lnTo>
                  <a:lnTo>
                    <a:pt x="21851" y="24115"/>
                  </a:lnTo>
                  <a:lnTo>
                    <a:pt x="21843" y="24098"/>
                  </a:lnTo>
                  <a:lnTo>
                    <a:pt x="21834" y="24090"/>
                  </a:lnTo>
                  <a:lnTo>
                    <a:pt x="21886" y="24090"/>
                  </a:lnTo>
                  <a:lnTo>
                    <a:pt x="21911" y="24073"/>
                  </a:lnTo>
                  <a:lnTo>
                    <a:pt x="22022" y="24150"/>
                  </a:lnTo>
                  <a:lnTo>
                    <a:pt x="22056" y="24184"/>
                  </a:lnTo>
                  <a:lnTo>
                    <a:pt x="22133" y="24184"/>
                  </a:lnTo>
                  <a:lnTo>
                    <a:pt x="22150" y="24201"/>
                  </a:lnTo>
                  <a:lnTo>
                    <a:pt x="22168" y="24218"/>
                  </a:lnTo>
                  <a:lnTo>
                    <a:pt x="22176" y="24235"/>
                  </a:lnTo>
                  <a:lnTo>
                    <a:pt x="22193" y="24235"/>
                  </a:lnTo>
                  <a:lnTo>
                    <a:pt x="22193" y="24218"/>
                  </a:lnTo>
                  <a:lnTo>
                    <a:pt x="22210" y="24218"/>
                  </a:lnTo>
                  <a:lnTo>
                    <a:pt x="22227" y="24226"/>
                  </a:lnTo>
                  <a:lnTo>
                    <a:pt x="22296" y="24244"/>
                  </a:lnTo>
                  <a:lnTo>
                    <a:pt x="22304" y="24244"/>
                  </a:lnTo>
                  <a:lnTo>
                    <a:pt x="22330" y="24286"/>
                  </a:lnTo>
                  <a:lnTo>
                    <a:pt x="22330" y="24303"/>
                  </a:lnTo>
                  <a:lnTo>
                    <a:pt x="22304" y="24295"/>
                  </a:lnTo>
                  <a:lnTo>
                    <a:pt x="22270" y="24320"/>
                  </a:lnTo>
                  <a:lnTo>
                    <a:pt x="22210" y="24338"/>
                  </a:lnTo>
                  <a:lnTo>
                    <a:pt x="22185" y="24372"/>
                  </a:lnTo>
                  <a:lnTo>
                    <a:pt x="22210" y="24406"/>
                  </a:lnTo>
                  <a:lnTo>
                    <a:pt x="22227" y="24406"/>
                  </a:lnTo>
                  <a:lnTo>
                    <a:pt x="22227" y="24389"/>
                  </a:lnTo>
                  <a:lnTo>
                    <a:pt x="22338" y="24474"/>
                  </a:lnTo>
                  <a:lnTo>
                    <a:pt x="22381" y="24500"/>
                  </a:lnTo>
                  <a:lnTo>
                    <a:pt x="22398" y="24526"/>
                  </a:lnTo>
                  <a:lnTo>
                    <a:pt x="22441" y="24594"/>
                  </a:lnTo>
                  <a:lnTo>
                    <a:pt x="22561" y="24731"/>
                  </a:lnTo>
                  <a:lnTo>
                    <a:pt x="22586" y="24765"/>
                  </a:lnTo>
                  <a:lnTo>
                    <a:pt x="22595" y="24842"/>
                  </a:lnTo>
                  <a:lnTo>
                    <a:pt x="22620" y="24893"/>
                  </a:lnTo>
                  <a:lnTo>
                    <a:pt x="22629" y="24927"/>
                  </a:lnTo>
                  <a:lnTo>
                    <a:pt x="22646" y="24953"/>
                  </a:lnTo>
                  <a:lnTo>
                    <a:pt x="22663" y="24961"/>
                  </a:lnTo>
                  <a:lnTo>
                    <a:pt x="22714" y="24978"/>
                  </a:lnTo>
                  <a:lnTo>
                    <a:pt x="22732" y="24996"/>
                  </a:lnTo>
                  <a:lnTo>
                    <a:pt x="22783" y="25064"/>
                  </a:lnTo>
                  <a:lnTo>
                    <a:pt x="22843" y="25235"/>
                  </a:lnTo>
                  <a:lnTo>
                    <a:pt x="22894" y="25303"/>
                  </a:lnTo>
                  <a:lnTo>
                    <a:pt x="22971" y="25389"/>
                  </a:lnTo>
                  <a:lnTo>
                    <a:pt x="22988" y="25423"/>
                  </a:lnTo>
                  <a:lnTo>
                    <a:pt x="23005" y="25474"/>
                  </a:lnTo>
                  <a:lnTo>
                    <a:pt x="23005" y="25568"/>
                  </a:lnTo>
                  <a:lnTo>
                    <a:pt x="23014" y="25628"/>
                  </a:lnTo>
                  <a:lnTo>
                    <a:pt x="23039" y="25696"/>
                  </a:lnTo>
                  <a:lnTo>
                    <a:pt x="23133" y="25859"/>
                  </a:lnTo>
                  <a:lnTo>
                    <a:pt x="23202" y="25936"/>
                  </a:lnTo>
                  <a:lnTo>
                    <a:pt x="23270" y="26038"/>
                  </a:lnTo>
                  <a:lnTo>
                    <a:pt x="23321" y="26115"/>
                  </a:lnTo>
                  <a:lnTo>
                    <a:pt x="23355" y="26141"/>
                  </a:lnTo>
                  <a:lnTo>
                    <a:pt x="23466" y="26218"/>
                  </a:lnTo>
                  <a:lnTo>
                    <a:pt x="23672" y="26457"/>
                  </a:lnTo>
                  <a:lnTo>
                    <a:pt x="23731" y="26542"/>
                  </a:lnTo>
                  <a:lnTo>
                    <a:pt x="23740" y="26576"/>
                  </a:lnTo>
                  <a:lnTo>
                    <a:pt x="23731" y="26594"/>
                  </a:lnTo>
                  <a:lnTo>
                    <a:pt x="23714" y="26636"/>
                  </a:lnTo>
                  <a:lnTo>
                    <a:pt x="23706" y="26653"/>
                  </a:lnTo>
                  <a:lnTo>
                    <a:pt x="23706" y="26688"/>
                  </a:lnTo>
                  <a:lnTo>
                    <a:pt x="23714" y="26705"/>
                  </a:lnTo>
                  <a:lnTo>
                    <a:pt x="23783" y="26841"/>
                  </a:lnTo>
                  <a:lnTo>
                    <a:pt x="23979" y="27089"/>
                  </a:lnTo>
                  <a:lnTo>
                    <a:pt x="24133" y="27226"/>
                  </a:lnTo>
                  <a:lnTo>
                    <a:pt x="24193" y="27320"/>
                  </a:lnTo>
                  <a:lnTo>
                    <a:pt x="24218" y="27345"/>
                  </a:lnTo>
                  <a:lnTo>
                    <a:pt x="24270" y="27337"/>
                  </a:lnTo>
                  <a:lnTo>
                    <a:pt x="24312" y="27499"/>
                  </a:lnTo>
                  <a:lnTo>
                    <a:pt x="24389" y="27627"/>
                  </a:lnTo>
                  <a:lnTo>
                    <a:pt x="24424" y="27747"/>
                  </a:lnTo>
                  <a:lnTo>
                    <a:pt x="24483" y="27815"/>
                  </a:lnTo>
                  <a:lnTo>
                    <a:pt x="24629" y="27944"/>
                  </a:lnTo>
                  <a:lnTo>
                    <a:pt x="24740" y="28089"/>
                  </a:lnTo>
                  <a:lnTo>
                    <a:pt x="24928" y="28431"/>
                  </a:lnTo>
                  <a:lnTo>
                    <a:pt x="25107" y="28867"/>
                  </a:lnTo>
                  <a:lnTo>
                    <a:pt x="25210" y="29003"/>
                  </a:lnTo>
                  <a:lnTo>
                    <a:pt x="25270" y="29097"/>
                  </a:lnTo>
                  <a:lnTo>
                    <a:pt x="25423" y="29456"/>
                  </a:lnTo>
                  <a:lnTo>
                    <a:pt x="25475" y="29533"/>
                  </a:lnTo>
                  <a:lnTo>
                    <a:pt x="25560" y="29567"/>
                  </a:lnTo>
                  <a:lnTo>
                    <a:pt x="25646" y="29576"/>
                  </a:lnTo>
                  <a:lnTo>
                    <a:pt x="25722" y="29593"/>
                  </a:lnTo>
                  <a:lnTo>
                    <a:pt x="25799" y="29636"/>
                  </a:lnTo>
                  <a:lnTo>
                    <a:pt x="25859" y="29695"/>
                  </a:lnTo>
                  <a:lnTo>
                    <a:pt x="25885" y="29755"/>
                  </a:lnTo>
                  <a:lnTo>
                    <a:pt x="25893" y="29832"/>
                  </a:lnTo>
                  <a:lnTo>
                    <a:pt x="25885" y="29901"/>
                  </a:lnTo>
                  <a:lnTo>
                    <a:pt x="25851" y="29960"/>
                  </a:lnTo>
                  <a:lnTo>
                    <a:pt x="25799" y="30020"/>
                  </a:lnTo>
                  <a:lnTo>
                    <a:pt x="25782" y="30071"/>
                  </a:lnTo>
                  <a:lnTo>
                    <a:pt x="25782" y="30140"/>
                  </a:lnTo>
                  <a:lnTo>
                    <a:pt x="25808" y="30208"/>
                  </a:lnTo>
                  <a:lnTo>
                    <a:pt x="25825" y="30217"/>
                  </a:lnTo>
                  <a:lnTo>
                    <a:pt x="25851" y="30225"/>
                  </a:lnTo>
                  <a:lnTo>
                    <a:pt x="25859" y="30242"/>
                  </a:lnTo>
                  <a:lnTo>
                    <a:pt x="25859" y="30294"/>
                  </a:lnTo>
                  <a:lnTo>
                    <a:pt x="25859" y="30311"/>
                  </a:lnTo>
                  <a:lnTo>
                    <a:pt x="25876" y="30336"/>
                  </a:lnTo>
                  <a:lnTo>
                    <a:pt x="25928" y="30405"/>
                  </a:lnTo>
                  <a:lnTo>
                    <a:pt x="25953" y="30422"/>
                  </a:lnTo>
                  <a:lnTo>
                    <a:pt x="25987" y="30430"/>
                  </a:lnTo>
                  <a:lnTo>
                    <a:pt x="26064" y="30490"/>
                  </a:lnTo>
                  <a:lnTo>
                    <a:pt x="26090" y="30499"/>
                  </a:lnTo>
                  <a:lnTo>
                    <a:pt x="26116" y="30482"/>
                  </a:lnTo>
                  <a:lnTo>
                    <a:pt x="26107" y="30456"/>
                  </a:lnTo>
                  <a:lnTo>
                    <a:pt x="26090" y="30422"/>
                  </a:lnTo>
                  <a:lnTo>
                    <a:pt x="26098" y="30396"/>
                  </a:lnTo>
                  <a:lnTo>
                    <a:pt x="26150" y="30396"/>
                  </a:lnTo>
                  <a:lnTo>
                    <a:pt x="26210" y="30473"/>
                  </a:lnTo>
                  <a:lnTo>
                    <a:pt x="26304" y="30618"/>
                  </a:lnTo>
                  <a:lnTo>
                    <a:pt x="26338" y="30644"/>
                  </a:lnTo>
                  <a:lnTo>
                    <a:pt x="26406" y="30670"/>
                  </a:lnTo>
                  <a:lnTo>
                    <a:pt x="26440" y="30695"/>
                  </a:lnTo>
                  <a:lnTo>
                    <a:pt x="26457" y="30721"/>
                  </a:lnTo>
                  <a:lnTo>
                    <a:pt x="26492" y="30798"/>
                  </a:lnTo>
                  <a:lnTo>
                    <a:pt x="26509" y="30832"/>
                  </a:lnTo>
                  <a:lnTo>
                    <a:pt x="26517" y="30849"/>
                  </a:lnTo>
                  <a:lnTo>
                    <a:pt x="26517" y="30875"/>
                  </a:lnTo>
                  <a:lnTo>
                    <a:pt x="26517" y="30892"/>
                  </a:lnTo>
                  <a:lnTo>
                    <a:pt x="26534" y="30909"/>
                  </a:lnTo>
                  <a:lnTo>
                    <a:pt x="26560" y="30926"/>
                  </a:lnTo>
                  <a:lnTo>
                    <a:pt x="26577" y="30952"/>
                  </a:lnTo>
                  <a:lnTo>
                    <a:pt x="26611" y="31063"/>
                  </a:lnTo>
                  <a:lnTo>
                    <a:pt x="26637" y="31097"/>
                  </a:lnTo>
                  <a:lnTo>
                    <a:pt x="26739" y="31199"/>
                  </a:lnTo>
                  <a:lnTo>
                    <a:pt x="26774" y="31259"/>
                  </a:lnTo>
                  <a:lnTo>
                    <a:pt x="26731" y="31293"/>
                  </a:lnTo>
                  <a:lnTo>
                    <a:pt x="26748" y="31319"/>
                  </a:lnTo>
                  <a:lnTo>
                    <a:pt x="26782" y="31362"/>
                  </a:lnTo>
                  <a:lnTo>
                    <a:pt x="26799" y="31379"/>
                  </a:lnTo>
                  <a:lnTo>
                    <a:pt x="26799" y="31405"/>
                  </a:lnTo>
                  <a:lnTo>
                    <a:pt x="26808" y="31464"/>
                  </a:lnTo>
                  <a:lnTo>
                    <a:pt x="26816" y="31490"/>
                  </a:lnTo>
                  <a:lnTo>
                    <a:pt x="26842" y="31550"/>
                  </a:lnTo>
                  <a:lnTo>
                    <a:pt x="26885" y="31610"/>
                  </a:lnTo>
                  <a:lnTo>
                    <a:pt x="26927" y="31661"/>
                  </a:lnTo>
                  <a:lnTo>
                    <a:pt x="26979" y="31704"/>
                  </a:lnTo>
                  <a:lnTo>
                    <a:pt x="26996" y="31721"/>
                  </a:lnTo>
                  <a:lnTo>
                    <a:pt x="27021" y="31772"/>
                  </a:lnTo>
                  <a:lnTo>
                    <a:pt x="27047" y="31789"/>
                  </a:lnTo>
                  <a:lnTo>
                    <a:pt x="27073" y="31806"/>
                  </a:lnTo>
                  <a:lnTo>
                    <a:pt x="27098" y="31832"/>
                  </a:lnTo>
                  <a:lnTo>
                    <a:pt x="27141" y="31892"/>
                  </a:lnTo>
                  <a:lnTo>
                    <a:pt x="27167" y="31934"/>
                  </a:lnTo>
                  <a:lnTo>
                    <a:pt x="27192" y="31986"/>
                  </a:lnTo>
                  <a:lnTo>
                    <a:pt x="27201" y="32045"/>
                  </a:lnTo>
                  <a:lnTo>
                    <a:pt x="27209" y="32105"/>
                  </a:lnTo>
                  <a:lnTo>
                    <a:pt x="27192" y="32259"/>
                  </a:lnTo>
                  <a:lnTo>
                    <a:pt x="27209" y="32327"/>
                  </a:lnTo>
                  <a:lnTo>
                    <a:pt x="27252" y="32439"/>
                  </a:lnTo>
                  <a:lnTo>
                    <a:pt x="27261" y="32498"/>
                  </a:lnTo>
                  <a:lnTo>
                    <a:pt x="27209" y="32609"/>
                  </a:lnTo>
                  <a:lnTo>
                    <a:pt x="27209" y="32738"/>
                  </a:lnTo>
                  <a:lnTo>
                    <a:pt x="27175" y="32780"/>
                  </a:lnTo>
                  <a:lnTo>
                    <a:pt x="27115" y="32806"/>
                  </a:lnTo>
                  <a:lnTo>
                    <a:pt x="27064" y="32806"/>
                  </a:lnTo>
                  <a:lnTo>
                    <a:pt x="27004" y="32797"/>
                  </a:lnTo>
                  <a:lnTo>
                    <a:pt x="26944" y="32789"/>
                  </a:lnTo>
                  <a:lnTo>
                    <a:pt x="26944" y="32789"/>
                  </a:lnTo>
                  <a:lnTo>
                    <a:pt x="26987" y="32883"/>
                  </a:lnTo>
                  <a:lnTo>
                    <a:pt x="27021" y="32926"/>
                  </a:lnTo>
                  <a:lnTo>
                    <a:pt x="27064" y="32951"/>
                  </a:lnTo>
                  <a:lnTo>
                    <a:pt x="27090" y="32951"/>
                  </a:lnTo>
                  <a:lnTo>
                    <a:pt x="27115" y="32917"/>
                  </a:lnTo>
                  <a:lnTo>
                    <a:pt x="27132" y="32926"/>
                  </a:lnTo>
                  <a:lnTo>
                    <a:pt x="27141" y="32943"/>
                  </a:lnTo>
                  <a:lnTo>
                    <a:pt x="27141" y="32968"/>
                  </a:lnTo>
                  <a:lnTo>
                    <a:pt x="27141" y="33003"/>
                  </a:lnTo>
                  <a:lnTo>
                    <a:pt x="27132" y="33020"/>
                  </a:lnTo>
                  <a:lnTo>
                    <a:pt x="27141" y="33088"/>
                  </a:lnTo>
                  <a:lnTo>
                    <a:pt x="27209" y="33182"/>
                  </a:lnTo>
                  <a:lnTo>
                    <a:pt x="27355" y="33336"/>
                  </a:lnTo>
                  <a:lnTo>
                    <a:pt x="27739" y="33960"/>
                  </a:lnTo>
                  <a:lnTo>
                    <a:pt x="27722" y="33960"/>
                  </a:lnTo>
                  <a:lnTo>
                    <a:pt x="27696" y="33951"/>
                  </a:lnTo>
                  <a:lnTo>
                    <a:pt x="27688" y="33943"/>
                  </a:lnTo>
                  <a:lnTo>
                    <a:pt x="27662" y="34002"/>
                  </a:lnTo>
                  <a:lnTo>
                    <a:pt x="27671" y="34019"/>
                  </a:lnTo>
                  <a:lnTo>
                    <a:pt x="27688" y="34037"/>
                  </a:lnTo>
                  <a:lnTo>
                    <a:pt x="27722" y="34071"/>
                  </a:lnTo>
                  <a:lnTo>
                    <a:pt x="27790" y="34190"/>
                  </a:lnTo>
                  <a:lnTo>
                    <a:pt x="27816" y="34233"/>
                  </a:lnTo>
                  <a:lnTo>
                    <a:pt x="27859" y="34267"/>
                  </a:lnTo>
                  <a:lnTo>
                    <a:pt x="27884" y="34293"/>
                  </a:lnTo>
                  <a:lnTo>
                    <a:pt x="27919" y="34310"/>
                  </a:lnTo>
                  <a:lnTo>
                    <a:pt x="28064" y="34353"/>
                  </a:lnTo>
                  <a:lnTo>
                    <a:pt x="28107" y="34353"/>
                  </a:lnTo>
                  <a:lnTo>
                    <a:pt x="28090" y="34310"/>
                  </a:lnTo>
                  <a:lnTo>
                    <a:pt x="28090" y="34284"/>
                  </a:lnTo>
                  <a:lnTo>
                    <a:pt x="28132" y="34259"/>
                  </a:lnTo>
                  <a:lnTo>
                    <a:pt x="28175" y="34242"/>
                  </a:lnTo>
                  <a:lnTo>
                    <a:pt x="28209" y="34233"/>
                  </a:lnTo>
                  <a:lnTo>
                    <a:pt x="28243" y="34250"/>
                  </a:lnTo>
                  <a:lnTo>
                    <a:pt x="28312" y="34319"/>
                  </a:lnTo>
                  <a:lnTo>
                    <a:pt x="28354" y="34336"/>
                  </a:lnTo>
                  <a:lnTo>
                    <a:pt x="28389" y="34344"/>
                  </a:lnTo>
                  <a:lnTo>
                    <a:pt x="28414" y="34370"/>
                  </a:lnTo>
                  <a:lnTo>
                    <a:pt x="28431" y="34395"/>
                  </a:lnTo>
                  <a:lnTo>
                    <a:pt x="28525" y="34515"/>
                  </a:lnTo>
                  <a:lnTo>
                    <a:pt x="28559" y="34549"/>
                  </a:lnTo>
                  <a:lnTo>
                    <a:pt x="28645" y="34549"/>
                  </a:lnTo>
                  <a:lnTo>
                    <a:pt x="28696" y="34566"/>
                  </a:lnTo>
                  <a:lnTo>
                    <a:pt x="28730" y="34575"/>
                  </a:lnTo>
                  <a:lnTo>
                    <a:pt x="28739" y="34558"/>
                  </a:lnTo>
                  <a:lnTo>
                    <a:pt x="28730" y="34515"/>
                  </a:lnTo>
                  <a:lnTo>
                    <a:pt x="28722" y="34481"/>
                  </a:lnTo>
                  <a:lnTo>
                    <a:pt x="28747" y="34464"/>
                  </a:lnTo>
                  <a:lnTo>
                    <a:pt x="28765" y="34455"/>
                  </a:lnTo>
                  <a:lnTo>
                    <a:pt x="28782" y="34438"/>
                  </a:lnTo>
                  <a:lnTo>
                    <a:pt x="28807" y="34421"/>
                  </a:lnTo>
                  <a:lnTo>
                    <a:pt x="28824" y="34430"/>
                  </a:lnTo>
                  <a:lnTo>
                    <a:pt x="28833" y="34455"/>
                  </a:lnTo>
                  <a:lnTo>
                    <a:pt x="28824" y="34489"/>
                  </a:lnTo>
                  <a:lnTo>
                    <a:pt x="28799" y="34515"/>
                  </a:lnTo>
                  <a:lnTo>
                    <a:pt x="28790" y="34549"/>
                  </a:lnTo>
                  <a:lnTo>
                    <a:pt x="28807" y="34541"/>
                  </a:lnTo>
                  <a:lnTo>
                    <a:pt x="28833" y="34532"/>
                  </a:lnTo>
                  <a:lnTo>
                    <a:pt x="28850" y="34541"/>
                  </a:lnTo>
                  <a:lnTo>
                    <a:pt x="28867" y="34549"/>
                  </a:lnTo>
                  <a:lnTo>
                    <a:pt x="28816" y="34583"/>
                  </a:lnTo>
                  <a:lnTo>
                    <a:pt x="28790" y="34592"/>
                  </a:lnTo>
                  <a:lnTo>
                    <a:pt x="28910" y="34669"/>
                  </a:lnTo>
                  <a:lnTo>
                    <a:pt x="29004" y="34780"/>
                  </a:lnTo>
                  <a:lnTo>
                    <a:pt x="29047" y="34814"/>
                  </a:lnTo>
                  <a:lnTo>
                    <a:pt x="29089" y="34823"/>
                  </a:lnTo>
                  <a:lnTo>
                    <a:pt x="29098" y="34823"/>
                  </a:lnTo>
                  <a:lnTo>
                    <a:pt x="29123" y="34797"/>
                  </a:lnTo>
                  <a:lnTo>
                    <a:pt x="29132" y="34789"/>
                  </a:lnTo>
                  <a:lnTo>
                    <a:pt x="29158" y="34797"/>
                  </a:lnTo>
                  <a:lnTo>
                    <a:pt x="29277" y="34908"/>
                  </a:lnTo>
                  <a:lnTo>
                    <a:pt x="29320" y="34925"/>
                  </a:lnTo>
                  <a:lnTo>
                    <a:pt x="29337" y="34942"/>
                  </a:lnTo>
                  <a:lnTo>
                    <a:pt x="29414" y="35036"/>
                  </a:lnTo>
                  <a:lnTo>
                    <a:pt x="29448" y="35071"/>
                  </a:lnTo>
                  <a:lnTo>
                    <a:pt x="29482" y="35096"/>
                  </a:lnTo>
                  <a:lnTo>
                    <a:pt x="29525" y="35122"/>
                  </a:lnTo>
                  <a:lnTo>
                    <a:pt x="29568" y="35130"/>
                  </a:lnTo>
                  <a:lnTo>
                    <a:pt x="29619" y="35147"/>
                  </a:lnTo>
                  <a:lnTo>
                    <a:pt x="29653" y="35199"/>
                  </a:lnTo>
                  <a:lnTo>
                    <a:pt x="29679" y="35250"/>
                  </a:lnTo>
                  <a:lnTo>
                    <a:pt x="29705" y="35293"/>
                  </a:lnTo>
                  <a:lnTo>
                    <a:pt x="29730" y="35301"/>
                  </a:lnTo>
                  <a:lnTo>
                    <a:pt x="29781" y="35310"/>
                  </a:lnTo>
                  <a:lnTo>
                    <a:pt x="29807" y="35327"/>
                  </a:lnTo>
                  <a:lnTo>
                    <a:pt x="29824" y="35353"/>
                  </a:lnTo>
                  <a:lnTo>
                    <a:pt x="29867" y="35421"/>
                  </a:lnTo>
                  <a:lnTo>
                    <a:pt x="29884" y="35429"/>
                  </a:lnTo>
                  <a:lnTo>
                    <a:pt x="29893" y="35447"/>
                  </a:lnTo>
                  <a:lnTo>
                    <a:pt x="29918" y="35506"/>
                  </a:lnTo>
                  <a:lnTo>
                    <a:pt x="29935" y="35523"/>
                  </a:lnTo>
                  <a:lnTo>
                    <a:pt x="29987" y="35523"/>
                  </a:lnTo>
                  <a:lnTo>
                    <a:pt x="30012" y="35532"/>
                  </a:lnTo>
                  <a:lnTo>
                    <a:pt x="30038" y="35541"/>
                  </a:lnTo>
                  <a:lnTo>
                    <a:pt x="30081" y="35583"/>
                  </a:lnTo>
                  <a:lnTo>
                    <a:pt x="30098" y="35652"/>
                  </a:lnTo>
                  <a:lnTo>
                    <a:pt x="30106" y="35711"/>
                  </a:lnTo>
                  <a:lnTo>
                    <a:pt x="30123" y="35771"/>
                  </a:lnTo>
                  <a:lnTo>
                    <a:pt x="30200" y="35917"/>
                  </a:lnTo>
                  <a:lnTo>
                    <a:pt x="30277" y="36156"/>
                  </a:lnTo>
                  <a:lnTo>
                    <a:pt x="30337" y="36267"/>
                  </a:lnTo>
                  <a:lnTo>
                    <a:pt x="30422" y="36275"/>
                  </a:lnTo>
                  <a:lnTo>
                    <a:pt x="30422" y="36250"/>
                  </a:lnTo>
                  <a:lnTo>
                    <a:pt x="30363" y="36233"/>
                  </a:lnTo>
                  <a:lnTo>
                    <a:pt x="30337" y="36207"/>
                  </a:lnTo>
                  <a:lnTo>
                    <a:pt x="30337" y="36164"/>
                  </a:lnTo>
                  <a:lnTo>
                    <a:pt x="30354" y="36164"/>
                  </a:lnTo>
                  <a:lnTo>
                    <a:pt x="30380" y="36181"/>
                  </a:lnTo>
                  <a:lnTo>
                    <a:pt x="30422" y="36173"/>
                  </a:lnTo>
                  <a:lnTo>
                    <a:pt x="30431" y="36190"/>
                  </a:lnTo>
                  <a:lnTo>
                    <a:pt x="30439" y="36233"/>
                  </a:lnTo>
                  <a:lnTo>
                    <a:pt x="30457" y="36267"/>
                  </a:lnTo>
                  <a:lnTo>
                    <a:pt x="30499" y="36310"/>
                  </a:lnTo>
                  <a:lnTo>
                    <a:pt x="30525" y="36352"/>
                  </a:lnTo>
                  <a:lnTo>
                    <a:pt x="30542" y="36412"/>
                  </a:lnTo>
                  <a:lnTo>
                    <a:pt x="30559" y="36481"/>
                  </a:lnTo>
                  <a:lnTo>
                    <a:pt x="30568" y="36540"/>
                  </a:lnTo>
                  <a:lnTo>
                    <a:pt x="30576" y="36532"/>
                  </a:lnTo>
                  <a:lnTo>
                    <a:pt x="30593" y="36515"/>
                  </a:lnTo>
                  <a:lnTo>
                    <a:pt x="30602" y="36506"/>
                  </a:lnTo>
                  <a:lnTo>
                    <a:pt x="30619" y="36575"/>
                  </a:lnTo>
                  <a:lnTo>
                    <a:pt x="30627" y="36651"/>
                  </a:lnTo>
                  <a:lnTo>
                    <a:pt x="30636" y="36728"/>
                  </a:lnTo>
                  <a:lnTo>
                    <a:pt x="30679" y="36754"/>
                  </a:lnTo>
                  <a:lnTo>
                    <a:pt x="30670" y="36780"/>
                  </a:lnTo>
                  <a:lnTo>
                    <a:pt x="30653" y="36814"/>
                  </a:lnTo>
                  <a:lnTo>
                    <a:pt x="30653" y="36848"/>
                  </a:lnTo>
                  <a:lnTo>
                    <a:pt x="30653" y="36865"/>
                  </a:lnTo>
                  <a:lnTo>
                    <a:pt x="30679" y="36899"/>
                  </a:lnTo>
                  <a:lnTo>
                    <a:pt x="30687" y="36916"/>
                  </a:lnTo>
                  <a:lnTo>
                    <a:pt x="30679" y="36959"/>
                  </a:lnTo>
                  <a:lnTo>
                    <a:pt x="30696" y="37019"/>
                  </a:lnTo>
                  <a:lnTo>
                    <a:pt x="30739" y="37062"/>
                  </a:lnTo>
                  <a:lnTo>
                    <a:pt x="30790" y="37096"/>
                  </a:lnTo>
                  <a:lnTo>
                    <a:pt x="30824" y="37087"/>
                  </a:lnTo>
                  <a:lnTo>
                    <a:pt x="30815" y="37113"/>
                  </a:lnTo>
                  <a:lnTo>
                    <a:pt x="30815" y="37139"/>
                  </a:lnTo>
                  <a:lnTo>
                    <a:pt x="30815" y="37156"/>
                  </a:lnTo>
                  <a:lnTo>
                    <a:pt x="30824" y="37181"/>
                  </a:lnTo>
                  <a:lnTo>
                    <a:pt x="30867" y="37147"/>
                  </a:lnTo>
                  <a:lnTo>
                    <a:pt x="30901" y="37181"/>
                  </a:lnTo>
                  <a:lnTo>
                    <a:pt x="30909" y="37241"/>
                  </a:lnTo>
                  <a:lnTo>
                    <a:pt x="30884" y="37267"/>
                  </a:lnTo>
                  <a:lnTo>
                    <a:pt x="30884" y="37284"/>
                  </a:lnTo>
                  <a:lnTo>
                    <a:pt x="30927" y="37386"/>
                  </a:lnTo>
                  <a:lnTo>
                    <a:pt x="30918" y="37421"/>
                  </a:lnTo>
                  <a:lnTo>
                    <a:pt x="30909" y="37455"/>
                  </a:lnTo>
                  <a:lnTo>
                    <a:pt x="30884" y="37497"/>
                  </a:lnTo>
                  <a:lnTo>
                    <a:pt x="30858" y="37523"/>
                  </a:lnTo>
                  <a:lnTo>
                    <a:pt x="30909" y="37634"/>
                  </a:lnTo>
                  <a:lnTo>
                    <a:pt x="30944" y="37668"/>
                  </a:lnTo>
                  <a:lnTo>
                    <a:pt x="30995" y="37660"/>
                  </a:lnTo>
                  <a:lnTo>
                    <a:pt x="31038" y="37685"/>
                  </a:lnTo>
                  <a:lnTo>
                    <a:pt x="31089" y="37694"/>
                  </a:lnTo>
                  <a:lnTo>
                    <a:pt x="31140" y="37720"/>
                  </a:lnTo>
                  <a:lnTo>
                    <a:pt x="31157" y="37762"/>
                  </a:lnTo>
                  <a:lnTo>
                    <a:pt x="31166" y="37788"/>
                  </a:lnTo>
                  <a:lnTo>
                    <a:pt x="31183" y="37814"/>
                  </a:lnTo>
                  <a:lnTo>
                    <a:pt x="31200" y="37831"/>
                  </a:lnTo>
                  <a:lnTo>
                    <a:pt x="31217" y="37839"/>
                  </a:lnTo>
                  <a:lnTo>
                    <a:pt x="31243" y="37856"/>
                  </a:lnTo>
                  <a:lnTo>
                    <a:pt x="31277" y="37933"/>
                  </a:lnTo>
                  <a:lnTo>
                    <a:pt x="31303" y="37959"/>
                  </a:lnTo>
                  <a:lnTo>
                    <a:pt x="31294" y="37993"/>
                  </a:lnTo>
                  <a:lnTo>
                    <a:pt x="31277" y="38010"/>
                  </a:lnTo>
                  <a:lnTo>
                    <a:pt x="31251" y="38010"/>
                  </a:lnTo>
                  <a:lnTo>
                    <a:pt x="31226" y="38002"/>
                  </a:lnTo>
                  <a:lnTo>
                    <a:pt x="31183" y="37985"/>
                  </a:lnTo>
                  <a:lnTo>
                    <a:pt x="31097" y="37831"/>
                  </a:lnTo>
                  <a:lnTo>
                    <a:pt x="31021" y="37822"/>
                  </a:lnTo>
                  <a:lnTo>
                    <a:pt x="31072" y="37856"/>
                  </a:lnTo>
                  <a:lnTo>
                    <a:pt x="31157" y="38036"/>
                  </a:lnTo>
                  <a:lnTo>
                    <a:pt x="31294" y="38232"/>
                  </a:lnTo>
                  <a:lnTo>
                    <a:pt x="31320" y="38284"/>
                  </a:lnTo>
                  <a:lnTo>
                    <a:pt x="31337" y="38267"/>
                  </a:lnTo>
                  <a:lnTo>
                    <a:pt x="31320" y="38241"/>
                  </a:lnTo>
                  <a:lnTo>
                    <a:pt x="31320" y="38215"/>
                  </a:lnTo>
                  <a:lnTo>
                    <a:pt x="31311" y="38190"/>
                  </a:lnTo>
                  <a:lnTo>
                    <a:pt x="31303" y="38155"/>
                  </a:lnTo>
                  <a:lnTo>
                    <a:pt x="31294" y="38138"/>
                  </a:lnTo>
                  <a:lnTo>
                    <a:pt x="31251" y="38087"/>
                  </a:lnTo>
                  <a:lnTo>
                    <a:pt x="31243" y="38079"/>
                  </a:lnTo>
                  <a:lnTo>
                    <a:pt x="31260" y="38061"/>
                  </a:lnTo>
                  <a:lnTo>
                    <a:pt x="31311" y="38104"/>
                  </a:lnTo>
                  <a:lnTo>
                    <a:pt x="31422" y="38232"/>
                  </a:lnTo>
                  <a:lnTo>
                    <a:pt x="31422" y="38249"/>
                  </a:lnTo>
                  <a:lnTo>
                    <a:pt x="31362" y="38309"/>
                  </a:lnTo>
                  <a:lnTo>
                    <a:pt x="31354" y="38343"/>
                  </a:lnTo>
                  <a:lnTo>
                    <a:pt x="31371" y="38378"/>
                  </a:lnTo>
                  <a:lnTo>
                    <a:pt x="31422" y="38463"/>
                  </a:lnTo>
                  <a:lnTo>
                    <a:pt x="31482" y="38600"/>
                  </a:lnTo>
                  <a:lnTo>
                    <a:pt x="31550" y="38694"/>
                  </a:lnTo>
                  <a:lnTo>
                    <a:pt x="31567" y="38728"/>
                  </a:lnTo>
                  <a:lnTo>
                    <a:pt x="31567" y="39053"/>
                  </a:lnTo>
                  <a:lnTo>
                    <a:pt x="31585" y="39155"/>
                  </a:lnTo>
                  <a:lnTo>
                    <a:pt x="31619" y="39258"/>
                  </a:lnTo>
                  <a:lnTo>
                    <a:pt x="31636" y="39232"/>
                  </a:lnTo>
                  <a:lnTo>
                    <a:pt x="31653" y="39155"/>
                  </a:lnTo>
                  <a:lnTo>
                    <a:pt x="31670" y="39130"/>
                  </a:lnTo>
                  <a:lnTo>
                    <a:pt x="31696" y="39121"/>
                  </a:lnTo>
                  <a:lnTo>
                    <a:pt x="31721" y="39138"/>
                  </a:lnTo>
                  <a:lnTo>
                    <a:pt x="31730" y="39172"/>
                  </a:lnTo>
                  <a:lnTo>
                    <a:pt x="31730" y="39206"/>
                  </a:lnTo>
                  <a:lnTo>
                    <a:pt x="31721" y="39215"/>
                  </a:lnTo>
                  <a:lnTo>
                    <a:pt x="31687" y="39258"/>
                  </a:lnTo>
                  <a:lnTo>
                    <a:pt x="31653" y="39326"/>
                  </a:lnTo>
                  <a:lnTo>
                    <a:pt x="31627" y="39352"/>
                  </a:lnTo>
                  <a:lnTo>
                    <a:pt x="31610" y="39377"/>
                  </a:lnTo>
                  <a:lnTo>
                    <a:pt x="31593" y="39403"/>
                  </a:lnTo>
                  <a:lnTo>
                    <a:pt x="31567" y="39514"/>
                  </a:lnTo>
                  <a:lnTo>
                    <a:pt x="31491" y="39600"/>
                  </a:lnTo>
                  <a:lnTo>
                    <a:pt x="31473" y="39676"/>
                  </a:lnTo>
                  <a:lnTo>
                    <a:pt x="31473" y="39779"/>
                  </a:lnTo>
                  <a:lnTo>
                    <a:pt x="31465" y="39813"/>
                  </a:lnTo>
                  <a:lnTo>
                    <a:pt x="31448" y="39847"/>
                  </a:lnTo>
                  <a:lnTo>
                    <a:pt x="31439" y="39873"/>
                  </a:lnTo>
                  <a:lnTo>
                    <a:pt x="31456" y="39907"/>
                  </a:lnTo>
                  <a:lnTo>
                    <a:pt x="31491" y="39822"/>
                  </a:lnTo>
                  <a:lnTo>
                    <a:pt x="31499" y="39822"/>
                  </a:lnTo>
                  <a:lnTo>
                    <a:pt x="31499" y="39873"/>
                  </a:lnTo>
                  <a:lnTo>
                    <a:pt x="31473" y="39976"/>
                  </a:lnTo>
                  <a:lnTo>
                    <a:pt x="31473" y="40027"/>
                  </a:lnTo>
                  <a:lnTo>
                    <a:pt x="31465" y="40035"/>
                  </a:lnTo>
                  <a:lnTo>
                    <a:pt x="31431" y="40061"/>
                  </a:lnTo>
                  <a:lnTo>
                    <a:pt x="31422" y="40070"/>
                  </a:lnTo>
                  <a:lnTo>
                    <a:pt x="31414" y="40095"/>
                  </a:lnTo>
                  <a:lnTo>
                    <a:pt x="31414" y="40146"/>
                  </a:lnTo>
                  <a:lnTo>
                    <a:pt x="31405" y="40172"/>
                  </a:lnTo>
                  <a:lnTo>
                    <a:pt x="31414" y="40215"/>
                  </a:lnTo>
                  <a:lnTo>
                    <a:pt x="31439" y="40582"/>
                  </a:lnTo>
                  <a:lnTo>
                    <a:pt x="31448" y="40582"/>
                  </a:lnTo>
                  <a:lnTo>
                    <a:pt x="31465" y="40616"/>
                  </a:lnTo>
                  <a:lnTo>
                    <a:pt x="31465" y="40642"/>
                  </a:lnTo>
                  <a:lnTo>
                    <a:pt x="31439" y="40634"/>
                  </a:lnTo>
                  <a:lnTo>
                    <a:pt x="31422" y="40616"/>
                  </a:lnTo>
                  <a:lnTo>
                    <a:pt x="31388" y="40540"/>
                  </a:lnTo>
                  <a:lnTo>
                    <a:pt x="31379" y="40471"/>
                  </a:lnTo>
                  <a:lnTo>
                    <a:pt x="31354" y="40446"/>
                  </a:lnTo>
                  <a:lnTo>
                    <a:pt x="31260" y="40420"/>
                  </a:lnTo>
                  <a:lnTo>
                    <a:pt x="31285" y="40471"/>
                  </a:lnTo>
                  <a:lnTo>
                    <a:pt x="31311" y="40548"/>
                  </a:lnTo>
                  <a:lnTo>
                    <a:pt x="31337" y="40599"/>
                  </a:lnTo>
                  <a:lnTo>
                    <a:pt x="31422" y="40668"/>
                  </a:lnTo>
                  <a:lnTo>
                    <a:pt x="31422" y="40676"/>
                  </a:lnTo>
                  <a:lnTo>
                    <a:pt x="31431" y="40693"/>
                  </a:lnTo>
                  <a:lnTo>
                    <a:pt x="31439" y="40702"/>
                  </a:lnTo>
                  <a:lnTo>
                    <a:pt x="31465" y="40719"/>
                  </a:lnTo>
                  <a:lnTo>
                    <a:pt x="31473" y="40719"/>
                  </a:lnTo>
                  <a:lnTo>
                    <a:pt x="31473" y="40745"/>
                  </a:lnTo>
                  <a:lnTo>
                    <a:pt x="31482" y="40787"/>
                  </a:lnTo>
                  <a:lnTo>
                    <a:pt x="31491" y="40813"/>
                  </a:lnTo>
                  <a:lnTo>
                    <a:pt x="31499" y="40830"/>
                  </a:lnTo>
                  <a:lnTo>
                    <a:pt x="31508" y="40839"/>
                  </a:lnTo>
                  <a:lnTo>
                    <a:pt x="31516" y="40847"/>
                  </a:lnTo>
                  <a:lnTo>
                    <a:pt x="31533" y="40864"/>
                  </a:lnTo>
                  <a:lnTo>
                    <a:pt x="31542" y="40881"/>
                  </a:lnTo>
                  <a:lnTo>
                    <a:pt x="31542" y="40907"/>
                  </a:lnTo>
                  <a:lnTo>
                    <a:pt x="31550" y="40916"/>
                  </a:lnTo>
                  <a:lnTo>
                    <a:pt x="31585" y="40916"/>
                  </a:lnTo>
                  <a:lnTo>
                    <a:pt x="31602" y="40907"/>
                  </a:lnTo>
                  <a:lnTo>
                    <a:pt x="31619" y="40881"/>
                  </a:lnTo>
                  <a:lnTo>
                    <a:pt x="31636" y="40830"/>
                  </a:lnTo>
                  <a:lnTo>
                    <a:pt x="31653" y="40856"/>
                  </a:lnTo>
                  <a:lnTo>
                    <a:pt x="31653" y="40898"/>
                  </a:lnTo>
                  <a:lnTo>
                    <a:pt x="31636" y="40933"/>
                  </a:lnTo>
                  <a:lnTo>
                    <a:pt x="31627" y="40950"/>
                  </a:lnTo>
                  <a:lnTo>
                    <a:pt x="31585" y="40967"/>
                  </a:lnTo>
                  <a:lnTo>
                    <a:pt x="31576" y="41001"/>
                  </a:lnTo>
                  <a:lnTo>
                    <a:pt x="31602" y="41069"/>
                  </a:lnTo>
                  <a:lnTo>
                    <a:pt x="31610" y="41146"/>
                  </a:lnTo>
                  <a:lnTo>
                    <a:pt x="31602" y="41223"/>
                  </a:lnTo>
                  <a:lnTo>
                    <a:pt x="31610" y="41300"/>
                  </a:lnTo>
                  <a:lnTo>
                    <a:pt x="31653" y="41351"/>
                  </a:lnTo>
                  <a:lnTo>
                    <a:pt x="31636" y="41368"/>
                  </a:lnTo>
                  <a:lnTo>
                    <a:pt x="31653" y="41420"/>
                  </a:lnTo>
                  <a:lnTo>
                    <a:pt x="31679" y="41454"/>
                  </a:lnTo>
                  <a:lnTo>
                    <a:pt x="31704" y="41445"/>
                  </a:lnTo>
                  <a:lnTo>
                    <a:pt x="31730" y="41394"/>
                  </a:lnTo>
                  <a:lnTo>
                    <a:pt x="31773" y="41471"/>
                  </a:lnTo>
                  <a:lnTo>
                    <a:pt x="31773" y="41514"/>
                  </a:lnTo>
                  <a:lnTo>
                    <a:pt x="31747" y="41531"/>
                  </a:lnTo>
                  <a:lnTo>
                    <a:pt x="31747" y="41548"/>
                  </a:lnTo>
                  <a:lnTo>
                    <a:pt x="31790" y="41582"/>
                  </a:lnTo>
                  <a:lnTo>
                    <a:pt x="31807" y="41659"/>
                  </a:lnTo>
                  <a:lnTo>
                    <a:pt x="31798" y="41744"/>
                  </a:lnTo>
                  <a:lnTo>
                    <a:pt x="31773" y="41804"/>
                  </a:lnTo>
                  <a:lnTo>
                    <a:pt x="31585" y="41967"/>
                  </a:lnTo>
                  <a:lnTo>
                    <a:pt x="31661" y="42086"/>
                  </a:lnTo>
                  <a:lnTo>
                    <a:pt x="31696" y="42112"/>
                  </a:lnTo>
                  <a:lnTo>
                    <a:pt x="31781" y="42249"/>
                  </a:lnTo>
                  <a:lnTo>
                    <a:pt x="31798" y="42283"/>
                  </a:lnTo>
                  <a:lnTo>
                    <a:pt x="31798" y="42300"/>
                  </a:lnTo>
                  <a:lnTo>
                    <a:pt x="31773" y="42334"/>
                  </a:lnTo>
                  <a:lnTo>
                    <a:pt x="31764" y="42351"/>
                  </a:lnTo>
                  <a:lnTo>
                    <a:pt x="31773" y="42377"/>
                  </a:lnTo>
                  <a:lnTo>
                    <a:pt x="31798" y="42428"/>
                  </a:lnTo>
                  <a:lnTo>
                    <a:pt x="31807" y="42496"/>
                  </a:lnTo>
                  <a:lnTo>
                    <a:pt x="31841" y="42531"/>
                  </a:lnTo>
                  <a:lnTo>
                    <a:pt x="31935" y="42599"/>
                  </a:lnTo>
                  <a:lnTo>
                    <a:pt x="31952" y="42608"/>
                  </a:lnTo>
                  <a:lnTo>
                    <a:pt x="31961" y="42616"/>
                  </a:lnTo>
                  <a:lnTo>
                    <a:pt x="31961" y="42642"/>
                  </a:lnTo>
                  <a:lnTo>
                    <a:pt x="31969" y="42667"/>
                  </a:lnTo>
                  <a:lnTo>
                    <a:pt x="32003" y="42693"/>
                  </a:lnTo>
                  <a:lnTo>
                    <a:pt x="32012" y="42719"/>
                  </a:lnTo>
                  <a:lnTo>
                    <a:pt x="32012" y="42778"/>
                  </a:lnTo>
                  <a:lnTo>
                    <a:pt x="32020" y="42821"/>
                  </a:lnTo>
                  <a:lnTo>
                    <a:pt x="32037" y="42855"/>
                  </a:lnTo>
                  <a:lnTo>
                    <a:pt x="32106" y="42958"/>
                  </a:lnTo>
                  <a:lnTo>
                    <a:pt x="32106" y="42966"/>
                  </a:lnTo>
                  <a:lnTo>
                    <a:pt x="32131" y="42966"/>
                  </a:lnTo>
                  <a:lnTo>
                    <a:pt x="32149" y="42958"/>
                  </a:lnTo>
                  <a:lnTo>
                    <a:pt x="32174" y="42949"/>
                  </a:lnTo>
                  <a:lnTo>
                    <a:pt x="32200" y="42958"/>
                  </a:lnTo>
                  <a:lnTo>
                    <a:pt x="32217" y="42975"/>
                  </a:lnTo>
                  <a:lnTo>
                    <a:pt x="32234" y="42984"/>
                  </a:lnTo>
                  <a:lnTo>
                    <a:pt x="32251" y="42992"/>
                  </a:lnTo>
                  <a:lnTo>
                    <a:pt x="32260" y="43026"/>
                  </a:lnTo>
                  <a:lnTo>
                    <a:pt x="32251" y="43043"/>
                  </a:lnTo>
                  <a:lnTo>
                    <a:pt x="32234" y="43035"/>
                  </a:lnTo>
                  <a:lnTo>
                    <a:pt x="32217" y="43018"/>
                  </a:lnTo>
                  <a:lnTo>
                    <a:pt x="32208" y="43001"/>
                  </a:lnTo>
                  <a:lnTo>
                    <a:pt x="32208" y="43060"/>
                  </a:lnTo>
                  <a:lnTo>
                    <a:pt x="32251" y="43129"/>
                  </a:lnTo>
                  <a:lnTo>
                    <a:pt x="32319" y="43180"/>
                  </a:lnTo>
                  <a:lnTo>
                    <a:pt x="32371" y="43214"/>
                  </a:lnTo>
                  <a:lnTo>
                    <a:pt x="32379" y="43163"/>
                  </a:lnTo>
                  <a:lnTo>
                    <a:pt x="32388" y="43172"/>
                  </a:lnTo>
                  <a:lnTo>
                    <a:pt x="32422" y="43214"/>
                  </a:lnTo>
                  <a:lnTo>
                    <a:pt x="32439" y="43223"/>
                  </a:lnTo>
                  <a:lnTo>
                    <a:pt x="32456" y="43214"/>
                  </a:lnTo>
                  <a:lnTo>
                    <a:pt x="32465" y="43214"/>
                  </a:lnTo>
                  <a:lnTo>
                    <a:pt x="32473" y="43240"/>
                  </a:lnTo>
                  <a:lnTo>
                    <a:pt x="32473" y="43257"/>
                  </a:lnTo>
                  <a:lnTo>
                    <a:pt x="32473" y="43274"/>
                  </a:lnTo>
                  <a:lnTo>
                    <a:pt x="32490" y="43300"/>
                  </a:lnTo>
                  <a:lnTo>
                    <a:pt x="32490" y="43300"/>
                  </a:lnTo>
                  <a:lnTo>
                    <a:pt x="32465" y="43291"/>
                  </a:lnTo>
                  <a:lnTo>
                    <a:pt x="32439" y="43283"/>
                  </a:lnTo>
                  <a:lnTo>
                    <a:pt x="32422" y="43274"/>
                  </a:lnTo>
                  <a:lnTo>
                    <a:pt x="32405" y="43248"/>
                  </a:lnTo>
                  <a:lnTo>
                    <a:pt x="32396" y="43274"/>
                  </a:lnTo>
                  <a:lnTo>
                    <a:pt x="32388" y="43291"/>
                  </a:lnTo>
                  <a:lnTo>
                    <a:pt x="32405" y="43308"/>
                  </a:lnTo>
                  <a:lnTo>
                    <a:pt x="32422" y="43317"/>
                  </a:lnTo>
                  <a:lnTo>
                    <a:pt x="32405" y="43360"/>
                  </a:lnTo>
                  <a:lnTo>
                    <a:pt x="32439" y="43394"/>
                  </a:lnTo>
                  <a:lnTo>
                    <a:pt x="32490" y="43428"/>
                  </a:lnTo>
                  <a:lnTo>
                    <a:pt x="32542" y="43445"/>
                  </a:lnTo>
                  <a:lnTo>
                    <a:pt x="32525" y="43436"/>
                  </a:lnTo>
                  <a:lnTo>
                    <a:pt x="32507" y="43428"/>
                  </a:lnTo>
                  <a:lnTo>
                    <a:pt x="32499" y="43411"/>
                  </a:lnTo>
                  <a:lnTo>
                    <a:pt x="32490" y="43394"/>
                  </a:lnTo>
                  <a:lnTo>
                    <a:pt x="32525" y="43394"/>
                  </a:lnTo>
                  <a:lnTo>
                    <a:pt x="32601" y="43419"/>
                  </a:lnTo>
                  <a:lnTo>
                    <a:pt x="32567" y="43488"/>
                  </a:lnTo>
                  <a:lnTo>
                    <a:pt x="32576" y="43530"/>
                  </a:lnTo>
                  <a:lnTo>
                    <a:pt x="32653" y="43616"/>
                  </a:lnTo>
                  <a:lnTo>
                    <a:pt x="32661" y="43642"/>
                  </a:lnTo>
                  <a:lnTo>
                    <a:pt x="32678" y="43718"/>
                  </a:lnTo>
                  <a:lnTo>
                    <a:pt x="32695" y="43744"/>
                  </a:lnTo>
                  <a:lnTo>
                    <a:pt x="32747" y="43804"/>
                  </a:lnTo>
                  <a:lnTo>
                    <a:pt x="32781" y="43821"/>
                  </a:lnTo>
                  <a:lnTo>
                    <a:pt x="32815" y="43830"/>
                  </a:lnTo>
                  <a:lnTo>
                    <a:pt x="32807" y="43847"/>
                  </a:lnTo>
                  <a:lnTo>
                    <a:pt x="32798" y="43855"/>
                  </a:lnTo>
                  <a:lnTo>
                    <a:pt x="32781" y="43864"/>
                  </a:lnTo>
                  <a:lnTo>
                    <a:pt x="32755" y="43864"/>
                  </a:lnTo>
                  <a:lnTo>
                    <a:pt x="32755" y="43881"/>
                  </a:lnTo>
                  <a:lnTo>
                    <a:pt x="32798" y="43915"/>
                  </a:lnTo>
                  <a:lnTo>
                    <a:pt x="32943" y="44146"/>
                  </a:lnTo>
                  <a:lnTo>
                    <a:pt x="33012" y="44214"/>
                  </a:lnTo>
                  <a:lnTo>
                    <a:pt x="33140" y="44317"/>
                  </a:lnTo>
                  <a:lnTo>
                    <a:pt x="33174" y="44351"/>
                  </a:lnTo>
                  <a:lnTo>
                    <a:pt x="33217" y="44428"/>
                  </a:lnTo>
                  <a:lnTo>
                    <a:pt x="33259" y="44453"/>
                  </a:lnTo>
                  <a:lnTo>
                    <a:pt x="33311" y="44462"/>
                  </a:lnTo>
                  <a:lnTo>
                    <a:pt x="33336" y="44479"/>
                  </a:lnTo>
                  <a:lnTo>
                    <a:pt x="33371" y="44513"/>
                  </a:lnTo>
                  <a:lnTo>
                    <a:pt x="33610" y="44650"/>
                  </a:lnTo>
                  <a:lnTo>
                    <a:pt x="33653" y="44667"/>
                  </a:lnTo>
                  <a:lnTo>
                    <a:pt x="33661" y="44658"/>
                  </a:lnTo>
                  <a:lnTo>
                    <a:pt x="33653" y="44641"/>
                  </a:lnTo>
                  <a:lnTo>
                    <a:pt x="33627" y="44624"/>
                  </a:lnTo>
                  <a:lnTo>
                    <a:pt x="33618" y="44616"/>
                  </a:lnTo>
                  <a:lnTo>
                    <a:pt x="33593" y="44607"/>
                  </a:lnTo>
                  <a:lnTo>
                    <a:pt x="33576" y="44590"/>
                  </a:lnTo>
                  <a:lnTo>
                    <a:pt x="33559" y="44573"/>
                  </a:lnTo>
                  <a:lnTo>
                    <a:pt x="33559" y="44539"/>
                  </a:lnTo>
                  <a:lnTo>
                    <a:pt x="33610" y="44564"/>
                  </a:lnTo>
                  <a:lnTo>
                    <a:pt x="33712" y="44624"/>
                  </a:lnTo>
                  <a:lnTo>
                    <a:pt x="33772" y="44650"/>
                  </a:lnTo>
                  <a:lnTo>
                    <a:pt x="33789" y="44624"/>
                  </a:lnTo>
                  <a:lnTo>
                    <a:pt x="33841" y="44607"/>
                  </a:lnTo>
                  <a:lnTo>
                    <a:pt x="33900" y="44599"/>
                  </a:lnTo>
                  <a:lnTo>
                    <a:pt x="33952" y="44599"/>
                  </a:lnTo>
                  <a:lnTo>
                    <a:pt x="33994" y="44616"/>
                  </a:lnTo>
                  <a:lnTo>
                    <a:pt x="34071" y="44684"/>
                  </a:lnTo>
                  <a:lnTo>
                    <a:pt x="34097" y="44701"/>
                  </a:lnTo>
                  <a:lnTo>
                    <a:pt x="34088" y="44710"/>
                  </a:lnTo>
                  <a:lnTo>
                    <a:pt x="34114" y="44735"/>
                  </a:lnTo>
                  <a:lnTo>
                    <a:pt x="34148" y="44770"/>
                  </a:lnTo>
                  <a:lnTo>
                    <a:pt x="34174" y="44804"/>
                  </a:lnTo>
                  <a:lnTo>
                    <a:pt x="34191" y="44812"/>
                  </a:lnTo>
                  <a:lnTo>
                    <a:pt x="34259" y="44829"/>
                  </a:lnTo>
                  <a:lnTo>
                    <a:pt x="34328" y="44846"/>
                  </a:lnTo>
                  <a:lnTo>
                    <a:pt x="34362" y="44872"/>
                  </a:lnTo>
                  <a:lnTo>
                    <a:pt x="34345" y="44906"/>
                  </a:lnTo>
                  <a:lnTo>
                    <a:pt x="34439" y="45009"/>
                  </a:lnTo>
                  <a:lnTo>
                    <a:pt x="34541" y="45094"/>
                  </a:lnTo>
                  <a:lnTo>
                    <a:pt x="34593" y="45120"/>
                  </a:lnTo>
                  <a:lnTo>
                    <a:pt x="34635" y="45137"/>
                  </a:lnTo>
                  <a:lnTo>
                    <a:pt x="34661" y="45137"/>
                  </a:lnTo>
                  <a:lnTo>
                    <a:pt x="34721" y="45154"/>
                  </a:lnTo>
                  <a:lnTo>
                    <a:pt x="34738" y="45163"/>
                  </a:lnTo>
                  <a:lnTo>
                    <a:pt x="34798" y="45248"/>
                  </a:lnTo>
                  <a:lnTo>
                    <a:pt x="34815" y="45257"/>
                  </a:lnTo>
                  <a:lnTo>
                    <a:pt x="34840" y="45265"/>
                  </a:lnTo>
                  <a:lnTo>
                    <a:pt x="34857" y="45299"/>
                  </a:lnTo>
                  <a:lnTo>
                    <a:pt x="34883" y="45308"/>
                  </a:lnTo>
                  <a:lnTo>
                    <a:pt x="34977" y="45359"/>
                  </a:lnTo>
                  <a:lnTo>
                    <a:pt x="35045" y="45393"/>
                  </a:lnTo>
                  <a:lnTo>
                    <a:pt x="35071" y="45419"/>
                  </a:lnTo>
                  <a:lnTo>
                    <a:pt x="35088" y="45470"/>
                  </a:lnTo>
                  <a:lnTo>
                    <a:pt x="35063" y="45530"/>
                  </a:lnTo>
                  <a:lnTo>
                    <a:pt x="35054" y="45547"/>
                  </a:lnTo>
                  <a:lnTo>
                    <a:pt x="35071" y="45564"/>
                  </a:lnTo>
                  <a:lnTo>
                    <a:pt x="35148" y="45616"/>
                  </a:lnTo>
                  <a:lnTo>
                    <a:pt x="35242" y="45752"/>
                  </a:lnTo>
                  <a:lnTo>
                    <a:pt x="35276" y="45778"/>
                  </a:lnTo>
                  <a:lnTo>
                    <a:pt x="35285" y="45804"/>
                  </a:lnTo>
                  <a:lnTo>
                    <a:pt x="35302" y="45855"/>
                  </a:lnTo>
                  <a:lnTo>
                    <a:pt x="35336" y="45906"/>
                  </a:lnTo>
                  <a:lnTo>
                    <a:pt x="35370" y="45932"/>
                  </a:lnTo>
                  <a:lnTo>
                    <a:pt x="35336" y="45872"/>
                  </a:lnTo>
                  <a:lnTo>
                    <a:pt x="35362" y="45846"/>
                  </a:lnTo>
                  <a:lnTo>
                    <a:pt x="35413" y="45846"/>
                  </a:lnTo>
                  <a:lnTo>
                    <a:pt x="35533" y="45855"/>
                  </a:lnTo>
                  <a:lnTo>
                    <a:pt x="35584" y="45889"/>
                  </a:lnTo>
                  <a:lnTo>
                    <a:pt x="35695" y="46051"/>
                  </a:lnTo>
                  <a:lnTo>
                    <a:pt x="35703" y="46103"/>
                  </a:lnTo>
                  <a:lnTo>
                    <a:pt x="35712" y="46231"/>
                  </a:lnTo>
                  <a:lnTo>
                    <a:pt x="35695" y="46333"/>
                  </a:lnTo>
                  <a:lnTo>
                    <a:pt x="35644" y="46308"/>
                  </a:lnTo>
                  <a:lnTo>
                    <a:pt x="35618" y="46299"/>
                  </a:lnTo>
                  <a:lnTo>
                    <a:pt x="35618" y="46316"/>
                  </a:lnTo>
                  <a:lnTo>
                    <a:pt x="35678" y="46350"/>
                  </a:lnTo>
                  <a:lnTo>
                    <a:pt x="35797" y="46470"/>
                  </a:lnTo>
                  <a:lnTo>
                    <a:pt x="35857" y="46504"/>
                  </a:lnTo>
                  <a:lnTo>
                    <a:pt x="36062" y="46581"/>
                  </a:lnTo>
                  <a:lnTo>
                    <a:pt x="36062" y="46607"/>
                  </a:lnTo>
                  <a:lnTo>
                    <a:pt x="36079" y="46632"/>
                  </a:lnTo>
                  <a:lnTo>
                    <a:pt x="36079" y="46658"/>
                  </a:lnTo>
                  <a:lnTo>
                    <a:pt x="36079" y="46684"/>
                  </a:lnTo>
                  <a:lnTo>
                    <a:pt x="36097" y="46701"/>
                  </a:lnTo>
                  <a:lnTo>
                    <a:pt x="36079" y="46718"/>
                  </a:lnTo>
                  <a:lnTo>
                    <a:pt x="36062" y="46744"/>
                  </a:lnTo>
                  <a:lnTo>
                    <a:pt x="36045" y="46769"/>
                  </a:lnTo>
                  <a:lnTo>
                    <a:pt x="36045" y="46795"/>
                  </a:lnTo>
                  <a:lnTo>
                    <a:pt x="36054" y="46838"/>
                  </a:lnTo>
                  <a:lnTo>
                    <a:pt x="36062" y="46863"/>
                  </a:lnTo>
                  <a:lnTo>
                    <a:pt x="36062" y="46889"/>
                  </a:lnTo>
                  <a:lnTo>
                    <a:pt x="36088" y="46923"/>
                  </a:lnTo>
                  <a:lnTo>
                    <a:pt x="36097" y="46949"/>
                  </a:lnTo>
                  <a:lnTo>
                    <a:pt x="36088" y="46983"/>
                  </a:lnTo>
                  <a:lnTo>
                    <a:pt x="36088" y="46991"/>
                  </a:lnTo>
                  <a:lnTo>
                    <a:pt x="36148" y="47043"/>
                  </a:lnTo>
                  <a:lnTo>
                    <a:pt x="36191" y="47060"/>
                  </a:lnTo>
                  <a:lnTo>
                    <a:pt x="36216" y="47085"/>
                  </a:lnTo>
                  <a:lnTo>
                    <a:pt x="36225" y="47145"/>
                  </a:lnTo>
                  <a:lnTo>
                    <a:pt x="36233" y="47162"/>
                  </a:lnTo>
                  <a:lnTo>
                    <a:pt x="36276" y="47188"/>
                  </a:lnTo>
                  <a:lnTo>
                    <a:pt x="36293" y="47205"/>
                  </a:lnTo>
                  <a:lnTo>
                    <a:pt x="36293" y="47231"/>
                  </a:lnTo>
                  <a:lnTo>
                    <a:pt x="36310" y="47282"/>
                  </a:lnTo>
                  <a:lnTo>
                    <a:pt x="36310" y="47308"/>
                  </a:lnTo>
                  <a:lnTo>
                    <a:pt x="36293" y="47367"/>
                  </a:lnTo>
                  <a:lnTo>
                    <a:pt x="36293" y="47393"/>
                  </a:lnTo>
                  <a:lnTo>
                    <a:pt x="36302" y="47419"/>
                  </a:lnTo>
                  <a:lnTo>
                    <a:pt x="36336" y="47470"/>
                  </a:lnTo>
                  <a:lnTo>
                    <a:pt x="36361" y="47538"/>
                  </a:lnTo>
                  <a:lnTo>
                    <a:pt x="36404" y="47572"/>
                  </a:lnTo>
                  <a:lnTo>
                    <a:pt x="36507" y="47598"/>
                  </a:lnTo>
                  <a:lnTo>
                    <a:pt x="36549" y="47615"/>
                  </a:lnTo>
                  <a:lnTo>
                    <a:pt x="36592" y="47649"/>
                  </a:lnTo>
                  <a:lnTo>
                    <a:pt x="36618" y="47684"/>
                  </a:lnTo>
                  <a:lnTo>
                    <a:pt x="36584" y="47743"/>
                  </a:lnTo>
                  <a:lnTo>
                    <a:pt x="36575" y="47803"/>
                  </a:lnTo>
                  <a:lnTo>
                    <a:pt x="36567" y="47846"/>
                  </a:lnTo>
                  <a:lnTo>
                    <a:pt x="36558" y="47863"/>
                  </a:lnTo>
                  <a:lnTo>
                    <a:pt x="36549" y="47889"/>
                  </a:lnTo>
                  <a:lnTo>
                    <a:pt x="36532" y="47914"/>
                  </a:lnTo>
                  <a:lnTo>
                    <a:pt x="36524" y="47966"/>
                  </a:lnTo>
                  <a:lnTo>
                    <a:pt x="36515" y="47991"/>
                  </a:lnTo>
                  <a:lnTo>
                    <a:pt x="36524" y="48017"/>
                  </a:lnTo>
                  <a:lnTo>
                    <a:pt x="36532" y="48025"/>
                  </a:lnTo>
                  <a:lnTo>
                    <a:pt x="36575" y="48085"/>
                  </a:lnTo>
                  <a:lnTo>
                    <a:pt x="36575" y="48102"/>
                  </a:lnTo>
                  <a:lnTo>
                    <a:pt x="36601" y="48179"/>
                  </a:lnTo>
                  <a:lnTo>
                    <a:pt x="36703" y="48205"/>
                  </a:lnTo>
                  <a:lnTo>
                    <a:pt x="36755" y="48239"/>
                  </a:lnTo>
                  <a:lnTo>
                    <a:pt x="36763" y="48239"/>
                  </a:lnTo>
                  <a:lnTo>
                    <a:pt x="36789" y="48273"/>
                  </a:lnTo>
                  <a:lnTo>
                    <a:pt x="36789" y="48290"/>
                  </a:lnTo>
                  <a:lnTo>
                    <a:pt x="36772" y="48299"/>
                  </a:lnTo>
                  <a:lnTo>
                    <a:pt x="36763" y="48316"/>
                  </a:lnTo>
                  <a:lnTo>
                    <a:pt x="36763" y="48367"/>
                  </a:lnTo>
                  <a:lnTo>
                    <a:pt x="36703" y="48530"/>
                  </a:lnTo>
                  <a:lnTo>
                    <a:pt x="36695" y="48581"/>
                  </a:lnTo>
                  <a:lnTo>
                    <a:pt x="36695" y="48615"/>
                  </a:lnTo>
                  <a:lnTo>
                    <a:pt x="36712" y="48649"/>
                  </a:lnTo>
                  <a:lnTo>
                    <a:pt x="36746" y="48683"/>
                  </a:lnTo>
                  <a:lnTo>
                    <a:pt x="36772" y="48718"/>
                  </a:lnTo>
                  <a:lnTo>
                    <a:pt x="36831" y="48863"/>
                  </a:lnTo>
                  <a:lnTo>
                    <a:pt x="36857" y="48880"/>
                  </a:lnTo>
                  <a:lnTo>
                    <a:pt x="36874" y="48906"/>
                  </a:lnTo>
                  <a:lnTo>
                    <a:pt x="36908" y="48923"/>
                  </a:lnTo>
                  <a:lnTo>
                    <a:pt x="36934" y="48931"/>
                  </a:lnTo>
                  <a:lnTo>
                    <a:pt x="36943" y="48923"/>
                  </a:lnTo>
                  <a:lnTo>
                    <a:pt x="36968" y="48897"/>
                  </a:lnTo>
                  <a:lnTo>
                    <a:pt x="36985" y="48897"/>
                  </a:lnTo>
                  <a:lnTo>
                    <a:pt x="36994" y="48914"/>
                  </a:lnTo>
                  <a:lnTo>
                    <a:pt x="37011" y="48923"/>
                  </a:lnTo>
                  <a:lnTo>
                    <a:pt x="37045" y="48940"/>
                  </a:lnTo>
                  <a:lnTo>
                    <a:pt x="37062" y="48965"/>
                  </a:lnTo>
                  <a:lnTo>
                    <a:pt x="37079" y="49000"/>
                  </a:lnTo>
                  <a:lnTo>
                    <a:pt x="37079" y="49025"/>
                  </a:lnTo>
                  <a:lnTo>
                    <a:pt x="37096" y="49042"/>
                  </a:lnTo>
                  <a:lnTo>
                    <a:pt x="37182" y="49102"/>
                  </a:lnTo>
                  <a:lnTo>
                    <a:pt x="37182" y="49119"/>
                  </a:lnTo>
                  <a:lnTo>
                    <a:pt x="37182" y="49136"/>
                  </a:lnTo>
                  <a:lnTo>
                    <a:pt x="37190" y="49162"/>
                  </a:lnTo>
                  <a:lnTo>
                    <a:pt x="37199" y="49170"/>
                  </a:lnTo>
                  <a:lnTo>
                    <a:pt x="37225" y="49170"/>
                  </a:lnTo>
                  <a:lnTo>
                    <a:pt x="37233" y="49179"/>
                  </a:lnTo>
                  <a:lnTo>
                    <a:pt x="37242" y="49188"/>
                  </a:lnTo>
                  <a:lnTo>
                    <a:pt x="37242" y="49205"/>
                  </a:lnTo>
                  <a:lnTo>
                    <a:pt x="37250" y="49341"/>
                  </a:lnTo>
                  <a:lnTo>
                    <a:pt x="37250" y="49358"/>
                  </a:lnTo>
                  <a:lnTo>
                    <a:pt x="37259" y="49384"/>
                  </a:lnTo>
                  <a:lnTo>
                    <a:pt x="37276" y="49478"/>
                  </a:lnTo>
                  <a:lnTo>
                    <a:pt x="37284" y="49504"/>
                  </a:lnTo>
                  <a:lnTo>
                    <a:pt x="37310" y="49538"/>
                  </a:lnTo>
                  <a:lnTo>
                    <a:pt x="37327" y="49589"/>
                  </a:lnTo>
                  <a:lnTo>
                    <a:pt x="37336" y="49632"/>
                  </a:lnTo>
                  <a:lnTo>
                    <a:pt x="37327" y="49675"/>
                  </a:lnTo>
                  <a:lnTo>
                    <a:pt x="37361" y="49666"/>
                  </a:lnTo>
                  <a:lnTo>
                    <a:pt x="37395" y="49675"/>
                  </a:lnTo>
                  <a:lnTo>
                    <a:pt x="37404" y="49692"/>
                  </a:lnTo>
                  <a:lnTo>
                    <a:pt x="37395" y="49726"/>
                  </a:lnTo>
                  <a:lnTo>
                    <a:pt x="37404" y="49743"/>
                  </a:lnTo>
                  <a:lnTo>
                    <a:pt x="37404" y="49760"/>
                  </a:lnTo>
                  <a:lnTo>
                    <a:pt x="37395" y="49786"/>
                  </a:lnTo>
                  <a:lnTo>
                    <a:pt x="37378" y="49811"/>
                  </a:lnTo>
                  <a:lnTo>
                    <a:pt x="37378" y="49811"/>
                  </a:lnTo>
                  <a:lnTo>
                    <a:pt x="37413" y="49803"/>
                  </a:lnTo>
                  <a:lnTo>
                    <a:pt x="37438" y="49803"/>
                  </a:lnTo>
                  <a:lnTo>
                    <a:pt x="37455" y="49811"/>
                  </a:lnTo>
                  <a:lnTo>
                    <a:pt x="37472" y="49846"/>
                  </a:lnTo>
                  <a:lnTo>
                    <a:pt x="37464" y="49854"/>
                  </a:lnTo>
                  <a:lnTo>
                    <a:pt x="37455" y="49863"/>
                  </a:lnTo>
                  <a:lnTo>
                    <a:pt x="37447" y="49871"/>
                  </a:lnTo>
                  <a:lnTo>
                    <a:pt x="37447" y="49880"/>
                  </a:lnTo>
                  <a:lnTo>
                    <a:pt x="37489" y="49888"/>
                  </a:lnTo>
                  <a:lnTo>
                    <a:pt x="37541" y="49897"/>
                  </a:lnTo>
                  <a:lnTo>
                    <a:pt x="37532" y="49931"/>
                  </a:lnTo>
                  <a:lnTo>
                    <a:pt x="37541" y="49948"/>
                  </a:lnTo>
                  <a:lnTo>
                    <a:pt x="37566" y="49957"/>
                  </a:lnTo>
                  <a:lnTo>
                    <a:pt x="37575" y="49974"/>
                  </a:lnTo>
                  <a:lnTo>
                    <a:pt x="37583" y="50008"/>
                  </a:lnTo>
                  <a:lnTo>
                    <a:pt x="37601" y="50034"/>
                  </a:lnTo>
                  <a:lnTo>
                    <a:pt x="37643" y="50085"/>
                  </a:lnTo>
                  <a:lnTo>
                    <a:pt x="37618" y="50128"/>
                  </a:lnTo>
                  <a:lnTo>
                    <a:pt x="37652" y="50179"/>
                  </a:lnTo>
                  <a:lnTo>
                    <a:pt x="37754" y="50273"/>
                  </a:lnTo>
                  <a:lnTo>
                    <a:pt x="37754" y="50290"/>
                  </a:lnTo>
                  <a:lnTo>
                    <a:pt x="37754" y="50315"/>
                  </a:lnTo>
                  <a:lnTo>
                    <a:pt x="37763" y="50333"/>
                  </a:lnTo>
                  <a:lnTo>
                    <a:pt x="37780" y="50341"/>
                  </a:lnTo>
                  <a:lnTo>
                    <a:pt x="37806" y="50350"/>
                  </a:lnTo>
                  <a:lnTo>
                    <a:pt x="37814" y="50367"/>
                  </a:lnTo>
                  <a:lnTo>
                    <a:pt x="37806" y="50392"/>
                  </a:lnTo>
                  <a:lnTo>
                    <a:pt x="37806" y="50427"/>
                  </a:lnTo>
                  <a:lnTo>
                    <a:pt x="37814" y="50469"/>
                  </a:lnTo>
                  <a:lnTo>
                    <a:pt x="37917" y="50597"/>
                  </a:lnTo>
                  <a:lnTo>
                    <a:pt x="37968" y="50649"/>
                  </a:lnTo>
                  <a:lnTo>
                    <a:pt x="38019" y="50683"/>
                  </a:lnTo>
                  <a:lnTo>
                    <a:pt x="38062" y="50726"/>
                  </a:lnTo>
                  <a:lnTo>
                    <a:pt x="38088" y="50785"/>
                  </a:lnTo>
                  <a:lnTo>
                    <a:pt x="38139" y="50777"/>
                  </a:lnTo>
                  <a:lnTo>
                    <a:pt x="38224" y="50845"/>
                  </a:lnTo>
                  <a:lnTo>
                    <a:pt x="38276" y="50820"/>
                  </a:lnTo>
                  <a:lnTo>
                    <a:pt x="38421" y="50956"/>
                  </a:lnTo>
                  <a:lnTo>
                    <a:pt x="38446" y="50965"/>
                  </a:lnTo>
                  <a:lnTo>
                    <a:pt x="38523" y="51076"/>
                  </a:lnTo>
                  <a:lnTo>
                    <a:pt x="38540" y="51093"/>
                  </a:lnTo>
                  <a:lnTo>
                    <a:pt x="38575" y="51093"/>
                  </a:lnTo>
                  <a:lnTo>
                    <a:pt x="38592" y="51085"/>
                  </a:lnTo>
                  <a:lnTo>
                    <a:pt x="38592" y="51076"/>
                  </a:lnTo>
                  <a:lnTo>
                    <a:pt x="38694" y="51187"/>
                  </a:lnTo>
                  <a:lnTo>
                    <a:pt x="38711" y="51213"/>
                  </a:lnTo>
                  <a:lnTo>
                    <a:pt x="38720" y="51238"/>
                  </a:lnTo>
                  <a:lnTo>
                    <a:pt x="38746" y="51247"/>
                  </a:lnTo>
                  <a:lnTo>
                    <a:pt x="38797" y="51238"/>
                  </a:lnTo>
                  <a:lnTo>
                    <a:pt x="38814" y="51247"/>
                  </a:lnTo>
                  <a:lnTo>
                    <a:pt x="38831" y="51264"/>
                  </a:lnTo>
                  <a:lnTo>
                    <a:pt x="38840" y="51307"/>
                  </a:lnTo>
                  <a:lnTo>
                    <a:pt x="38891" y="51375"/>
                  </a:lnTo>
                  <a:lnTo>
                    <a:pt x="38916" y="51426"/>
                  </a:lnTo>
                  <a:lnTo>
                    <a:pt x="38934" y="51443"/>
                  </a:lnTo>
                  <a:lnTo>
                    <a:pt x="38942" y="51435"/>
                  </a:lnTo>
                  <a:lnTo>
                    <a:pt x="38959" y="51443"/>
                  </a:lnTo>
                  <a:lnTo>
                    <a:pt x="39216" y="51666"/>
                  </a:lnTo>
                  <a:lnTo>
                    <a:pt x="39233" y="51691"/>
                  </a:lnTo>
                  <a:lnTo>
                    <a:pt x="39241" y="51708"/>
                  </a:lnTo>
                  <a:lnTo>
                    <a:pt x="39250" y="51725"/>
                  </a:lnTo>
                  <a:lnTo>
                    <a:pt x="39267" y="51725"/>
                  </a:lnTo>
                  <a:lnTo>
                    <a:pt x="39292" y="51734"/>
                  </a:lnTo>
                  <a:lnTo>
                    <a:pt x="39318" y="51743"/>
                  </a:lnTo>
                  <a:lnTo>
                    <a:pt x="39335" y="51760"/>
                  </a:lnTo>
                  <a:lnTo>
                    <a:pt x="39352" y="51819"/>
                  </a:lnTo>
                  <a:lnTo>
                    <a:pt x="39352" y="51871"/>
                  </a:lnTo>
                  <a:lnTo>
                    <a:pt x="39335" y="51999"/>
                  </a:lnTo>
                  <a:lnTo>
                    <a:pt x="39352" y="52042"/>
                  </a:lnTo>
                  <a:lnTo>
                    <a:pt x="39361" y="52101"/>
                  </a:lnTo>
                  <a:lnTo>
                    <a:pt x="39404" y="52443"/>
                  </a:lnTo>
                  <a:lnTo>
                    <a:pt x="39438" y="52537"/>
                  </a:lnTo>
                  <a:lnTo>
                    <a:pt x="39446" y="52589"/>
                  </a:lnTo>
                  <a:lnTo>
                    <a:pt x="39455" y="52759"/>
                  </a:lnTo>
                  <a:lnTo>
                    <a:pt x="39463" y="52811"/>
                  </a:lnTo>
                  <a:lnTo>
                    <a:pt x="39489" y="52768"/>
                  </a:lnTo>
                  <a:lnTo>
                    <a:pt x="39463" y="52606"/>
                  </a:lnTo>
                  <a:lnTo>
                    <a:pt x="39515" y="52571"/>
                  </a:lnTo>
                  <a:lnTo>
                    <a:pt x="39472" y="52503"/>
                  </a:lnTo>
                  <a:lnTo>
                    <a:pt x="39455" y="52460"/>
                  </a:lnTo>
                  <a:lnTo>
                    <a:pt x="39446" y="52418"/>
                  </a:lnTo>
                  <a:lnTo>
                    <a:pt x="39557" y="52469"/>
                  </a:lnTo>
                  <a:lnTo>
                    <a:pt x="39583" y="52486"/>
                  </a:lnTo>
                  <a:lnTo>
                    <a:pt x="39592" y="52520"/>
                  </a:lnTo>
                  <a:lnTo>
                    <a:pt x="39600" y="52606"/>
                  </a:lnTo>
                  <a:lnTo>
                    <a:pt x="39617" y="52640"/>
                  </a:lnTo>
                  <a:lnTo>
                    <a:pt x="39643" y="52708"/>
                  </a:lnTo>
                  <a:lnTo>
                    <a:pt x="39668" y="52751"/>
                  </a:lnTo>
                  <a:lnTo>
                    <a:pt x="39694" y="52777"/>
                  </a:lnTo>
                  <a:lnTo>
                    <a:pt x="39780" y="52777"/>
                  </a:lnTo>
                  <a:lnTo>
                    <a:pt x="39822" y="52785"/>
                  </a:lnTo>
                  <a:lnTo>
                    <a:pt x="39839" y="52802"/>
                  </a:lnTo>
                  <a:lnTo>
                    <a:pt x="39856" y="52836"/>
                  </a:lnTo>
                  <a:lnTo>
                    <a:pt x="39874" y="52845"/>
                  </a:lnTo>
                  <a:lnTo>
                    <a:pt x="39899" y="52862"/>
                  </a:lnTo>
                  <a:lnTo>
                    <a:pt x="39908" y="52905"/>
                  </a:lnTo>
                  <a:lnTo>
                    <a:pt x="39908" y="53024"/>
                  </a:lnTo>
                  <a:lnTo>
                    <a:pt x="39925" y="53067"/>
                  </a:lnTo>
                  <a:lnTo>
                    <a:pt x="39891" y="53178"/>
                  </a:lnTo>
                  <a:lnTo>
                    <a:pt x="39976" y="53289"/>
                  </a:lnTo>
                  <a:lnTo>
                    <a:pt x="40002" y="53281"/>
                  </a:lnTo>
                  <a:lnTo>
                    <a:pt x="40027" y="53281"/>
                  </a:lnTo>
                  <a:lnTo>
                    <a:pt x="40104" y="53323"/>
                  </a:lnTo>
                  <a:lnTo>
                    <a:pt x="40121" y="53332"/>
                  </a:lnTo>
                  <a:lnTo>
                    <a:pt x="40173" y="53400"/>
                  </a:lnTo>
                  <a:lnTo>
                    <a:pt x="40207" y="53443"/>
                  </a:lnTo>
                  <a:lnTo>
                    <a:pt x="40224" y="53460"/>
                  </a:lnTo>
                  <a:lnTo>
                    <a:pt x="40292" y="53520"/>
                  </a:lnTo>
                  <a:lnTo>
                    <a:pt x="40301" y="53546"/>
                  </a:lnTo>
                  <a:lnTo>
                    <a:pt x="40275" y="53563"/>
                  </a:lnTo>
                  <a:lnTo>
                    <a:pt x="40284" y="53597"/>
                  </a:lnTo>
                  <a:lnTo>
                    <a:pt x="40309" y="53640"/>
                  </a:lnTo>
                  <a:lnTo>
                    <a:pt x="40335" y="53665"/>
                  </a:lnTo>
                  <a:lnTo>
                    <a:pt x="40318" y="53682"/>
                  </a:lnTo>
                  <a:lnTo>
                    <a:pt x="40361" y="53691"/>
                  </a:lnTo>
                  <a:lnTo>
                    <a:pt x="40361" y="53742"/>
                  </a:lnTo>
                  <a:lnTo>
                    <a:pt x="40335" y="53845"/>
                  </a:lnTo>
                  <a:lnTo>
                    <a:pt x="40335" y="53956"/>
                  </a:lnTo>
                  <a:lnTo>
                    <a:pt x="40344" y="53999"/>
                  </a:lnTo>
                  <a:lnTo>
                    <a:pt x="40369" y="54058"/>
                  </a:lnTo>
                  <a:lnTo>
                    <a:pt x="40489" y="54187"/>
                  </a:lnTo>
                  <a:lnTo>
                    <a:pt x="40506" y="54238"/>
                  </a:lnTo>
                  <a:lnTo>
                    <a:pt x="40472" y="54315"/>
                  </a:lnTo>
                  <a:lnTo>
                    <a:pt x="40489" y="54340"/>
                  </a:lnTo>
                  <a:lnTo>
                    <a:pt x="40489" y="54434"/>
                  </a:lnTo>
                  <a:lnTo>
                    <a:pt x="40489" y="54443"/>
                  </a:lnTo>
                  <a:lnTo>
                    <a:pt x="40514" y="54469"/>
                  </a:lnTo>
                  <a:lnTo>
                    <a:pt x="40514" y="54486"/>
                  </a:lnTo>
                  <a:lnTo>
                    <a:pt x="40523" y="54503"/>
                  </a:lnTo>
                  <a:lnTo>
                    <a:pt x="40523" y="54511"/>
                  </a:lnTo>
                  <a:lnTo>
                    <a:pt x="40523" y="54520"/>
                  </a:lnTo>
                  <a:lnTo>
                    <a:pt x="40514" y="54520"/>
                  </a:lnTo>
                  <a:lnTo>
                    <a:pt x="40532" y="54571"/>
                  </a:lnTo>
                  <a:lnTo>
                    <a:pt x="40532" y="54588"/>
                  </a:lnTo>
                  <a:lnTo>
                    <a:pt x="40540" y="54768"/>
                  </a:lnTo>
                  <a:lnTo>
                    <a:pt x="40608" y="55118"/>
                  </a:lnTo>
                  <a:lnTo>
                    <a:pt x="40617" y="55229"/>
                  </a:lnTo>
                  <a:lnTo>
                    <a:pt x="40600" y="55571"/>
                  </a:lnTo>
                  <a:lnTo>
                    <a:pt x="40583" y="55631"/>
                  </a:lnTo>
                  <a:lnTo>
                    <a:pt x="40557" y="55673"/>
                  </a:lnTo>
                  <a:lnTo>
                    <a:pt x="40514" y="55708"/>
                  </a:lnTo>
                  <a:lnTo>
                    <a:pt x="40472" y="55733"/>
                  </a:lnTo>
                  <a:lnTo>
                    <a:pt x="40429" y="55767"/>
                  </a:lnTo>
                  <a:lnTo>
                    <a:pt x="40403" y="55819"/>
                  </a:lnTo>
                  <a:lnTo>
                    <a:pt x="40386" y="55887"/>
                  </a:lnTo>
                  <a:lnTo>
                    <a:pt x="40386" y="55930"/>
                  </a:lnTo>
                  <a:lnTo>
                    <a:pt x="40386" y="55955"/>
                  </a:lnTo>
                  <a:lnTo>
                    <a:pt x="40378" y="55973"/>
                  </a:lnTo>
                  <a:lnTo>
                    <a:pt x="40352" y="55998"/>
                  </a:lnTo>
                  <a:lnTo>
                    <a:pt x="40326" y="56024"/>
                  </a:lnTo>
                  <a:lnTo>
                    <a:pt x="40292" y="56041"/>
                  </a:lnTo>
                  <a:lnTo>
                    <a:pt x="40275" y="56067"/>
                  </a:lnTo>
                  <a:lnTo>
                    <a:pt x="40258" y="56101"/>
                  </a:lnTo>
                  <a:lnTo>
                    <a:pt x="40309" y="56118"/>
                  </a:lnTo>
                  <a:lnTo>
                    <a:pt x="40309" y="56152"/>
                  </a:lnTo>
                  <a:lnTo>
                    <a:pt x="40284" y="56246"/>
                  </a:lnTo>
                  <a:lnTo>
                    <a:pt x="40292" y="56289"/>
                  </a:lnTo>
                  <a:lnTo>
                    <a:pt x="40309" y="56323"/>
                  </a:lnTo>
                  <a:lnTo>
                    <a:pt x="40335" y="56349"/>
                  </a:lnTo>
                  <a:lnTo>
                    <a:pt x="40352" y="56374"/>
                  </a:lnTo>
                  <a:lnTo>
                    <a:pt x="40326" y="56408"/>
                  </a:lnTo>
                  <a:lnTo>
                    <a:pt x="40318" y="56425"/>
                  </a:lnTo>
                  <a:lnTo>
                    <a:pt x="40420" y="56562"/>
                  </a:lnTo>
                  <a:lnTo>
                    <a:pt x="40455" y="56622"/>
                  </a:lnTo>
                  <a:lnTo>
                    <a:pt x="40463" y="56656"/>
                  </a:lnTo>
                  <a:lnTo>
                    <a:pt x="40463" y="56682"/>
                  </a:lnTo>
                  <a:lnTo>
                    <a:pt x="40472" y="56707"/>
                  </a:lnTo>
                  <a:lnTo>
                    <a:pt x="40463" y="56742"/>
                  </a:lnTo>
                  <a:lnTo>
                    <a:pt x="40463" y="56767"/>
                  </a:lnTo>
                  <a:lnTo>
                    <a:pt x="40463" y="56793"/>
                  </a:lnTo>
                  <a:lnTo>
                    <a:pt x="40472" y="56827"/>
                  </a:lnTo>
                  <a:lnTo>
                    <a:pt x="40506" y="56895"/>
                  </a:lnTo>
                  <a:lnTo>
                    <a:pt x="40532" y="56989"/>
                  </a:lnTo>
                  <a:lnTo>
                    <a:pt x="40532" y="57177"/>
                  </a:lnTo>
                  <a:lnTo>
                    <a:pt x="40523" y="57229"/>
                  </a:lnTo>
                  <a:lnTo>
                    <a:pt x="40489" y="57271"/>
                  </a:lnTo>
                  <a:lnTo>
                    <a:pt x="40497" y="57280"/>
                  </a:lnTo>
                  <a:lnTo>
                    <a:pt x="40497" y="57289"/>
                  </a:lnTo>
                  <a:lnTo>
                    <a:pt x="40506" y="57297"/>
                  </a:lnTo>
                  <a:lnTo>
                    <a:pt x="40506" y="57323"/>
                  </a:lnTo>
                  <a:lnTo>
                    <a:pt x="40472" y="57306"/>
                  </a:lnTo>
                  <a:lnTo>
                    <a:pt x="40463" y="57289"/>
                  </a:lnTo>
                  <a:lnTo>
                    <a:pt x="40472" y="57246"/>
                  </a:lnTo>
                  <a:lnTo>
                    <a:pt x="40463" y="57212"/>
                  </a:lnTo>
                  <a:lnTo>
                    <a:pt x="40455" y="57195"/>
                  </a:lnTo>
                  <a:lnTo>
                    <a:pt x="40352" y="57109"/>
                  </a:lnTo>
                  <a:lnTo>
                    <a:pt x="40318" y="57092"/>
                  </a:lnTo>
                  <a:lnTo>
                    <a:pt x="40275" y="57066"/>
                  </a:lnTo>
                  <a:lnTo>
                    <a:pt x="40292" y="57041"/>
                  </a:lnTo>
                  <a:lnTo>
                    <a:pt x="40309" y="57007"/>
                  </a:lnTo>
                  <a:lnTo>
                    <a:pt x="40318" y="56964"/>
                  </a:lnTo>
                  <a:lnTo>
                    <a:pt x="40301" y="56930"/>
                  </a:lnTo>
                  <a:lnTo>
                    <a:pt x="40284" y="56955"/>
                  </a:lnTo>
                  <a:lnTo>
                    <a:pt x="40224" y="57075"/>
                  </a:lnTo>
                  <a:lnTo>
                    <a:pt x="40224" y="57109"/>
                  </a:lnTo>
                  <a:lnTo>
                    <a:pt x="40250" y="57143"/>
                  </a:lnTo>
                  <a:lnTo>
                    <a:pt x="40258" y="57169"/>
                  </a:lnTo>
                  <a:lnTo>
                    <a:pt x="40250" y="57203"/>
                  </a:lnTo>
                  <a:lnTo>
                    <a:pt x="40232" y="57229"/>
                  </a:lnTo>
                  <a:lnTo>
                    <a:pt x="40207" y="57246"/>
                  </a:lnTo>
                  <a:lnTo>
                    <a:pt x="40164" y="57254"/>
                  </a:lnTo>
                  <a:lnTo>
                    <a:pt x="40087" y="57229"/>
                  </a:lnTo>
                  <a:lnTo>
                    <a:pt x="40062" y="57237"/>
                  </a:lnTo>
                  <a:lnTo>
                    <a:pt x="40070" y="57271"/>
                  </a:lnTo>
                  <a:lnTo>
                    <a:pt x="40079" y="57323"/>
                  </a:lnTo>
                  <a:lnTo>
                    <a:pt x="40121" y="57365"/>
                  </a:lnTo>
                  <a:lnTo>
                    <a:pt x="40181" y="57391"/>
                  </a:lnTo>
                  <a:lnTo>
                    <a:pt x="40207" y="57383"/>
                  </a:lnTo>
                  <a:lnTo>
                    <a:pt x="40215" y="57331"/>
                  </a:lnTo>
                  <a:lnTo>
                    <a:pt x="40250" y="57306"/>
                  </a:lnTo>
                  <a:lnTo>
                    <a:pt x="40301" y="57306"/>
                  </a:lnTo>
                  <a:lnTo>
                    <a:pt x="40352" y="57323"/>
                  </a:lnTo>
                  <a:lnTo>
                    <a:pt x="40403" y="57340"/>
                  </a:lnTo>
                  <a:lnTo>
                    <a:pt x="40455" y="57365"/>
                  </a:lnTo>
                  <a:lnTo>
                    <a:pt x="40506" y="57400"/>
                  </a:lnTo>
                  <a:lnTo>
                    <a:pt x="40583" y="57459"/>
                  </a:lnTo>
                  <a:lnTo>
                    <a:pt x="40668" y="57502"/>
                  </a:lnTo>
                  <a:lnTo>
                    <a:pt x="40702" y="57545"/>
                  </a:lnTo>
                  <a:lnTo>
                    <a:pt x="40711" y="57588"/>
                  </a:lnTo>
                  <a:lnTo>
                    <a:pt x="40702" y="57716"/>
                  </a:lnTo>
                  <a:lnTo>
                    <a:pt x="40702" y="57776"/>
                  </a:lnTo>
                  <a:lnTo>
                    <a:pt x="40720" y="57818"/>
                  </a:lnTo>
                  <a:lnTo>
                    <a:pt x="40745" y="57853"/>
                  </a:lnTo>
                  <a:lnTo>
                    <a:pt x="40814" y="57912"/>
                  </a:lnTo>
                  <a:lnTo>
                    <a:pt x="40831" y="57938"/>
                  </a:lnTo>
                  <a:lnTo>
                    <a:pt x="40839" y="57964"/>
                  </a:lnTo>
                  <a:lnTo>
                    <a:pt x="40856" y="58049"/>
                  </a:lnTo>
                  <a:lnTo>
                    <a:pt x="40882" y="58135"/>
                  </a:lnTo>
                  <a:lnTo>
                    <a:pt x="40882" y="58186"/>
                  </a:lnTo>
                  <a:lnTo>
                    <a:pt x="40865" y="58271"/>
                  </a:lnTo>
                  <a:lnTo>
                    <a:pt x="40865" y="58305"/>
                  </a:lnTo>
                  <a:lnTo>
                    <a:pt x="40814" y="58271"/>
                  </a:lnTo>
                  <a:lnTo>
                    <a:pt x="40779" y="58229"/>
                  </a:lnTo>
                  <a:lnTo>
                    <a:pt x="40745" y="58177"/>
                  </a:lnTo>
                  <a:lnTo>
                    <a:pt x="40728" y="58135"/>
                  </a:lnTo>
                  <a:lnTo>
                    <a:pt x="40728" y="58109"/>
                  </a:lnTo>
                  <a:lnTo>
                    <a:pt x="40737" y="58083"/>
                  </a:lnTo>
                  <a:lnTo>
                    <a:pt x="40745" y="58066"/>
                  </a:lnTo>
                  <a:lnTo>
                    <a:pt x="40728" y="58049"/>
                  </a:lnTo>
                  <a:lnTo>
                    <a:pt x="40711" y="58049"/>
                  </a:lnTo>
                  <a:lnTo>
                    <a:pt x="40711" y="58075"/>
                  </a:lnTo>
                  <a:lnTo>
                    <a:pt x="40711" y="58126"/>
                  </a:lnTo>
                  <a:lnTo>
                    <a:pt x="40737" y="58211"/>
                  </a:lnTo>
                  <a:lnTo>
                    <a:pt x="40856" y="58357"/>
                  </a:lnTo>
                  <a:lnTo>
                    <a:pt x="40882" y="58442"/>
                  </a:lnTo>
                  <a:lnTo>
                    <a:pt x="40882" y="58476"/>
                  </a:lnTo>
                  <a:lnTo>
                    <a:pt x="40899" y="58553"/>
                  </a:lnTo>
                  <a:lnTo>
                    <a:pt x="40916" y="58570"/>
                  </a:lnTo>
                  <a:lnTo>
                    <a:pt x="40925" y="58587"/>
                  </a:lnTo>
                  <a:lnTo>
                    <a:pt x="40933" y="58596"/>
                  </a:lnTo>
                  <a:lnTo>
                    <a:pt x="40942" y="58605"/>
                  </a:lnTo>
                  <a:lnTo>
                    <a:pt x="40959" y="58613"/>
                  </a:lnTo>
                  <a:lnTo>
                    <a:pt x="40967" y="58630"/>
                  </a:lnTo>
                  <a:lnTo>
                    <a:pt x="40984" y="58656"/>
                  </a:lnTo>
                  <a:lnTo>
                    <a:pt x="40984" y="58664"/>
                  </a:lnTo>
                  <a:lnTo>
                    <a:pt x="40993" y="58673"/>
                  </a:lnTo>
                  <a:lnTo>
                    <a:pt x="40993" y="58681"/>
                  </a:lnTo>
                  <a:lnTo>
                    <a:pt x="40993" y="58699"/>
                  </a:lnTo>
                  <a:lnTo>
                    <a:pt x="40967" y="58724"/>
                  </a:lnTo>
                  <a:lnTo>
                    <a:pt x="40967" y="58741"/>
                  </a:lnTo>
                  <a:lnTo>
                    <a:pt x="40993" y="58818"/>
                  </a:lnTo>
                  <a:lnTo>
                    <a:pt x="41036" y="58895"/>
                  </a:lnTo>
                  <a:lnTo>
                    <a:pt x="41061" y="58981"/>
                  </a:lnTo>
                  <a:lnTo>
                    <a:pt x="41027" y="59083"/>
                  </a:lnTo>
                  <a:lnTo>
                    <a:pt x="41044" y="59109"/>
                  </a:lnTo>
                  <a:lnTo>
                    <a:pt x="41044" y="59143"/>
                  </a:lnTo>
                  <a:lnTo>
                    <a:pt x="41044" y="59211"/>
                  </a:lnTo>
                  <a:lnTo>
                    <a:pt x="41010" y="59186"/>
                  </a:lnTo>
                  <a:lnTo>
                    <a:pt x="40976" y="59066"/>
                  </a:lnTo>
                  <a:lnTo>
                    <a:pt x="40959" y="59023"/>
                  </a:lnTo>
                  <a:lnTo>
                    <a:pt x="40933" y="58998"/>
                  </a:lnTo>
                  <a:lnTo>
                    <a:pt x="40916" y="58998"/>
                  </a:lnTo>
                  <a:lnTo>
                    <a:pt x="40899" y="59006"/>
                  </a:lnTo>
                  <a:lnTo>
                    <a:pt x="40899" y="59040"/>
                  </a:lnTo>
                  <a:lnTo>
                    <a:pt x="40908" y="59049"/>
                  </a:lnTo>
                  <a:lnTo>
                    <a:pt x="40950" y="59083"/>
                  </a:lnTo>
                  <a:lnTo>
                    <a:pt x="40967" y="59100"/>
                  </a:lnTo>
                  <a:lnTo>
                    <a:pt x="40967" y="59117"/>
                  </a:lnTo>
                  <a:lnTo>
                    <a:pt x="40976" y="59203"/>
                  </a:lnTo>
                  <a:lnTo>
                    <a:pt x="41010" y="59271"/>
                  </a:lnTo>
                  <a:lnTo>
                    <a:pt x="41019" y="59348"/>
                  </a:lnTo>
                  <a:lnTo>
                    <a:pt x="41036" y="59399"/>
                  </a:lnTo>
                  <a:lnTo>
                    <a:pt x="41147" y="59587"/>
                  </a:lnTo>
                  <a:lnTo>
                    <a:pt x="41172" y="59647"/>
                  </a:lnTo>
                  <a:lnTo>
                    <a:pt x="41190" y="59750"/>
                  </a:lnTo>
                  <a:lnTo>
                    <a:pt x="41232" y="59844"/>
                  </a:lnTo>
                  <a:lnTo>
                    <a:pt x="41241" y="59886"/>
                  </a:lnTo>
                  <a:lnTo>
                    <a:pt x="41190" y="60211"/>
                  </a:lnTo>
                  <a:lnTo>
                    <a:pt x="41207" y="60314"/>
                  </a:lnTo>
                  <a:lnTo>
                    <a:pt x="41232" y="60339"/>
                  </a:lnTo>
                  <a:lnTo>
                    <a:pt x="41352" y="60416"/>
                  </a:lnTo>
                  <a:lnTo>
                    <a:pt x="41540" y="60587"/>
                  </a:lnTo>
                  <a:lnTo>
                    <a:pt x="41557" y="60604"/>
                  </a:lnTo>
                  <a:lnTo>
                    <a:pt x="41583" y="60809"/>
                  </a:lnTo>
                  <a:lnTo>
                    <a:pt x="41591" y="60835"/>
                  </a:lnTo>
                  <a:lnTo>
                    <a:pt x="41668" y="60989"/>
                  </a:lnTo>
                  <a:lnTo>
                    <a:pt x="41677" y="61074"/>
                  </a:lnTo>
                  <a:lnTo>
                    <a:pt x="41668" y="61245"/>
                  </a:lnTo>
                  <a:lnTo>
                    <a:pt x="41702" y="61322"/>
                  </a:lnTo>
                  <a:lnTo>
                    <a:pt x="41677" y="61331"/>
                  </a:lnTo>
                  <a:lnTo>
                    <a:pt x="41668" y="61348"/>
                  </a:lnTo>
                  <a:lnTo>
                    <a:pt x="41660" y="61365"/>
                  </a:lnTo>
                  <a:lnTo>
                    <a:pt x="41651" y="61390"/>
                  </a:lnTo>
                  <a:lnTo>
                    <a:pt x="41600" y="61467"/>
                  </a:lnTo>
                  <a:lnTo>
                    <a:pt x="41591" y="61903"/>
                  </a:lnTo>
                  <a:lnTo>
                    <a:pt x="41566" y="61980"/>
                  </a:lnTo>
                  <a:lnTo>
                    <a:pt x="41540" y="62057"/>
                  </a:lnTo>
                  <a:lnTo>
                    <a:pt x="41591" y="62236"/>
                  </a:lnTo>
                  <a:lnTo>
                    <a:pt x="41736" y="62416"/>
                  </a:lnTo>
                  <a:lnTo>
                    <a:pt x="41745" y="62433"/>
                  </a:lnTo>
                  <a:lnTo>
                    <a:pt x="41771" y="62493"/>
                  </a:lnTo>
                  <a:lnTo>
                    <a:pt x="41796" y="62552"/>
                  </a:lnTo>
                  <a:lnTo>
                    <a:pt x="41796" y="62570"/>
                  </a:lnTo>
                  <a:lnTo>
                    <a:pt x="41813" y="62604"/>
                  </a:lnTo>
                  <a:lnTo>
                    <a:pt x="41899" y="62698"/>
                  </a:lnTo>
                  <a:lnTo>
                    <a:pt x="41924" y="62740"/>
                  </a:lnTo>
                  <a:lnTo>
                    <a:pt x="41933" y="62783"/>
                  </a:lnTo>
                  <a:lnTo>
                    <a:pt x="41950" y="62826"/>
                  </a:lnTo>
                  <a:lnTo>
                    <a:pt x="41950" y="62877"/>
                  </a:lnTo>
                  <a:lnTo>
                    <a:pt x="41959" y="62894"/>
                  </a:lnTo>
                  <a:lnTo>
                    <a:pt x="41976" y="62911"/>
                  </a:lnTo>
                  <a:lnTo>
                    <a:pt x="41993" y="62928"/>
                  </a:lnTo>
                  <a:lnTo>
                    <a:pt x="42001" y="62963"/>
                  </a:lnTo>
                  <a:lnTo>
                    <a:pt x="42010" y="62988"/>
                  </a:lnTo>
                  <a:lnTo>
                    <a:pt x="42078" y="63048"/>
                  </a:lnTo>
                  <a:lnTo>
                    <a:pt x="42130" y="63134"/>
                  </a:lnTo>
                  <a:lnTo>
                    <a:pt x="42155" y="63219"/>
                  </a:lnTo>
                  <a:lnTo>
                    <a:pt x="42147" y="63313"/>
                  </a:lnTo>
                  <a:lnTo>
                    <a:pt x="42104" y="63510"/>
                  </a:lnTo>
                  <a:lnTo>
                    <a:pt x="42121" y="63527"/>
                  </a:lnTo>
                  <a:lnTo>
                    <a:pt x="42172" y="63535"/>
                  </a:lnTo>
                  <a:lnTo>
                    <a:pt x="42224" y="63527"/>
                  </a:lnTo>
                  <a:lnTo>
                    <a:pt x="42258" y="63510"/>
                  </a:lnTo>
                  <a:lnTo>
                    <a:pt x="42403" y="63364"/>
                  </a:lnTo>
                  <a:lnTo>
                    <a:pt x="42437" y="63347"/>
                  </a:lnTo>
                  <a:lnTo>
                    <a:pt x="42454" y="63356"/>
                  </a:lnTo>
                  <a:lnTo>
                    <a:pt x="42480" y="63364"/>
                  </a:lnTo>
                  <a:lnTo>
                    <a:pt x="42514" y="63398"/>
                  </a:lnTo>
                  <a:lnTo>
                    <a:pt x="42540" y="63407"/>
                  </a:lnTo>
                  <a:lnTo>
                    <a:pt x="42625" y="63407"/>
                  </a:lnTo>
                  <a:lnTo>
                    <a:pt x="42676" y="63424"/>
                  </a:lnTo>
                  <a:lnTo>
                    <a:pt x="42762" y="63475"/>
                  </a:lnTo>
                  <a:lnTo>
                    <a:pt x="42796" y="63484"/>
                  </a:lnTo>
                  <a:lnTo>
                    <a:pt x="42847" y="63492"/>
                  </a:lnTo>
                  <a:lnTo>
                    <a:pt x="42899" y="63501"/>
                  </a:lnTo>
                  <a:lnTo>
                    <a:pt x="42950" y="63518"/>
                  </a:lnTo>
                  <a:lnTo>
                    <a:pt x="42984" y="63535"/>
                  </a:lnTo>
                  <a:lnTo>
                    <a:pt x="43052" y="63578"/>
                  </a:lnTo>
                  <a:lnTo>
                    <a:pt x="43095" y="63595"/>
                  </a:lnTo>
                  <a:lnTo>
                    <a:pt x="43138" y="63604"/>
                  </a:lnTo>
                  <a:lnTo>
                    <a:pt x="43181" y="63621"/>
                  </a:lnTo>
                  <a:lnTo>
                    <a:pt x="43223" y="63706"/>
                  </a:lnTo>
                  <a:lnTo>
                    <a:pt x="43266" y="63740"/>
                  </a:lnTo>
                  <a:lnTo>
                    <a:pt x="43300" y="63732"/>
                  </a:lnTo>
                  <a:lnTo>
                    <a:pt x="43377" y="63706"/>
                  </a:lnTo>
                  <a:lnTo>
                    <a:pt x="43437" y="63723"/>
                  </a:lnTo>
                  <a:lnTo>
                    <a:pt x="43471" y="63723"/>
                  </a:lnTo>
                  <a:lnTo>
                    <a:pt x="43548" y="63706"/>
                  </a:lnTo>
                  <a:lnTo>
                    <a:pt x="43685" y="63629"/>
                  </a:lnTo>
                  <a:lnTo>
                    <a:pt x="43762" y="63595"/>
                  </a:lnTo>
                  <a:lnTo>
                    <a:pt x="43822" y="63604"/>
                  </a:lnTo>
                  <a:lnTo>
                    <a:pt x="43856" y="63586"/>
                  </a:lnTo>
                  <a:lnTo>
                    <a:pt x="43873" y="63604"/>
                  </a:lnTo>
                  <a:lnTo>
                    <a:pt x="43873" y="63638"/>
                  </a:lnTo>
                  <a:lnTo>
                    <a:pt x="43847" y="63655"/>
                  </a:lnTo>
                  <a:lnTo>
                    <a:pt x="43822" y="63655"/>
                  </a:lnTo>
                  <a:lnTo>
                    <a:pt x="43762" y="63638"/>
                  </a:lnTo>
                  <a:lnTo>
                    <a:pt x="43728" y="63638"/>
                  </a:lnTo>
                  <a:lnTo>
                    <a:pt x="43753" y="63672"/>
                  </a:lnTo>
                  <a:lnTo>
                    <a:pt x="43804" y="63689"/>
                  </a:lnTo>
                  <a:lnTo>
                    <a:pt x="43856" y="63689"/>
                  </a:lnTo>
                  <a:lnTo>
                    <a:pt x="43941" y="63638"/>
                  </a:lnTo>
                  <a:lnTo>
                    <a:pt x="43992" y="63638"/>
                  </a:lnTo>
                  <a:lnTo>
                    <a:pt x="44035" y="63646"/>
                  </a:lnTo>
                  <a:lnTo>
                    <a:pt x="44086" y="63638"/>
                  </a:lnTo>
                  <a:lnTo>
                    <a:pt x="44249" y="63561"/>
                  </a:lnTo>
                  <a:lnTo>
                    <a:pt x="44317" y="63544"/>
                  </a:lnTo>
                  <a:lnTo>
                    <a:pt x="44368" y="63527"/>
                  </a:lnTo>
                  <a:lnTo>
                    <a:pt x="44386" y="63527"/>
                  </a:lnTo>
                  <a:lnTo>
                    <a:pt x="44394" y="63561"/>
                  </a:lnTo>
                  <a:lnTo>
                    <a:pt x="44411" y="63552"/>
                  </a:lnTo>
                  <a:lnTo>
                    <a:pt x="44428" y="63518"/>
                  </a:lnTo>
                  <a:lnTo>
                    <a:pt x="44437" y="63501"/>
                  </a:lnTo>
                  <a:lnTo>
                    <a:pt x="44574" y="63356"/>
                  </a:lnTo>
                  <a:lnTo>
                    <a:pt x="44702" y="63253"/>
                  </a:lnTo>
                  <a:lnTo>
                    <a:pt x="44770" y="63219"/>
                  </a:lnTo>
                  <a:lnTo>
                    <a:pt x="44864" y="63193"/>
                  </a:lnTo>
                  <a:lnTo>
                    <a:pt x="44958" y="63202"/>
                  </a:lnTo>
                  <a:lnTo>
                    <a:pt x="45061" y="63236"/>
                  </a:lnTo>
                  <a:lnTo>
                    <a:pt x="45095" y="63262"/>
                  </a:lnTo>
                  <a:lnTo>
                    <a:pt x="45120" y="63296"/>
                  </a:lnTo>
                  <a:lnTo>
                    <a:pt x="45138" y="63330"/>
                  </a:lnTo>
                  <a:lnTo>
                    <a:pt x="45129" y="63347"/>
                  </a:lnTo>
                  <a:lnTo>
                    <a:pt x="45129" y="63364"/>
                  </a:lnTo>
                  <a:lnTo>
                    <a:pt x="45138" y="63373"/>
                  </a:lnTo>
                  <a:lnTo>
                    <a:pt x="45146" y="63390"/>
                  </a:lnTo>
                  <a:lnTo>
                    <a:pt x="45232" y="63330"/>
                  </a:lnTo>
                  <a:lnTo>
                    <a:pt x="45283" y="63313"/>
                  </a:lnTo>
                  <a:lnTo>
                    <a:pt x="45343" y="63322"/>
                  </a:lnTo>
                  <a:lnTo>
                    <a:pt x="45368" y="63330"/>
                  </a:lnTo>
                  <a:lnTo>
                    <a:pt x="45377" y="63339"/>
                  </a:lnTo>
                  <a:lnTo>
                    <a:pt x="45377" y="63347"/>
                  </a:lnTo>
                  <a:lnTo>
                    <a:pt x="45385" y="63373"/>
                  </a:lnTo>
                  <a:lnTo>
                    <a:pt x="45411" y="63381"/>
                  </a:lnTo>
                  <a:lnTo>
                    <a:pt x="45479" y="63407"/>
                  </a:lnTo>
                  <a:lnTo>
                    <a:pt x="45514" y="63416"/>
                  </a:lnTo>
                  <a:lnTo>
                    <a:pt x="45548" y="63398"/>
                  </a:lnTo>
                  <a:lnTo>
                    <a:pt x="45582" y="63373"/>
                  </a:lnTo>
                  <a:lnTo>
                    <a:pt x="45599" y="63347"/>
                  </a:lnTo>
                  <a:lnTo>
                    <a:pt x="45608" y="63313"/>
                  </a:lnTo>
                  <a:lnTo>
                    <a:pt x="45590" y="63304"/>
                  </a:lnTo>
                  <a:lnTo>
                    <a:pt x="45522" y="63296"/>
                  </a:lnTo>
                  <a:lnTo>
                    <a:pt x="45505" y="63304"/>
                  </a:lnTo>
                  <a:lnTo>
                    <a:pt x="45488" y="63322"/>
                  </a:lnTo>
                  <a:lnTo>
                    <a:pt x="45479" y="63253"/>
                  </a:lnTo>
                  <a:lnTo>
                    <a:pt x="45488" y="63236"/>
                  </a:lnTo>
                  <a:lnTo>
                    <a:pt x="45522" y="63219"/>
                  </a:lnTo>
                  <a:lnTo>
                    <a:pt x="45548" y="63253"/>
                  </a:lnTo>
                  <a:lnTo>
                    <a:pt x="45599" y="63245"/>
                  </a:lnTo>
                  <a:lnTo>
                    <a:pt x="45633" y="63210"/>
                  </a:lnTo>
                  <a:lnTo>
                    <a:pt x="45650" y="63176"/>
                  </a:lnTo>
                  <a:lnTo>
                    <a:pt x="45659" y="63159"/>
                  </a:lnTo>
                  <a:lnTo>
                    <a:pt x="45684" y="63151"/>
                  </a:lnTo>
                  <a:lnTo>
                    <a:pt x="45753" y="63151"/>
                  </a:lnTo>
                  <a:lnTo>
                    <a:pt x="45778" y="63168"/>
                  </a:lnTo>
                  <a:lnTo>
                    <a:pt x="45787" y="63168"/>
                  </a:lnTo>
                  <a:lnTo>
                    <a:pt x="45796" y="63159"/>
                  </a:lnTo>
                  <a:lnTo>
                    <a:pt x="45813" y="63134"/>
                  </a:lnTo>
                  <a:lnTo>
                    <a:pt x="45821" y="63125"/>
                  </a:lnTo>
                  <a:lnTo>
                    <a:pt x="45813" y="63116"/>
                  </a:lnTo>
                  <a:lnTo>
                    <a:pt x="45821" y="63108"/>
                  </a:lnTo>
                  <a:lnTo>
                    <a:pt x="45830" y="63099"/>
                  </a:lnTo>
                  <a:lnTo>
                    <a:pt x="45847" y="63108"/>
                  </a:lnTo>
                  <a:lnTo>
                    <a:pt x="45847" y="63116"/>
                  </a:lnTo>
                  <a:lnTo>
                    <a:pt x="45847" y="63125"/>
                  </a:lnTo>
                  <a:lnTo>
                    <a:pt x="45847" y="63134"/>
                  </a:lnTo>
                  <a:lnTo>
                    <a:pt x="45847" y="63142"/>
                  </a:lnTo>
                  <a:lnTo>
                    <a:pt x="45890" y="63193"/>
                  </a:lnTo>
                  <a:lnTo>
                    <a:pt x="45898" y="63193"/>
                  </a:lnTo>
                  <a:lnTo>
                    <a:pt x="45881" y="63236"/>
                  </a:lnTo>
                  <a:lnTo>
                    <a:pt x="45838" y="63245"/>
                  </a:lnTo>
                  <a:lnTo>
                    <a:pt x="45787" y="63236"/>
                  </a:lnTo>
                  <a:lnTo>
                    <a:pt x="45753" y="63253"/>
                  </a:lnTo>
                  <a:lnTo>
                    <a:pt x="45744" y="63287"/>
                  </a:lnTo>
                  <a:lnTo>
                    <a:pt x="45778" y="63322"/>
                  </a:lnTo>
                  <a:lnTo>
                    <a:pt x="45838" y="63347"/>
                  </a:lnTo>
                  <a:lnTo>
                    <a:pt x="45890" y="63347"/>
                  </a:lnTo>
                  <a:lnTo>
                    <a:pt x="45932" y="63339"/>
                  </a:lnTo>
                  <a:lnTo>
                    <a:pt x="45941" y="63304"/>
                  </a:lnTo>
                  <a:lnTo>
                    <a:pt x="45932" y="63202"/>
                  </a:lnTo>
                  <a:lnTo>
                    <a:pt x="45932" y="63176"/>
                  </a:lnTo>
                  <a:lnTo>
                    <a:pt x="45992" y="63031"/>
                  </a:lnTo>
                  <a:lnTo>
                    <a:pt x="46001" y="63022"/>
                  </a:lnTo>
                  <a:lnTo>
                    <a:pt x="46001" y="62980"/>
                  </a:lnTo>
                  <a:lnTo>
                    <a:pt x="46018" y="62937"/>
                  </a:lnTo>
                  <a:lnTo>
                    <a:pt x="46043" y="62894"/>
                  </a:lnTo>
                  <a:lnTo>
                    <a:pt x="46078" y="62852"/>
                  </a:lnTo>
                  <a:lnTo>
                    <a:pt x="46163" y="62775"/>
                  </a:lnTo>
                  <a:lnTo>
                    <a:pt x="46257" y="62723"/>
                  </a:lnTo>
                  <a:lnTo>
                    <a:pt x="46676" y="62621"/>
                  </a:lnTo>
                  <a:lnTo>
                    <a:pt x="46761" y="62587"/>
                  </a:lnTo>
                  <a:lnTo>
                    <a:pt x="46838" y="62518"/>
                  </a:lnTo>
                  <a:lnTo>
                    <a:pt x="46949" y="62373"/>
                  </a:lnTo>
                  <a:lnTo>
                    <a:pt x="46983" y="62279"/>
                  </a:lnTo>
                  <a:lnTo>
                    <a:pt x="47018" y="62245"/>
                  </a:lnTo>
                  <a:lnTo>
                    <a:pt x="47077" y="62194"/>
                  </a:lnTo>
                  <a:lnTo>
                    <a:pt x="47317" y="61963"/>
                  </a:lnTo>
                  <a:lnTo>
                    <a:pt x="47393" y="61920"/>
                  </a:lnTo>
                  <a:lnTo>
                    <a:pt x="47727" y="61843"/>
                  </a:lnTo>
                  <a:lnTo>
                    <a:pt x="47752" y="61826"/>
                  </a:lnTo>
                  <a:lnTo>
                    <a:pt x="47795" y="61818"/>
                  </a:lnTo>
                  <a:lnTo>
                    <a:pt x="47898" y="61826"/>
                  </a:lnTo>
                  <a:lnTo>
                    <a:pt x="47932" y="61818"/>
                  </a:lnTo>
                  <a:lnTo>
                    <a:pt x="48009" y="61783"/>
                  </a:lnTo>
                  <a:lnTo>
                    <a:pt x="48051" y="61775"/>
                  </a:lnTo>
                  <a:lnTo>
                    <a:pt x="48462" y="61758"/>
                  </a:lnTo>
                  <a:lnTo>
                    <a:pt x="48667" y="61724"/>
                  </a:lnTo>
                  <a:lnTo>
                    <a:pt x="48735" y="61707"/>
                  </a:lnTo>
                  <a:lnTo>
                    <a:pt x="48744" y="61698"/>
                  </a:lnTo>
                  <a:lnTo>
                    <a:pt x="48761" y="61689"/>
                  </a:lnTo>
                  <a:lnTo>
                    <a:pt x="48786" y="61698"/>
                  </a:lnTo>
                  <a:lnTo>
                    <a:pt x="48846" y="61724"/>
                  </a:lnTo>
                  <a:lnTo>
                    <a:pt x="48949" y="61741"/>
                  </a:lnTo>
                  <a:lnTo>
                    <a:pt x="49444" y="61741"/>
                  </a:lnTo>
                  <a:lnTo>
                    <a:pt x="49496" y="61732"/>
                  </a:lnTo>
                  <a:lnTo>
                    <a:pt x="49598" y="61689"/>
                  </a:lnTo>
                  <a:lnTo>
                    <a:pt x="49649" y="61672"/>
                  </a:lnTo>
                  <a:lnTo>
                    <a:pt x="49701" y="61672"/>
                  </a:lnTo>
                  <a:lnTo>
                    <a:pt x="49786" y="61698"/>
                  </a:lnTo>
                  <a:lnTo>
                    <a:pt x="49837" y="61707"/>
                  </a:lnTo>
                  <a:lnTo>
                    <a:pt x="49880" y="61698"/>
                  </a:lnTo>
                  <a:lnTo>
                    <a:pt x="50171" y="61587"/>
                  </a:lnTo>
                  <a:lnTo>
                    <a:pt x="50384" y="61450"/>
                  </a:lnTo>
                  <a:lnTo>
                    <a:pt x="51000" y="61322"/>
                  </a:lnTo>
                  <a:lnTo>
                    <a:pt x="51555" y="61151"/>
                  </a:lnTo>
                  <a:lnTo>
                    <a:pt x="51641" y="61091"/>
                  </a:lnTo>
                  <a:lnTo>
                    <a:pt x="51948" y="60818"/>
                  </a:lnTo>
                  <a:lnTo>
                    <a:pt x="52145" y="60613"/>
                  </a:lnTo>
                  <a:lnTo>
                    <a:pt x="52196" y="60579"/>
                  </a:lnTo>
                  <a:lnTo>
                    <a:pt x="52563" y="60450"/>
                  </a:lnTo>
                  <a:lnTo>
                    <a:pt x="52675" y="60399"/>
                  </a:lnTo>
                  <a:lnTo>
                    <a:pt x="52803" y="60245"/>
                  </a:lnTo>
                  <a:lnTo>
                    <a:pt x="52828" y="60228"/>
                  </a:lnTo>
                  <a:lnTo>
                    <a:pt x="52871" y="60220"/>
                  </a:lnTo>
                  <a:lnTo>
                    <a:pt x="52999" y="60177"/>
                  </a:lnTo>
                  <a:lnTo>
                    <a:pt x="53042" y="60160"/>
                  </a:lnTo>
                  <a:lnTo>
                    <a:pt x="53247" y="60211"/>
                  </a:lnTo>
                  <a:lnTo>
                    <a:pt x="53315" y="60245"/>
                  </a:lnTo>
                  <a:lnTo>
                    <a:pt x="53333" y="60228"/>
                  </a:lnTo>
                  <a:lnTo>
                    <a:pt x="53367" y="60254"/>
                  </a:lnTo>
                  <a:lnTo>
                    <a:pt x="53427" y="60279"/>
                  </a:lnTo>
                  <a:lnTo>
                    <a:pt x="53461" y="60322"/>
                  </a:lnTo>
                  <a:lnTo>
                    <a:pt x="53452" y="60373"/>
                  </a:lnTo>
                  <a:lnTo>
                    <a:pt x="53452" y="60373"/>
                  </a:lnTo>
                  <a:lnTo>
                    <a:pt x="53726" y="60297"/>
                  </a:lnTo>
                  <a:lnTo>
                    <a:pt x="53828" y="60297"/>
                  </a:lnTo>
                  <a:lnTo>
                    <a:pt x="53820" y="60271"/>
                  </a:lnTo>
                  <a:lnTo>
                    <a:pt x="53811" y="60262"/>
                  </a:lnTo>
                  <a:lnTo>
                    <a:pt x="53991" y="60262"/>
                  </a:lnTo>
                  <a:lnTo>
                    <a:pt x="54076" y="60279"/>
                  </a:lnTo>
                  <a:lnTo>
                    <a:pt x="54119" y="60331"/>
                  </a:lnTo>
                  <a:lnTo>
                    <a:pt x="54144" y="60314"/>
                  </a:lnTo>
                  <a:lnTo>
                    <a:pt x="54161" y="60305"/>
                  </a:lnTo>
                  <a:lnTo>
                    <a:pt x="54179" y="60305"/>
                  </a:lnTo>
                  <a:lnTo>
                    <a:pt x="54204" y="60297"/>
                  </a:lnTo>
                  <a:lnTo>
                    <a:pt x="54315" y="60203"/>
                  </a:lnTo>
                  <a:lnTo>
                    <a:pt x="54349" y="60185"/>
                  </a:lnTo>
                  <a:lnTo>
                    <a:pt x="54631" y="60194"/>
                  </a:lnTo>
                  <a:lnTo>
                    <a:pt x="54666" y="60194"/>
                  </a:lnTo>
                  <a:lnTo>
                    <a:pt x="54683" y="60185"/>
                  </a:lnTo>
                  <a:lnTo>
                    <a:pt x="54708" y="60168"/>
                  </a:lnTo>
                  <a:lnTo>
                    <a:pt x="54725" y="60160"/>
                  </a:lnTo>
                  <a:lnTo>
                    <a:pt x="54768" y="60134"/>
                  </a:lnTo>
                  <a:lnTo>
                    <a:pt x="54913" y="59955"/>
                  </a:lnTo>
                  <a:lnTo>
                    <a:pt x="54999" y="59921"/>
                  </a:lnTo>
                  <a:lnTo>
                    <a:pt x="55042" y="59895"/>
                  </a:lnTo>
                  <a:lnTo>
                    <a:pt x="55067" y="59827"/>
                  </a:lnTo>
                  <a:lnTo>
                    <a:pt x="55084" y="59809"/>
                  </a:lnTo>
                  <a:lnTo>
                    <a:pt x="55101" y="59792"/>
                  </a:lnTo>
                  <a:lnTo>
                    <a:pt x="55110" y="59784"/>
                  </a:lnTo>
                  <a:lnTo>
                    <a:pt x="55110" y="59724"/>
                  </a:lnTo>
                  <a:lnTo>
                    <a:pt x="55119" y="59707"/>
                  </a:lnTo>
                  <a:lnTo>
                    <a:pt x="55127" y="59690"/>
                  </a:lnTo>
                  <a:lnTo>
                    <a:pt x="55170" y="59664"/>
                  </a:lnTo>
                  <a:lnTo>
                    <a:pt x="55213" y="59656"/>
                  </a:lnTo>
                  <a:lnTo>
                    <a:pt x="55247" y="59639"/>
                  </a:lnTo>
                  <a:lnTo>
                    <a:pt x="55255" y="59579"/>
                  </a:lnTo>
                  <a:lnTo>
                    <a:pt x="55281" y="59562"/>
                  </a:lnTo>
                  <a:lnTo>
                    <a:pt x="55375" y="59519"/>
                  </a:lnTo>
                  <a:lnTo>
                    <a:pt x="55409" y="59502"/>
                  </a:lnTo>
                  <a:lnTo>
                    <a:pt x="55409" y="59485"/>
                  </a:lnTo>
                  <a:lnTo>
                    <a:pt x="55418" y="59459"/>
                  </a:lnTo>
                  <a:lnTo>
                    <a:pt x="55418" y="59433"/>
                  </a:lnTo>
                  <a:lnTo>
                    <a:pt x="55401" y="59416"/>
                  </a:lnTo>
                  <a:lnTo>
                    <a:pt x="55418" y="59314"/>
                  </a:lnTo>
                  <a:lnTo>
                    <a:pt x="55469" y="59228"/>
                  </a:lnTo>
                  <a:lnTo>
                    <a:pt x="55589" y="59057"/>
                  </a:lnTo>
                  <a:lnTo>
                    <a:pt x="55623" y="59023"/>
                  </a:lnTo>
                  <a:lnTo>
                    <a:pt x="55674" y="58998"/>
                  </a:lnTo>
                  <a:lnTo>
                    <a:pt x="55725" y="58989"/>
                  </a:lnTo>
                  <a:lnTo>
                    <a:pt x="55777" y="59006"/>
                  </a:lnTo>
                  <a:lnTo>
                    <a:pt x="55811" y="59023"/>
                  </a:lnTo>
                  <a:lnTo>
                    <a:pt x="55836" y="59032"/>
                  </a:lnTo>
                  <a:lnTo>
                    <a:pt x="55853" y="58955"/>
                  </a:lnTo>
                  <a:lnTo>
                    <a:pt x="55947" y="58887"/>
                  </a:lnTo>
                  <a:lnTo>
                    <a:pt x="56153" y="58793"/>
                  </a:lnTo>
                  <a:lnTo>
                    <a:pt x="56247" y="58724"/>
                  </a:lnTo>
                  <a:lnTo>
                    <a:pt x="56289" y="58699"/>
                  </a:lnTo>
                  <a:lnTo>
                    <a:pt x="56400" y="58681"/>
                  </a:lnTo>
                  <a:lnTo>
                    <a:pt x="56503" y="58647"/>
                  </a:lnTo>
                  <a:lnTo>
                    <a:pt x="56785" y="58485"/>
                  </a:lnTo>
                  <a:lnTo>
                    <a:pt x="57315" y="58348"/>
                  </a:lnTo>
                  <a:lnTo>
                    <a:pt x="57656" y="58237"/>
                  </a:lnTo>
                  <a:lnTo>
                    <a:pt x="57810" y="58220"/>
                  </a:lnTo>
                  <a:lnTo>
                    <a:pt x="57853" y="58211"/>
                  </a:lnTo>
                  <a:lnTo>
                    <a:pt x="57870" y="58211"/>
                  </a:lnTo>
                  <a:lnTo>
                    <a:pt x="57887" y="58237"/>
                  </a:lnTo>
                  <a:lnTo>
                    <a:pt x="57896" y="58288"/>
                  </a:lnTo>
                  <a:lnTo>
                    <a:pt x="57921" y="58288"/>
                  </a:lnTo>
                  <a:lnTo>
                    <a:pt x="57947" y="58280"/>
                  </a:lnTo>
                  <a:lnTo>
                    <a:pt x="57990" y="58271"/>
                  </a:lnTo>
                  <a:lnTo>
                    <a:pt x="58092" y="58220"/>
                  </a:lnTo>
                  <a:lnTo>
                    <a:pt x="58152" y="58211"/>
                  </a:lnTo>
                  <a:lnTo>
                    <a:pt x="58195" y="58229"/>
                  </a:lnTo>
                  <a:lnTo>
                    <a:pt x="58229" y="58229"/>
                  </a:lnTo>
                  <a:lnTo>
                    <a:pt x="58383" y="58117"/>
                  </a:lnTo>
                  <a:lnTo>
                    <a:pt x="58528" y="58041"/>
                  </a:lnTo>
                  <a:lnTo>
                    <a:pt x="58622" y="58023"/>
                  </a:lnTo>
                  <a:lnTo>
                    <a:pt x="58656" y="58006"/>
                  </a:lnTo>
                  <a:lnTo>
                    <a:pt x="58836" y="57853"/>
                  </a:lnTo>
                  <a:lnTo>
                    <a:pt x="58904" y="57810"/>
                  </a:lnTo>
                  <a:lnTo>
                    <a:pt x="59126" y="57716"/>
                  </a:lnTo>
                  <a:lnTo>
                    <a:pt x="59391" y="57690"/>
                  </a:lnTo>
                  <a:lnTo>
                    <a:pt x="59844" y="57562"/>
                  </a:lnTo>
                  <a:lnTo>
                    <a:pt x="60365" y="57468"/>
                  </a:lnTo>
                  <a:lnTo>
                    <a:pt x="60844" y="57340"/>
                  </a:lnTo>
                  <a:lnTo>
                    <a:pt x="60895" y="57314"/>
                  </a:lnTo>
                  <a:lnTo>
                    <a:pt x="60955" y="57280"/>
                  </a:lnTo>
                  <a:lnTo>
                    <a:pt x="61023" y="57254"/>
                  </a:lnTo>
                  <a:lnTo>
                    <a:pt x="61083" y="57271"/>
                  </a:lnTo>
                  <a:lnTo>
                    <a:pt x="61117" y="57246"/>
                  </a:lnTo>
                  <a:lnTo>
                    <a:pt x="61237" y="57195"/>
                  </a:lnTo>
                  <a:lnTo>
                    <a:pt x="61263" y="57195"/>
                  </a:lnTo>
                  <a:lnTo>
                    <a:pt x="61271" y="57177"/>
                  </a:lnTo>
                  <a:lnTo>
                    <a:pt x="61288" y="57169"/>
                  </a:lnTo>
                  <a:lnTo>
                    <a:pt x="61340" y="57169"/>
                  </a:lnTo>
                  <a:lnTo>
                    <a:pt x="61399" y="57101"/>
                  </a:lnTo>
                  <a:lnTo>
                    <a:pt x="61434" y="57075"/>
                  </a:lnTo>
                  <a:lnTo>
                    <a:pt x="61476" y="57058"/>
                  </a:lnTo>
                  <a:lnTo>
                    <a:pt x="61519" y="57041"/>
                  </a:lnTo>
                  <a:lnTo>
                    <a:pt x="61775" y="57015"/>
                  </a:lnTo>
                  <a:lnTo>
                    <a:pt x="61827" y="56998"/>
                  </a:lnTo>
                  <a:lnTo>
                    <a:pt x="61827" y="56981"/>
                  </a:lnTo>
                  <a:lnTo>
                    <a:pt x="61801" y="56955"/>
                  </a:lnTo>
                  <a:lnTo>
                    <a:pt x="61792" y="56904"/>
                  </a:lnTo>
                  <a:lnTo>
                    <a:pt x="61801" y="56870"/>
                  </a:lnTo>
                  <a:lnTo>
                    <a:pt x="61835" y="56844"/>
                  </a:lnTo>
                  <a:lnTo>
                    <a:pt x="62023" y="56733"/>
                  </a:lnTo>
                  <a:lnTo>
                    <a:pt x="62143" y="56707"/>
                  </a:lnTo>
                  <a:lnTo>
                    <a:pt x="62160" y="56699"/>
                  </a:lnTo>
                  <a:lnTo>
                    <a:pt x="62186" y="56682"/>
                  </a:lnTo>
                  <a:lnTo>
                    <a:pt x="62211" y="56682"/>
                  </a:lnTo>
                  <a:lnTo>
                    <a:pt x="62228" y="56699"/>
                  </a:lnTo>
                  <a:lnTo>
                    <a:pt x="62245" y="56707"/>
                  </a:lnTo>
                  <a:lnTo>
                    <a:pt x="62262" y="56716"/>
                  </a:lnTo>
                  <a:lnTo>
                    <a:pt x="62280" y="56725"/>
                  </a:lnTo>
                  <a:lnTo>
                    <a:pt x="62288" y="56725"/>
                  </a:lnTo>
                  <a:lnTo>
                    <a:pt x="62280" y="56690"/>
                  </a:lnTo>
                  <a:lnTo>
                    <a:pt x="62297" y="56690"/>
                  </a:lnTo>
                  <a:lnTo>
                    <a:pt x="62297" y="56673"/>
                  </a:lnTo>
                  <a:lnTo>
                    <a:pt x="62297" y="56622"/>
                  </a:lnTo>
                  <a:lnTo>
                    <a:pt x="62391" y="56562"/>
                  </a:lnTo>
                  <a:lnTo>
                    <a:pt x="62579" y="56485"/>
                  </a:lnTo>
                  <a:lnTo>
                    <a:pt x="62604" y="56485"/>
                  </a:lnTo>
                  <a:lnTo>
                    <a:pt x="62638" y="56477"/>
                  </a:lnTo>
                  <a:lnTo>
                    <a:pt x="62664" y="56477"/>
                  </a:lnTo>
                  <a:lnTo>
                    <a:pt x="62673" y="56460"/>
                  </a:lnTo>
                  <a:lnTo>
                    <a:pt x="62690" y="56443"/>
                  </a:lnTo>
                  <a:lnTo>
                    <a:pt x="62715" y="56425"/>
                  </a:lnTo>
                  <a:lnTo>
                    <a:pt x="63074" y="56323"/>
                  </a:lnTo>
                  <a:lnTo>
                    <a:pt x="63134" y="56323"/>
                  </a:lnTo>
                  <a:lnTo>
                    <a:pt x="63151" y="56314"/>
                  </a:lnTo>
                  <a:lnTo>
                    <a:pt x="63160" y="56297"/>
                  </a:lnTo>
                  <a:lnTo>
                    <a:pt x="63168" y="56280"/>
                  </a:lnTo>
                  <a:lnTo>
                    <a:pt x="63168" y="56263"/>
                  </a:lnTo>
                  <a:lnTo>
                    <a:pt x="63177" y="56246"/>
                  </a:lnTo>
                  <a:lnTo>
                    <a:pt x="63185" y="56229"/>
                  </a:lnTo>
                  <a:lnTo>
                    <a:pt x="63185" y="56212"/>
                  </a:lnTo>
                  <a:lnTo>
                    <a:pt x="63185" y="56195"/>
                  </a:lnTo>
                  <a:lnTo>
                    <a:pt x="63168" y="56186"/>
                  </a:lnTo>
                  <a:lnTo>
                    <a:pt x="63151" y="56169"/>
                  </a:lnTo>
                  <a:lnTo>
                    <a:pt x="63134" y="56067"/>
                  </a:lnTo>
                  <a:lnTo>
                    <a:pt x="63126" y="55955"/>
                  </a:lnTo>
                  <a:lnTo>
                    <a:pt x="63143" y="55776"/>
                  </a:lnTo>
                  <a:lnTo>
                    <a:pt x="63134" y="55742"/>
                  </a:lnTo>
                  <a:lnTo>
                    <a:pt x="63057" y="55699"/>
                  </a:lnTo>
                  <a:lnTo>
                    <a:pt x="63023" y="55665"/>
                  </a:lnTo>
                  <a:lnTo>
                    <a:pt x="63049" y="55562"/>
                  </a:lnTo>
                  <a:lnTo>
                    <a:pt x="63023" y="55503"/>
                  </a:lnTo>
                  <a:lnTo>
                    <a:pt x="62989" y="55451"/>
                  </a:lnTo>
                  <a:lnTo>
                    <a:pt x="62972" y="55400"/>
                  </a:lnTo>
                  <a:lnTo>
                    <a:pt x="62980" y="55357"/>
                  </a:lnTo>
                  <a:lnTo>
                    <a:pt x="63040" y="55289"/>
                  </a:lnTo>
                  <a:lnTo>
                    <a:pt x="63066" y="55186"/>
                  </a:lnTo>
                  <a:lnTo>
                    <a:pt x="63117" y="55127"/>
                  </a:lnTo>
                  <a:lnTo>
                    <a:pt x="63134" y="55084"/>
                  </a:lnTo>
                  <a:lnTo>
                    <a:pt x="63134" y="55075"/>
                  </a:lnTo>
                  <a:lnTo>
                    <a:pt x="63126" y="55050"/>
                  </a:lnTo>
                  <a:lnTo>
                    <a:pt x="63126" y="55015"/>
                  </a:lnTo>
                  <a:lnTo>
                    <a:pt x="63126" y="54990"/>
                  </a:lnTo>
                  <a:lnTo>
                    <a:pt x="63134" y="54964"/>
                  </a:lnTo>
                  <a:lnTo>
                    <a:pt x="63151" y="54939"/>
                  </a:lnTo>
                  <a:lnTo>
                    <a:pt x="63228" y="54845"/>
                  </a:lnTo>
                  <a:lnTo>
                    <a:pt x="63271" y="54759"/>
                  </a:lnTo>
                  <a:lnTo>
                    <a:pt x="63305" y="54708"/>
                  </a:lnTo>
                  <a:lnTo>
                    <a:pt x="63365" y="54639"/>
                  </a:lnTo>
                  <a:lnTo>
                    <a:pt x="63613" y="54443"/>
                  </a:lnTo>
                  <a:lnTo>
                    <a:pt x="63878" y="54255"/>
                  </a:lnTo>
                  <a:lnTo>
                    <a:pt x="64031" y="54178"/>
                  </a:lnTo>
                  <a:lnTo>
                    <a:pt x="64373" y="54093"/>
                  </a:lnTo>
                  <a:lnTo>
                    <a:pt x="64407" y="54075"/>
                  </a:lnTo>
                  <a:lnTo>
                    <a:pt x="64493" y="54024"/>
                  </a:lnTo>
                  <a:lnTo>
                    <a:pt x="64544" y="53999"/>
                  </a:lnTo>
                  <a:lnTo>
                    <a:pt x="64647" y="53981"/>
                  </a:lnTo>
                  <a:lnTo>
                    <a:pt x="64724" y="53930"/>
                  </a:lnTo>
                  <a:lnTo>
                    <a:pt x="64783" y="53913"/>
                  </a:lnTo>
                  <a:lnTo>
                    <a:pt x="64809" y="53896"/>
                  </a:lnTo>
                  <a:lnTo>
                    <a:pt x="64860" y="53845"/>
                  </a:lnTo>
                  <a:lnTo>
                    <a:pt x="64886" y="53828"/>
                  </a:lnTo>
                  <a:lnTo>
                    <a:pt x="64937" y="53828"/>
                  </a:lnTo>
                  <a:lnTo>
                    <a:pt x="64963" y="53802"/>
                  </a:lnTo>
                  <a:lnTo>
                    <a:pt x="65057" y="53819"/>
                  </a:lnTo>
                  <a:lnTo>
                    <a:pt x="65168" y="53793"/>
                  </a:lnTo>
                  <a:lnTo>
                    <a:pt x="65219" y="53768"/>
                  </a:lnTo>
                  <a:lnTo>
                    <a:pt x="65424" y="53657"/>
                  </a:lnTo>
                  <a:lnTo>
                    <a:pt x="65817" y="53537"/>
                  </a:lnTo>
                  <a:lnTo>
                    <a:pt x="66014" y="53503"/>
                  </a:lnTo>
                  <a:lnTo>
                    <a:pt x="66398" y="53494"/>
                  </a:lnTo>
                  <a:lnTo>
                    <a:pt x="66475" y="53477"/>
                  </a:lnTo>
                  <a:lnTo>
                    <a:pt x="66561" y="53443"/>
                  </a:lnTo>
                  <a:lnTo>
                    <a:pt x="66612" y="53409"/>
                  </a:lnTo>
                  <a:lnTo>
                    <a:pt x="66629" y="53383"/>
                  </a:lnTo>
                  <a:lnTo>
                    <a:pt x="66646" y="53341"/>
                  </a:lnTo>
                  <a:lnTo>
                    <a:pt x="66706" y="53281"/>
                  </a:lnTo>
                  <a:lnTo>
                    <a:pt x="66766" y="53229"/>
                  </a:lnTo>
                  <a:lnTo>
                    <a:pt x="66809" y="53204"/>
                  </a:lnTo>
                  <a:lnTo>
                    <a:pt x="66851" y="53212"/>
                  </a:lnTo>
                  <a:lnTo>
                    <a:pt x="66903" y="53195"/>
                  </a:lnTo>
                  <a:lnTo>
                    <a:pt x="66954" y="53170"/>
                  </a:lnTo>
                  <a:lnTo>
                    <a:pt x="66997" y="53153"/>
                  </a:lnTo>
                  <a:lnTo>
                    <a:pt x="67039" y="53153"/>
                  </a:lnTo>
                  <a:lnTo>
                    <a:pt x="67185" y="53118"/>
                  </a:lnTo>
                  <a:lnTo>
                    <a:pt x="67296" y="53110"/>
                  </a:lnTo>
                  <a:lnTo>
                    <a:pt x="67355" y="53101"/>
                  </a:lnTo>
                  <a:lnTo>
                    <a:pt x="67381" y="53076"/>
                  </a:lnTo>
                  <a:lnTo>
                    <a:pt x="67390" y="53059"/>
                  </a:lnTo>
                  <a:lnTo>
                    <a:pt x="67424" y="53033"/>
                  </a:lnTo>
                  <a:lnTo>
                    <a:pt x="67432" y="53007"/>
                  </a:lnTo>
                  <a:lnTo>
                    <a:pt x="67432" y="52990"/>
                  </a:lnTo>
                  <a:lnTo>
                    <a:pt x="67424" y="52973"/>
                  </a:lnTo>
                  <a:lnTo>
                    <a:pt x="67424" y="52947"/>
                  </a:lnTo>
                  <a:lnTo>
                    <a:pt x="67432" y="52930"/>
                  </a:lnTo>
                  <a:lnTo>
                    <a:pt x="67458" y="52913"/>
                  </a:lnTo>
                  <a:lnTo>
                    <a:pt x="67561" y="52853"/>
                  </a:lnTo>
                  <a:lnTo>
                    <a:pt x="67603" y="52845"/>
                  </a:lnTo>
                  <a:lnTo>
                    <a:pt x="67791" y="52845"/>
                  </a:lnTo>
                  <a:lnTo>
                    <a:pt x="68244" y="52794"/>
                  </a:lnTo>
                  <a:lnTo>
                    <a:pt x="68270" y="52802"/>
                  </a:lnTo>
                  <a:lnTo>
                    <a:pt x="68287" y="52811"/>
                  </a:lnTo>
                  <a:lnTo>
                    <a:pt x="68338" y="52777"/>
                  </a:lnTo>
                  <a:lnTo>
                    <a:pt x="68398" y="52777"/>
                  </a:lnTo>
                  <a:lnTo>
                    <a:pt x="68509" y="52811"/>
                  </a:lnTo>
                  <a:lnTo>
                    <a:pt x="68526" y="52811"/>
                  </a:lnTo>
                  <a:lnTo>
                    <a:pt x="68577" y="52785"/>
                  </a:lnTo>
                  <a:lnTo>
                    <a:pt x="68603" y="52777"/>
                  </a:lnTo>
                  <a:lnTo>
                    <a:pt x="68629" y="52777"/>
                  </a:lnTo>
                  <a:lnTo>
                    <a:pt x="68714" y="52794"/>
                  </a:lnTo>
                  <a:lnTo>
                    <a:pt x="68748" y="52794"/>
                  </a:lnTo>
                  <a:lnTo>
                    <a:pt x="68791" y="52777"/>
                  </a:lnTo>
                  <a:lnTo>
                    <a:pt x="68825" y="52777"/>
                  </a:lnTo>
                  <a:lnTo>
                    <a:pt x="68851" y="52785"/>
                  </a:lnTo>
                  <a:lnTo>
                    <a:pt x="68919" y="52811"/>
                  </a:lnTo>
                  <a:lnTo>
                    <a:pt x="69022" y="52828"/>
                  </a:lnTo>
                  <a:lnTo>
                    <a:pt x="69047" y="52853"/>
                  </a:lnTo>
                  <a:lnTo>
                    <a:pt x="69056" y="52896"/>
                  </a:lnTo>
                  <a:lnTo>
                    <a:pt x="69073" y="52947"/>
                  </a:lnTo>
                  <a:lnTo>
                    <a:pt x="69099" y="52930"/>
                  </a:lnTo>
                  <a:lnTo>
                    <a:pt x="69176" y="52982"/>
                  </a:lnTo>
                  <a:lnTo>
                    <a:pt x="69201" y="52973"/>
                  </a:lnTo>
                  <a:lnTo>
                    <a:pt x="69244" y="52982"/>
                  </a:lnTo>
                  <a:lnTo>
                    <a:pt x="69278" y="52965"/>
                  </a:lnTo>
                  <a:lnTo>
                    <a:pt x="69304" y="52999"/>
                  </a:lnTo>
                  <a:lnTo>
                    <a:pt x="69338" y="52990"/>
                  </a:lnTo>
                  <a:lnTo>
                    <a:pt x="69423" y="52965"/>
                  </a:lnTo>
                  <a:lnTo>
                    <a:pt x="69517" y="52947"/>
                  </a:lnTo>
                  <a:lnTo>
                    <a:pt x="69569" y="52939"/>
                  </a:lnTo>
                  <a:lnTo>
                    <a:pt x="69603" y="52896"/>
                  </a:lnTo>
                  <a:lnTo>
                    <a:pt x="69637" y="52905"/>
                  </a:lnTo>
                  <a:lnTo>
                    <a:pt x="69671" y="52896"/>
                  </a:lnTo>
                  <a:lnTo>
                    <a:pt x="69705" y="52888"/>
                  </a:lnTo>
                  <a:lnTo>
                    <a:pt x="69740" y="52879"/>
                  </a:lnTo>
                  <a:lnTo>
                    <a:pt x="69774" y="52862"/>
                  </a:lnTo>
                  <a:lnTo>
                    <a:pt x="69799" y="52828"/>
                  </a:lnTo>
                  <a:lnTo>
                    <a:pt x="69825" y="52811"/>
                  </a:lnTo>
                  <a:lnTo>
                    <a:pt x="69851" y="52845"/>
                  </a:lnTo>
                  <a:lnTo>
                    <a:pt x="69868" y="52845"/>
                  </a:lnTo>
                  <a:lnTo>
                    <a:pt x="69970" y="52768"/>
                  </a:lnTo>
                  <a:lnTo>
                    <a:pt x="70073" y="52657"/>
                  </a:lnTo>
                  <a:lnTo>
                    <a:pt x="70099" y="52640"/>
                  </a:lnTo>
                  <a:lnTo>
                    <a:pt x="70124" y="52614"/>
                  </a:lnTo>
                  <a:lnTo>
                    <a:pt x="70133" y="52580"/>
                  </a:lnTo>
                  <a:lnTo>
                    <a:pt x="70150" y="52554"/>
                  </a:lnTo>
                  <a:lnTo>
                    <a:pt x="70184" y="52537"/>
                  </a:lnTo>
                  <a:lnTo>
                    <a:pt x="70252" y="52512"/>
                  </a:lnTo>
                  <a:lnTo>
                    <a:pt x="70278" y="52486"/>
                  </a:lnTo>
                  <a:lnTo>
                    <a:pt x="70269" y="52469"/>
                  </a:lnTo>
                  <a:lnTo>
                    <a:pt x="70295" y="52435"/>
                  </a:lnTo>
                  <a:lnTo>
                    <a:pt x="70304" y="52392"/>
                  </a:lnTo>
                  <a:lnTo>
                    <a:pt x="70312" y="52366"/>
                  </a:lnTo>
                  <a:lnTo>
                    <a:pt x="70329" y="52349"/>
                  </a:lnTo>
                  <a:lnTo>
                    <a:pt x="70346" y="52332"/>
                  </a:lnTo>
                  <a:lnTo>
                    <a:pt x="70415" y="52307"/>
                  </a:lnTo>
                  <a:lnTo>
                    <a:pt x="70423" y="52289"/>
                  </a:lnTo>
                  <a:lnTo>
                    <a:pt x="70440" y="52255"/>
                  </a:lnTo>
                  <a:lnTo>
                    <a:pt x="70440" y="52238"/>
                  </a:lnTo>
                  <a:lnTo>
                    <a:pt x="70415" y="52230"/>
                  </a:lnTo>
                  <a:lnTo>
                    <a:pt x="70406" y="52213"/>
                  </a:lnTo>
                  <a:lnTo>
                    <a:pt x="70398" y="52187"/>
                  </a:lnTo>
                  <a:lnTo>
                    <a:pt x="70406" y="52153"/>
                  </a:lnTo>
                  <a:lnTo>
                    <a:pt x="70406" y="52127"/>
                  </a:lnTo>
                  <a:lnTo>
                    <a:pt x="70509" y="51990"/>
                  </a:lnTo>
                  <a:lnTo>
                    <a:pt x="70526" y="51948"/>
                  </a:lnTo>
                  <a:lnTo>
                    <a:pt x="70526" y="51837"/>
                  </a:lnTo>
                  <a:lnTo>
                    <a:pt x="70509" y="51777"/>
                  </a:lnTo>
                  <a:lnTo>
                    <a:pt x="70457" y="51734"/>
                  </a:lnTo>
                  <a:lnTo>
                    <a:pt x="70381" y="51683"/>
                  </a:lnTo>
                  <a:lnTo>
                    <a:pt x="70355" y="51649"/>
                  </a:lnTo>
                  <a:lnTo>
                    <a:pt x="70346" y="51589"/>
                  </a:lnTo>
                  <a:lnTo>
                    <a:pt x="70346" y="51529"/>
                  </a:lnTo>
                  <a:lnTo>
                    <a:pt x="70363" y="51478"/>
                  </a:lnTo>
                  <a:lnTo>
                    <a:pt x="70432" y="51358"/>
                  </a:lnTo>
                  <a:lnTo>
                    <a:pt x="70654" y="51170"/>
                  </a:lnTo>
                  <a:lnTo>
                    <a:pt x="70688" y="51136"/>
                  </a:lnTo>
                  <a:lnTo>
                    <a:pt x="70697" y="51119"/>
                  </a:lnTo>
                  <a:lnTo>
                    <a:pt x="70739" y="51016"/>
                  </a:lnTo>
                  <a:lnTo>
                    <a:pt x="70748" y="50991"/>
                  </a:lnTo>
                  <a:lnTo>
                    <a:pt x="70782" y="50948"/>
                  </a:lnTo>
                  <a:lnTo>
                    <a:pt x="70808" y="50914"/>
                  </a:lnTo>
                  <a:lnTo>
                    <a:pt x="70833" y="50811"/>
                  </a:lnTo>
                  <a:lnTo>
                    <a:pt x="70868" y="50768"/>
                  </a:lnTo>
                  <a:lnTo>
                    <a:pt x="70893" y="50760"/>
                  </a:lnTo>
                  <a:lnTo>
                    <a:pt x="70970" y="50734"/>
                  </a:lnTo>
                  <a:lnTo>
                    <a:pt x="70970" y="50743"/>
                  </a:lnTo>
                  <a:lnTo>
                    <a:pt x="71021" y="50734"/>
                  </a:lnTo>
                  <a:lnTo>
                    <a:pt x="71030" y="50726"/>
                  </a:lnTo>
                  <a:lnTo>
                    <a:pt x="71047" y="50717"/>
                  </a:lnTo>
                  <a:lnTo>
                    <a:pt x="71056" y="50709"/>
                  </a:lnTo>
                  <a:lnTo>
                    <a:pt x="71073" y="50700"/>
                  </a:lnTo>
                  <a:lnTo>
                    <a:pt x="71133" y="50700"/>
                  </a:lnTo>
                  <a:lnTo>
                    <a:pt x="71372" y="50632"/>
                  </a:lnTo>
                  <a:lnTo>
                    <a:pt x="71987" y="50606"/>
                  </a:lnTo>
                  <a:lnTo>
                    <a:pt x="72073" y="50580"/>
                  </a:lnTo>
                  <a:lnTo>
                    <a:pt x="72226" y="50521"/>
                  </a:lnTo>
                  <a:lnTo>
                    <a:pt x="72278" y="50512"/>
                  </a:lnTo>
                  <a:lnTo>
                    <a:pt x="72483" y="50529"/>
                  </a:lnTo>
                  <a:lnTo>
                    <a:pt x="72534" y="50521"/>
                  </a:lnTo>
                  <a:lnTo>
                    <a:pt x="72602" y="50486"/>
                  </a:lnTo>
                  <a:lnTo>
                    <a:pt x="72654" y="50478"/>
                  </a:lnTo>
                  <a:lnTo>
                    <a:pt x="73030" y="50529"/>
                  </a:lnTo>
                  <a:lnTo>
                    <a:pt x="73055" y="50521"/>
                  </a:lnTo>
                  <a:lnTo>
                    <a:pt x="73055" y="50469"/>
                  </a:lnTo>
                  <a:lnTo>
                    <a:pt x="73064" y="50444"/>
                  </a:lnTo>
                  <a:lnTo>
                    <a:pt x="73175" y="50324"/>
                  </a:lnTo>
                  <a:lnTo>
                    <a:pt x="73192" y="50315"/>
                  </a:lnTo>
                  <a:lnTo>
                    <a:pt x="73226" y="50298"/>
                  </a:lnTo>
                  <a:lnTo>
                    <a:pt x="73243" y="50290"/>
                  </a:lnTo>
                  <a:lnTo>
                    <a:pt x="73312" y="50162"/>
                  </a:lnTo>
                  <a:lnTo>
                    <a:pt x="73363" y="50128"/>
                  </a:lnTo>
                  <a:lnTo>
                    <a:pt x="73465" y="50085"/>
                  </a:lnTo>
                  <a:lnTo>
                    <a:pt x="73517" y="50042"/>
                  </a:lnTo>
                  <a:lnTo>
                    <a:pt x="73551" y="49999"/>
                  </a:lnTo>
                  <a:lnTo>
                    <a:pt x="73559" y="49948"/>
                  </a:lnTo>
                  <a:lnTo>
                    <a:pt x="73517" y="49897"/>
                  </a:lnTo>
                  <a:lnTo>
                    <a:pt x="73645" y="49606"/>
                  </a:lnTo>
                  <a:lnTo>
                    <a:pt x="73671" y="49495"/>
                  </a:lnTo>
                  <a:lnTo>
                    <a:pt x="73671" y="49393"/>
                  </a:lnTo>
                  <a:lnTo>
                    <a:pt x="73671" y="49367"/>
                  </a:lnTo>
                  <a:lnTo>
                    <a:pt x="73696" y="49316"/>
                  </a:lnTo>
                  <a:lnTo>
                    <a:pt x="73705" y="49273"/>
                  </a:lnTo>
                  <a:lnTo>
                    <a:pt x="73739" y="49230"/>
                  </a:lnTo>
                  <a:lnTo>
                    <a:pt x="73747" y="49196"/>
                  </a:lnTo>
                  <a:lnTo>
                    <a:pt x="73747" y="49170"/>
                  </a:lnTo>
                  <a:lnTo>
                    <a:pt x="73730" y="49085"/>
                  </a:lnTo>
                  <a:lnTo>
                    <a:pt x="73739" y="48965"/>
                  </a:lnTo>
                  <a:lnTo>
                    <a:pt x="73790" y="48871"/>
                  </a:lnTo>
                  <a:lnTo>
                    <a:pt x="74047" y="48624"/>
                  </a:lnTo>
                  <a:lnTo>
                    <a:pt x="74064" y="48589"/>
                  </a:lnTo>
                  <a:lnTo>
                    <a:pt x="74089" y="48538"/>
                  </a:lnTo>
                  <a:lnTo>
                    <a:pt x="74141" y="48495"/>
                  </a:lnTo>
                  <a:lnTo>
                    <a:pt x="74243" y="48444"/>
                  </a:lnTo>
                  <a:lnTo>
                    <a:pt x="74397" y="48333"/>
                  </a:lnTo>
                  <a:lnTo>
                    <a:pt x="74807" y="48171"/>
                  </a:lnTo>
                  <a:lnTo>
                    <a:pt x="75098" y="48085"/>
                  </a:lnTo>
                  <a:lnTo>
                    <a:pt x="75807" y="47974"/>
                  </a:lnTo>
                  <a:lnTo>
                    <a:pt x="76311" y="48000"/>
                  </a:lnTo>
                  <a:lnTo>
                    <a:pt x="76328" y="47991"/>
                  </a:lnTo>
                  <a:lnTo>
                    <a:pt x="76362" y="47974"/>
                  </a:lnTo>
                  <a:lnTo>
                    <a:pt x="76388" y="47948"/>
                  </a:lnTo>
                  <a:lnTo>
                    <a:pt x="76396" y="47940"/>
                  </a:lnTo>
                  <a:lnTo>
                    <a:pt x="76414" y="47923"/>
                  </a:lnTo>
                  <a:lnTo>
                    <a:pt x="76516" y="47906"/>
                  </a:lnTo>
                  <a:lnTo>
                    <a:pt x="76525" y="47906"/>
                  </a:lnTo>
                  <a:lnTo>
                    <a:pt x="76559" y="47880"/>
                  </a:lnTo>
                  <a:lnTo>
                    <a:pt x="76619" y="47820"/>
                  </a:lnTo>
                  <a:lnTo>
                    <a:pt x="76619" y="47778"/>
                  </a:lnTo>
                  <a:lnTo>
                    <a:pt x="76525" y="47615"/>
                  </a:lnTo>
                  <a:lnTo>
                    <a:pt x="76533" y="47564"/>
                  </a:lnTo>
                  <a:lnTo>
                    <a:pt x="76550" y="47461"/>
                  </a:lnTo>
                  <a:lnTo>
                    <a:pt x="76542" y="47419"/>
                  </a:lnTo>
                  <a:lnTo>
                    <a:pt x="76473" y="47350"/>
                  </a:lnTo>
                  <a:lnTo>
                    <a:pt x="76456" y="47308"/>
                  </a:lnTo>
                  <a:lnTo>
                    <a:pt x="76405" y="47179"/>
                  </a:lnTo>
                  <a:lnTo>
                    <a:pt x="76396" y="47120"/>
                  </a:lnTo>
                  <a:lnTo>
                    <a:pt x="76405" y="47068"/>
                  </a:lnTo>
                  <a:lnTo>
                    <a:pt x="76448" y="46949"/>
                  </a:lnTo>
                  <a:lnTo>
                    <a:pt x="76465" y="46889"/>
                  </a:lnTo>
                  <a:lnTo>
                    <a:pt x="76465" y="46820"/>
                  </a:lnTo>
                  <a:lnTo>
                    <a:pt x="76448" y="46752"/>
                  </a:lnTo>
                  <a:lnTo>
                    <a:pt x="76431" y="46709"/>
                  </a:lnTo>
                  <a:lnTo>
                    <a:pt x="76311" y="46521"/>
                  </a:lnTo>
                  <a:lnTo>
                    <a:pt x="76294" y="46470"/>
                  </a:lnTo>
                  <a:lnTo>
                    <a:pt x="76302" y="46419"/>
                  </a:lnTo>
                  <a:lnTo>
                    <a:pt x="76320" y="46350"/>
                  </a:lnTo>
                  <a:lnTo>
                    <a:pt x="76328" y="46316"/>
                  </a:lnTo>
                  <a:lnTo>
                    <a:pt x="76337" y="46282"/>
                  </a:lnTo>
                  <a:lnTo>
                    <a:pt x="76328" y="46205"/>
                  </a:lnTo>
                  <a:lnTo>
                    <a:pt x="76328" y="46171"/>
                  </a:lnTo>
                  <a:lnTo>
                    <a:pt x="76302" y="46145"/>
                  </a:lnTo>
                  <a:lnTo>
                    <a:pt x="76285" y="46120"/>
                  </a:lnTo>
                  <a:lnTo>
                    <a:pt x="76268" y="46094"/>
                  </a:lnTo>
                  <a:lnTo>
                    <a:pt x="76260" y="46017"/>
                  </a:lnTo>
                  <a:lnTo>
                    <a:pt x="76285" y="45949"/>
                  </a:lnTo>
                  <a:lnTo>
                    <a:pt x="76431" y="45718"/>
                  </a:lnTo>
                  <a:lnTo>
                    <a:pt x="76456" y="45658"/>
                  </a:lnTo>
                  <a:lnTo>
                    <a:pt x="76499" y="45513"/>
                  </a:lnTo>
                  <a:lnTo>
                    <a:pt x="76559" y="45385"/>
                  </a:lnTo>
                  <a:lnTo>
                    <a:pt x="76559" y="45308"/>
                  </a:lnTo>
                  <a:lnTo>
                    <a:pt x="76567" y="45274"/>
                  </a:lnTo>
                  <a:lnTo>
                    <a:pt x="76602" y="45128"/>
                  </a:lnTo>
                  <a:lnTo>
                    <a:pt x="76636" y="45043"/>
                  </a:lnTo>
                  <a:lnTo>
                    <a:pt x="76627" y="44975"/>
                  </a:lnTo>
                  <a:lnTo>
                    <a:pt x="76576" y="44872"/>
                  </a:lnTo>
                  <a:lnTo>
                    <a:pt x="76584" y="44812"/>
                  </a:lnTo>
                  <a:lnTo>
                    <a:pt x="76602" y="44770"/>
                  </a:lnTo>
                  <a:lnTo>
                    <a:pt x="76627" y="44735"/>
                  </a:lnTo>
                  <a:lnTo>
                    <a:pt x="76644" y="44710"/>
                  </a:lnTo>
                  <a:lnTo>
                    <a:pt x="76661" y="44658"/>
                  </a:lnTo>
                  <a:lnTo>
                    <a:pt x="76696" y="44616"/>
                  </a:lnTo>
                  <a:lnTo>
                    <a:pt x="76738" y="44582"/>
                  </a:lnTo>
                  <a:lnTo>
                    <a:pt x="76772" y="44556"/>
                  </a:lnTo>
                  <a:lnTo>
                    <a:pt x="76884" y="44513"/>
                  </a:lnTo>
                  <a:lnTo>
                    <a:pt x="76926" y="44488"/>
                  </a:lnTo>
                  <a:lnTo>
                    <a:pt x="76943" y="44428"/>
                  </a:lnTo>
                  <a:lnTo>
                    <a:pt x="76935" y="44402"/>
                  </a:lnTo>
                  <a:lnTo>
                    <a:pt x="76901" y="44368"/>
                  </a:lnTo>
                  <a:lnTo>
                    <a:pt x="76892" y="44342"/>
                  </a:lnTo>
                  <a:lnTo>
                    <a:pt x="76901" y="44308"/>
                  </a:lnTo>
                  <a:lnTo>
                    <a:pt x="76918" y="44282"/>
                  </a:lnTo>
                  <a:lnTo>
                    <a:pt x="76935" y="44257"/>
                  </a:lnTo>
                  <a:lnTo>
                    <a:pt x="76995" y="44197"/>
                  </a:lnTo>
                  <a:lnTo>
                    <a:pt x="77037" y="44171"/>
                  </a:lnTo>
                  <a:lnTo>
                    <a:pt x="77080" y="44146"/>
                  </a:lnTo>
                  <a:lnTo>
                    <a:pt x="77140" y="44137"/>
                  </a:lnTo>
                  <a:lnTo>
                    <a:pt x="77166" y="44120"/>
                  </a:lnTo>
                  <a:lnTo>
                    <a:pt x="77183" y="44103"/>
                  </a:lnTo>
                  <a:lnTo>
                    <a:pt x="77183" y="44077"/>
                  </a:lnTo>
                  <a:lnTo>
                    <a:pt x="77166" y="44052"/>
                  </a:lnTo>
                  <a:lnTo>
                    <a:pt x="77166" y="44026"/>
                  </a:lnTo>
                  <a:lnTo>
                    <a:pt x="77208" y="43906"/>
                  </a:lnTo>
                  <a:lnTo>
                    <a:pt x="77225" y="43881"/>
                  </a:lnTo>
                  <a:lnTo>
                    <a:pt x="77251" y="43864"/>
                  </a:lnTo>
                  <a:lnTo>
                    <a:pt x="77354" y="43838"/>
                  </a:lnTo>
                  <a:lnTo>
                    <a:pt x="77430" y="43787"/>
                  </a:lnTo>
                  <a:lnTo>
                    <a:pt x="77499" y="43761"/>
                  </a:lnTo>
                  <a:lnTo>
                    <a:pt x="77567" y="43761"/>
                  </a:lnTo>
                  <a:lnTo>
                    <a:pt x="77618" y="43770"/>
                  </a:lnTo>
                  <a:lnTo>
                    <a:pt x="77636" y="43830"/>
                  </a:lnTo>
                  <a:lnTo>
                    <a:pt x="77636" y="43906"/>
                  </a:lnTo>
                  <a:lnTo>
                    <a:pt x="77610" y="43975"/>
                  </a:lnTo>
                  <a:lnTo>
                    <a:pt x="77576" y="44026"/>
                  </a:lnTo>
                  <a:lnTo>
                    <a:pt x="77550" y="44077"/>
                  </a:lnTo>
                  <a:lnTo>
                    <a:pt x="77576" y="44197"/>
                  </a:lnTo>
                  <a:lnTo>
                    <a:pt x="77567" y="44248"/>
                  </a:lnTo>
                  <a:lnTo>
                    <a:pt x="77542" y="44223"/>
                  </a:lnTo>
                  <a:lnTo>
                    <a:pt x="77524" y="44197"/>
                  </a:lnTo>
                  <a:lnTo>
                    <a:pt x="77516" y="44171"/>
                  </a:lnTo>
                  <a:lnTo>
                    <a:pt x="77516" y="44137"/>
                  </a:lnTo>
                  <a:lnTo>
                    <a:pt x="77482" y="44248"/>
                  </a:lnTo>
                  <a:lnTo>
                    <a:pt x="77490" y="44291"/>
                  </a:lnTo>
                  <a:lnTo>
                    <a:pt x="77542" y="44317"/>
                  </a:lnTo>
                  <a:lnTo>
                    <a:pt x="77593" y="44325"/>
                  </a:lnTo>
                  <a:lnTo>
                    <a:pt x="77678" y="44342"/>
                  </a:lnTo>
                  <a:lnTo>
                    <a:pt x="77687" y="44351"/>
                  </a:lnTo>
                  <a:lnTo>
                    <a:pt x="77670" y="44368"/>
                  </a:lnTo>
                  <a:lnTo>
                    <a:pt x="77670" y="44385"/>
                  </a:lnTo>
                  <a:lnTo>
                    <a:pt x="77704" y="44376"/>
                  </a:lnTo>
                  <a:lnTo>
                    <a:pt x="77755" y="44359"/>
                  </a:lnTo>
                  <a:lnTo>
                    <a:pt x="77789" y="44351"/>
                  </a:lnTo>
                  <a:lnTo>
                    <a:pt x="77866" y="44351"/>
                  </a:lnTo>
                  <a:lnTo>
                    <a:pt x="77900" y="44368"/>
                  </a:lnTo>
                  <a:lnTo>
                    <a:pt x="77943" y="44385"/>
                  </a:lnTo>
                  <a:lnTo>
                    <a:pt x="78003" y="44411"/>
                  </a:lnTo>
                  <a:lnTo>
                    <a:pt x="78071" y="44411"/>
                  </a:lnTo>
                  <a:lnTo>
                    <a:pt x="78123" y="44385"/>
                  </a:lnTo>
                  <a:lnTo>
                    <a:pt x="78140" y="44317"/>
                  </a:lnTo>
                  <a:lnTo>
                    <a:pt x="78165" y="44300"/>
                  </a:lnTo>
                  <a:lnTo>
                    <a:pt x="78200" y="44282"/>
                  </a:lnTo>
                  <a:lnTo>
                    <a:pt x="78225" y="44265"/>
                  </a:lnTo>
                  <a:lnTo>
                    <a:pt x="78251" y="44265"/>
                  </a:lnTo>
                  <a:lnTo>
                    <a:pt x="78259" y="44248"/>
                  </a:lnTo>
                  <a:lnTo>
                    <a:pt x="78268" y="44163"/>
                  </a:lnTo>
                  <a:lnTo>
                    <a:pt x="78285" y="44137"/>
                  </a:lnTo>
                  <a:lnTo>
                    <a:pt x="78276" y="44103"/>
                  </a:lnTo>
                  <a:lnTo>
                    <a:pt x="78311" y="44009"/>
                  </a:lnTo>
                  <a:lnTo>
                    <a:pt x="78370" y="43889"/>
                  </a:lnTo>
                  <a:lnTo>
                    <a:pt x="78379" y="43821"/>
                  </a:lnTo>
                  <a:lnTo>
                    <a:pt x="78396" y="43753"/>
                  </a:lnTo>
                  <a:lnTo>
                    <a:pt x="78422" y="43684"/>
                  </a:lnTo>
                  <a:lnTo>
                    <a:pt x="78456" y="43633"/>
                  </a:lnTo>
                  <a:lnTo>
                    <a:pt x="78482" y="43616"/>
                  </a:lnTo>
                  <a:lnTo>
                    <a:pt x="78533" y="43582"/>
                  </a:lnTo>
                  <a:lnTo>
                    <a:pt x="78550" y="43565"/>
                  </a:lnTo>
                  <a:lnTo>
                    <a:pt x="78576" y="43530"/>
                  </a:lnTo>
                  <a:lnTo>
                    <a:pt x="78593" y="43462"/>
                  </a:lnTo>
                  <a:lnTo>
                    <a:pt x="78601" y="43419"/>
                  </a:lnTo>
                  <a:lnTo>
                    <a:pt x="78618" y="43419"/>
                  </a:lnTo>
                  <a:lnTo>
                    <a:pt x="78644" y="43454"/>
                  </a:lnTo>
                  <a:lnTo>
                    <a:pt x="78687" y="43436"/>
                  </a:lnTo>
                  <a:lnTo>
                    <a:pt x="78729" y="43402"/>
                  </a:lnTo>
                  <a:lnTo>
                    <a:pt x="78755" y="43368"/>
                  </a:lnTo>
                  <a:lnTo>
                    <a:pt x="78755" y="43317"/>
                  </a:lnTo>
                  <a:lnTo>
                    <a:pt x="78729" y="43334"/>
                  </a:lnTo>
                  <a:lnTo>
                    <a:pt x="78687" y="43377"/>
                  </a:lnTo>
                  <a:lnTo>
                    <a:pt x="78652" y="43394"/>
                  </a:lnTo>
                  <a:lnTo>
                    <a:pt x="78627" y="43377"/>
                  </a:lnTo>
                  <a:lnTo>
                    <a:pt x="78610" y="43360"/>
                  </a:lnTo>
                  <a:lnTo>
                    <a:pt x="78593" y="43334"/>
                  </a:lnTo>
                  <a:lnTo>
                    <a:pt x="78584" y="43308"/>
                  </a:lnTo>
                  <a:lnTo>
                    <a:pt x="78593" y="43300"/>
                  </a:lnTo>
                  <a:lnTo>
                    <a:pt x="78601" y="43283"/>
                  </a:lnTo>
                  <a:lnTo>
                    <a:pt x="78618" y="43266"/>
                  </a:lnTo>
                  <a:lnTo>
                    <a:pt x="78644" y="43223"/>
                  </a:lnTo>
                  <a:lnTo>
                    <a:pt x="78635" y="43214"/>
                  </a:lnTo>
                  <a:lnTo>
                    <a:pt x="78738" y="43163"/>
                  </a:lnTo>
                  <a:lnTo>
                    <a:pt x="78781" y="43129"/>
                  </a:lnTo>
                  <a:lnTo>
                    <a:pt x="78772" y="43078"/>
                  </a:lnTo>
                  <a:lnTo>
                    <a:pt x="78909" y="42958"/>
                  </a:lnTo>
                  <a:lnTo>
                    <a:pt x="78917" y="42941"/>
                  </a:lnTo>
                  <a:lnTo>
                    <a:pt x="78926" y="42915"/>
                  </a:lnTo>
                  <a:lnTo>
                    <a:pt x="78934" y="42821"/>
                  </a:lnTo>
                  <a:lnTo>
                    <a:pt x="78943" y="42796"/>
                  </a:lnTo>
                  <a:lnTo>
                    <a:pt x="79020" y="42659"/>
                  </a:lnTo>
                  <a:lnTo>
                    <a:pt x="79054" y="42608"/>
                  </a:lnTo>
                  <a:lnTo>
                    <a:pt x="79088" y="42582"/>
                  </a:lnTo>
                  <a:lnTo>
                    <a:pt x="79114" y="42565"/>
                  </a:lnTo>
                  <a:lnTo>
                    <a:pt x="79208" y="42411"/>
                  </a:lnTo>
                  <a:lnTo>
                    <a:pt x="79533" y="42069"/>
                  </a:lnTo>
                  <a:lnTo>
                    <a:pt x="79806" y="41847"/>
                  </a:lnTo>
                  <a:lnTo>
                    <a:pt x="79874" y="41804"/>
                  </a:lnTo>
                  <a:lnTo>
                    <a:pt x="80216" y="41659"/>
                  </a:lnTo>
                  <a:lnTo>
                    <a:pt x="80233" y="41633"/>
                  </a:lnTo>
                  <a:lnTo>
                    <a:pt x="80242" y="41616"/>
                  </a:lnTo>
                  <a:lnTo>
                    <a:pt x="80259" y="41531"/>
                  </a:lnTo>
                  <a:lnTo>
                    <a:pt x="80481" y="41172"/>
                  </a:lnTo>
                  <a:lnTo>
                    <a:pt x="80524" y="41069"/>
                  </a:lnTo>
                  <a:lnTo>
                    <a:pt x="80601" y="40839"/>
                  </a:lnTo>
                  <a:lnTo>
                    <a:pt x="80789" y="40582"/>
                  </a:lnTo>
                  <a:lnTo>
                    <a:pt x="80832" y="40488"/>
                  </a:lnTo>
                  <a:lnTo>
                    <a:pt x="80857" y="40437"/>
                  </a:lnTo>
                  <a:lnTo>
                    <a:pt x="80951" y="40403"/>
                  </a:lnTo>
                  <a:lnTo>
                    <a:pt x="80977" y="40352"/>
                  </a:lnTo>
                  <a:lnTo>
                    <a:pt x="80985" y="40223"/>
                  </a:lnTo>
                  <a:lnTo>
                    <a:pt x="81037" y="40104"/>
                  </a:lnTo>
                  <a:lnTo>
                    <a:pt x="81037" y="40044"/>
                  </a:lnTo>
                  <a:lnTo>
                    <a:pt x="81054" y="40001"/>
                  </a:lnTo>
                  <a:lnTo>
                    <a:pt x="81096" y="39958"/>
                  </a:lnTo>
                  <a:lnTo>
                    <a:pt x="81165" y="39890"/>
                  </a:lnTo>
                  <a:lnTo>
                    <a:pt x="81302" y="39702"/>
                  </a:lnTo>
                  <a:lnTo>
                    <a:pt x="81353" y="39600"/>
                  </a:lnTo>
                  <a:lnTo>
                    <a:pt x="81387" y="39488"/>
                  </a:lnTo>
                  <a:lnTo>
                    <a:pt x="81430" y="39061"/>
                  </a:lnTo>
                  <a:lnTo>
                    <a:pt x="81421" y="38984"/>
                  </a:lnTo>
                  <a:lnTo>
                    <a:pt x="81387" y="38899"/>
                  </a:lnTo>
                  <a:lnTo>
                    <a:pt x="81336" y="38830"/>
                  </a:lnTo>
                  <a:lnTo>
                    <a:pt x="81267" y="38813"/>
                  </a:lnTo>
                  <a:lnTo>
                    <a:pt x="81225" y="38822"/>
                  </a:lnTo>
                  <a:lnTo>
                    <a:pt x="81199" y="38822"/>
                  </a:lnTo>
                  <a:lnTo>
                    <a:pt x="81182" y="38856"/>
                  </a:lnTo>
                  <a:lnTo>
                    <a:pt x="81216" y="38899"/>
                  </a:lnTo>
                  <a:lnTo>
                    <a:pt x="81233" y="38924"/>
                  </a:lnTo>
                  <a:lnTo>
                    <a:pt x="81225" y="38933"/>
                  </a:lnTo>
                  <a:lnTo>
                    <a:pt x="81199" y="38933"/>
                  </a:lnTo>
                  <a:lnTo>
                    <a:pt x="81182" y="38924"/>
                  </a:lnTo>
                  <a:lnTo>
                    <a:pt x="81165" y="38916"/>
                  </a:lnTo>
                  <a:lnTo>
                    <a:pt x="81156" y="38899"/>
                  </a:lnTo>
                  <a:lnTo>
                    <a:pt x="81148" y="38882"/>
                  </a:lnTo>
                  <a:lnTo>
                    <a:pt x="81156" y="38873"/>
                  </a:lnTo>
                  <a:lnTo>
                    <a:pt x="81156" y="38865"/>
                  </a:lnTo>
                  <a:lnTo>
                    <a:pt x="81148" y="38856"/>
                  </a:lnTo>
                  <a:lnTo>
                    <a:pt x="81139" y="38822"/>
                  </a:lnTo>
                  <a:lnTo>
                    <a:pt x="81139" y="38813"/>
                  </a:lnTo>
                  <a:lnTo>
                    <a:pt x="81071" y="38813"/>
                  </a:lnTo>
                  <a:lnTo>
                    <a:pt x="80977" y="38745"/>
                  </a:lnTo>
                  <a:lnTo>
                    <a:pt x="80908" y="38711"/>
                  </a:lnTo>
                  <a:lnTo>
                    <a:pt x="80720" y="38779"/>
                  </a:lnTo>
                  <a:lnTo>
                    <a:pt x="80661" y="38779"/>
                  </a:lnTo>
                  <a:lnTo>
                    <a:pt x="80644" y="38762"/>
                  </a:lnTo>
                  <a:lnTo>
                    <a:pt x="80644" y="38728"/>
                  </a:lnTo>
                  <a:lnTo>
                    <a:pt x="80661" y="38736"/>
                  </a:lnTo>
                  <a:lnTo>
                    <a:pt x="80695" y="38736"/>
                  </a:lnTo>
                  <a:lnTo>
                    <a:pt x="80695" y="38702"/>
                  </a:lnTo>
                  <a:lnTo>
                    <a:pt x="80678" y="38694"/>
                  </a:lnTo>
                  <a:lnTo>
                    <a:pt x="80618" y="38660"/>
                  </a:lnTo>
                  <a:lnTo>
                    <a:pt x="80567" y="38617"/>
                  </a:lnTo>
                  <a:lnTo>
                    <a:pt x="80490" y="38574"/>
                  </a:lnTo>
                  <a:lnTo>
                    <a:pt x="80387" y="38480"/>
                  </a:lnTo>
                  <a:lnTo>
                    <a:pt x="80362" y="38437"/>
                  </a:lnTo>
                  <a:lnTo>
                    <a:pt x="80344" y="38395"/>
                  </a:lnTo>
                  <a:lnTo>
                    <a:pt x="80250" y="38249"/>
                  </a:lnTo>
                  <a:lnTo>
                    <a:pt x="80165" y="38198"/>
                  </a:lnTo>
                  <a:lnTo>
                    <a:pt x="80122" y="38164"/>
                  </a:lnTo>
                  <a:lnTo>
                    <a:pt x="80097" y="38113"/>
                  </a:lnTo>
                  <a:lnTo>
                    <a:pt x="80088" y="38079"/>
                  </a:lnTo>
                  <a:lnTo>
                    <a:pt x="80003" y="37856"/>
                  </a:lnTo>
                  <a:lnTo>
                    <a:pt x="79960" y="37771"/>
                  </a:lnTo>
                  <a:lnTo>
                    <a:pt x="79900" y="37703"/>
                  </a:lnTo>
                  <a:lnTo>
                    <a:pt x="79823" y="37643"/>
                  </a:lnTo>
                  <a:lnTo>
                    <a:pt x="79695" y="37566"/>
                  </a:lnTo>
                  <a:lnTo>
                    <a:pt x="79627" y="37515"/>
                  </a:lnTo>
                  <a:lnTo>
                    <a:pt x="79618" y="37497"/>
                  </a:lnTo>
                  <a:lnTo>
                    <a:pt x="79610" y="37480"/>
                  </a:lnTo>
                  <a:lnTo>
                    <a:pt x="79592" y="37403"/>
                  </a:lnTo>
                  <a:lnTo>
                    <a:pt x="79584" y="37386"/>
                  </a:lnTo>
                  <a:lnTo>
                    <a:pt x="79430" y="37233"/>
                  </a:lnTo>
                  <a:lnTo>
                    <a:pt x="79413" y="37079"/>
                  </a:lnTo>
                  <a:lnTo>
                    <a:pt x="79370" y="37027"/>
                  </a:lnTo>
                  <a:lnTo>
                    <a:pt x="79302" y="36951"/>
                  </a:lnTo>
                  <a:lnTo>
                    <a:pt x="79276" y="36916"/>
                  </a:lnTo>
                  <a:lnTo>
                    <a:pt x="79234" y="36797"/>
                  </a:lnTo>
                  <a:lnTo>
                    <a:pt x="79199" y="36754"/>
                  </a:lnTo>
                  <a:lnTo>
                    <a:pt x="79114" y="36711"/>
                  </a:lnTo>
                  <a:lnTo>
                    <a:pt x="78977" y="36583"/>
                  </a:lnTo>
                  <a:lnTo>
                    <a:pt x="78943" y="36532"/>
                  </a:lnTo>
                  <a:lnTo>
                    <a:pt x="78917" y="36412"/>
                  </a:lnTo>
                  <a:lnTo>
                    <a:pt x="78900" y="36378"/>
                  </a:lnTo>
                  <a:lnTo>
                    <a:pt x="78909" y="36335"/>
                  </a:lnTo>
                  <a:lnTo>
                    <a:pt x="78892" y="36293"/>
                  </a:lnTo>
                  <a:lnTo>
                    <a:pt x="78832" y="36216"/>
                  </a:lnTo>
                  <a:lnTo>
                    <a:pt x="78806" y="36233"/>
                  </a:lnTo>
                  <a:lnTo>
                    <a:pt x="78798" y="36233"/>
                  </a:lnTo>
                  <a:lnTo>
                    <a:pt x="78781" y="36216"/>
                  </a:lnTo>
                  <a:lnTo>
                    <a:pt x="78772" y="36241"/>
                  </a:lnTo>
                  <a:lnTo>
                    <a:pt x="78772" y="36250"/>
                  </a:lnTo>
                  <a:lnTo>
                    <a:pt x="78755" y="36250"/>
                  </a:lnTo>
                  <a:lnTo>
                    <a:pt x="78746" y="36233"/>
                  </a:lnTo>
                  <a:lnTo>
                    <a:pt x="78746" y="36224"/>
                  </a:lnTo>
                  <a:lnTo>
                    <a:pt x="78738" y="36216"/>
                  </a:lnTo>
                  <a:lnTo>
                    <a:pt x="78738" y="36199"/>
                  </a:lnTo>
                  <a:lnTo>
                    <a:pt x="78721" y="36233"/>
                  </a:lnTo>
                  <a:lnTo>
                    <a:pt x="78704" y="36233"/>
                  </a:lnTo>
                  <a:lnTo>
                    <a:pt x="78687" y="36216"/>
                  </a:lnTo>
                  <a:lnTo>
                    <a:pt x="78670" y="36190"/>
                  </a:lnTo>
                  <a:lnTo>
                    <a:pt x="78635" y="36164"/>
                  </a:lnTo>
                  <a:lnTo>
                    <a:pt x="78584" y="36164"/>
                  </a:lnTo>
                  <a:lnTo>
                    <a:pt x="78576" y="36156"/>
                  </a:lnTo>
                  <a:lnTo>
                    <a:pt x="78567" y="36147"/>
                  </a:lnTo>
                  <a:lnTo>
                    <a:pt x="78558" y="36130"/>
                  </a:lnTo>
                  <a:lnTo>
                    <a:pt x="78550" y="36130"/>
                  </a:lnTo>
                  <a:lnTo>
                    <a:pt x="78524" y="36105"/>
                  </a:lnTo>
                  <a:lnTo>
                    <a:pt x="78473" y="36002"/>
                  </a:lnTo>
                  <a:lnTo>
                    <a:pt x="78456" y="35968"/>
                  </a:lnTo>
                  <a:lnTo>
                    <a:pt x="78405" y="35942"/>
                  </a:lnTo>
                  <a:lnTo>
                    <a:pt x="78353" y="35934"/>
                  </a:lnTo>
                  <a:lnTo>
                    <a:pt x="78251" y="35934"/>
                  </a:lnTo>
                  <a:lnTo>
                    <a:pt x="78200" y="35917"/>
                  </a:lnTo>
                  <a:lnTo>
                    <a:pt x="78182" y="35917"/>
                  </a:lnTo>
                  <a:lnTo>
                    <a:pt x="78165" y="35968"/>
                  </a:lnTo>
                  <a:lnTo>
                    <a:pt x="78148" y="35985"/>
                  </a:lnTo>
                  <a:lnTo>
                    <a:pt x="78088" y="36002"/>
                  </a:lnTo>
                  <a:lnTo>
                    <a:pt x="77994" y="36028"/>
                  </a:lnTo>
                  <a:lnTo>
                    <a:pt x="77875" y="36028"/>
                  </a:lnTo>
                  <a:lnTo>
                    <a:pt x="77764" y="36011"/>
                  </a:lnTo>
                  <a:lnTo>
                    <a:pt x="77678" y="35985"/>
                  </a:lnTo>
                  <a:lnTo>
                    <a:pt x="77636" y="35951"/>
                  </a:lnTo>
                  <a:lnTo>
                    <a:pt x="77550" y="35857"/>
                  </a:lnTo>
                  <a:lnTo>
                    <a:pt x="77507" y="35840"/>
                  </a:lnTo>
                  <a:lnTo>
                    <a:pt x="77465" y="35831"/>
                  </a:lnTo>
                  <a:lnTo>
                    <a:pt x="77319" y="35771"/>
                  </a:lnTo>
                  <a:lnTo>
                    <a:pt x="77208" y="35746"/>
                  </a:lnTo>
                  <a:lnTo>
                    <a:pt x="77106" y="35746"/>
                  </a:lnTo>
                  <a:lnTo>
                    <a:pt x="76798" y="35763"/>
                  </a:lnTo>
                  <a:lnTo>
                    <a:pt x="76738" y="35754"/>
                  </a:lnTo>
                  <a:lnTo>
                    <a:pt x="76670" y="35720"/>
                  </a:lnTo>
                  <a:lnTo>
                    <a:pt x="76610" y="35703"/>
                  </a:lnTo>
                  <a:lnTo>
                    <a:pt x="76584" y="35686"/>
                  </a:lnTo>
                  <a:lnTo>
                    <a:pt x="76516" y="35592"/>
                  </a:lnTo>
                  <a:lnTo>
                    <a:pt x="76473" y="35583"/>
                  </a:lnTo>
                  <a:lnTo>
                    <a:pt x="76311" y="35592"/>
                  </a:lnTo>
                  <a:lnTo>
                    <a:pt x="76251" y="35592"/>
                  </a:lnTo>
                  <a:lnTo>
                    <a:pt x="76149" y="35575"/>
                  </a:lnTo>
                  <a:lnTo>
                    <a:pt x="76012" y="35523"/>
                  </a:lnTo>
                  <a:lnTo>
                    <a:pt x="75824" y="35447"/>
                  </a:lnTo>
                  <a:lnTo>
                    <a:pt x="75388" y="35327"/>
                  </a:lnTo>
                  <a:lnTo>
                    <a:pt x="75046" y="35199"/>
                  </a:lnTo>
                  <a:lnTo>
                    <a:pt x="74969" y="35147"/>
                  </a:lnTo>
                  <a:lnTo>
                    <a:pt x="74747" y="34959"/>
                  </a:lnTo>
                  <a:lnTo>
                    <a:pt x="74457" y="34720"/>
                  </a:lnTo>
                  <a:lnTo>
                    <a:pt x="74217" y="34438"/>
                  </a:lnTo>
                  <a:lnTo>
                    <a:pt x="74200" y="34361"/>
                  </a:lnTo>
                  <a:lnTo>
                    <a:pt x="74183" y="34319"/>
                  </a:lnTo>
                  <a:lnTo>
                    <a:pt x="74123" y="34233"/>
                  </a:lnTo>
                  <a:lnTo>
                    <a:pt x="73867" y="33908"/>
                  </a:lnTo>
                  <a:lnTo>
                    <a:pt x="73730" y="33789"/>
                  </a:lnTo>
                  <a:lnTo>
                    <a:pt x="73671" y="33720"/>
                  </a:lnTo>
                  <a:lnTo>
                    <a:pt x="73389" y="33191"/>
                  </a:lnTo>
                  <a:lnTo>
                    <a:pt x="73371" y="33079"/>
                  </a:lnTo>
                  <a:lnTo>
                    <a:pt x="73354" y="33020"/>
                  </a:lnTo>
                  <a:lnTo>
                    <a:pt x="73329" y="32994"/>
                  </a:lnTo>
                  <a:lnTo>
                    <a:pt x="73175" y="32669"/>
                  </a:lnTo>
                  <a:lnTo>
                    <a:pt x="73124" y="32456"/>
                  </a:lnTo>
                  <a:lnTo>
                    <a:pt x="73072" y="32251"/>
                  </a:lnTo>
                  <a:lnTo>
                    <a:pt x="73081" y="31849"/>
                  </a:lnTo>
                  <a:lnTo>
                    <a:pt x="73107" y="31729"/>
                  </a:lnTo>
                  <a:lnTo>
                    <a:pt x="73115" y="31652"/>
                  </a:lnTo>
                  <a:lnTo>
                    <a:pt x="73124" y="31601"/>
                  </a:lnTo>
                  <a:lnTo>
                    <a:pt x="73124" y="31575"/>
                  </a:lnTo>
                  <a:lnTo>
                    <a:pt x="73124" y="31541"/>
                  </a:lnTo>
                  <a:lnTo>
                    <a:pt x="73115" y="31516"/>
                  </a:lnTo>
                  <a:lnTo>
                    <a:pt x="73098" y="31499"/>
                  </a:lnTo>
                  <a:lnTo>
                    <a:pt x="73089" y="31473"/>
                  </a:lnTo>
                  <a:lnTo>
                    <a:pt x="73064" y="31430"/>
                  </a:lnTo>
                  <a:lnTo>
                    <a:pt x="73064" y="31405"/>
                  </a:lnTo>
                  <a:lnTo>
                    <a:pt x="73081" y="31370"/>
                  </a:lnTo>
                  <a:lnTo>
                    <a:pt x="73089" y="31353"/>
                  </a:lnTo>
                  <a:lnTo>
                    <a:pt x="73072" y="31259"/>
                  </a:lnTo>
                  <a:lnTo>
                    <a:pt x="73089" y="31011"/>
                  </a:lnTo>
                  <a:lnTo>
                    <a:pt x="73038" y="30832"/>
                  </a:lnTo>
                  <a:lnTo>
                    <a:pt x="73021" y="30806"/>
                  </a:lnTo>
                  <a:lnTo>
                    <a:pt x="72978" y="30798"/>
                  </a:lnTo>
                  <a:lnTo>
                    <a:pt x="72927" y="30772"/>
                  </a:lnTo>
                  <a:lnTo>
                    <a:pt x="72876" y="30747"/>
                  </a:lnTo>
                  <a:lnTo>
                    <a:pt x="72859" y="30712"/>
                  </a:lnTo>
                  <a:lnTo>
                    <a:pt x="72842" y="30627"/>
                  </a:lnTo>
                  <a:lnTo>
                    <a:pt x="72859" y="30524"/>
                  </a:lnTo>
                  <a:lnTo>
                    <a:pt x="72893" y="30439"/>
                  </a:lnTo>
                  <a:lnTo>
                    <a:pt x="72927" y="30388"/>
                  </a:lnTo>
                  <a:lnTo>
                    <a:pt x="72927" y="30439"/>
                  </a:lnTo>
                  <a:lnTo>
                    <a:pt x="72961" y="30422"/>
                  </a:lnTo>
                  <a:lnTo>
                    <a:pt x="72987" y="30388"/>
                  </a:lnTo>
                  <a:lnTo>
                    <a:pt x="73030" y="30311"/>
                  </a:lnTo>
                  <a:lnTo>
                    <a:pt x="73072" y="30268"/>
                  </a:lnTo>
                  <a:lnTo>
                    <a:pt x="73072" y="30208"/>
                  </a:lnTo>
                  <a:lnTo>
                    <a:pt x="73072" y="30183"/>
                  </a:lnTo>
                  <a:lnTo>
                    <a:pt x="73107" y="30131"/>
                  </a:lnTo>
                  <a:lnTo>
                    <a:pt x="73141" y="30071"/>
                  </a:lnTo>
                  <a:lnTo>
                    <a:pt x="73158" y="30012"/>
                  </a:lnTo>
                  <a:lnTo>
                    <a:pt x="73124" y="29952"/>
                  </a:lnTo>
                  <a:lnTo>
                    <a:pt x="73149" y="29926"/>
                  </a:lnTo>
                  <a:lnTo>
                    <a:pt x="73183" y="29918"/>
                  </a:lnTo>
                  <a:lnTo>
                    <a:pt x="73218" y="29935"/>
                  </a:lnTo>
                  <a:lnTo>
                    <a:pt x="73260" y="29952"/>
                  </a:lnTo>
                  <a:lnTo>
                    <a:pt x="73269" y="29918"/>
                  </a:lnTo>
                  <a:lnTo>
                    <a:pt x="73269" y="29909"/>
                  </a:lnTo>
                  <a:lnTo>
                    <a:pt x="73295" y="29892"/>
                  </a:lnTo>
                  <a:lnTo>
                    <a:pt x="73235" y="29883"/>
                  </a:lnTo>
                  <a:lnTo>
                    <a:pt x="73218" y="29866"/>
                  </a:lnTo>
                  <a:lnTo>
                    <a:pt x="73209" y="29849"/>
                  </a:lnTo>
                  <a:lnTo>
                    <a:pt x="73175" y="29807"/>
                  </a:lnTo>
                  <a:lnTo>
                    <a:pt x="73166" y="29781"/>
                  </a:lnTo>
                  <a:lnTo>
                    <a:pt x="73218" y="29738"/>
                  </a:lnTo>
                  <a:lnTo>
                    <a:pt x="73218" y="29695"/>
                  </a:lnTo>
                  <a:lnTo>
                    <a:pt x="73183" y="29661"/>
                  </a:lnTo>
                  <a:lnTo>
                    <a:pt x="73124" y="29695"/>
                  </a:lnTo>
                  <a:lnTo>
                    <a:pt x="73115" y="29653"/>
                  </a:lnTo>
                  <a:lnTo>
                    <a:pt x="73141" y="29627"/>
                  </a:lnTo>
                  <a:lnTo>
                    <a:pt x="73209" y="29601"/>
                  </a:lnTo>
                  <a:lnTo>
                    <a:pt x="73277" y="29559"/>
                  </a:lnTo>
                  <a:lnTo>
                    <a:pt x="73320" y="29525"/>
                  </a:lnTo>
                  <a:lnTo>
                    <a:pt x="73337" y="29490"/>
                  </a:lnTo>
                  <a:lnTo>
                    <a:pt x="73124" y="29499"/>
                  </a:lnTo>
                  <a:lnTo>
                    <a:pt x="73072" y="29473"/>
                  </a:lnTo>
                  <a:lnTo>
                    <a:pt x="73089" y="29448"/>
                  </a:lnTo>
                  <a:lnTo>
                    <a:pt x="73089" y="29413"/>
                  </a:lnTo>
                  <a:lnTo>
                    <a:pt x="73089" y="29388"/>
                  </a:lnTo>
                  <a:lnTo>
                    <a:pt x="73072" y="29371"/>
                  </a:lnTo>
                  <a:lnTo>
                    <a:pt x="73047" y="29379"/>
                  </a:lnTo>
                  <a:lnTo>
                    <a:pt x="73030" y="29405"/>
                  </a:lnTo>
                  <a:lnTo>
                    <a:pt x="73013" y="29456"/>
                  </a:lnTo>
                  <a:lnTo>
                    <a:pt x="72995" y="29422"/>
                  </a:lnTo>
                  <a:lnTo>
                    <a:pt x="72995" y="29388"/>
                  </a:lnTo>
                  <a:lnTo>
                    <a:pt x="72995" y="29354"/>
                  </a:lnTo>
                  <a:lnTo>
                    <a:pt x="73013" y="29328"/>
                  </a:lnTo>
                  <a:lnTo>
                    <a:pt x="72995" y="29294"/>
                  </a:lnTo>
                  <a:lnTo>
                    <a:pt x="73030" y="29243"/>
                  </a:lnTo>
                  <a:lnTo>
                    <a:pt x="73089" y="29208"/>
                  </a:lnTo>
                  <a:lnTo>
                    <a:pt x="73141" y="29217"/>
                  </a:lnTo>
                  <a:lnTo>
                    <a:pt x="73124" y="29225"/>
                  </a:lnTo>
                  <a:lnTo>
                    <a:pt x="73115" y="29243"/>
                  </a:lnTo>
                  <a:lnTo>
                    <a:pt x="73107" y="29268"/>
                  </a:lnTo>
                  <a:lnTo>
                    <a:pt x="73107" y="29294"/>
                  </a:lnTo>
                  <a:lnTo>
                    <a:pt x="73124" y="29285"/>
                  </a:lnTo>
                  <a:lnTo>
                    <a:pt x="73158" y="29268"/>
                  </a:lnTo>
                  <a:lnTo>
                    <a:pt x="73175" y="29260"/>
                  </a:lnTo>
                  <a:lnTo>
                    <a:pt x="73175" y="29302"/>
                  </a:lnTo>
                  <a:lnTo>
                    <a:pt x="73192" y="29337"/>
                  </a:lnTo>
                  <a:lnTo>
                    <a:pt x="73226" y="29345"/>
                  </a:lnTo>
                  <a:lnTo>
                    <a:pt x="73260" y="29328"/>
                  </a:lnTo>
                  <a:lnTo>
                    <a:pt x="73277" y="29345"/>
                  </a:lnTo>
                  <a:lnTo>
                    <a:pt x="73303" y="29362"/>
                  </a:lnTo>
                  <a:lnTo>
                    <a:pt x="73329" y="29362"/>
                  </a:lnTo>
                  <a:lnTo>
                    <a:pt x="73354" y="29371"/>
                  </a:lnTo>
                  <a:lnTo>
                    <a:pt x="73337" y="29319"/>
                  </a:lnTo>
                  <a:lnTo>
                    <a:pt x="73303" y="29294"/>
                  </a:lnTo>
                  <a:lnTo>
                    <a:pt x="73269" y="29268"/>
                  </a:lnTo>
                  <a:lnTo>
                    <a:pt x="73243" y="29234"/>
                  </a:lnTo>
                  <a:lnTo>
                    <a:pt x="73252" y="29225"/>
                  </a:lnTo>
                  <a:lnTo>
                    <a:pt x="73252" y="29208"/>
                  </a:lnTo>
                  <a:lnTo>
                    <a:pt x="73252" y="29191"/>
                  </a:lnTo>
                  <a:lnTo>
                    <a:pt x="73243" y="29166"/>
                  </a:lnTo>
                  <a:lnTo>
                    <a:pt x="73295" y="29166"/>
                  </a:lnTo>
                  <a:lnTo>
                    <a:pt x="73303" y="29217"/>
                  </a:lnTo>
                  <a:lnTo>
                    <a:pt x="73329" y="29208"/>
                  </a:lnTo>
                  <a:lnTo>
                    <a:pt x="73371" y="29131"/>
                  </a:lnTo>
                  <a:lnTo>
                    <a:pt x="73346" y="29089"/>
                  </a:lnTo>
                  <a:lnTo>
                    <a:pt x="73320" y="29097"/>
                  </a:lnTo>
                  <a:lnTo>
                    <a:pt x="73295" y="29114"/>
                  </a:lnTo>
                  <a:lnTo>
                    <a:pt x="73269" y="29131"/>
                  </a:lnTo>
                  <a:lnTo>
                    <a:pt x="73243" y="29114"/>
                  </a:lnTo>
                  <a:lnTo>
                    <a:pt x="73209" y="29097"/>
                  </a:lnTo>
                  <a:lnTo>
                    <a:pt x="73158" y="29037"/>
                  </a:lnTo>
                  <a:lnTo>
                    <a:pt x="73183" y="29012"/>
                  </a:lnTo>
                  <a:lnTo>
                    <a:pt x="73183" y="28995"/>
                  </a:lnTo>
                  <a:lnTo>
                    <a:pt x="73175" y="28995"/>
                  </a:lnTo>
                  <a:lnTo>
                    <a:pt x="73218" y="28969"/>
                  </a:lnTo>
                  <a:lnTo>
                    <a:pt x="73286" y="28909"/>
                  </a:lnTo>
                  <a:lnTo>
                    <a:pt x="73329" y="28892"/>
                  </a:lnTo>
                  <a:lnTo>
                    <a:pt x="73423" y="28892"/>
                  </a:lnTo>
                  <a:lnTo>
                    <a:pt x="73431" y="28867"/>
                  </a:lnTo>
                  <a:lnTo>
                    <a:pt x="73406" y="28798"/>
                  </a:lnTo>
                  <a:lnTo>
                    <a:pt x="73354" y="28815"/>
                  </a:lnTo>
                  <a:lnTo>
                    <a:pt x="73363" y="28832"/>
                  </a:lnTo>
                  <a:lnTo>
                    <a:pt x="73371" y="28858"/>
                  </a:lnTo>
                  <a:lnTo>
                    <a:pt x="73371" y="28875"/>
                  </a:lnTo>
                  <a:lnTo>
                    <a:pt x="73312" y="28875"/>
                  </a:lnTo>
                  <a:lnTo>
                    <a:pt x="73260" y="28858"/>
                  </a:lnTo>
                  <a:lnTo>
                    <a:pt x="73243" y="28841"/>
                  </a:lnTo>
                  <a:lnTo>
                    <a:pt x="73226" y="28824"/>
                  </a:lnTo>
                  <a:lnTo>
                    <a:pt x="73209" y="28815"/>
                  </a:lnTo>
                  <a:lnTo>
                    <a:pt x="73192" y="28832"/>
                  </a:lnTo>
                  <a:lnTo>
                    <a:pt x="73183" y="28815"/>
                  </a:lnTo>
                  <a:lnTo>
                    <a:pt x="73175" y="28807"/>
                  </a:lnTo>
                  <a:lnTo>
                    <a:pt x="73183" y="28807"/>
                  </a:lnTo>
                  <a:lnTo>
                    <a:pt x="73192" y="28781"/>
                  </a:lnTo>
                  <a:lnTo>
                    <a:pt x="73175" y="28764"/>
                  </a:lnTo>
                  <a:lnTo>
                    <a:pt x="73158" y="28773"/>
                  </a:lnTo>
                  <a:lnTo>
                    <a:pt x="73124" y="28798"/>
                  </a:lnTo>
                  <a:lnTo>
                    <a:pt x="73089" y="28730"/>
                  </a:lnTo>
                  <a:lnTo>
                    <a:pt x="73072" y="28730"/>
                  </a:lnTo>
                  <a:lnTo>
                    <a:pt x="73072" y="28764"/>
                  </a:lnTo>
                  <a:lnTo>
                    <a:pt x="73072" y="28824"/>
                  </a:lnTo>
                  <a:lnTo>
                    <a:pt x="73055" y="28858"/>
                  </a:lnTo>
                  <a:lnTo>
                    <a:pt x="73030" y="28892"/>
                  </a:lnTo>
                  <a:lnTo>
                    <a:pt x="73013" y="28901"/>
                  </a:lnTo>
                  <a:lnTo>
                    <a:pt x="73004" y="28901"/>
                  </a:lnTo>
                  <a:lnTo>
                    <a:pt x="72987" y="28909"/>
                  </a:lnTo>
                  <a:lnTo>
                    <a:pt x="72978" y="28926"/>
                  </a:lnTo>
                  <a:lnTo>
                    <a:pt x="73004" y="28943"/>
                  </a:lnTo>
                  <a:lnTo>
                    <a:pt x="73038" y="28961"/>
                  </a:lnTo>
                  <a:lnTo>
                    <a:pt x="73064" y="28986"/>
                  </a:lnTo>
                  <a:lnTo>
                    <a:pt x="73072" y="29012"/>
                  </a:lnTo>
                  <a:lnTo>
                    <a:pt x="73064" y="29046"/>
                  </a:lnTo>
                  <a:lnTo>
                    <a:pt x="73030" y="29037"/>
                  </a:lnTo>
                  <a:lnTo>
                    <a:pt x="72961" y="28986"/>
                  </a:lnTo>
                  <a:lnTo>
                    <a:pt x="72961" y="29020"/>
                  </a:lnTo>
                  <a:lnTo>
                    <a:pt x="72944" y="29140"/>
                  </a:lnTo>
                  <a:lnTo>
                    <a:pt x="72944" y="29166"/>
                  </a:lnTo>
                  <a:lnTo>
                    <a:pt x="72970" y="29174"/>
                  </a:lnTo>
                  <a:lnTo>
                    <a:pt x="72995" y="29157"/>
                  </a:lnTo>
                  <a:lnTo>
                    <a:pt x="73021" y="29140"/>
                  </a:lnTo>
                  <a:lnTo>
                    <a:pt x="73038" y="29123"/>
                  </a:lnTo>
                  <a:lnTo>
                    <a:pt x="73055" y="29106"/>
                  </a:lnTo>
                  <a:lnTo>
                    <a:pt x="73089" y="29106"/>
                  </a:lnTo>
                  <a:lnTo>
                    <a:pt x="73132" y="29114"/>
                  </a:lnTo>
                  <a:lnTo>
                    <a:pt x="73149" y="29114"/>
                  </a:lnTo>
                  <a:lnTo>
                    <a:pt x="73166" y="29140"/>
                  </a:lnTo>
                  <a:lnTo>
                    <a:pt x="73183" y="29157"/>
                  </a:lnTo>
                  <a:lnTo>
                    <a:pt x="73175" y="29183"/>
                  </a:lnTo>
                  <a:lnTo>
                    <a:pt x="73158" y="29183"/>
                  </a:lnTo>
                  <a:lnTo>
                    <a:pt x="73081" y="29166"/>
                  </a:lnTo>
                  <a:lnTo>
                    <a:pt x="73055" y="29174"/>
                  </a:lnTo>
                  <a:lnTo>
                    <a:pt x="72995" y="29217"/>
                  </a:lnTo>
                  <a:lnTo>
                    <a:pt x="72961" y="29217"/>
                  </a:lnTo>
                  <a:lnTo>
                    <a:pt x="72944" y="29208"/>
                  </a:lnTo>
                  <a:lnTo>
                    <a:pt x="72927" y="29208"/>
                  </a:lnTo>
                  <a:lnTo>
                    <a:pt x="72910" y="29234"/>
                  </a:lnTo>
                  <a:lnTo>
                    <a:pt x="72901" y="29191"/>
                  </a:lnTo>
                  <a:lnTo>
                    <a:pt x="72876" y="29157"/>
                  </a:lnTo>
                  <a:lnTo>
                    <a:pt x="72842" y="29149"/>
                  </a:lnTo>
                  <a:lnTo>
                    <a:pt x="72825" y="29157"/>
                  </a:lnTo>
                  <a:lnTo>
                    <a:pt x="72816" y="29174"/>
                  </a:lnTo>
                  <a:lnTo>
                    <a:pt x="72756" y="29174"/>
                  </a:lnTo>
                  <a:lnTo>
                    <a:pt x="72731" y="29200"/>
                  </a:lnTo>
                  <a:lnTo>
                    <a:pt x="72713" y="29200"/>
                  </a:lnTo>
                  <a:lnTo>
                    <a:pt x="72722" y="29166"/>
                  </a:lnTo>
                  <a:lnTo>
                    <a:pt x="72731" y="29149"/>
                  </a:lnTo>
                  <a:lnTo>
                    <a:pt x="72705" y="29106"/>
                  </a:lnTo>
                  <a:lnTo>
                    <a:pt x="72705" y="29072"/>
                  </a:lnTo>
                  <a:lnTo>
                    <a:pt x="72705" y="29055"/>
                  </a:lnTo>
                  <a:lnTo>
                    <a:pt x="72662" y="29080"/>
                  </a:lnTo>
                  <a:lnTo>
                    <a:pt x="72637" y="29097"/>
                  </a:lnTo>
                  <a:lnTo>
                    <a:pt x="72585" y="29217"/>
                  </a:lnTo>
                  <a:lnTo>
                    <a:pt x="72423" y="29473"/>
                  </a:lnTo>
                  <a:lnTo>
                    <a:pt x="72397" y="29567"/>
                  </a:lnTo>
                  <a:lnTo>
                    <a:pt x="72389" y="29593"/>
                  </a:lnTo>
                  <a:lnTo>
                    <a:pt x="72380" y="29619"/>
                  </a:lnTo>
                  <a:lnTo>
                    <a:pt x="72337" y="29781"/>
                  </a:lnTo>
                  <a:lnTo>
                    <a:pt x="72286" y="29901"/>
                  </a:lnTo>
                  <a:lnTo>
                    <a:pt x="72218" y="30003"/>
                  </a:lnTo>
                  <a:lnTo>
                    <a:pt x="72218" y="30003"/>
                  </a:lnTo>
                  <a:lnTo>
                    <a:pt x="72243" y="29995"/>
                  </a:lnTo>
                  <a:lnTo>
                    <a:pt x="72261" y="29977"/>
                  </a:lnTo>
                  <a:lnTo>
                    <a:pt x="72278" y="29952"/>
                  </a:lnTo>
                  <a:lnTo>
                    <a:pt x="72286" y="29935"/>
                  </a:lnTo>
                  <a:lnTo>
                    <a:pt x="72303" y="29935"/>
                  </a:lnTo>
                  <a:lnTo>
                    <a:pt x="72295" y="29977"/>
                  </a:lnTo>
                  <a:lnTo>
                    <a:pt x="72278" y="30020"/>
                  </a:lnTo>
                  <a:lnTo>
                    <a:pt x="72261" y="30046"/>
                  </a:lnTo>
                  <a:lnTo>
                    <a:pt x="72235" y="30080"/>
                  </a:lnTo>
                  <a:lnTo>
                    <a:pt x="72132" y="30174"/>
                  </a:lnTo>
                  <a:lnTo>
                    <a:pt x="72124" y="30191"/>
                  </a:lnTo>
                  <a:lnTo>
                    <a:pt x="72115" y="30242"/>
                  </a:lnTo>
                  <a:lnTo>
                    <a:pt x="72090" y="30319"/>
                  </a:lnTo>
                  <a:lnTo>
                    <a:pt x="72090" y="30362"/>
                  </a:lnTo>
                  <a:lnTo>
                    <a:pt x="72081" y="30371"/>
                  </a:lnTo>
                  <a:lnTo>
                    <a:pt x="72064" y="30362"/>
                  </a:lnTo>
                  <a:lnTo>
                    <a:pt x="72055" y="30345"/>
                  </a:lnTo>
                  <a:lnTo>
                    <a:pt x="72073" y="30302"/>
                  </a:lnTo>
                  <a:lnTo>
                    <a:pt x="72090" y="30251"/>
                  </a:lnTo>
                  <a:lnTo>
                    <a:pt x="72107" y="30225"/>
                  </a:lnTo>
                  <a:lnTo>
                    <a:pt x="72038" y="30277"/>
                  </a:lnTo>
                  <a:lnTo>
                    <a:pt x="71910" y="30447"/>
                  </a:lnTo>
                  <a:lnTo>
                    <a:pt x="71825" y="30516"/>
                  </a:lnTo>
                  <a:lnTo>
                    <a:pt x="71756" y="30533"/>
                  </a:lnTo>
                  <a:lnTo>
                    <a:pt x="71739" y="30541"/>
                  </a:lnTo>
                  <a:lnTo>
                    <a:pt x="71731" y="30559"/>
                  </a:lnTo>
                  <a:lnTo>
                    <a:pt x="71705" y="30576"/>
                  </a:lnTo>
                  <a:lnTo>
                    <a:pt x="71671" y="30584"/>
                  </a:lnTo>
                  <a:lnTo>
                    <a:pt x="71654" y="30584"/>
                  </a:lnTo>
                  <a:lnTo>
                    <a:pt x="71628" y="30601"/>
                  </a:lnTo>
                  <a:lnTo>
                    <a:pt x="71560" y="30695"/>
                  </a:lnTo>
                  <a:lnTo>
                    <a:pt x="71483" y="30721"/>
                  </a:lnTo>
                  <a:lnTo>
                    <a:pt x="71440" y="30755"/>
                  </a:lnTo>
                  <a:lnTo>
                    <a:pt x="71380" y="30823"/>
                  </a:lnTo>
                  <a:lnTo>
                    <a:pt x="71355" y="30858"/>
                  </a:lnTo>
                  <a:lnTo>
                    <a:pt x="71321" y="30960"/>
                  </a:lnTo>
                  <a:lnTo>
                    <a:pt x="71303" y="30986"/>
                  </a:lnTo>
                  <a:lnTo>
                    <a:pt x="71252" y="30994"/>
                  </a:lnTo>
                  <a:lnTo>
                    <a:pt x="71201" y="31011"/>
                  </a:lnTo>
                  <a:lnTo>
                    <a:pt x="71158" y="31020"/>
                  </a:lnTo>
                  <a:lnTo>
                    <a:pt x="71115" y="31003"/>
                  </a:lnTo>
                  <a:lnTo>
                    <a:pt x="71107" y="30969"/>
                  </a:lnTo>
                  <a:lnTo>
                    <a:pt x="71115" y="30935"/>
                  </a:lnTo>
                  <a:lnTo>
                    <a:pt x="71150" y="30900"/>
                  </a:lnTo>
                  <a:lnTo>
                    <a:pt x="71167" y="30858"/>
                  </a:lnTo>
                  <a:lnTo>
                    <a:pt x="71124" y="30875"/>
                  </a:lnTo>
                  <a:lnTo>
                    <a:pt x="71090" y="30917"/>
                  </a:lnTo>
                  <a:lnTo>
                    <a:pt x="71064" y="30969"/>
                  </a:lnTo>
                  <a:lnTo>
                    <a:pt x="71047" y="31011"/>
                  </a:lnTo>
                  <a:lnTo>
                    <a:pt x="71039" y="31054"/>
                  </a:lnTo>
                  <a:lnTo>
                    <a:pt x="71004" y="31097"/>
                  </a:lnTo>
                  <a:lnTo>
                    <a:pt x="70987" y="31131"/>
                  </a:lnTo>
                  <a:lnTo>
                    <a:pt x="71021" y="31148"/>
                  </a:lnTo>
                  <a:lnTo>
                    <a:pt x="70996" y="31165"/>
                  </a:lnTo>
                  <a:lnTo>
                    <a:pt x="70970" y="31208"/>
                  </a:lnTo>
                  <a:lnTo>
                    <a:pt x="70936" y="31311"/>
                  </a:lnTo>
                  <a:lnTo>
                    <a:pt x="70919" y="31293"/>
                  </a:lnTo>
                  <a:lnTo>
                    <a:pt x="70910" y="31328"/>
                  </a:lnTo>
                  <a:lnTo>
                    <a:pt x="70893" y="31345"/>
                  </a:lnTo>
                  <a:lnTo>
                    <a:pt x="70885" y="31345"/>
                  </a:lnTo>
                  <a:lnTo>
                    <a:pt x="70868" y="31311"/>
                  </a:lnTo>
                  <a:lnTo>
                    <a:pt x="70859" y="31311"/>
                  </a:lnTo>
                  <a:lnTo>
                    <a:pt x="70782" y="31413"/>
                  </a:lnTo>
                  <a:lnTo>
                    <a:pt x="70731" y="31456"/>
                  </a:lnTo>
                  <a:lnTo>
                    <a:pt x="70705" y="31439"/>
                  </a:lnTo>
                  <a:lnTo>
                    <a:pt x="70680" y="31456"/>
                  </a:lnTo>
                  <a:lnTo>
                    <a:pt x="70663" y="31481"/>
                  </a:lnTo>
                  <a:lnTo>
                    <a:pt x="70663" y="31516"/>
                  </a:lnTo>
                  <a:lnTo>
                    <a:pt x="70671" y="31541"/>
                  </a:lnTo>
                  <a:lnTo>
                    <a:pt x="70637" y="31541"/>
                  </a:lnTo>
                  <a:lnTo>
                    <a:pt x="70620" y="31550"/>
                  </a:lnTo>
                  <a:lnTo>
                    <a:pt x="70543" y="31627"/>
                  </a:lnTo>
                  <a:lnTo>
                    <a:pt x="70534" y="31652"/>
                  </a:lnTo>
                  <a:lnTo>
                    <a:pt x="70534" y="31678"/>
                  </a:lnTo>
                  <a:lnTo>
                    <a:pt x="70586" y="31763"/>
                  </a:lnTo>
                  <a:lnTo>
                    <a:pt x="70603" y="31823"/>
                  </a:lnTo>
                  <a:lnTo>
                    <a:pt x="70594" y="31866"/>
                  </a:lnTo>
                  <a:lnTo>
                    <a:pt x="70526" y="31892"/>
                  </a:lnTo>
                  <a:lnTo>
                    <a:pt x="70560" y="31840"/>
                  </a:lnTo>
                  <a:lnTo>
                    <a:pt x="70569" y="31806"/>
                  </a:lnTo>
                  <a:lnTo>
                    <a:pt x="70551" y="31772"/>
                  </a:lnTo>
                  <a:lnTo>
                    <a:pt x="70517" y="31721"/>
                  </a:lnTo>
                  <a:lnTo>
                    <a:pt x="70483" y="31712"/>
                  </a:lnTo>
                  <a:lnTo>
                    <a:pt x="70432" y="31755"/>
                  </a:lnTo>
                  <a:lnTo>
                    <a:pt x="70201" y="32113"/>
                  </a:lnTo>
                  <a:lnTo>
                    <a:pt x="70201" y="32113"/>
                  </a:lnTo>
                  <a:lnTo>
                    <a:pt x="70201" y="32105"/>
                  </a:lnTo>
                  <a:lnTo>
                    <a:pt x="70184" y="32105"/>
                  </a:lnTo>
                  <a:lnTo>
                    <a:pt x="70184" y="32114"/>
                  </a:lnTo>
                  <a:lnTo>
                    <a:pt x="70201" y="32114"/>
                  </a:lnTo>
                  <a:lnTo>
                    <a:pt x="70184" y="32139"/>
                  </a:lnTo>
                  <a:lnTo>
                    <a:pt x="70175" y="32131"/>
                  </a:lnTo>
                  <a:lnTo>
                    <a:pt x="70167" y="32122"/>
                  </a:lnTo>
                  <a:lnTo>
                    <a:pt x="70175" y="32114"/>
                  </a:lnTo>
                  <a:lnTo>
                    <a:pt x="70158" y="32114"/>
                  </a:lnTo>
                  <a:lnTo>
                    <a:pt x="70158" y="32105"/>
                  </a:lnTo>
                  <a:lnTo>
                    <a:pt x="70167" y="32105"/>
                  </a:lnTo>
                  <a:lnTo>
                    <a:pt x="70167" y="32097"/>
                  </a:lnTo>
                  <a:lnTo>
                    <a:pt x="70150" y="32097"/>
                  </a:lnTo>
                  <a:lnTo>
                    <a:pt x="70167" y="32080"/>
                  </a:lnTo>
                  <a:lnTo>
                    <a:pt x="70150" y="32080"/>
                  </a:lnTo>
                  <a:lnTo>
                    <a:pt x="70158" y="32071"/>
                  </a:lnTo>
                  <a:lnTo>
                    <a:pt x="70150" y="32071"/>
                  </a:lnTo>
                  <a:lnTo>
                    <a:pt x="70150" y="32080"/>
                  </a:lnTo>
                  <a:lnTo>
                    <a:pt x="70141" y="32080"/>
                  </a:lnTo>
                  <a:lnTo>
                    <a:pt x="70150" y="32063"/>
                  </a:lnTo>
                  <a:lnTo>
                    <a:pt x="70150" y="32063"/>
                  </a:lnTo>
                  <a:lnTo>
                    <a:pt x="70141" y="32075"/>
                  </a:lnTo>
                  <a:lnTo>
                    <a:pt x="70141" y="32075"/>
                  </a:lnTo>
                  <a:lnTo>
                    <a:pt x="70141" y="32071"/>
                  </a:lnTo>
                  <a:lnTo>
                    <a:pt x="70133" y="32080"/>
                  </a:lnTo>
                  <a:lnTo>
                    <a:pt x="70133" y="32071"/>
                  </a:lnTo>
                  <a:lnTo>
                    <a:pt x="70124" y="32088"/>
                  </a:lnTo>
                  <a:lnTo>
                    <a:pt x="70124" y="32080"/>
                  </a:lnTo>
                  <a:lnTo>
                    <a:pt x="70133" y="32071"/>
                  </a:lnTo>
                  <a:lnTo>
                    <a:pt x="70133" y="32071"/>
                  </a:lnTo>
                  <a:lnTo>
                    <a:pt x="70133" y="32071"/>
                  </a:lnTo>
                  <a:lnTo>
                    <a:pt x="70133" y="32063"/>
                  </a:lnTo>
                  <a:lnTo>
                    <a:pt x="70124" y="32071"/>
                  </a:lnTo>
                  <a:lnTo>
                    <a:pt x="70118" y="32065"/>
                  </a:lnTo>
                  <a:lnTo>
                    <a:pt x="70118" y="32065"/>
                  </a:lnTo>
                  <a:lnTo>
                    <a:pt x="70124" y="32063"/>
                  </a:lnTo>
                  <a:lnTo>
                    <a:pt x="70124" y="32054"/>
                  </a:lnTo>
                  <a:lnTo>
                    <a:pt x="70133" y="32045"/>
                  </a:lnTo>
                  <a:lnTo>
                    <a:pt x="70124" y="32045"/>
                  </a:lnTo>
                  <a:lnTo>
                    <a:pt x="70116" y="32054"/>
                  </a:lnTo>
                  <a:lnTo>
                    <a:pt x="70107" y="32054"/>
                  </a:lnTo>
                  <a:lnTo>
                    <a:pt x="70099" y="32063"/>
                  </a:lnTo>
                  <a:lnTo>
                    <a:pt x="70090" y="32071"/>
                  </a:lnTo>
                  <a:lnTo>
                    <a:pt x="70081" y="32080"/>
                  </a:lnTo>
                  <a:lnTo>
                    <a:pt x="70081" y="32088"/>
                  </a:lnTo>
                  <a:lnTo>
                    <a:pt x="70073" y="32097"/>
                  </a:lnTo>
                  <a:lnTo>
                    <a:pt x="70073" y="32105"/>
                  </a:lnTo>
                  <a:lnTo>
                    <a:pt x="70073" y="32114"/>
                  </a:lnTo>
                  <a:lnTo>
                    <a:pt x="70073" y="32122"/>
                  </a:lnTo>
                  <a:lnTo>
                    <a:pt x="70073" y="32131"/>
                  </a:lnTo>
                  <a:lnTo>
                    <a:pt x="70081" y="32139"/>
                  </a:lnTo>
                  <a:lnTo>
                    <a:pt x="70081" y="32131"/>
                  </a:lnTo>
                  <a:lnTo>
                    <a:pt x="70081" y="32105"/>
                  </a:lnTo>
                  <a:lnTo>
                    <a:pt x="70099" y="32071"/>
                  </a:lnTo>
                  <a:lnTo>
                    <a:pt x="70116" y="32065"/>
                  </a:lnTo>
                  <a:lnTo>
                    <a:pt x="70116" y="32065"/>
                  </a:lnTo>
                  <a:lnTo>
                    <a:pt x="70116" y="32071"/>
                  </a:lnTo>
                  <a:lnTo>
                    <a:pt x="70107" y="32071"/>
                  </a:lnTo>
                  <a:lnTo>
                    <a:pt x="70107" y="32080"/>
                  </a:lnTo>
                  <a:lnTo>
                    <a:pt x="70099" y="32088"/>
                  </a:lnTo>
                  <a:lnTo>
                    <a:pt x="70107" y="32088"/>
                  </a:lnTo>
                  <a:lnTo>
                    <a:pt x="70099" y="32097"/>
                  </a:lnTo>
                  <a:lnTo>
                    <a:pt x="70107" y="32097"/>
                  </a:lnTo>
                  <a:lnTo>
                    <a:pt x="70099" y="32105"/>
                  </a:lnTo>
                  <a:lnTo>
                    <a:pt x="70090" y="32105"/>
                  </a:lnTo>
                  <a:lnTo>
                    <a:pt x="70090" y="32114"/>
                  </a:lnTo>
                  <a:lnTo>
                    <a:pt x="70099" y="32114"/>
                  </a:lnTo>
                  <a:lnTo>
                    <a:pt x="70099" y="32122"/>
                  </a:lnTo>
                  <a:lnTo>
                    <a:pt x="70090" y="32122"/>
                  </a:lnTo>
                  <a:lnTo>
                    <a:pt x="70090" y="32131"/>
                  </a:lnTo>
                  <a:lnTo>
                    <a:pt x="70099" y="32131"/>
                  </a:lnTo>
                  <a:lnTo>
                    <a:pt x="70107" y="32114"/>
                  </a:lnTo>
                  <a:lnTo>
                    <a:pt x="70107" y="32122"/>
                  </a:lnTo>
                  <a:lnTo>
                    <a:pt x="70113" y="32122"/>
                  </a:lnTo>
                  <a:lnTo>
                    <a:pt x="70107" y="32131"/>
                  </a:lnTo>
                  <a:lnTo>
                    <a:pt x="70099" y="32131"/>
                  </a:lnTo>
                  <a:lnTo>
                    <a:pt x="70099" y="32139"/>
                  </a:lnTo>
                  <a:lnTo>
                    <a:pt x="70107" y="32139"/>
                  </a:lnTo>
                  <a:lnTo>
                    <a:pt x="70116" y="32122"/>
                  </a:lnTo>
                  <a:lnTo>
                    <a:pt x="70116" y="32131"/>
                  </a:lnTo>
                  <a:lnTo>
                    <a:pt x="70124" y="32122"/>
                  </a:lnTo>
                  <a:lnTo>
                    <a:pt x="70133" y="32114"/>
                  </a:lnTo>
                  <a:lnTo>
                    <a:pt x="70133" y="32131"/>
                  </a:lnTo>
                  <a:lnTo>
                    <a:pt x="70141" y="32114"/>
                  </a:lnTo>
                  <a:lnTo>
                    <a:pt x="70141" y="32122"/>
                  </a:lnTo>
                  <a:lnTo>
                    <a:pt x="70141" y="32131"/>
                  </a:lnTo>
                  <a:lnTo>
                    <a:pt x="70167" y="32139"/>
                  </a:lnTo>
                  <a:lnTo>
                    <a:pt x="70167" y="32148"/>
                  </a:lnTo>
                  <a:lnTo>
                    <a:pt x="70171" y="32148"/>
                  </a:lnTo>
                  <a:lnTo>
                    <a:pt x="70167" y="32157"/>
                  </a:lnTo>
                  <a:lnTo>
                    <a:pt x="69911" y="32387"/>
                  </a:lnTo>
                  <a:lnTo>
                    <a:pt x="69851" y="32456"/>
                  </a:lnTo>
                  <a:lnTo>
                    <a:pt x="69825" y="32473"/>
                  </a:lnTo>
                  <a:lnTo>
                    <a:pt x="69825" y="32464"/>
                  </a:lnTo>
                  <a:lnTo>
                    <a:pt x="69825" y="32456"/>
                  </a:lnTo>
                  <a:lnTo>
                    <a:pt x="69799" y="32421"/>
                  </a:lnTo>
                  <a:lnTo>
                    <a:pt x="69799" y="32413"/>
                  </a:lnTo>
                  <a:lnTo>
                    <a:pt x="69817" y="32413"/>
                  </a:lnTo>
                  <a:lnTo>
                    <a:pt x="69808" y="32404"/>
                  </a:lnTo>
                  <a:lnTo>
                    <a:pt x="69825" y="32404"/>
                  </a:lnTo>
                  <a:lnTo>
                    <a:pt x="69817" y="32396"/>
                  </a:lnTo>
                  <a:lnTo>
                    <a:pt x="69799" y="32404"/>
                  </a:lnTo>
                  <a:lnTo>
                    <a:pt x="69791" y="32404"/>
                  </a:lnTo>
                  <a:lnTo>
                    <a:pt x="69791" y="32396"/>
                  </a:lnTo>
                  <a:lnTo>
                    <a:pt x="69799" y="32387"/>
                  </a:lnTo>
                  <a:lnTo>
                    <a:pt x="69782" y="32387"/>
                  </a:lnTo>
                  <a:lnTo>
                    <a:pt x="69782" y="32379"/>
                  </a:lnTo>
                  <a:lnTo>
                    <a:pt x="69782" y="32370"/>
                  </a:lnTo>
                  <a:lnTo>
                    <a:pt x="69791" y="32362"/>
                  </a:lnTo>
                  <a:lnTo>
                    <a:pt x="69799" y="32353"/>
                  </a:lnTo>
                  <a:lnTo>
                    <a:pt x="69799" y="32345"/>
                  </a:lnTo>
                  <a:lnTo>
                    <a:pt x="69791" y="32345"/>
                  </a:lnTo>
                  <a:lnTo>
                    <a:pt x="69782" y="32353"/>
                  </a:lnTo>
                  <a:lnTo>
                    <a:pt x="69782" y="32362"/>
                  </a:lnTo>
                  <a:lnTo>
                    <a:pt x="69774" y="32370"/>
                  </a:lnTo>
                  <a:lnTo>
                    <a:pt x="69774" y="32370"/>
                  </a:lnTo>
                  <a:lnTo>
                    <a:pt x="69774" y="32370"/>
                  </a:lnTo>
                  <a:lnTo>
                    <a:pt x="69757" y="32370"/>
                  </a:lnTo>
                  <a:lnTo>
                    <a:pt x="69765" y="32379"/>
                  </a:lnTo>
                  <a:lnTo>
                    <a:pt x="69774" y="32387"/>
                  </a:lnTo>
                  <a:lnTo>
                    <a:pt x="69774" y="32396"/>
                  </a:lnTo>
                  <a:lnTo>
                    <a:pt x="69765" y="32404"/>
                  </a:lnTo>
                  <a:lnTo>
                    <a:pt x="69782" y="32404"/>
                  </a:lnTo>
                  <a:lnTo>
                    <a:pt x="69782" y="32413"/>
                  </a:lnTo>
                  <a:lnTo>
                    <a:pt x="69791" y="32413"/>
                  </a:lnTo>
                  <a:lnTo>
                    <a:pt x="69791" y="32421"/>
                  </a:lnTo>
                  <a:lnTo>
                    <a:pt x="69808" y="32456"/>
                  </a:lnTo>
                  <a:lnTo>
                    <a:pt x="69817" y="32464"/>
                  </a:lnTo>
                  <a:lnTo>
                    <a:pt x="69817" y="32473"/>
                  </a:lnTo>
                  <a:lnTo>
                    <a:pt x="69799" y="32481"/>
                  </a:lnTo>
                  <a:lnTo>
                    <a:pt x="69791" y="32490"/>
                  </a:lnTo>
                  <a:lnTo>
                    <a:pt x="69791" y="32481"/>
                  </a:lnTo>
                  <a:lnTo>
                    <a:pt x="69782" y="32473"/>
                  </a:lnTo>
                  <a:lnTo>
                    <a:pt x="69774" y="32473"/>
                  </a:lnTo>
                  <a:lnTo>
                    <a:pt x="69774" y="32481"/>
                  </a:lnTo>
                  <a:lnTo>
                    <a:pt x="69782" y="32481"/>
                  </a:lnTo>
                  <a:lnTo>
                    <a:pt x="69782" y="32490"/>
                  </a:lnTo>
                  <a:lnTo>
                    <a:pt x="69705" y="32515"/>
                  </a:lnTo>
                  <a:lnTo>
                    <a:pt x="69663" y="32524"/>
                  </a:lnTo>
                  <a:lnTo>
                    <a:pt x="69620" y="32541"/>
                  </a:lnTo>
                  <a:lnTo>
                    <a:pt x="69492" y="32669"/>
                  </a:lnTo>
                  <a:lnTo>
                    <a:pt x="69227" y="32849"/>
                  </a:lnTo>
                  <a:lnTo>
                    <a:pt x="69261" y="32891"/>
                  </a:lnTo>
                  <a:lnTo>
                    <a:pt x="69244" y="32926"/>
                  </a:lnTo>
                  <a:lnTo>
                    <a:pt x="69210" y="32943"/>
                  </a:lnTo>
                  <a:lnTo>
                    <a:pt x="69176" y="32951"/>
                  </a:lnTo>
                  <a:lnTo>
                    <a:pt x="69099" y="32917"/>
                  </a:lnTo>
                  <a:lnTo>
                    <a:pt x="69082" y="32934"/>
                  </a:lnTo>
                  <a:lnTo>
                    <a:pt x="69073" y="32960"/>
                  </a:lnTo>
                  <a:lnTo>
                    <a:pt x="69065" y="32977"/>
                  </a:lnTo>
                  <a:lnTo>
                    <a:pt x="68971" y="33037"/>
                  </a:lnTo>
                  <a:lnTo>
                    <a:pt x="68945" y="33062"/>
                  </a:lnTo>
                  <a:lnTo>
                    <a:pt x="68936" y="33105"/>
                  </a:lnTo>
                  <a:lnTo>
                    <a:pt x="68962" y="33122"/>
                  </a:lnTo>
                  <a:lnTo>
                    <a:pt x="68971" y="33131"/>
                  </a:lnTo>
                  <a:lnTo>
                    <a:pt x="68962" y="33156"/>
                  </a:lnTo>
                  <a:lnTo>
                    <a:pt x="68971" y="33191"/>
                  </a:lnTo>
                  <a:lnTo>
                    <a:pt x="68979" y="33216"/>
                  </a:lnTo>
                  <a:lnTo>
                    <a:pt x="68988" y="33250"/>
                  </a:lnTo>
                  <a:lnTo>
                    <a:pt x="69013" y="33259"/>
                  </a:lnTo>
                  <a:lnTo>
                    <a:pt x="69013" y="33276"/>
                  </a:lnTo>
                  <a:lnTo>
                    <a:pt x="68971" y="33302"/>
                  </a:lnTo>
                  <a:lnTo>
                    <a:pt x="68953" y="33336"/>
                  </a:lnTo>
                  <a:lnTo>
                    <a:pt x="68945" y="33370"/>
                  </a:lnTo>
                  <a:lnTo>
                    <a:pt x="68919" y="33387"/>
                  </a:lnTo>
                  <a:lnTo>
                    <a:pt x="68877" y="33396"/>
                  </a:lnTo>
                  <a:lnTo>
                    <a:pt x="68868" y="33413"/>
                  </a:lnTo>
                  <a:lnTo>
                    <a:pt x="68894" y="33438"/>
                  </a:lnTo>
                  <a:lnTo>
                    <a:pt x="68928" y="33455"/>
                  </a:lnTo>
                  <a:lnTo>
                    <a:pt x="68842" y="33635"/>
                  </a:lnTo>
                  <a:lnTo>
                    <a:pt x="68825" y="33643"/>
                  </a:lnTo>
                  <a:lnTo>
                    <a:pt x="68808" y="33686"/>
                  </a:lnTo>
                  <a:lnTo>
                    <a:pt x="68800" y="33695"/>
                  </a:lnTo>
                  <a:lnTo>
                    <a:pt x="68774" y="33695"/>
                  </a:lnTo>
                  <a:lnTo>
                    <a:pt x="68723" y="33678"/>
                  </a:lnTo>
                  <a:lnTo>
                    <a:pt x="68697" y="33669"/>
                  </a:lnTo>
                  <a:lnTo>
                    <a:pt x="68697" y="33669"/>
                  </a:lnTo>
                  <a:lnTo>
                    <a:pt x="68731" y="33703"/>
                  </a:lnTo>
                  <a:lnTo>
                    <a:pt x="68748" y="33712"/>
                  </a:lnTo>
                  <a:lnTo>
                    <a:pt x="68689" y="33720"/>
                  </a:lnTo>
                  <a:lnTo>
                    <a:pt x="68629" y="33678"/>
                  </a:lnTo>
                  <a:lnTo>
                    <a:pt x="68586" y="33601"/>
                  </a:lnTo>
                  <a:lnTo>
                    <a:pt x="68569" y="33532"/>
                  </a:lnTo>
                  <a:lnTo>
                    <a:pt x="68552" y="33532"/>
                  </a:lnTo>
                  <a:lnTo>
                    <a:pt x="68518" y="33575"/>
                  </a:lnTo>
                  <a:lnTo>
                    <a:pt x="68509" y="33592"/>
                  </a:lnTo>
                  <a:lnTo>
                    <a:pt x="68518" y="33626"/>
                  </a:lnTo>
                  <a:lnTo>
                    <a:pt x="68501" y="33601"/>
                  </a:lnTo>
                  <a:lnTo>
                    <a:pt x="68492" y="33584"/>
                  </a:lnTo>
                  <a:lnTo>
                    <a:pt x="68483" y="33567"/>
                  </a:lnTo>
                  <a:lnTo>
                    <a:pt x="68458" y="33592"/>
                  </a:lnTo>
                  <a:lnTo>
                    <a:pt x="68432" y="33618"/>
                  </a:lnTo>
                  <a:lnTo>
                    <a:pt x="68407" y="33626"/>
                  </a:lnTo>
                  <a:lnTo>
                    <a:pt x="68407" y="33635"/>
                  </a:lnTo>
                  <a:lnTo>
                    <a:pt x="68458" y="33652"/>
                  </a:lnTo>
                  <a:lnTo>
                    <a:pt x="68603" y="33746"/>
                  </a:lnTo>
                  <a:lnTo>
                    <a:pt x="68663" y="33763"/>
                  </a:lnTo>
                  <a:lnTo>
                    <a:pt x="68731" y="33763"/>
                  </a:lnTo>
                  <a:lnTo>
                    <a:pt x="68774" y="33780"/>
                  </a:lnTo>
                  <a:lnTo>
                    <a:pt x="68783" y="33857"/>
                  </a:lnTo>
                  <a:lnTo>
                    <a:pt x="68765" y="33857"/>
                  </a:lnTo>
                  <a:lnTo>
                    <a:pt x="68740" y="33823"/>
                  </a:lnTo>
                  <a:lnTo>
                    <a:pt x="68706" y="33814"/>
                  </a:lnTo>
                  <a:lnTo>
                    <a:pt x="68671" y="33797"/>
                  </a:lnTo>
                  <a:lnTo>
                    <a:pt x="68637" y="33780"/>
                  </a:lnTo>
                  <a:lnTo>
                    <a:pt x="68646" y="33814"/>
                  </a:lnTo>
                  <a:lnTo>
                    <a:pt x="68680" y="33857"/>
                  </a:lnTo>
                  <a:lnTo>
                    <a:pt x="68697" y="33891"/>
                  </a:lnTo>
                  <a:lnTo>
                    <a:pt x="68697" y="33891"/>
                  </a:lnTo>
                  <a:lnTo>
                    <a:pt x="68663" y="33883"/>
                  </a:lnTo>
                  <a:lnTo>
                    <a:pt x="68603" y="33857"/>
                  </a:lnTo>
                  <a:lnTo>
                    <a:pt x="68569" y="33857"/>
                  </a:lnTo>
                  <a:lnTo>
                    <a:pt x="68569" y="33874"/>
                  </a:lnTo>
                  <a:lnTo>
                    <a:pt x="68577" y="33874"/>
                  </a:lnTo>
                  <a:lnTo>
                    <a:pt x="68603" y="33891"/>
                  </a:lnTo>
                  <a:lnTo>
                    <a:pt x="68560" y="33908"/>
                  </a:lnTo>
                  <a:lnTo>
                    <a:pt x="68552" y="33943"/>
                  </a:lnTo>
                  <a:lnTo>
                    <a:pt x="68569" y="34011"/>
                  </a:lnTo>
                  <a:lnTo>
                    <a:pt x="68475" y="34199"/>
                  </a:lnTo>
                  <a:lnTo>
                    <a:pt x="68424" y="34259"/>
                  </a:lnTo>
                  <a:lnTo>
                    <a:pt x="68338" y="34327"/>
                  </a:lnTo>
                  <a:lnTo>
                    <a:pt x="68321" y="34361"/>
                  </a:lnTo>
                  <a:lnTo>
                    <a:pt x="68219" y="34319"/>
                  </a:lnTo>
                  <a:lnTo>
                    <a:pt x="68176" y="34319"/>
                  </a:lnTo>
                  <a:lnTo>
                    <a:pt x="68159" y="34344"/>
                  </a:lnTo>
                  <a:lnTo>
                    <a:pt x="68133" y="34353"/>
                  </a:lnTo>
                  <a:lnTo>
                    <a:pt x="68005" y="34447"/>
                  </a:lnTo>
                  <a:lnTo>
                    <a:pt x="67851" y="34489"/>
                  </a:lnTo>
                  <a:lnTo>
                    <a:pt x="67825" y="34507"/>
                  </a:lnTo>
                  <a:lnTo>
                    <a:pt x="67808" y="34549"/>
                  </a:lnTo>
                  <a:lnTo>
                    <a:pt x="67774" y="34592"/>
                  </a:lnTo>
                  <a:lnTo>
                    <a:pt x="67723" y="34626"/>
                  </a:lnTo>
                  <a:lnTo>
                    <a:pt x="67697" y="34643"/>
                  </a:lnTo>
                  <a:lnTo>
                    <a:pt x="67672" y="34652"/>
                  </a:lnTo>
                  <a:lnTo>
                    <a:pt x="67595" y="34660"/>
                  </a:lnTo>
                  <a:lnTo>
                    <a:pt x="67535" y="34695"/>
                  </a:lnTo>
                  <a:lnTo>
                    <a:pt x="67484" y="34703"/>
                  </a:lnTo>
                  <a:lnTo>
                    <a:pt x="67432" y="34729"/>
                  </a:lnTo>
                  <a:lnTo>
                    <a:pt x="67287" y="34754"/>
                  </a:lnTo>
                  <a:lnTo>
                    <a:pt x="67133" y="34831"/>
                  </a:lnTo>
                  <a:lnTo>
                    <a:pt x="67108" y="34857"/>
                  </a:lnTo>
                  <a:lnTo>
                    <a:pt x="67048" y="34865"/>
                  </a:lnTo>
                  <a:lnTo>
                    <a:pt x="66757" y="34857"/>
                  </a:lnTo>
                  <a:lnTo>
                    <a:pt x="66732" y="34857"/>
                  </a:lnTo>
                  <a:lnTo>
                    <a:pt x="66715" y="34840"/>
                  </a:lnTo>
                  <a:lnTo>
                    <a:pt x="66689" y="34840"/>
                  </a:lnTo>
                  <a:lnTo>
                    <a:pt x="66663" y="34848"/>
                  </a:lnTo>
                  <a:lnTo>
                    <a:pt x="66655" y="34865"/>
                  </a:lnTo>
                  <a:lnTo>
                    <a:pt x="66578" y="34900"/>
                  </a:lnTo>
                  <a:lnTo>
                    <a:pt x="66561" y="34891"/>
                  </a:lnTo>
                  <a:lnTo>
                    <a:pt x="66535" y="34883"/>
                  </a:lnTo>
                  <a:lnTo>
                    <a:pt x="66509" y="34874"/>
                  </a:lnTo>
                  <a:lnTo>
                    <a:pt x="66467" y="34900"/>
                  </a:lnTo>
                  <a:lnTo>
                    <a:pt x="66398" y="34900"/>
                  </a:lnTo>
                  <a:lnTo>
                    <a:pt x="66381" y="34883"/>
                  </a:lnTo>
                  <a:lnTo>
                    <a:pt x="66347" y="34831"/>
                  </a:lnTo>
                  <a:lnTo>
                    <a:pt x="66339" y="34823"/>
                  </a:lnTo>
                  <a:lnTo>
                    <a:pt x="66313" y="34814"/>
                  </a:lnTo>
                  <a:lnTo>
                    <a:pt x="66287" y="34806"/>
                  </a:lnTo>
                  <a:lnTo>
                    <a:pt x="66245" y="34771"/>
                  </a:lnTo>
                  <a:lnTo>
                    <a:pt x="66219" y="34789"/>
                  </a:lnTo>
                  <a:lnTo>
                    <a:pt x="66185" y="34789"/>
                  </a:lnTo>
                  <a:lnTo>
                    <a:pt x="66151" y="34780"/>
                  </a:lnTo>
                  <a:lnTo>
                    <a:pt x="66125" y="34763"/>
                  </a:lnTo>
                  <a:lnTo>
                    <a:pt x="66091" y="34720"/>
                  </a:lnTo>
                  <a:lnTo>
                    <a:pt x="66074" y="34712"/>
                  </a:lnTo>
                  <a:lnTo>
                    <a:pt x="66048" y="34712"/>
                  </a:lnTo>
                  <a:lnTo>
                    <a:pt x="65740" y="34771"/>
                  </a:lnTo>
                  <a:lnTo>
                    <a:pt x="65612" y="34763"/>
                  </a:lnTo>
                  <a:lnTo>
                    <a:pt x="65587" y="34754"/>
                  </a:lnTo>
                  <a:lnTo>
                    <a:pt x="65552" y="34695"/>
                  </a:lnTo>
                  <a:lnTo>
                    <a:pt x="65518" y="34652"/>
                  </a:lnTo>
                  <a:lnTo>
                    <a:pt x="65458" y="34609"/>
                  </a:lnTo>
                  <a:lnTo>
                    <a:pt x="65399" y="34575"/>
                  </a:lnTo>
                  <a:lnTo>
                    <a:pt x="65339" y="34592"/>
                  </a:lnTo>
                  <a:lnTo>
                    <a:pt x="65347" y="34626"/>
                  </a:lnTo>
                  <a:lnTo>
                    <a:pt x="65347" y="34652"/>
                  </a:lnTo>
                  <a:lnTo>
                    <a:pt x="65356" y="34677"/>
                  </a:lnTo>
                  <a:lnTo>
                    <a:pt x="65390" y="34695"/>
                  </a:lnTo>
                  <a:lnTo>
                    <a:pt x="65356" y="34703"/>
                  </a:lnTo>
                  <a:lnTo>
                    <a:pt x="65305" y="34677"/>
                  </a:lnTo>
                  <a:lnTo>
                    <a:pt x="65262" y="34660"/>
                  </a:lnTo>
                  <a:lnTo>
                    <a:pt x="65159" y="34703"/>
                  </a:lnTo>
                  <a:lnTo>
                    <a:pt x="65117" y="34686"/>
                  </a:lnTo>
                  <a:lnTo>
                    <a:pt x="65048" y="34626"/>
                  </a:lnTo>
                  <a:lnTo>
                    <a:pt x="65040" y="34618"/>
                  </a:lnTo>
                  <a:lnTo>
                    <a:pt x="65040" y="34609"/>
                  </a:lnTo>
                  <a:lnTo>
                    <a:pt x="65031" y="34601"/>
                  </a:lnTo>
                  <a:lnTo>
                    <a:pt x="65014" y="34592"/>
                  </a:lnTo>
                  <a:lnTo>
                    <a:pt x="64997" y="34592"/>
                  </a:lnTo>
                  <a:lnTo>
                    <a:pt x="64997" y="34601"/>
                  </a:lnTo>
                  <a:lnTo>
                    <a:pt x="64997" y="34618"/>
                  </a:lnTo>
                  <a:lnTo>
                    <a:pt x="64980" y="34626"/>
                  </a:lnTo>
                  <a:lnTo>
                    <a:pt x="64894" y="34660"/>
                  </a:lnTo>
                  <a:lnTo>
                    <a:pt x="64877" y="34660"/>
                  </a:lnTo>
                  <a:lnTo>
                    <a:pt x="64672" y="34643"/>
                  </a:lnTo>
                  <a:lnTo>
                    <a:pt x="64655" y="34643"/>
                  </a:lnTo>
                  <a:lnTo>
                    <a:pt x="64638" y="34635"/>
                  </a:lnTo>
                  <a:lnTo>
                    <a:pt x="64612" y="34626"/>
                  </a:lnTo>
                  <a:lnTo>
                    <a:pt x="64587" y="34626"/>
                  </a:lnTo>
                  <a:lnTo>
                    <a:pt x="64561" y="34635"/>
                  </a:lnTo>
                  <a:lnTo>
                    <a:pt x="64510" y="34660"/>
                  </a:lnTo>
                  <a:lnTo>
                    <a:pt x="64476" y="34660"/>
                  </a:lnTo>
                  <a:lnTo>
                    <a:pt x="64424" y="34652"/>
                  </a:lnTo>
                  <a:lnTo>
                    <a:pt x="64330" y="34626"/>
                  </a:lnTo>
                  <a:lnTo>
                    <a:pt x="64271" y="34626"/>
                  </a:lnTo>
                  <a:lnTo>
                    <a:pt x="64254" y="34635"/>
                  </a:lnTo>
                  <a:lnTo>
                    <a:pt x="64245" y="34652"/>
                  </a:lnTo>
                  <a:lnTo>
                    <a:pt x="64236" y="34652"/>
                  </a:lnTo>
                  <a:lnTo>
                    <a:pt x="64211" y="34643"/>
                  </a:lnTo>
                  <a:lnTo>
                    <a:pt x="64125" y="34524"/>
                  </a:lnTo>
                  <a:lnTo>
                    <a:pt x="64083" y="34489"/>
                  </a:lnTo>
                  <a:lnTo>
                    <a:pt x="64040" y="34472"/>
                  </a:lnTo>
                  <a:lnTo>
                    <a:pt x="63997" y="34507"/>
                  </a:lnTo>
                  <a:lnTo>
                    <a:pt x="63989" y="34532"/>
                  </a:lnTo>
                  <a:lnTo>
                    <a:pt x="63989" y="34583"/>
                  </a:lnTo>
                  <a:lnTo>
                    <a:pt x="63980" y="34626"/>
                  </a:lnTo>
                  <a:lnTo>
                    <a:pt x="63954" y="34643"/>
                  </a:lnTo>
                  <a:lnTo>
                    <a:pt x="63920" y="34652"/>
                  </a:lnTo>
                  <a:lnTo>
                    <a:pt x="63878" y="34677"/>
                  </a:lnTo>
                  <a:lnTo>
                    <a:pt x="63835" y="34712"/>
                  </a:lnTo>
                  <a:lnTo>
                    <a:pt x="63809" y="34746"/>
                  </a:lnTo>
                  <a:lnTo>
                    <a:pt x="63766" y="34771"/>
                  </a:lnTo>
                  <a:lnTo>
                    <a:pt x="63698" y="34806"/>
                  </a:lnTo>
                  <a:lnTo>
                    <a:pt x="63681" y="34831"/>
                  </a:lnTo>
                  <a:lnTo>
                    <a:pt x="63664" y="34857"/>
                  </a:lnTo>
                  <a:lnTo>
                    <a:pt x="63630" y="34883"/>
                  </a:lnTo>
                  <a:lnTo>
                    <a:pt x="63578" y="34908"/>
                  </a:lnTo>
                  <a:lnTo>
                    <a:pt x="63544" y="34917"/>
                  </a:lnTo>
                  <a:lnTo>
                    <a:pt x="63510" y="34925"/>
                  </a:lnTo>
                  <a:lnTo>
                    <a:pt x="63476" y="34951"/>
                  </a:lnTo>
                  <a:lnTo>
                    <a:pt x="63450" y="34977"/>
                  </a:lnTo>
                  <a:lnTo>
                    <a:pt x="63416" y="35002"/>
                  </a:lnTo>
                  <a:lnTo>
                    <a:pt x="63390" y="35011"/>
                  </a:lnTo>
                  <a:lnTo>
                    <a:pt x="63314" y="35011"/>
                  </a:lnTo>
                  <a:lnTo>
                    <a:pt x="63271" y="35019"/>
                  </a:lnTo>
                  <a:lnTo>
                    <a:pt x="63177" y="35079"/>
                  </a:lnTo>
                  <a:lnTo>
                    <a:pt x="63134" y="35088"/>
                  </a:lnTo>
                  <a:lnTo>
                    <a:pt x="63091" y="35096"/>
                  </a:lnTo>
                  <a:lnTo>
                    <a:pt x="63049" y="35088"/>
                  </a:lnTo>
                  <a:lnTo>
                    <a:pt x="63006" y="35096"/>
                  </a:lnTo>
                  <a:lnTo>
                    <a:pt x="62972" y="35113"/>
                  </a:lnTo>
                  <a:lnTo>
                    <a:pt x="62946" y="35096"/>
                  </a:lnTo>
                  <a:lnTo>
                    <a:pt x="62929" y="35113"/>
                  </a:lnTo>
                  <a:lnTo>
                    <a:pt x="62886" y="35096"/>
                  </a:lnTo>
                  <a:lnTo>
                    <a:pt x="62784" y="35122"/>
                  </a:lnTo>
                  <a:lnTo>
                    <a:pt x="62758" y="35122"/>
                  </a:lnTo>
                  <a:lnTo>
                    <a:pt x="62690" y="35079"/>
                  </a:lnTo>
                  <a:lnTo>
                    <a:pt x="62656" y="35053"/>
                  </a:lnTo>
                  <a:lnTo>
                    <a:pt x="62621" y="35053"/>
                  </a:lnTo>
                  <a:lnTo>
                    <a:pt x="62485" y="35045"/>
                  </a:lnTo>
                  <a:lnTo>
                    <a:pt x="62433" y="35053"/>
                  </a:lnTo>
                  <a:lnTo>
                    <a:pt x="62442" y="35079"/>
                  </a:lnTo>
                  <a:lnTo>
                    <a:pt x="62450" y="35105"/>
                  </a:lnTo>
                  <a:lnTo>
                    <a:pt x="62450" y="35113"/>
                  </a:lnTo>
                  <a:lnTo>
                    <a:pt x="62433" y="35113"/>
                  </a:lnTo>
                  <a:lnTo>
                    <a:pt x="62408" y="35105"/>
                  </a:lnTo>
                  <a:lnTo>
                    <a:pt x="62365" y="35062"/>
                  </a:lnTo>
                  <a:lnTo>
                    <a:pt x="62348" y="35045"/>
                  </a:lnTo>
                  <a:lnTo>
                    <a:pt x="62314" y="35036"/>
                  </a:lnTo>
                  <a:lnTo>
                    <a:pt x="62203" y="35036"/>
                  </a:lnTo>
                  <a:lnTo>
                    <a:pt x="62143" y="35019"/>
                  </a:lnTo>
                  <a:lnTo>
                    <a:pt x="62117" y="34977"/>
                  </a:lnTo>
                  <a:lnTo>
                    <a:pt x="62117" y="34951"/>
                  </a:lnTo>
                  <a:lnTo>
                    <a:pt x="62092" y="34900"/>
                  </a:lnTo>
                  <a:lnTo>
                    <a:pt x="62083" y="34865"/>
                  </a:lnTo>
                  <a:lnTo>
                    <a:pt x="62092" y="34780"/>
                  </a:lnTo>
                  <a:lnTo>
                    <a:pt x="62083" y="34754"/>
                  </a:lnTo>
                  <a:lnTo>
                    <a:pt x="62057" y="34626"/>
                  </a:lnTo>
                  <a:lnTo>
                    <a:pt x="62049" y="34566"/>
                  </a:lnTo>
                  <a:lnTo>
                    <a:pt x="62074" y="34395"/>
                  </a:lnTo>
                  <a:lnTo>
                    <a:pt x="62074" y="34336"/>
                  </a:lnTo>
                  <a:lnTo>
                    <a:pt x="62023" y="34267"/>
                  </a:lnTo>
                  <a:lnTo>
                    <a:pt x="61972" y="34301"/>
                  </a:lnTo>
                  <a:lnTo>
                    <a:pt x="61929" y="34413"/>
                  </a:lnTo>
                  <a:lnTo>
                    <a:pt x="61938" y="34413"/>
                  </a:lnTo>
                  <a:lnTo>
                    <a:pt x="61938" y="34430"/>
                  </a:lnTo>
                  <a:lnTo>
                    <a:pt x="61921" y="34438"/>
                  </a:lnTo>
                  <a:lnTo>
                    <a:pt x="61904" y="34447"/>
                  </a:lnTo>
                  <a:lnTo>
                    <a:pt x="61878" y="34447"/>
                  </a:lnTo>
                  <a:lnTo>
                    <a:pt x="61869" y="34438"/>
                  </a:lnTo>
                  <a:lnTo>
                    <a:pt x="61852" y="34413"/>
                  </a:lnTo>
                  <a:lnTo>
                    <a:pt x="61827" y="34327"/>
                  </a:lnTo>
                  <a:lnTo>
                    <a:pt x="61818" y="34293"/>
                  </a:lnTo>
                  <a:lnTo>
                    <a:pt x="61792" y="34413"/>
                  </a:lnTo>
                  <a:lnTo>
                    <a:pt x="61758" y="34455"/>
                  </a:lnTo>
                  <a:lnTo>
                    <a:pt x="61724" y="34430"/>
                  </a:lnTo>
                  <a:lnTo>
                    <a:pt x="61707" y="34336"/>
                  </a:lnTo>
                  <a:lnTo>
                    <a:pt x="61707" y="34190"/>
                  </a:lnTo>
                  <a:lnTo>
                    <a:pt x="61698" y="34139"/>
                  </a:lnTo>
                  <a:lnTo>
                    <a:pt x="61647" y="34062"/>
                  </a:lnTo>
                  <a:lnTo>
                    <a:pt x="61622" y="34019"/>
                  </a:lnTo>
                  <a:lnTo>
                    <a:pt x="61579" y="34071"/>
                  </a:lnTo>
                  <a:lnTo>
                    <a:pt x="61622" y="34165"/>
                  </a:lnTo>
                  <a:lnTo>
                    <a:pt x="61622" y="34276"/>
                  </a:lnTo>
                  <a:lnTo>
                    <a:pt x="61570" y="34353"/>
                  </a:lnTo>
                  <a:lnTo>
                    <a:pt x="61562" y="34353"/>
                  </a:lnTo>
                  <a:lnTo>
                    <a:pt x="61459" y="34319"/>
                  </a:lnTo>
                  <a:lnTo>
                    <a:pt x="61391" y="34242"/>
                  </a:lnTo>
                  <a:lnTo>
                    <a:pt x="61348" y="34207"/>
                  </a:lnTo>
                  <a:lnTo>
                    <a:pt x="61194" y="34173"/>
                  </a:lnTo>
                  <a:lnTo>
                    <a:pt x="61152" y="34182"/>
                  </a:lnTo>
                  <a:lnTo>
                    <a:pt x="61134" y="34199"/>
                  </a:lnTo>
                  <a:lnTo>
                    <a:pt x="61109" y="34216"/>
                  </a:lnTo>
                  <a:lnTo>
                    <a:pt x="61083" y="34233"/>
                  </a:lnTo>
                  <a:lnTo>
                    <a:pt x="61023" y="34242"/>
                  </a:lnTo>
                  <a:lnTo>
                    <a:pt x="60878" y="34233"/>
                  </a:lnTo>
                  <a:lnTo>
                    <a:pt x="60870" y="34216"/>
                  </a:lnTo>
                  <a:lnTo>
                    <a:pt x="60870" y="34190"/>
                  </a:lnTo>
                  <a:lnTo>
                    <a:pt x="60870" y="34131"/>
                  </a:lnTo>
                  <a:lnTo>
                    <a:pt x="60870" y="34122"/>
                  </a:lnTo>
                  <a:lnTo>
                    <a:pt x="60912" y="34122"/>
                  </a:lnTo>
                  <a:lnTo>
                    <a:pt x="60921" y="34113"/>
                  </a:lnTo>
                  <a:lnTo>
                    <a:pt x="60921" y="34105"/>
                  </a:lnTo>
                  <a:lnTo>
                    <a:pt x="60921" y="34088"/>
                  </a:lnTo>
                  <a:lnTo>
                    <a:pt x="60921" y="34071"/>
                  </a:lnTo>
                  <a:lnTo>
                    <a:pt x="60921" y="34045"/>
                  </a:lnTo>
                  <a:lnTo>
                    <a:pt x="60929" y="33985"/>
                  </a:lnTo>
                  <a:lnTo>
                    <a:pt x="60938" y="33960"/>
                  </a:lnTo>
                  <a:lnTo>
                    <a:pt x="60946" y="33934"/>
                  </a:lnTo>
                  <a:lnTo>
                    <a:pt x="60981" y="33891"/>
                  </a:lnTo>
                  <a:lnTo>
                    <a:pt x="60981" y="33883"/>
                  </a:lnTo>
                  <a:lnTo>
                    <a:pt x="61006" y="33849"/>
                  </a:lnTo>
                  <a:lnTo>
                    <a:pt x="61152" y="33746"/>
                  </a:lnTo>
                  <a:lnTo>
                    <a:pt x="61160" y="33729"/>
                  </a:lnTo>
                  <a:lnTo>
                    <a:pt x="61169" y="33695"/>
                  </a:lnTo>
                  <a:lnTo>
                    <a:pt x="61186" y="33669"/>
                  </a:lnTo>
                  <a:lnTo>
                    <a:pt x="61237" y="33609"/>
                  </a:lnTo>
                  <a:lnTo>
                    <a:pt x="61246" y="33609"/>
                  </a:lnTo>
                  <a:lnTo>
                    <a:pt x="61263" y="33567"/>
                  </a:lnTo>
                  <a:lnTo>
                    <a:pt x="61305" y="33549"/>
                  </a:lnTo>
                  <a:lnTo>
                    <a:pt x="61357" y="33532"/>
                  </a:lnTo>
                  <a:lnTo>
                    <a:pt x="61399" y="33515"/>
                  </a:lnTo>
                  <a:lnTo>
                    <a:pt x="61399" y="33498"/>
                  </a:lnTo>
                  <a:lnTo>
                    <a:pt x="61357" y="33473"/>
                  </a:lnTo>
                  <a:lnTo>
                    <a:pt x="61322" y="33473"/>
                  </a:lnTo>
                  <a:lnTo>
                    <a:pt x="61297" y="33464"/>
                  </a:lnTo>
                  <a:lnTo>
                    <a:pt x="61280" y="33430"/>
                  </a:lnTo>
                  <a:lnTo>
                    <a:pt x="61263" y="33404"/>
                  </a:lnTo>
                  <a:lnTo>
                    <a:pt x="61228" y="33396"/>
                  </a:lnTo>
                  <a:lnTo>
                    <a:pt x="61186" y="33387"/>
                  </a:lnTo>
                  <a:lnTo>
                    <a:pt x="61169" y="33396"/>
                  </a:lnTo>
                  <a:lnTo>
                    <a:pt x="61152" y="33430"/>
                  </a:lnTo>
                  <a:lnTo>
                    <a:pt x="61134" y="33455"/>
                  </a:lnTo>
                  <a:lnTo>
                    <a:pt x="61100" y="33481"/>
                  </a:lnTo>
                  <a:lnTo>
                    <a:pt x="61066" y="33515"/>
                  </a:lnTo>
                  <a:lnTo>
                    <a:pt x="60998" y="33626"/>
                  </a:lnTo>
                  <a:lnTo>
                    <a:pt x="60964" y="33652"/>
                  </a:lnTo>
                  <a:lnTo>
                    <a:pt x="60929" y="33669"/>
                  </a:lnTo>
                  <a:lnTo>
                    <a:pt x="60912" y="33661"/>
                  </a:lnTo>
                  <a:lnTo>
                    <a:pt x="60921" y="33567"/>
                  </a:lnTo>
                  <a:lnTo>
                    <a:pt x="60912" y="33558"/>
                  </a:lnTo>
                  <a:lnTo>
                    <a:pt x="60904" y="33541"/>
                  </a:lnTo>
                  <a:lnTo>
                    <a:pt x="60895" y="33507"/>
                  </a:lnTo>
                  <a:lnTo>
                    <a:pt x="60912" y="33498"/>
                  </a:lnTo>
                  <a:lnTo>
                    <a:pt x="60929" y="33490"/>
                  </a:lnTo>
                  <a:lnTo>
                    <a:pt x="60938" y="33464"/>
                  </a:lnTo>
                  <a:lnTo>
                    <a:pt x="60938" y="33447"/>
                  </a:lnTo>
                  <a:lnTo>
                    <a:pt x="60938" y="33421"/>
                  </a:lnTo>
                  <a:lnTo>
                    <a:pt x="60904" y="33447"/>
                  </a:lnTo>
                  <a:lnTo>
                    <a:pt x="60887" y="33430"/>
                  </a:lnTo>
                  <a:lnTo>
                    <a:pt x="60870" y="33404"/>
                  </a:lnTo>
                  <a:lnTo>
                    <a:pt x="60844" y="33387"/>
                  </a:lnTo>
                  <a:lnTo>
                    <a:pt x="60724" y="33404"/>
                  </a:lnTo>
                  <a:lnTo>
                    <a:pt x="60716" y="33379"/>
                  </a:lnTo>
                  <a:lnTo>
                    <a:pt x="60707" y="33361"/>
                  </a:lnTo>
                  <a:lnTo>
                    <a:pt x="60733" y="33336"/>
                  </a:lnTo>
                  <a:lnTo>
                    <a:pt x="60767" y="33319"/>
                  </a:lnTo>
                  <a:lnTo>
                    <a:pt x="60810" y="33319"/>
                  </a:lnTo>
                  <a:lnTo>
                    <a:pt x="60844" y="33302"/>
                  </a:lnTo>
                  <a:lnTo>
                    <a:pt x="60870" y="33285"/>
                  </a:lnTo>
                  <a:lnTo>
                    <a:pt x="60878" y="33285"/>
                  </a:lnTo>
                  <a:lnTo>
                    <a:pt x="60887" y="33336"/>
                  </a:lnTo>
                  <a:lnTo>
                    <a:pt x="60972" y="33327"/>
                  </a:lnTo>
                  <a:lnTo>
                    <a:pt x="61015" y="33327"/>
                  </a:lnTo>
                  <a:lnTo>
                    <a:pt x="61032" y="33361"/>
                  </a:lnTo>
                  <a:lnTo>
                    <a:pt x="61023" y="33413"/>
                  </a:lnTo>
                  <a:lnTo>
                    <a:pt x="60998" y="33455"/>
                  </a:lnTo>
                  <a:lnTo>
                    <a:pt x="60989" y="33490"/>
                  </a:lnTo>
                  <a:lnTo>
                    <a:pt x="61015" y="33532"/>
                  </a:lnTo>
                  <a:lnTo>
                    <a:pt x="61040" y="33498"/>
                  </a:lnTo>
                  <a:lnTo>
                    <a:pt x="61075" y="33464"/>
                  </a:lnTo>
                  <a:lnTo>
                    <a:pt x="61100" y="33421"/>
                  </a:lnTo>
                  <a:lnTo>
                    <a:pt x="61117" y="33361"/>
                  </a:lnTo>
                  <a:lnTo>
                    <a:pt x="61134" y="33344"/>
                  </a:lnTo>
                  <a:lnTo>
                    <a:pt x="61237" y="33285"/>
                  </a:lnTo>
                  <a:lnTo>
                    <a:pt x="61263" y="33242"/>
                  </a:lnTo>
                  <a:lnTo>
                    <a:pt x="61280" y="33131"/>
                  </a:lnTo>
                  <a:lnTo>
                    <a:pt x="61297" y="33079"/>
                  </a:lnTo>
                  <a:lnTo>
                    <a:pt x="61322" y="33062"/>
                  </a:lnTo>
                  <a:lnTo>
                    <a:pt x="61331" y="33037"/>
                  </a:lnTo>
                  <a:lnTo>
                    <a:pt x="61399" y="32780"/>
                  </a:lnTo>
                  <a:lnTo>
                    <a:pt x="61408" y="32755"/>
                  </a:lnTo>
                  <a:lnTo>
                    <a:pt x="61425" y="32746"/>
                  </a:lnTo>
                  <a:lnTo>
                    <a:pt x="61451" y="32738"/>
                  </a:lnTo>
                  <a:lnTo>
                    <a:pt x="61468" y="32729"/>
                  </a:lnTo>
                  <a:lnTo>
                    <a:pt x="61493" y="32669"/>
                  </a:lnTo>
                  <a:lnTo>
                    <a:pt x="61579" y="32575"/>
                  </a:lnTo>
                  <a:lnTo>
                    <a:pt x="61604" y="32524"/>
                  </a:lnTo>
                  <a:lnTo>
                    <a:pt x="61647" y="32362"/>
                  </a:lnTo>
                  <a:lnTo>
                    <a:pt x="61664" y="32345"/>
                  </a:lnTo>
                  <a:lnTo>
                    <a:pt x="61656" y="32310"/>
                  </a:lnTo>
                  <a:lnTo>
                    <a:pt x="61681" y="32037"/>
                  </a:lnTo>
                  <a:lnTo>
                    <a:pt x="61673" y="31823"/>
                  </a:lnTo>
                  <a:lnTo>
                    <a:pt x="61656" y="31729"/>
                  </a:lnTo>
                  <a:lnTo>
                    <a:pt x="61639" y="31678"/>
                  </a:lnTo>
                  <a:lnTo>
                    <a:pt x="61613" y="31652"/>
                  </a:lnTo>
                  <a:lnTo>
                    <a:pt x="61476" y="31627"/>
                  </a:lnTo>
                  <a:lnTo>
                    <a:pt x="61442" y="31618"/>
                  </a:lnTo>
                  <a:lnTo>
                    <a:pt x="61434" y="31584"/>
                  </a:lnTo>
                  <a:lnTo>
                    <a:pt x="61425" y="31533"/>
                  </a:lnTo>
                  <a:lnTo>
                    <a:pt x="61442" y="31276"/>
                  </a:lnTo>
                  <a:lnTo>
                    <a:pt x="61442" y="31234"/>
                  </a:lnTo>
                  <a:lnTo>
                    <a:pt x="61425" y="31199"/>
                  </a:lnTo>
                  <a:lnTo>
                    <a:pt x="61340" y="31046"/>
                  </a:lnTo>
                  <a:lnTo>
                    <a:pt x="61331" y="31020"/>
                  </a:lnTo>
                  <a:lnTo>
                    <a:pt x="61348" y="30994"/>
                  </a:lnTo>
                  <a:lnTo>
                    <a:pt x="61365" y="30969"/>
                  </a:lnTo>
                  <a:lnTo>
                    <a:pt x="61382" y="30952"/>
                  </a:lnTo>
                  <a:lnTo>
                    <a:pt x="61382" y="30909"/>
                  </a:lnTo>
                  <a:lnTo>
                    <a:pt x="61382" y="30764"/>
                  </a:lnTo>
                  <a:lnTo>
                    <a:pt x="61399" y="30772"/>
                  </a:lnTo>
                  <a:lnTo>
                    <a:pt x="61408" y="30781"/>
                  </a:lnTo>
                  <a:lnTo>
                    <a:pt x="61442" y="30764"/>
                  </a:lnTo>
                  <a:lnTo>
                    <a:pt x="61485" y="30755"/>
                  </a:lnTo>
                  <a:lnTo>
                    <a:pt x="61519" y="30729"/>
                  </a:lnTo>
                  <a:lnTo>
                    <a:pt x="61528" y="30678"/>
                  </a:lnTo>
                  <a:lnTo>
                    <a:pt x="61510" y="30653"/>
                  </a:lnTo>
                  <a:lnTo>
                    <a:pt x="61485" y="30618"/>
                  </a:lnTo>
                  <a:lnTo>
                    <a:pt x="61451" y="30601"/>
                  </a:lnTo>
                  <a:lnTo>
                    <a:pt x="61408" y="30584"/>
                  </a:lnTo>
                  <a:lnTo>
                    <a:pt x="61493" y="30541"/>
                  </a:lnTo>
                  <a:lnTo>
                    <a:pt x="61528" y="30533"/>
                  </a:lnTo>
                  <a:lnTo>
                    <a:pt x="61536" y="30601"/>
                  </a:lnTo>
                  <a:lnTo>
                    <a:pt x="61587" y="30584"/>
                  </a:lnTo>
                  <a:lnTo>
                    <a:pt x="61613" y="30516"/>
                  </a:lnTo>
                  <a:lnTo>
                    <a:pt x="61579" y="30456"/>
                  </a:lnTo>
                  <a:lnTo>
                    <a:pt x="61570" y="30482"/>
                  </a:lnTo>
                  <a:lnTo>
                    <a:pt x="61553" y="30490"/>
                  </a:lnTo>
                  <a:lnTo>
                    <a:pt x="61536" y="30499"/>
                  </a:lnTo>
                  <a:lnTo>
                    <a:pt x="61510" y="30473"/>
                  </a:lnTo>
                  <a:lnTo>
                    <a:pt x="61510" y="30456"/>
                  </a:lnTo>
                  <a:lnTo>
                    <a:pt x="61519" y="30422"/>
                  </a:lnTo>
                  <a:lnTo>
                    <a:pt x="61536" y="30396"/>
                  </a:lnTo>
                  <a:lnTo>
                    <a:pt x="61553" y="30388"/>
                  </a:lnTo>
                  <a:lnTo>
                    <a:pt x="61570" y="30396"/>
                  </a:lnTo>
                  <a:lnTo>
                    <a:pt x="61587" y="30430"/>
                  </a:lnTo>
                  <a:lnTo>
                    <a:pt x="61604" y="30439"/>
                  </a:lnTo>
                  <a:lnTo>
                    <a:pt x="61622" y="30430"/>
                  </a:lnTo>
                  <a:lnTo>
                    <a:pt x="61630" y="30396"/>
                  </a:lnTo>
                  <a:lnTo>
                    <a:pt x="61630" y="30362"/>
                  </a:lnTo>
                  <a:lnTo>
                    <a:pt x="61587" y="30071"/>
                  </a:lnTo>
                  <a:lnTo>
                    <a:pt x="61570" y="30029"/>
                  </a:lnTo>
                  <a:lnTo>
                    <a:pt x="61545" y="29986"/>
                  </a:lnTo>
                  <a:lnTo>
                    <a:pt x="61510" y="29952"/>
                  </a:lnTo>
                  <a:lnTo>
                    <a:pt x="61468" y="29918"/>
                  </a:lnTo>
                  <a:lnTo>
                    <a:pt x="61425" y="29901"/>
                  </a:lnTo>
                  <a:lnTo>
                    <a:pt x="61382" y="29883"/>
                  </a:lnTo>
                  <a:lnTo>
                    <a:pt x="61322" y="29875"/>
                  </a:lnTo>
                  <a:lnTo>
                    <a:pt x="61220" y="29883"/>
                  </a:lnTo>
                  <a:lnTo>
                    <a:pt x="61169" y="29875"/>
                  </a:lnTo>
                  <a:lnTo>
                    <a:pt x="61134" y="29841"/>
                  </a:lnTo>
                  <a:lnTo>
                    <a:pt x="61117" y="29789"/>
                  </a:lnTo>
                  <a:lnTo>
                    <a:pt x="61117" y="29738"/>
                  </a:lnTo>
                  <a:lnTo>
                    <a:pt x="61100" y="29695"/>
                  </a:lnTo>
                  <a:lnTo>
                    <a:pt x="61058" y="29678"/>
                  </a:lnTo>
                  <a:lnTo>
                    <a:pt x="61032" y="29653"/>
                  </a:lnTo>
                  <a:lnTo>
                    <a:pt x="61032" y="29593"/>
                  </a:lnTo>
                  <a:lnTo>
                    <a:pt x="61032" y="29525"/>
                  </a:lnTo>
                  <a:lnTo>
                    <a:pt x="61032" y="29473"/>
                  </a:lnTo>
                  <a:lnTo>
                    <a:pt x="60998" y="29431"/>
                  </a:lnTo>
                  <a:lnTo>
                    <a:pt x="60801" y="29328"/>
                  </a:lnTo>
                  <a:lnTo>
                    <a:pt x="60716" y="29388"/>
                  </a:lnTo>
                  <a:lnTo>
                    <a:pt x="60664" y="29396"/>
                  </a:lnTo>
                  <a:lnTo>
                    <a:pt x="60622" y="29388"/>
                  </a:lnTo>
                  <a:lnTo>
                    <a:pt x="60605" y="29422"/>
                  </a:lnTo>
                  <a:lnTo>
                    <a:pt x="60553" y="29482"/>
                  </a:lnTo>
                  <a:lnTo>
                    <a:pt x="60536" y="29525"/>
                  </a:lnTo>
                  <a:lnTo>
                    <a:pt x="60519" y="29533"/>
                  </a:lnTo>
                  <a:lnTo>
                    <a:pt x="60417" y="29576"/>
                  </a:lnTo>
                  <a:lnTo>
                    <a:pt x="60382" y="29584"/>
                  </a:lnTo>
                  <a:lnTo>
                    <a:pt x="60314" y="29610"/>
                  </a:lnTo>
                  <a:lnTo>
                    <a:pt x="60263" y="29687"/>
                  </a:lnTo>
                  <a:lnTo>
                    <a:pt x="60212" y="29841"/>
                  </a:lnTo>
                  <a:lnTo>
                    <a:pt x="60194" y="29841"/>
                  </a:lnTo>
                  <a:lnTo>
                    <a:pt x="60186" y="29824"/>
                  </a:lnTo>
                  <a:lnTo>
                    <a:pt x="60186" y="29815"/>
                  </a:lnTo>
                  <a:lnTo>
                    <a:pt x="60160" y="29807"/>
                  </a:lnTo>
                  <a:lnTo>
                    <a:pt x="60152" y="29926"/>
                  </a:lnTo>
                  <a:lnTo>
                    <a:pt x="60143" y="29977"/>
                  </a:lnTo>
                  <a:lnTo>
                    <a:pt x="60083" y="30131"/>
                  </a:lnTo>
                  <a:lnTo>
                    <a:pt x="60075" y="30183"/>
                  </a:lnTo>
                  <a:lnTo>
                    <a:pt x="60109" y="30225"/>
                  </a:lnTo>
                  <a:lnTo>
                    <a:pt x="60126" y="30208"/>
                  </a:lnTo>
                  <a:lnTo>
                    <a:pt x="60143" y="30251"/>
                  </a:lnTo>
                  <a:lnTo>
                    <a:pt x="60135" y="30294"/>
                  </a:lnTo>
                  <a:lnTo>
                    <a:pt x="60109" y="30328"/>
                  </a:lnTo>
                  <a:lnTo>
                    <a:pt x="60075" y="30353"/>
                  </a:lnTo>
                  <a:lnTo>
                    <a:pt x="60075" y="30319"/>
                  </a:lnTo>
                  <a:lnTo>
                    <a:pt x="60066" y="30294"/>
                  </a:lnTo>
                  <a:lnTo>
                    <a:pt x="60058" y="30268"/>
                  </a:lnTo>
                  <a:lnTo>
                    <a:pt x="60041" y="30259"/>
                  </a:lnTo>
                  <a:lnTo>
                    <a:pt x="60015" y="30268"/>
                  </a:lnTo>
                  <a:lnTo>
                    <a:pt x="60006" y="30302"/>
                  </a:lnTo>
                  <a:lnTo>
                    <a:pt x="59998" y="30319"/>
                  </a:lnTo>
                  <a:lnTo>
                    <a:pt x="59964" y="30311"/>
                  </a:lnTo>
                  <a:lnTo>
                    <a:pt x="59964" y="30396"/>
                  </a:lnTo>
                  <a:lnTo>
                    <a:pt x="59964" y="30405"/>
                  </a:lnTo>
                  <a:lnTo>
                    <a:pt x="59981" y="30422"/>
                  </a:lnTo>
                  <a:lnTo>
                    <a:pt x="59981" y="30430"/>
                  </a:lnTo>
                  <a:lnTo>
                    <a:pt x="59972" y="30447"/>
                  </a:lnTo>
                  <a:lnTo>
                    <a:pt x="59955" y="30465"/>
                  </a:lnTo>
                  <a:lnTo>
                    <a:pt x="59947" y="30473"/>
                  </a:lnTo>
                  <a:lnTo>
                    <a:pt x="59930" y="30601"/>
                  </a:lnTo>
                  <a:lnTo>
                    <a:pt x="59930" y="30635"/>
                  </a:lnTo>
                  <a:lnTo>
                    <a:pt x="59964" y="30712"/>
                  </a:lnTo>
                  <a:lnTo>
                    <a:pt x="60015" y="30729"/>
                  </a:lnTo>
                  <a:lnTo>
                    <a:pt x="60083" y="30721"/>
                  </a:lnTo>
                  <a:lnTo>
                    <a:pt x="60143" y="30695"/>
                  </a:lnTo>
                  <a:lnTo>
                    <a:pt x="60126" y="30729"/>
                  </a:lnTo>
                  <a:lnTo>
                    <a:pt x="60092" y="30806"/>
                  </a:lnTo>
                  <a:lnTo>
                    <a:pt x="60075" y="30823"/>
                  </a:lnTo>
                  <a:lnTo>
                    <a:pt x="60041" y="30823"/>
                  </a:lnTo>
                  <a:lnTo>
                    <a:pt x="60024" y="30798"/>
                  </a:lnTo>
                  <a:lnTo>
                    <a:pt x="60006" y="30789"/>
                  </a:lnTo>
                  <a:lnTo>
                    <a:pt x="59981" y="30823"/>
                  </a:lnTo>
                  <a:lnTo>
                    <a:pt x="59972" y="30849"/>
                  </a:lnTo>
                  <a:lnTo>
                    <a:pt x="59972" y="30909"/>
                  </a:lnTo>
                  <a:lnTo>
                    <a:pt x="59955" y="30977"/>
                  </a:lnTo>
                  <a:lnTo>
                    <a:pt x="59964" y="30986"/>
                  </a:lnTo>
                  <a:lnTo>
                    <a:pt x="59955" y="30994"/>
                  </a:lnTo>
                  <a:lnTo>
                    <a:pt x="59930" y="31003"/>
                  </a:lnTo>
                  <a:lnTo>
                    <a:pt x="59912" y="30986"/>
                  </a:lnTo>
                  <a:lnTo>
                    <a:pt x="59904" y="30969"/>
                  </a:lnTo>
                  <a:lnTo>
                    <a:pt x="59887" y="30926"/>
                  </a:lnTo>
                  <a:lnTo>
                    <a:pt x="59878" y="30900"/>
                  </a:lnTo>
                  <a:lnTo>
                    <a:pt x="59878" y="30849"/>
                  </a:lnTo>
                  <a:lnTo>
                    <a:pt x="59895" y="30772"/>
                  </a:lnTo>
                  <a:lnTo>
                    <a:pt x="59904" y="30729"/>
                  </a:lnTo>
                  <a:lnTo>
                    <a:pt x="59887" y="30712"/>
                  </a:lnTo>
                  <a:lnTo>
                    <a:pt x="59870" y="30704"/>
                  </a:lnTo>
                  <a:lnTo>
                    <a:pt x="59853" y="30678"/>
                  </a:lnTo>
                  <a:lnTo>
                    <a:pt x="59844" y="30678"/>
                  </a:lnTo>
                  <a:lnTo>
                    <a:pt x="59827" y="30687"/>
                  </a:lnTo>
                  <a:lnTo>
                    <a:pt x="59818" y="30721"/>
                  </a:lnTo>
                  <a:lnTo>
                    <a:pt x="59810" y="30738"/>
                  </a:lnTo>
                  <a:lnTo>
                    <a:pt x="59776" y="30755"/>
                  </a:lnTo>
                  <a:lnTo>
                    <a:pt x="59742" y="30764"/>
                  </a:lnTo>
                  <a:lnTo>
                    <a:pt x="59707" y="30772"/>
                  </a:lnTo>
                  <a:lnTo>
                    <a:pt x="59682" y="30806"/>
                  </a:lnTo>
                  <a:lnTo>
                    <a:pt x="59707" y="30815"/>
                  </a:lnTo>
                  <a:lnTo>
                    <a:pt x="59767" y="30823"/>
                  </a:lnTo>
                  <a:lnTo>
                    <a:pt x="59784" y="30841"/>
                  </a:lnTo>
                  <a:lnTo>
                    <a:pt x="59801" y="30875"/>
                  </a:lnTo>
                  <a:lnTo>
                    <a:pt x="59793" y="30909"/>
                  </a:lnTo>
                  <a:lnTo>
                    <a:pt x="59784" y="30935"/>
                  </a:lnTo>
                  <a:lnTo>
                    <a:pt x="59784" y="30969"/>
                  </a:lnTo>
                  <a:lnTo>
                    <a:pt x="59784" y="31011"/>
                  </a:lnTo>
                  <a:lnTo>
                    <a:pt x="59793" y="31063"/>
                  </a:lnTo>
                  <a:lnTo>
                    <a:pt x="59836" y="31165"/>
                  </a:lnTo>
                  <a:lnTo>
                    <a:pt x="59836" y="31165"/>
                  </a:lnTo>
                  <a:lnTo>
                    <a:pt x="59767" y="31157"/>
                  </a:lnTo>
                  <a:lnTo>
                    <a:pt x="59716" y="31063"/>
                  </a:lnTo>
                  <a:lnTo>
                    <a:pt x="59665" y="31011"/>
                  </a:lnTo>
                  <a:lnTo>
                    <a:pt x="59605" y="31097"/>
                  </a:lnTo>
                  <a:lnTo>
                    <a:pt x="59630" y="31123"/>
                  </a:lnTo>
                  <a:lnTo>
                    <a:pt x="59630" y="31182"/>
                  </a:lnTo>
                  <a:lnTo>
                    <a:pt x="59605" y="31293"/>
                  </a:lnTo>
                  <a:lnTo>
                    <a:pt x="59639" y="31490"/>
                  </a:lnTo>
                  <a:lnTo>
                    <a:pt x="59639" y="31550"/>
                  </a:lnTo>
                  <a:lnTo>
                    <a:pt x="59622" y="31687"/>
                  </a:lnTo>
                  <a:lnTo>
                    <a:pt x="59622" y="31746"/>
                  </a:lnTo>
                  <a:lnTo>
                    <a:pt x="59630" y="31806"/>
                  </a:lnTo>
                  <a:lnTo>
                    <a:pt x="59639" y="31857"/>
                  </a:lnTo>
                  <a:lnTo>
                    <a:pt x="59622" y="31909"/>
                  </a:lnTo>
                  <a:lnTo>
                    <a:pt x="59639" y="31969"/>
                  </a:lnTo>
                  <a:lnTo>
                    <a:pt x="59639" y="32071"/>
                  </a:lnTo>
                  <a:lnTo>
                    <a:pt x="59665" y="32157"/>
                  </a:lnTo>
                  <a:lnTo>
                    <a:pt x="59724" y="32199"/>
                  </a:lnTo>
                  <a:lnTo>
                    <a:pt x="59742" y="32216"/>
                  </a:lnTo>
                  <a:lnTo>
                    <a:pt x="59742" y="32268"/>
                  </a:lnTo>
                  <a:lnTo>
                    <a:pt x="59733" y="32319"/>
                  </a:lnTo>
                  <a:lnTo>
                    <a:pt x="59707" y="32387"/>
                  </a:lnTo>
                  <a:lnTo>
                    <a:pt x="59716" y="32430"/>
                  </a:lnTo>
                  <a:lnTo>
                    <a:pt x="59818" y="32618"/>
                  </a:lnTo>
                  <a:lnTo>
                    <a:pt x="59844" y="32686"/>
                  </a:lnTo>
                  <a:lnTo>
                    <a:pt x="59861" y="32934"/>
                  </a:lnTo>
                  <a:lnTo>
                    <a:pt x="59844" y="33003"/>
                  </a:lnTo>
                  <a:lnTo>
                    <a:pt x="59784" y="33062"/>
                  </a:lnTo>
                  <a:lnTo>
                    <a:pt x="59742" y="33071"/>
                  </a:lnTo>
                  <a:lnTo>
                    <a:pt x="59682" y="33114"/>
                  </a:lnTo>
                  <a:lnTo>
                    <a:pt x="59648" y="33122"/>
                  </a:lnTo>
                  <a:lnTo>
                    <a:pt x="59622" y="33097"/>
                  </a:lnTo>
                  <a:lnTo>
                    <a:pt x="59596" y="33054"/>
                  </a:lnTo>
                  <a:lnTo>
                    <a:pt x="59579" y="33003"/>
                  </a:lnTo>
                  <a:lnTo>
                    <a:pt x="59571" y="32977"/>
                  </a:lnTo>
                  <a:lnTo>
                    <a:pt x="59562" y="32815"/>
                  </a:lnTo>
                  <a:lnTo>
                    <a:pt x="59545" y="32712"/>
                  </a:lnTo>
                  <a:lnTo>
                    <a:pt x="59494" y="32669"/>
                  </a:lnTo>
                  <a:lnTo>
                    <a:pt x="59434" y="32627"/>
                  </a:lnTo>
                  <a:lnTo>
                    <a:pt x="59391" y="32456"/>
                  </a:lnTo>
                  <a:lnTo>
                    <a:pt x="59348" y="32413"/>
                  </a:lnTo>
                  <a:lnTo>
                    <a:pt x="59323" y="32370"/>
                  </a:lnTo>
                  <a:lnTo>
                    <a:pt x="59254" y="32285"/>
                  </a:lnTo>
                  <a:lnTo>
                    <a:pt x="59195" y="32233"/>
                  </a:lnTo>
                  <a:lnTo>
                    <a:pt x="59169" y="32285"/>
                  </a:lnTo>
                  <a:lnTo>
                    <a:pt x="59152" y="32259"/>
                  </a:lnTo>
                  <a:lnTo>
                    <a:pt x="59126" y="32191"/>
                  </a:lnTo>
                  <a:lnTo>
                    <a:pt x="59109" y="32088"/>
                  </a:lnTo>
                  <a:lnTo>
                    <a:pt x="59126" y="31977"/>
                  </a:lnTo>
                  <a:lnTo>
                    <a:pt x="59118" y="31943"/>
                  </a:lnTo>
                  <a:lnTo>
                    <a:pt x="59084" y="31875"/>
                  </a:lnTo>
                  <a:lnTo>
                    <a:pt x="59066" y="31832"/>
                  </a:lnTo>
                  <a:lnTo>
                    <a:pt x="59058" y="31815"/>
                  </a:lnTo>
                  <a:lnTo>
                    <a:pt x="59049" y="31789"/>
                  </a:lnTo>
                  <a:lnTo>
                    <a:pt x="59041" y="31755"/>
                  </a:lnTo>
                  <a:lnTo>
                    <a:pt x="59041" y="31721"/>
                  </a:lnTo>
                  <a:lnTo>
                    <a:pt x="59058" y="31661"/>
                  </a:lnTo>
                  <a:lnTo>
                    <a:pt x="59058" y="31627"/>
                  </a:lnTo>
                  <a:lnTo>
                    <a:pt x="59049" y="31567"/>
                  </a:lnTo>
                  <a:lnTo>
                    <a:pt x="59024" y="31490"/>
                  </a:lnTo>
                  <a:lnTo>
                    <a:pt x="58990" y="31422"/>
                  </a:lnTo>
                  <a:lnTo>
                    <a:pt x="58955" y="31379"/>
                  </a:lnTo>
                  <a:lnTo>
                    <a:pt x="58981" y="31362"/>
                  </a:lnTo>
                  <a:lnTo>
                    <a:pt x="58930" y="31242"/>
                  </a:lnTo>
                  <a:lnTo>
                    <a:pt x="58913" y="31225"/>
                  </a:lnTo>
                  <a:lnTo>
                    <a:pt x="58827" y="31199"/>
                  </a:lnTo>
                  <a:lnTo>
                    <a:pt x="58784" y="31174"/>
                  </a:lnTo>
                  <a:lnTo>
                    <a:pt x="58767" y="31140"/>
                  </a:lnTo>
                  <a:lnTo>
                    <a:pt x="58759" y="31131"/>
                  </a:lnTo>
                  <a:lnTo>
                    <a:pt x="58750" y="31123"/>
                  </a:lnTo>
                  <a:lnTo>
                    <a:pt x="58733" y="31114"/>
                  </a:lnTo>
                  <a:lnTo>
                    <a:pt x="58725" y="31054"/>
                  </a:lnTo>
                  <a:lnTo>
                    <a:pt x="58716" y="31046"/>
                  </a:lnTo>
                  <a:lnTo>
                    <a:pt x="58690" y="31054"/>
                  </a:lnTo>
                  <a:lnTo>
                    <a:pt x="58665" y="31071"/>
                  </a:lnTo>
                  <a:lnTo>
                    <a:pt x="58673" y="31105"/>
                  </a:lnTo>
                  <a:lnTo>
                    <a:pt x="58690" y="31148"/>
                  </a:lnTo>
                  <a:lnTo>
                    <a:pt x="58699" y="31182"/>
                  </a:lnTo>
                  <a:lnTo>
                    <a:pt x="58631" y="31131"/>
                  </a:lnTo>
                  <a:lnTo>
                    <a:pt x="58357" y="30772"/>
                  </a:lnTo>
                  <a:lnTo>
                    <a:pt x="58272" y="30584"/>
                  </a:lnTo>
                  <a:lnTo>
                    <a:pt x="58255" y="30584"/>
                  </a:lnTo>
                  <a:lnTo>
                    <a:pt x="58246" y="30593"/>
                  </a:lnTo>
                  <a:lnTo>
                    <a:pt x="58238" y="30618"/>
                  </a:lnTo>
                  <a:lnTo>
                    <a:pt x="58220" y="30593"/>
                  </a:lnTo>
                  <a:lnTo>
                    <a:pt x="58152" y="30550"/>
                  </a:lnTo>
                  <a:lnTo>
                    <a:pt x="58135" y="30516"/>
                  </a:lnTo>
                  <a:lnTo>
                    <a:pt x="58144" y="30465"/>
                  </a:lnTo>
                  <a:lnTo>
                    <a:pt x="58178" y="30465"/>
                  </a:lnTo>
                  <a:lnTo>
                    <a:pt x="58220" y="30499"/>
                  </a:lnTo>
                  <a:lnTo>
                    <a:pt x="58246" y="30541"/>
                  </a:lnTo>
                  <a:lnTo>
                    <a:pt x="58280" y="30559"/>
                  </a:lnTo>
                  <a:lnTo>
                    <a:pt x="58314" y="30576"/>
                  </a:lnTo>
                  <a:lnTo>
                    <a:pt x="58340" y="30584"/>
                  </a:lnTo>
                  <a:lnTo>
                    <a:pt x="58357" y="30601"/>
                  </a:lnTo>
                  <a:lnTo>
                    <a:pt x="58400" y="30729"/>
                  </a:lnTo>
                  <a:lnTo>
                    <a:pt x="58417" y="30729"/>
                  </a:lnTo>
                  <a:lnTo>
                    <a:pt x="58391" y="30601"/>
                  </a:lnTo>
                  <a:lnTo>
                    <a:pt x="58332" y="30507"/>
                  </a:lnTo>
                  <a:lnTo>
                    <a:pt x="58186" y="30328"/>
                  </a:lnTo>
                  <a:lnTo>
                    <a:pt x="58144" y="30242"/>
                  </a:lnTo>
                  <a:lnTo>
                    <a:pt x="58084" y="30106"/>
                  </a:lnTo>
                  <a:lnTo>
                    <a:pt x="58058" y="29977"/>
                  </a:lnTo>
                  <a:lnTo>
                    <a:pt x="58109" y="29935"/>
                  </a:lnTo>
                  <a:lnTo>
                    <a:pt x="58109" y="29909"/>
                  </a:lnTo>
                  <a:lnTo>
                    <a:pt x="58075" y="29866"/>
                  </a:lnTo>
                  <a:lnTo>
                    <a:pt x="58067" y="29815"/>
                  </a:lnTo>
                  <a:lnTo>
                    <a:pt x="58041" y="29781"/>
                  </a:lnTo>
                  <a:lnTo>
                    <a:pt x="57981" y="29772"/>
                  </a:lnTo>
                  <a:lnTo>
                    <a:pt x="57964" y="29764"/>
                  </a:lnTo>
                  <a:lnTo>
                    <a:pt x="57956" y="29764"/>
                  </a:lnTo>
                  <a:lnTo>
                    <a:pt x="57956" y="29755"/>
                  </a:lnTo>
                  <a:lnTo>
                    <a:pt x="57956" y="29738"/>
                  </a:lnTo>
                  <a:lnTo>
                    <a:pt x="57956" y="29721"/>
                  </a:lnTo>
                  <a:lnTo>
                    <a:pt x="57947" y="29713"/>
                  </a:lnTo>
                  <a:lnTo>
                    <a:pt x="57938" y="29721"/>
                  </a:lnTo>
                  <a:lnTo>
                    <a:pt x="57921" y="29713"/>
                  </a:lnTo>
                  <a:lnTo>
                    <a:pt x="57896" y="29678"/>
                  </a:lnTo>
                  <a:lnTo>
                    <a:pt x="57879" y="29670"/>
                  </a:lnTo>
                  <a:lnTo>
                    <a:pt x="57853" y="29661"/>
                  </a:lnTo>
                  <a:lnTo>
                    <a:pt x="57870" y="29704"/>
                  </a:lnTo>
                  <a:lnTo>
                    <a:pt x="57853" y="29747"/>
                  </a:lnTo>
                  <a:lnTo>
                    <a:pt x="57819" y="29764"/>
                  </a:lnTo>
                  <a:lnTo>
                    <a:pt x="57776" y="29747"/>
                  </a:lnTo>
                  <a:lnTo>
                    <a:pt x="57793" y="29713"/>
                  </a:lnTo>
                  <a:lnTo>
                    <a:pt x="57785" y="29670"/>
                  </a:lnTo>
                  <a:lnTo>
                    <a:pt x="57776" y="29636"/>
                  </a:lnTo>
                  <a:lnTo>
                    <a:pt x="57776" y="29593"/>
                  </a:lnTo>
                  <a:lnTo>
                    <a:pt x="57785" y="29576"/>
                  </a:lnTo>
                  <a:lnTo>
                    <a:pt x="57802" y="29559"/>
                  </a:lnTo>
                  <a:lnTo>
                    <a:pt x="57819" y="29559"/>
                  </a:lnTo>
                  <a:lnTo>
                    <a:pt x="57827" y="29550"/>
                  </a:lnTo>
                  <a:lnTo>
                    <a:pt x="57819" y="29525"/>
                  </a:lnTo>
                  <a:lnTo>
                    <a:pt x="57793" y="29482"/>
                  </a:lnTo>
                  <a:lnTo>
                    <a:pt x="57793" y="29465"/>
                  </a:lnTo>
                  <a:lnTo>
                    <a:pt x="57776" y="29456"/>
                  </a:lnTo>
                  <a:lnTo>
                    <a:pt x="57750" y="29422"/>
                  </a:lnTo>
                  <a:lnTo>
                    <a:pt x="57742" y="29388"/>
                  </a:lnTo>
                  <a:lnTo>
                    <a:pt x="57768" y="29371"/>
                  </a:lnTo>
                  <a:lnTo>
                    <a:pt x="57785" y="29354"/>
                  </a:lnTo>
                  <a:lnTo>
                    <a:pt x="57853" y="29225"/>
                  </a:lnTo>
                  <a:lnTo>
                    <a:pt x="57879" y="29217"/>
                  </a:lnTo>
                  <a:lnTo>
                    <a:pt x="57904" y="29234"/>
                  </a:lnTo>
                  <a:lnTo>
                    <a:pt x="57938" y="29268"/>
                  </a:lnTo>
                  <a:lnTo>
                    <a:pt x="57956" y="29294"/>
                  </a:lnTo>
                  <a:lnTo>
                    <a:pt x="57964" y="29311"/>
                  </a:lnTo>
                  <a:lnTo>
                    <a:pt x="57973" y="29328"/>
                  </a:lnTo>
                  <a:lnTo>
                    <a:pt x="57973" y="29405"/>
                  </a:lnTo>
                  <a:lnTo>
                    <a:pt x="57981" y="29413"/>
                  </a:lnTo>
                  <a:lnTo>
                    <a:pt x="57990" y="29413"/>
                  </a:lnTo>
                  <a:lnTo>
                    <a:pt x="58007" y="29422"/>
                  </a:lnTo>
                  <a:lnTo>
                    <a:pt x="58024" y="29439"/>
                  </a:lnTo>
                  <a:lnTo>
                    <a:pt x="58050" y="29456"/>
                  </a:lnTo>
                  <a:lnTo>
                    <a:pt x="58067" y="29482"/>
                  </a:lnTo>
                  <a:lnTo>
                    <a:pt x="58084" y="29516"/>
                  </a:lnTo>
                  <a:lnTo>
                    <a:pt x="58092" y="29550"/>
                  </a:lnTo>
                  <a:lnTo>
                    <a:pt x="58092" y="29593"/>
                  </a:lnTo>
                  <a:lnTo>
                    <a:pt x="58101" y="29627"/>
                  </a:lnTo>
                  <a:lnTo>
                    <a:pt x="58135" y="29661"/>
                  </a:lnTo>
                  <a:lnTo>
                    <a:pt x="58161" y="29584"/>
                  </a:lnTo>
                  <a:lnTo>
                    <a:pt x="58178" y="29482"/>
                  </a:lnTo>
                  <a:lnTo>
                    <a:pt x="58186" y="29379"/>
                  </a:lnTo>
                  <a:lnTo>
                    <a:pt x="58169" y="29311"/>
                  </a:lnTo>
                  <a:lnTo>
                    <a:pt x="58195" y="29285"/>
                  </a:lnTo>
                  <a:lnTo>
                    <a:pt x="58212" y="29277"/>
                  </a:lnTo>
                  <a:lnTo>
                    <a:pt x="58238" y="29285"/>
                  </a:lnTo>
                  <a:lnTo>
                    <a:pt x="58238" y="29328"/>
                  </a:lnTo>
                  <a:lnTo>
                    <a:pt x="58280" y="29302"/>
                  </a:lnTo>
                  <a:lnTo>
                    <a:pt x="58306" y="29243"/>
                  </a:lnTo>
                  <a:lnTo>
                    <a:pt x="58314" y="29183"/>
                  </a:lnTo>
                  <a:lnTo>
                    <a:pt x="58314" y="28892"/>
                  </a:lnTo>
                  <a:lnTo>
                    <a:pt x="58297" y="28773"/>
                  </a:lnTo>
                  <a:lnTo>
                    <a:pt x="58255" y="28679"/>
                  </a:lnTo>
                  <a:lnTo>
                    <a:pt x="58186" y="28619"/>
                  </a:lnTo>
                  <a:lnTo>
                    <a:pt x="57981" y="28550"/>
                  </a:lnTo>
                  <a:lnTo>
                    <a:pt x="57938" y="28516"/>
                  </a:lnTo>
                  <a:lnTo>
                    <a:pt x="57896" y="28482"/>
                  </a:lnTo>
                  <a:lnTo>
                    <a:pt x="57870" y="28439"/>
                  </a:lnTo>
                  <a:lnTo>
                    <a:pt x="57810" y="28234"/>
                  </a:lnTo>
                  <a:lnTo>
                    <a:pt x="57802" y="28191"/>
                  </a:lnTo>
                  <a:lnTo>
                    <a:pt x="57810" y="28029"/>
                  </a:lnTo>
                  <a:lnTo>
                    <a:pt x="57810" y="28012"/>
                  </a:lnTo>
                  <a:lnTo>
                    <a:pt x="57785" y="27986"/>
                  </a:lnTo>
                  <a:lnTo>
                    <a:pt x="57768" y="27961"/>
                  </a:lnTo>
                  <a:lnTo>
                    <a:pt x="57759" y="27935"/>
                  </a:lnTo>
                  <a:lnTo>
                    <a:pt x="57759" y="27901"/>
                  </a:lnTo>
                  <a:lnTo>
                    <a:pt x="57759" y="27867"/>
                  </a:lnTo>
                  <a:lnTo>
                    <a:pt x="57768" y="27824"/>
                  </a:lnTo>
                  <a:lnTo>
                    <a:pt x="57793" y="27781"/>
                  </a:lnTo>
                  <a:lnTo>
                    <a:pt x="57810" y="27764"/>
                  </a:lnTo>
                  <a:lnTo>
                    <a:pt x="57836" y="27858"/>
                  </a:lnTo>
                  <a:lnTo>
                    <a:pt x="57853" y="27892"/>
                  </a:lnTo>
                  <a:lnTo>
                    <a:pt x="57887" y="27901"/>
                  </a:lnTo>
                  <a:lnTo>
                    <a:pt x="58024" y="27918"/>
                  </a:lnTo>
                  <a:lnTo>
                    <a:pt x="58075" y="27952"/>
                  </a:lnTo>
                  <a:lnTo>
                    <a:pt x="58186" y="28055"/>
                  </a:lnTo>
                  <a:lnTo>
                    <a:pt x="58178" y="27986"/>
                  </a:lnTo>
                  <a:lnTo>
                    <a:pt x="58144" y="27935"/>
                  </a:lnTo>
                  <a:lnTo>
                    <a:pt x="57964" y="27815"/>
                  </a:lnTo>
                  <a:lnTo>
                    <a:pt x="57921" y="27739"/>
                  </a:lnTo>
                  <a:lnTo>
                    <a:pt x="57802" y="27576"/>
                  </a:lnTo>
                  <a:lnTo>
                    <a:pt x="57733" y="27508"/>
                  </a:lnTo>
                  <a:lnTo>
                    <a:pt x="57656" y="27465"/>
                  </a:lnTo>
                  <a:lnTo>
                    <a:pt x="57597" y="27457"/>
                  </a:lnTo>
                  <a:lnTo>
                    <a:pt x="57494" y="27457"/>
                  </a:lnTo>
                  <a:lnTo>
                    <a:pt x="57400" y="27388"/>
                  </a:lnTo>
                  <a:lnTo>
                    <a:pt x="57246" y="27320"/>
                  </a:lnTo>
                  <a:lnTo>
                    <a:pt x="57221" y="27303"/>
                  </a:lnTo>
                  <a:lnTo>
                    <a:pt x="57186" y="27260"/>
                  </a:lnTo>
                  <a:lnTo>
                    <a:pt x="57169" y="27243"/>
                  </a:lnTo>
                  <a:lnTo>
                    <a:pt x="57101" y="27217"/>
                  </a:lnTo>
                  <a:lnTo>
                    <a:pt x="57075" y="27200"/>
                  </a:lnTo>
                  <a:lnTo>
                    <a:pt x="57007" y="27115"/>
                  </a:lnTo>
                  <a:lnTo>
                    <a:pt x="56870" y="26893"/>
                  </a:lnTo>
                  <a:lnTo>
                    <a:pt x="56828" y="26841"/>
                  </a:lnTo>
                  <a:lnTo>
                    <a:pt x="56776" y="26824"/>
                  </a:lnTo>
                  <a:lnTo>
                    <a:pt x="56768" y="26807"/>
                  </a:lnTo>
                  <a:lnTo>
                    <a:pt x="56751" y="26773"/>
                  </a:lnTo>
                  <a:lnTo>
                    <a:pt x="56742" y="26713"/>
                  </a:lnTo>
                  <a:lnTo>
                    <a:pt x="56742" y="26670"/>
                  </a:lnTo>
                  <a:lnTo>
                    <a:pt x="56759" y="26611"/>
                  </a:lnTo>
                  <a:lnTo>
                    <a:pt x="56768" y="26568"/>
                  </a:lnTo>
                  <a:lnTo>
                    <a:pt x="56768" y="26568"/>
                  </a:lnTo>
                  <a:lnTo>
                    <a:pt x="56725" y="26611"/>
                  </a:lnTo>
                  <a:lnTo>
                    <a:pt x="56708" y="26619"/>
                  </a:lnTo>
                  <a:lnTo>
                    <a:pt x="56682" y="26611"/>
                  </a:lnTo>
                  <a:lnTo>
                    <a:pt x="56657" y="26594"/>
                  </a:lnTo>
                  <a:lnTo>
                    <a:pt x="56640" y="26585"/>
                  </a:lnTo>
                  <a:lnTo>
                    <a:pt x="56605" y="26585"/>
                  </a:lnTo>
                  <a:lnTo>
                    <a:pt x="56571" y="26619"/>
                  </a:lnTo>
                  <a:lnTo>
                    <a:pt x="56588" y="26662"/>
                  </a:lnTo>
                  <a:lnTo>
                    <a:pt x="56657" y="26730"/>
                  </a:lnTo>
                  <a:lnTo>
                    <a:pt x="56614" y="26730"/>
                  </a:lnTo>
                  <a:lnTo>
                    <a:pt x="56554" y="26696"/>
                  </a:lnTo>
                  <a:lnTo>
                    <a:pt x="56520" y="26696"/>
                  </a:lnTo>
                  <a:lnTo>
                    <a:pt x="56452" y="26713"/>
                  </a:lnTo>
                  <a:lnTo>
                    <a:pt x="56435" y="26705"/>
                  </a:lnTo>
                  <a:lnTo>
                    <a:pt x="56460" y="26653"/>
                  </a:lnTo>
                  <a:lnTo>
                    <a:pt x="56443" y="26653"/>
                  </a:lnTo>
                  <a:lnTo>
                    <a:pt x="56443" y="26636"/>
                  </a:lnTo>
                  <a:lnTo>
                    <a:pt x="56417" y="26696"/>
                  </a:lnTo>
                  <a:lnTo>
                    <a:pt x="56400" y="26713"/>
                  </a:lnTo>
                  <a:lnTo>
                    <a:pt x="56375" y="26730"/>
                  </a:lnTo>
                  <a:lnTo>
                    <a:pt x="56358" y="26696"/>
                  </a:lnTo>
                  <a:lnTo>
                    <a:pt x="56298" y="26688"/>
                  </a:lnTo>
                  <a:lnTo>
                    <a:pt x="56281" y="26653"/>
                  </a:lnTo>
                  <a:lnTo>
                    <a:pt x="56281" y="26653"/>
                  </a:lnTo>
                  <a:lnTo>
                    <a:pt x="56306" y="26662"/>
                  </a:lnTo>
                  <a:lnTo>
                    <a:pt x="56332" y="26662"/>
                  </a:lnTo>
                  <a:lnTo>
                    <a:pt x="56349" y="26653"/>
                  </a:lnTo>
                  <a:lnTo>
                    <a:pt x="56358" y="26628"/>
                  </a:lnTo>
                  <a:lnTo>
                    <a:pt x="56366" y="26594"/>
                  </a:lnTo>
                  <a:lnTo>
                    <a:pt x="56383" y="26568"/>
                  </a:lnTo>
                  <a:lnTo>
                    <a:pt x="56383" y="26542"/>
                  </a:lnTo>
                  <a:lnTo>
                    <a:pt x="56375" y="26508"/>
                  </a:lnTo>
                  <a:lnTo>
                    <a:pt x="56358" y="26525"/>
                  </a:lnTo>
                  <a:lnTo>
                    <a:pt x="56323" y="26500"/>
                  </a:lnTo>
                  <a:lnTo>
                    <a:pt x="56289" y="26500"/>
                  </a:lnTo>
                  <a:lnTo>
                    <a:pt x="56264" y="26525"/>
                  </a:lnTo>
                  <a:lnTo>
                    <a:pt x="56281" y="26568"/>
                  </a:lnTo>
                  <a:lnTo>
                    <a:pt x="56255" y="26594"/>
                  </a:lnTo>
                  <a:lnTo>
                    <a:pt x="56229" y="26594"/>
                  </a:lnTo>
                  <a:lnTo>
                    <a:pt x="56212" y="26576"/>
                  </a:lnTo>
                  <a:lnTo>
                    <a:pt x="56212" y="26525"/>
                  </a:lnTo>
                  <a:lnTo>
                    <a:pt x="56170" y="26534"/>
                  </a:lnTo>
                  <a:lnTo>
                    <a:pt x="56161" y="26482"/>
                  </a:lnTo>
                  <a:lnTo>
                    <a:pt x="56161" y="26371"/>
                  </a:lnTo>
                  <a:lnTo>
                    <a:pt x="56153" y="26320"/>
                  </a:lnTo>
                  <a:lnTo>
                    <a:pt x="56135" y="26260"/>
                  </a:lnTo>
                  <a:lnTo>
                    <a:pt x="56127" y="26209"/>
                  </a:lnTo>
                  <a:lnTo>
                    <a:pt x="56153" y="26158"/>
                  </a:lnTo>
                  <a:lnTo>
                    <a:pt x="56101" y="26132"/>
                  </a:lnTo>
                  <a:lnTo>
                    <a:pt x="56067" y="26124"/>
                  </a:lnTo>
                  <a:lnTo>
                    <a:pt x="56041" y="26132"/>
                  </a:lnTo>
                  <a:lnTo>
                    <a:pt x="56016" y="26158"/>
                  </a:lnTo>
                  <a:lnTo>
                    <a:pt x="55990" y="26175"/>
                  </a:lnTo>
                  <a:lnTo>
                    <a:pt x="55956" y="26192"/>
                  </a:lnTo>
                  <a:lnTo>
                    <a:pt x="55930" y="26200"/>
                  </a:lnTo>
                  <a:lnTo>
                    <a:pt x="55939" y="26166"/>
                  </a:lnTo>
                  <a:lnTo>
                    <a:pt x="55939" y="26098"/>
                  </a:lnTo>
                  <a:lnTo>
                    <a:pt x="55947" y="26064"/>
                  </a:lnTo>
                  <a:lnTo>
                    <a:pt x="55965" y="26047"/>
                  </a:lnTo>
                  <a:lnTo>
                    <a:pt x="55990" y="26030"/>
                  </a:lnTo>
                  <a:lnTo>
                    <a:pt x="56016" y="26012"/>
                  </a:lnTo>
                  <a:lnTo>
                    <a:pt x="56033" y="25978"/>
                  </a:lnTo>
                  <a:lnTo>
                    <a:pt x="56007" y="25961"/>
                  </a:lnTo>
                  <a:lnTo>
                    <a:pt x="55990" y="25944"/>
                  </a:lnTo>
                  <a:lnTo>
                    <a:pt x="55973" y="25936"/>
                  </a:lnTo>
                  <a:lnTo>
                    <a:pt x="55965" y="25944"/>
                  </a:lnTo>
                  <a:lnTo>
                    <a:pt x="55965" y="25961"/>
                  </a:lnTo>
                  <a:lnTo>
                    <a:pt x="55947" y="25978"/>
                  </a:lnTo>
                  <a:lnTo>
                    <a:pt x="55905" y="26021"/>
                  </a:lnTo>
                  <a:lnTo>
                    <a:pt x="55896" y="26030"/>
                  </a:lnTo>
                  <a:lnTo>
                    <a:pt x="55879" y="26012"/>
                  </a:lnTo>
                  <a:lnTo>
                    <a:pt x="55871" y="25995"/>
                  </a:lnTo>
                  <a:lnTo>
                    <a:pt x="55836" y="25987"/>
                  </a:lnTo>
                  <a:lnTo>
                    <a:pt x="55819" y="25970"/>
                  </a:lnTo>
                  <a:lnTo>
                    <a:pt x="55811" y="25953"/>
                  </a:lnTo>
                  <a:lnTo>
                    <a:pt x="55785" y="25944"/>
                  </a:lnTo>
                  <a:lnTo>
                    <a:pt x="55759" y="25927"/>
                  </a:lnTo>
                  <a:lnTo>
                    <a:pt x="55708" y="25910"/>
                  </a:lnTo>
                  <a:lnTo>
                    <a:pt x="55683" y="25901"/>
                  </a:lnTo>
                  <a:lnTo>
                    <a:pt x="55777" y="25859"/>
                  </a:lnTo>
                  <a:lnTo>
                    <a:pt x="55819" y="25859"/>
                  </a:lnTo>
                  <a:lnTo>
                    <a:pt x="55836" y="25901"/>
                  </a:lnTo>
                  <a:lnTo>
                    <a:pt x="55853" y="25901"/>
                  </a:lnTo>
                  <a:lnTo>
                    <a:pt x="55896" y="25859"/>
                  </a:lnTo>
                  <a:lnTo>
                    <a:pt x="56033" y="25867"/>
                  </a:lnTo>
                  <a:lnTo>
                    <a:pt x="56084" y="25807"/>
                  </a:lnTo>
                  <a:lnTo>
                    <a:pt x="56101" y="25807"/>
                  </a:lnTo>
                  <a:lnTo>
                    <a:pt x="56093" y="25842"/>
                  </a:lnTo>
                  <a:lnTo>
                    <a:pt x="56101" y="25867"/>
                  </a:lnTo>
                  <a:lnTo>
                    <a:pt x="56118" y="25884"/>
                  </a:lnTo>
                  <a:lnTo>
                    <a:pt x="56153" y="25884"/>
                  </a:lnTo>
                  <a:lnTo>
                    <a:pt x="56144" y="25859"/>
                  </a:lnTo>
                  <a:lnTo>
                    <a:pt x="56135" y="25816"/>
                  </a:lnTo>
                  <a:lnTo>
                    <a:pt x="56127" y="25790"/>
                  </a:lnTo>
                  <a:lnTo>
                    <a:pt x="56118" y="25773"/>
                  </a:lnTo>
                  <a:lnTo>
                    <a:pt x="56101" y="25756"/>
                  </a:lnTo>
                  <a:lnTo>
                    <a:pt x="56084" y="25748"/>
                  </a:lnTo>
                  <a:lnTo>
                    <a:pt x="56067" y="25730"/>
                  </a:lnTo>
                  <a:lnTo>
                    <a:pt x="56007" y="25654"/>
                  </a:lnTo>
                  <a:lnTo>
                    <a:pt x="55973" y="25619"/>
                  </a:lnTo>
                  <a:lnTo>
                    <a:pt x="55922" y="25611"/>
                  </a:lnTo>
                  <a:lnTo>
                    <a:pt x="55896" y="25602"/>
                  </a:lnTo>
                  <a:lnTo>
                    <a:pt x="55853" y="25594"/>
                  </a:lnTo>
                  <a:lnTo>
                    <a:pt x="55828" y="25585"/>
                  </a:lnTo>
                  <a:lnTo>
                    <a:pt x="55811" y="25594"/>
                  </a:lnTo>
                  <a:lnTo>
                    <a:pt x="55768" y="25619"/>
                  </a:lnTo>
                  <a:lnTo>
                    <a:pt x="55742" y="25628"/>
                  </a:lnTo>
                  <a:lnTo>
                    <a:pt x="55657" y="25619"/>
                  </a:lnTo>
                  <a:lnTo>
                    <a:pt x="55614" y="25602"/>
                  </a:lnTo>
                  <a:lnTo>
                    <a:pt x="55571" y="25585"/>
                  </a:lnTo>
                  <a:lnTo>
                    <a:pt x="55589" y="25619"/>
                  </a:lnTo>
                  <a:lnTo>
                    <a:pt x="55571" y="25636"/>
                  </a:lnTo>
                  <a:lnTo>
                    <a:pt x="55537" y="25645"/>
                  </a:lnTo>
                  <a:lnTo>
                    <a:pt x="55503" y="25628"/>
                  </a:lnTo>
                  <a:lnTo>
                    <a:pt x="55554" y="25594"/>
                  </a:lnTo>
                  <a:lnTo>
                    <a:pt x="55529" y="25560"/>
                  </a:lnTo>
                  <a:lnTo>
                    <a:pt x="55443" y="25517"/>
                  </a:lnTo>
                  <a:lnTo>
                    <a:pt x="55358" y="25431"/>
                  </a:lnTo>
                  <a:lnTo>
                    <a:pt x="55324" y="25423"/>
                  </a:lnTo>
                  <a:lnTo>
                    <a:pt x="55272" y="25423"/>
                  </a:lnTo>
                  <a:lnTo>
                    <a:pt x="55221" y="25440"/>
                  </a:lnTo>
                  <a:lnTo>
                    <a:pt x="55195" y="25448"/>
                  </a:lnTo>
                  <a:lnTo>
                    <a:pt x="55178" y="25474"/>
                  </a:lnTo>
                  <a:lnTo>
                    <a:pt x="55178" y="25491"/>
                  </a:lnTo>
                  <a:lnTo>
                    <a:pt x="55195" y="25508"/>
                  </a:lnTo>
                  <a:lnTo>
                    <a:pt x="55213" y="25534"/>
                  </a:lnTo>
                  <a:lnTo>
                    <a:pt x="55195" y="25551"/>
                  </a:lnTo>
                  <a:lnTo>
                    <a:pt x="55153" y="25551"/>
                  </a:lnTo>
                  <a:lnTo>
                    <a:pt x="55136" y="25508"/>
                  </a:lnTo>
                  <a:lnTo>
                    <a:pt x="55144" y="25457"/>
                  </a:lnTo>
                  <a:lnTo>
                    <a:pt x="55178" y="25423"/>
                  </a:lnTo>
                  <a:lnTo>
                    <a:pt x="55161" y="25389"/>
                  </a:lnTo>
                  <a:lnTo>
                    <a:pt x="55144" y="25389"/>
                  </a:lnTo>
                  <a:lnTo>
                    <a:pt x="55119" y="25431"/>
                  </a:lnTo>
                  <a:lnTo>
                    <a:pt x="55084" y="25457"/>
                  </a:lnTo>
                  <a:lnTo>
                    <a:pt x="55042" y="25457"/>
                  </a:lnTo>
                  <a:lnTo>
                    <a:pt x="54990" y="25440"/>
                  </a:lnTo>
                  <a:lnTo>
                    <a:pt x="55007" y="25414"/>
                  </a:lnTo>
                  <a:lnTo>
                    <a:pt x="55033" y="25414"/>
                  </a:lnTo>
                  <a:lnTo>
                    <a:pt x="55093" y="25440"/>
                  </a:lnTo>
                  <a:lnTo>
                    <a:pt x="55084" y="25423"/>
                  </a:lnTo>
                  <a:lnTo>
                    <a:pt x="55059" y="25363"/>
                  </a:lnTo>
                  <a:lnTo>
                    <a:pt x="55084" y="25363"/>
                  </a:lnTo>
                  <a:lnTo>
                    <a:pt x="55101" y="25354"/>
                  </a:lnTo>
                  <a:lnTo>
                    <a:pt x="55101" y="25337"/>
                  </a:lnTo>
                  <a:lnTo>
                    <a:pt x="55093" y="25312"/>
                  </a:lnTo>
                  <a:lnTo>
                    <a:pt x="55110" y="25303"/>
                  </a:lnTo>
                  <a:lnTo>
                    <a:pt x="55110" y="25286"/>
                  </a:lnTo>
                  <a:lnTo>
                    <a:pt x="55110" y="25235"/>
                  </a:lnTo>
                  <a:lnTo>
                    <a:pt x="55101" y="25269"/>
                  </a:lnTo>
                  <a:lnTo>
                    <a:pt x="55084" y="25295"/>
                  </a:lnTo>
                  <a:lnTo>
                    <a:pt x="55059" y="25303"/>
                  </a:lnTo>
                  <a:lnTo>
                    <a:pt x="55025" y="25295"/>
                  </a:lnTo>
                  <a:lnTo>
                    <a:pt x="55033" y="25243"/>
                  </a:lnTo>
                  <a:lnTo>
                    <a:pt x="55033" y="25209"/>
                  </a:lnTo>
                  <a:lnTo>
                    <a:pt x="55016" y="25184"/>
                  </a:lnTo>
                  <a:lnTo>
                    <a:pt x="54999" y="25209"/>
                  </a:lnTo>
                  <a:lnTo>
                    <a:pt x="54973" y="25235"/>
                  </a:lnTo>
                  <a:lnTo>
                    <a:pt x="54956" y="25235"/>
                  </a:lnTo>
                  <a:lnTo>
                    <a:pt x="54948" y="25209"/>
                  </a:lnTo>
                  <a:lnTo>
                    <a:pt x="54948" y="25090"/>
                  </a:lnTo>
                  <a:lnTo>
                    <a:pt x="54931" y="25107"/>
                  </a:lnTo>
                  <a:lnTo>
                    <a:pt x="54913" y="25149"/>
                  </a:lnTo>
                  <a:lnTo>
                    <a:pt x="54896" y="25166"/>
                  </a:lnTo>
                  <a:lnTo>
                    <a:pt x="54871" y="25166"/>
                  </a:lnTo>
                  <a:lnTo>
                    <a:pt x="54871" y="25149"/>
                  </a:lnTo>
                  <a:lnTo>
                    <a:pt x="54871" y="25132"/>
                  </a:lnTo>
                  <a:lnTo>
                    <a:pt x="54879" y="25124"/>
                  </a:lnTo>
                  <a:lnTo>
                    <a:pt x="54879" y="25081"/>
                  </a:lnTo>
                  <a:lnTo>
                    <a:pt x="54931" y="24893"/>
                  </a:lnTo>
                  <a:lnTo>
                    <a:pt x="54948" y="24859"/>
                  </a:lnTo>
                  <a:lnTo>
                    <a:pt x="54965" y="24850"/>
                  </a:lnTo>
                  <a:lnTo>
                    <a:pt x="54982" y="24902"/>
                  </a:lnTo>
                  <a:lnTo>
                    <a:pt x="54973" y="24936"/>
                  </a:lnTo>
                  <a:lnTo>
                    <a:pt x="54931" y="25055"/>
                  </a:lnTo>
                  <a:lnTo>
                    <a:pt x="54973" y="25021"/>
                  </a:lnTo>
                  <a:lnTo>
                    <a:pt x="55007" y="24927"/>
                  </a:lnTo>
                  <a:lnTo>
                    <a:pt x="55042" y="24884"/>
                  </a:lnTo>
                  <a:lnTo>
                    <a:pt x="55059" y="24927"/>
                  </a:lnTo>
                  <a:lnTo>
                    <a:pt x="55050" y="24944"/>
                  </a:lnTo>
                  <a:lnTo>
                    <a:pt x="55033" y="24970"/>
                  </a:lnTo>
                  <a:lnTo>
                    <a:pt x="55025" y="25004"/>
                  </a:lnTo>
                  <a:lnTo>
                    <a:pt x="55033" y="25072"/>
                  </a:lnTo>
                  <a:lnTo>
                    <a:pt x="55033" y="25098"/>
                  </a:lnTo>
                  <a:lnTo>
                    <a:pt x="55016" y="25124"/>
                  </a:lnTo>
                  <a:lnTo>
                    <a:pt x="55042" y="25107"/>
                  </a:lnTo>
                  <a:lnTo>
                    <a:pt x="55076" y="25055"/>
                  </a:lnTo>
                  <a:lnTo>
                    <a:pt x="55093" y="25013"/>
                  </a:lnTo>
                  <a:lnTo>
                    <a:pt x="55101" y="24996"/>
                  </a:lnTo>
                  <a:lnTo>
                    <a:pt x="55093" y="24987"/>
                  </a:lnTo>
                  <a:lnTo>
                    <a:pt x="55093" y="24953"/>
                  </a:lnTo>
                  <a:lnTo>
                    <a:pt x="55093" y="24919"/>
                  </a:lnTo>
                  <a:lnTo>
                    <a:pt x="55119" y="24859"/>
                  </a:lnTo>
                  <a:lnTo>
                    <a:pt x="55101" y="24833"/>
                  </a:lnTo>
                  <a:lnTo>
                    <a:pt x="55007" y="24739"/>
                  </a:lnTo>
                  <a:lnTo>
                    <a:pt x="54956" y="24662"/>
                  </a:lnTo>
                  <a:lnTo>
                    <a:pt x="54956" y="24645"/>
                  </a:lnTo>
                  <a:lnTo>
                    <a:pt x="54905" y="24628"/>
                  </a:lnTo>
                  <a:lnTo>
                    <a:pt x="54854" y="24585"/>
                  </a:lnTo>
                  <a:lnTo>
                    <a:pt x="54802" y="24534"/>
                  </a:lnTo>
                  <a:lnTo>
                    <a:pt x="54785" y="24500"/>
                  </a:lnTo>
                  <a:lnTo>
                    <a:pt x="54777" y="24457"/>
                  </a:lnTo>
                  <a:lnTo>
                    <a:pt x="54794" y="24440"/>
                  </a:lnTo>
                  <a:lnTo>
                    <a:pt x="54828" y="24423"/>
                  </a:lnTo>
                  <a:lnTo>
                    <a:pt x="54845" y="24432"/>
                  </a:lnTo>
                  <a:lnTo>
                    <a:pt x="54862" y="24432"/>
                  </a:lnTo>
                  <a:lnTo>
                    <a:pt x="54879" y="24423"/>
                  </a:lnTo>
                  <a:lnTo>
                    <a:pt x="54888" y="24414"/>
                  </a:lnTo>
                  <a:lnTo>
                    <a:pt x="54896" y="24389"/>
                  </a:lnTo>
                  <a:lnTo>
                    <a:pt x="54896" y="24372"/>
                  </a:lnTo>
                  <a:lnTo>
                    <a:pt x="54888" y="24372"/>
                  </a:lnTo>
                  <a:lnTo>
                    <a:pt x="54862" y="24363"/>
                  </a:lnTo>
                  <a:lnTo>
                    <a:pt x="54811" y="24338"/>
                  </a:lnTo>
                  <a:lnTo>
                    <a:pt x="54794" y="24329"/>
                  </a:lnTo>
                  <a:lnTo>
                    <a:pt x="54683" y="24329"/>
                  </a:lnTo>
                  <a:lnTo>
                    <a:pt x="54597" y="24295"/>
                  </a:lnTo>
                  <a:lnTo>
                    <a:pt x="54563" y="24269"/>
                  </a:lnTo>
                  <a:lnTo>
                    <a:pt x="54563" y="24261"/>
                  </a:lnTo>
                  <a:lnTo>
                    <a:pt x="54572" y="24226"/>
                  </a:lnTo>
                  <a:lnTo>
                    <a:pt x="54555" y="24201"/>
                  </a:lnTo>
                  <a:lnTo>
                    <a:pt x="54478" y="24098"/>
                  </a:lnTo>
                  <a:lnTo>
                    <a:pt x="54452" y="24056"/>
                  </a:lnTo>
                  <a:lnTo>
                    <a:pt x="54443" y="23996"/>
                  </a:lnTo>
                  <a:lnTo>
                    <a:pt x="54443" y="23944"/>
                  </a:lnTo>
                  <a:lnTo>
                    <a:pt x="54461" y="23893"/>
                  </a:lnTo>
                  <a:lnTo>
                    <a:pt x="54495" y="23842"/>
                  </a:lnTo>
                  <a:lnTo>
                    <a:pt x="54478" y="23808"/>
                  </a:lnTo>
                  <a:lnTo>
                    <a:pt x="54281" y="23586"/>
                  </a:lnTo>
                  <a:lnTo>
                    <a:pt x="54247" y="23534"/>
                  </a:lnTo>
                  <a:lnTo>
                    <a:pt x="54238" y="23466"/>
                  </a:lnTo>
                  <a:lnTo>
                    <a:pt x="54238" y="23432"/>
                  </a:lnTo>
                  <a:lnTo>
                    <a:pt x="54255" y="23363"/>
                  </a:lnTo>
                  <a:lnTo>
                    <a:pt x="54281" y="23312"/>
                  </a:lnTo>
                  <a:lnTo>
                    <a:pt x="54281" y="23286"/>
                  </a:lnTo>
                  <a:lnTo>
                    <a:pt x="54255" y="23269"/>
                  </a:lnTo>
                  <a:lnTo>
                    <a:pt x="54238" y="23312"/>
                  </a:lnTo>
                  <a:lnTo>
                    <a:pt x="54213" y="23338"/>
                  </a:lnTo>
                  <a:lnTo>
                    <a:pt x="54170" y="23346"/>
                  </a:lnTo>
                  <a:lnTo>
                    <a:pt x="54119" y="23346"/>
                  </a:lnTo>
                  <a:lnTo>
                    <a:pt x="54127" y="23338"/>
                  </a:lnTo>
                  <a:lnTo>
                    <a:pt x="54127" y="23329"/>
                  </a:lnTo>
                  <a:lnTo>
                    <a:pt x="54144" y="23312"/>
                  </a:lnTo>
                  <a:lnTo>
                    <a:pt x="54196" y="23329"/>
                  </a:lnTo>
                  <a:lnTo>
                    <a:pt x="54213" y="23269"/>
                  </a:lnTo>
                  <a:lnTo>
                    <a:pt x="54213" y="23175"/>
                  </a:lnTo>
                  <a:lnTo>
                    <a:pt x="54196" y="23056"/>
                  </a:lnTo>
                  <a:lnTo>
                    <a:pt x="54187" y="23039"/>
                  </a:lnTo>
                  <a:lnTo>
                    <a:pt x="54119" y="23013"/>
                  </a:lnTo>
                  <a:lnTo>
                    <a:pt x="54093" y="22987"/>
                  </a:lnTo>
                  <a:lnTo>
                    <a:pt x="54033" y="22928"/>
                  </a:lnTo>
                  <a:lnTo>
                    <a:pt x="54008" y="22902"/>
                  </a:lnTo>
                  <a:lnTo>
                    <a:pt x="53973" y="22851"/>
                  </a:lnTo>
                  <a:lnTo>
                    <a:pt x="53948" y="22816"/>
                  </a:lnTo>
                  <a:lnTo>
                    <a:pt x="53939" y="22782"/>
                  </a:lnTo>
                  <a:lnTo>
                    <a:pt x="53931" y="22646"/>
                  </a:lnTo>
                  <a:lnTo>
                    <a:pt x="53922" y="22620"/>
                  </a:lnTo>
                  <a:lnTo>
                    <a:pt x="53897" y="22654"/>
                  </a:lnTo>
                  <a:lnTo>
                    <a:pt x="53862" y="22671"/>
                  </a:lnTo>
                  <a:lnTo>
                    <a:pt x="53845" y="22654"/>
                  </a:lnTo>
                  <a:lnTo>
                    <a:pt x="53845" y="22603"/>
                  </a:lnTo>
                  <a:lnTo>
                    <a:pt x="53862" y="22603"/>
                  </a:lnTo>
                  <a:lnTo>
                    <a:pt x="53871" y="22611"/>
                  </a:lnTo>
                  <a:lnTo>
                    <a:pt x="53879" y="22611"/>
                  </a:lnTo>
                  <a:lnTo>
                    <a:pt x="53888" y="22603"/>
                  </a:lnTo>
                  <a:lnTo>
                    <a:pt x="53905" y="22586"/>
                  </a:lnTo>
                  <a:lnTo>
                    <a:pt x="53888" y="22569"/>
                  </a:lnTo>
                  <a:lnTo>
                    <a:pt x="53879" y="22560"/>
                  </a:lnTo>
                  <a:lnTo>
                    <a:pt x="53871" y="22543"/>
                  </a:lnTo>
                  <a:lnTo>
                    <a:pt x="53879" y="22526"/>
                  </a:lnTo>
                  <a:lnTo>
                    <a:pt x="53888" y="22534"/>
                  </a:lnTo>
                  <a:lnTo>
                    <a:pt x="53922" y="22560"/>
                  </a:lnTo>
                  <a:lnTo>
                    <a:pt x="53914" y="22517"/>
                  </a:lnTo>
                  <a:lnTo>
                    <a:pt x="53905" y="22466"/>
                  </a:lnTo>
                  <a:lnTo>
                    <a:pt x="53914" y="22415"/>
                  </a:lnTo>
                  <a:lnTo>
                    <a:pt x="53939" y="22372"/>
                  </a:lnTo>
                  <a:lnTo>
                    <a:pt x="53845" y="22355"/>
                  </a:lnTo>
                  <a:lnTo>
                    <a:pt x="53785" y="22329"/>
                  </a:lnTo>
                  <a:lnTo>
                    <a:pt x="53760" y="22295"/>
                  </a:lnTo>
                  <a:lnTo>
                    <a:pt x="53751" y="22261"/>
                  </a:lnTo>
                  <a:lnTo>
                    <a:pt x="53683" y="22167"/>
                  </a:lnTo>
                  <a:lnTo>
                    <a:pt x="53666" y="22116"/>
                  </a:lnTo>
                  <a:lnTo>
                    <a:pt x="53666" y="22056"/>
                  </a:lnTo>
                  <a:lnTo>
                    <a:pt x="53674" y="22005"/>
                  </a:lnTo>
                  <a:lnTo>
                    <a:pt x="53666" y="21962"/>
                  </a:lnTo>
                  <a:lnTo>
                    <a:pt x="53572" y="21936"/>
                  </a:lnTo>
                  <a:lnTo>
                    <a:pt x="53538" y="21902"/>
                  </a:lnTo>
                  <a:lnTo>
                    <a:pt x="53418" y="21723"/>
                  </a:lnTo>
                  <a:lnTo>
                    <a:pt x="53375" y="21629"/>
                  </a:lnTo>
                  <a:lnTo>
                    <a:pt x="53256" y="21236"/>
                  </a:lnTo>
                  <a:lnTo>
                    <a:pt x="53264" y="21193"/>
                  </a:lnTo>
                  <a:lnTo>
                    <a:pt x="53256" y="21150"/>
                  </a:lnTo>
                  <a:lnTo>
                    <a:pt x="53187" y="20954"/>
                  </a:lnTo>
                  <a:lnTo>
                    <a:pt x="53179" y="20868"/>
                  </a:lnTo>
                  <a:lnTo>
                    <a:pt x="53196" y="20714"/>
                  </a:lnTo>
                  <a:lnTo>
                    <a:pt x="53085" y="20714"/>
                  </a:lnTo>
                  <a:lnTo>
                    <a:pt x="53059" y="20706"/>
                  </a:lnTo>
                  <a:lnTo>
                    <a:pt x="53025" y="20672"/>
                  </a:lnTo>
                  <a:lnTo>
                    <a:pt x="52982" y="20612"/>
                  </a:lnTo>
                  <a:lnTo>
                    <a:pt x="52957" y="20586"/>
                  </a:lnTo>
                  <a:lnTo>
                    <a:pt x="52931" y="20586"/>
                  </a:lnTo>
                  <a:lnTo>
                    <a:pt x="52880" y="20637"/>
                  </a:lnTo>
                  <a:lnTo>
                    <a:pt x="52726" y="20748"/>
                  </a:lnTo>
                  <a:lnTo>
                    <a:pt x="52666" y="20766"/>
                  </a:lnTo>
                  <a:lnTo>
                    <a:pt x="52589" y="20766"/>
                  </a:lnTo>
                  <a:lnTo>
                    <a:pt x="52555" y="20757"/>
                  </a:lnTo>
                  <a:lnTo>
                    <a:pt x="52546" y="20723"/>
                  </a:lnTo>
                  <a:lnTo>
                    <a:pt x="52555" y="20672"/>
                  </a:lnTo>
                  <a:lnTo>
                    <a:pt x="52581" y="20612"/>
                  </a:lnTo>
                  <a:lnTo>
                    <a:pt x="52581" y="20578"/>
                  </a:lnTo>
                  <a:lnTo>
                    <a:pt x="52538" y="20603"/>
                  </a:lnTo>
                  <a:lnTo>
                    <a:pt x="52504" y="20612"/>
                  </a:lnTo>
                  <a:lnTo>
                    <a:pt x="52410" y="20612"/>
                  </a:lnTo>
                  <a:lnTo>
                    <a:pt x="52324" y="20637"/>
                  </a:lnTo>
                  <a:lnTo>
                    <a:pt x="52299" y="20629"/>
                  </a:lnTo>
                  <a:lnTo>
                    <a:pt x="52264" y="20620"/>
                  </a:lnTo>
                  <a:lnTo>
                    <a:pt x="52247" y="20603"/>
                  </a:lnTo>
                  <a:lnTo>
                    <a:pt x="52256" y="20595"/>
                  </a:lnTo>
                  <a:lnTo>
                    <a:pt x="52281" y="20586"/>
                  </a:lnTo>
                  <a:lnTo>
                    <a:pt x="52393" y="20501"/>
                  </a:lnTo>
                  <a:lnTo>
                    <a:pt x="52435" y="20458"/>
                  </a:lnTo>
                  <a:lnTo>
                    <a:pt x="52538" y="20321"/>
                  </a:lnTo>
                  <a:lnTo>
                    <a:pt x="52598" y="20261"/>
                  </a:lnTo>
                  <a:lnTo>
                    <a:pt x="52743" y="20167"/>
                  </a:lnTo>
                  <a:lnTo>
                    <a:pt x="52803" y="20108"/>
                  </a:lnTo>
                  <a:lnTo>
                    <a:pt x="52854" y="20031"/>
                  </a:lnTo>
                  <a:lnTo>
                    <a:pt x="52905" y="19945"/>
                  </a:lnTo>
                  <a:lnTo>
                    <a:pt x="52931" y="19937"/>
                  </a:lnTo>
                  <a:lnTo>
                    <a:pt x="52982" y="19937"/>
                  </a:lnTo>
                  <a:lnTo>
                    <a:pt x="53042" y="19954"/>
                  </a:lnTo>
                  <a:lnTo>
                    <a:pt x="53068" y="19996"/>
                  </a:lnTo>
                  <a:lnTo>
                    <a:pt x="53025" y="19996"/>
                  </a:lnTo>
                  <a:lnTo>
                    <a:pt x="53051" y="20031"/>
                  </a:lnTo>
                  <a:lnTo>
                    <a:pt x="53153" y="20031"/>
                  </a:lnTo>
                  <a:lnTo>
                    <a:pt x="53187" y="20056"/>
                  </a:lnTo>
                  <a:lnTo>
                    <a:pt x="53196" y="20073"/>
                  </a:lnTo>
                  <a:lnTo>
                    <a:pt x="53204" y="20099"/>
                  </a:lnTo>
                  <a:lnTo>
                    <a:pt x="53221" y="20125"/>
                  </a:lnTo>
                  <a:lnTo>
                    <a:pt x="53273" y="20159"/>
                  </a:lnTo>
                  <a:lnTo>
                    <a:pt x="53333" y="20167"/>
                  </a:lnTo>
                  <a:lnTo>
                    <a:pt x="53384" y="20150"/>
                  </a:lnTo>
                  <a:lnTo>
                    <a:pt x="53401" y="20090"/>
                  </a:lnTo>
                  <a:lnTo>
                    <a:pt x="53384" y="20031"/>
                  </a:lnTo>
                  <a:lnTo>
                    <a:pt x="53281" y="19885"/>
                  </a:lnTo>
                  <a:lnTo>
                    <a:pt x="53230" y="19757"/>
                  </a:lnTo>
                  <a:lnTo>
                    <a:pt x="53187" y="19638"/>
                  </a:lnTo>
                  <a:lnTo>
                    <a:pt x="53119" y="19638"/>
                  </a:lnTo>
                  <a:lnTo>
                    <a:pt x="53051" y="19544"/>
                  </a:lnTo>
                  <a:lnTo>
                    <a:pt x="52991" y="19407"/>
                  </a:lnTo>
                  <a:lnTo>
                    <a:pt x="52957" y="19313"/>
                  </a:lnTo>
                  <a:lnTo>
                    <a:pt x="52948" y="19253"/>
                  </a:lnTo>
                  <a:lnTo>
                    <a:pt x="52948" y="19150"/>
                  </a:lnTo>
                  <a:lnTo>
                    <a:pt x="52939" y="19091"/>
                  </a:lnTo>
                  <a:lnTo>
                    <a:pt x="52914" y="19039"/>
                  </a:lnTo>
                  <a:lnTo>
                    <a:pt x="52888" y="18997"/>
                  </a:lnTo>
                  <a:lnTo>
                    <a:pt x="52871" y="18945"/>
                  </a:lnTo>
                  <a:lnTo>
                    <a:pt x="52871" y="18886"/>
                  </a:lnTo>
                  <a:lnTo>
                    <a:pt x="52854" y="18860"/>
                  </a:lnTo>
                  <a:lnTo>
                    <a:pt x="52854" y="18826"/>
                  </a:lnTo>
                  <a:lnTo>
                    <a:pt x="52871" y="18800"/>
                  </a:lnTo>
                  <a:lnTo>
                    <a:pt x="52871" y="18757"/>
                  </a:lnTo>
                  <a:lnTo>
                    <a:pt x="52871" y="18723"/>
                  </a:lnTo>
                  <a:lnTo>
                    <a:pt x="52837" y="18638"/>
                  </a:lnTo>
                  <a:lnTo>
                    <a:pt x="52880" y="18689"/>
                  </a:lnTo>
                  <a:lnTo>
                    <a:pt x="52897" y="18766"/>
                  </a:lnTo>
                  <a:lnTo>
                    <a:pt x="52905" y="18851"/>
                  </a:lnTo>
                  <a:lnTo>
                    <a:pt x="52922" y="18920"/>
                  </a:lnTo>
                  <a:lnTo>
                    <a:pt x="53085" y="18834"/>
                  </a:lnTo>
                  <a:lnTo>
                    <a:pt x="53179" y="18809"/>
                  </a:lnTo>
                  <a:lnTo>
                    <a:pt x="53281" y="18809"/>
                  </a:lnTo>
                  <a:lnTo>
                    <a:pt x="53392" y="18826"/>
                  </a:lnTo>
                  <a:lnTo>
                    <a:pt x="53503" y="18868"/>
                  </a:lnTo>
                  <a:lnTo>
                    <a:pt x="53632" y="18945"/>
                  </a:lnTo>
                  <a:lnTo>
                    <a:pt x="53717" y="18971"/>
                  </a:lnTo>
                  <a:lnTo>
                    <a:pt x="53803" y="19039"/>
                  </a:lnTo>
                  <a:lnTo>
                    <a:pt x="53982" y="19099"/>
                  </a:lnTo>
                  <a:lnTo>
                    <a:pt x="54247" y="19125"/>
                  </a:lnTo>
                  <a:lnTo>
                    <a:pt x="54307" y="19116"/>
                  </a:lnTo>
                  <a:lnTo>
                    <a:pt x="54341" y="19082"/>
                  </a:lnTo>
                  <a:lnTo>
                    <a:pt x="54332" y="19056"/>
                  </a:lnTo>
                  <a:lnTo>
                    <a:pt x="54273" y="19056"/>
                  </a:lnTo>
                  <a:lnTo>
                    <a:pt x="54273" y="19039"/>
                  </a:lnTo>
                  <a:lnTo>
                    <a:pt x="54273" y="19031"/>
                  </a:lnTo>
                  <a:lnTo>
                    <a:pt x="54290" y="19014"/>
                  </a:lnTo>
                  <a:lnTo>
                    <a:pt x="54290" y="19031"/>
                  </a:lnTo>
                  <a:lnTo>
                    <a:pt x="54461" y="19048"/>
                  </a:lnTo>
                  <a:lnTo>
                    <a:pt x="54520" y="19031"/>
                  </a:lnTo>
                  <a:lnTo>
                    <a:pt x="54537" y="19022"/>
                  </a:lnTo>
                  <a:lnTo>
                    <a:pt x="54563" y="18997"/>
                  </a:lnTo>
                  <a:lnTo>
                    <a:pt x="54580" y="18980"/>
                  </a:lnTo>
                  <a:lnTo>
                    <a:pt x="54589" y="18954"/>
                  </a:lnTo>
                  <a:lnTo>
                    <a:pt x="54580" y="18911"/>
                  </a:lnTo>
                  <a:lnTo>
                    <a:pt x="54546" y="18860"/>
                  </a:lnTo>
                  <a:lnTo>
                    <a:pt x="54537" y="18826"/>
                  </a:lnTo>
                  <a:lnTo>
                    <a:pt x="54546" y="18783"/>
                  </a:lnTo>
                  <a:lnTo>
                    <a:pt x="54580" y="18792"/>
                  </a:lnTo>
                  <a:lnTo>
                    <a:pt x="54683" y="18843"/>
                  </a:lnTo>
                  <a:lnTo>
                    <a:pt x="54854" y="18843"/>
                  </a:lnTo>
                  <a:lnTo>
                    <a:pt x="54896" y="18868"/>
                  </a:lnTo>
                  <a:lnTo>
                    <a:pt x="54939" y="18843"/>
                  </a:lnTo>
                  <a:lnTo>
                    <a:pt x="55101" y="18868"/>
                  </a:lnTo>
                  <a:lnTo>
                    <a:pt x="55153" y="18851"/>
                  </a:lnTo>
                  <a:lnTo>
                    <a:pt x="55195" y="18817"/>
                  </a:lnTo>
                  <a:lnTo>
                    <a:pt x="55230" y="18766"/>
                  </a:lnTo>
                  <a:lnTo>
                    <a:pt x="55238" y="18715"/>
                  </a:lnTo>
                  <a:lnTo>
                    <a:pt x="55238" y="18680"/>
                  </a:lnTo>
                  <a:lnTo>
                    <a:pt x="55230" y="18629"/>
                  </a:lnTo>
                  <a:lnTo>
                    <a:pt x="55221" y="18604"/>
                  </a:lnTo>
                  <a:lnTo>
                    <a:pt x="55230" y="18569"/>
                  </a:lnTo>
                  <a:lnTo>
                    <a:pt x="55255" y="18510"/>
                  </a:lnTo>
                  <a:lnTo>
                    <a:pt x="55255" y="18475"/>
                  </a:lnTo>
                  <a:lnTo>
                    <a:pt x="55247" y="18356"/>
                  </a:lnTo>
                  <a:lnTo>
                    <a:pt x="55230" y="18287"/>
                  </a:lnTo>
                  <a:lnTo>
                    <a:pt x="55213" y="18245"/>
                  </a:lnTo>
                  <a:lnTo>
                    <a:pt x="55170" y="18193"/>
                  </a:lnTo>
                  <a:lnTo>
                    <a:pt x="55119" y="18159"/>
                  </a:lnTo>
                  <a:lnTo>
                    <a:pt x="55076" y="18116"/>
                  </a:lnTo>
                  <a:lnTo>
                    <a:pt x="55059" y="18057"/>
                  </a:lnTo>
                  <a:lnTo>
                    <a:pt x="55067" y="18048"/>
                  </a:lnTo>
                  <a:lnTo>
                    <a:pt x="55084" y="18022"/>
                  </a:lnTo>
                  <a:lnTo>
                    <a:pt x="55093" y="18005"/>
                  </a:lnTo>
                  <a:lnTo>
                    <a:pt x="55067" y="17980"/>
                  </a:lnTo>
                  <a:lnTo>
                    <a:pt x="55076" y="17946"/>
                  </a:lnTo>
                  <a:lnTo>
                    <a:pt x="55101" y="17911"/>
                  </a:lnTo>
                  <a:lnTo>
                    <a:pt x="55110" y="17894"/>
                  </a:lnTo>
                  <a:lnTo>
                    <a:pt x="55238" y="17775"/>
                  </a:lnTo>
                  <a:lnTo>
                    <a:pt x="55272" y="17766"/>
                  </a:lnTo>
                  <a:lnTo>
                    <a:pt x="55401" y="17783"/>
                  </a:lnTo>
                  <a:lnTo>
                    <a:pt x="55443" y="17783"/>
                  </a:lnTo>
                  <a:lnTo>
                    <a:pt x="55486" y="17740"/>
                  </a:lnTo>
                  <a:lnTo>
                    <a:pt x="55469" y="17689"/>
                  </a:lnTo>
                  <a:lnTo>
                    <a:pt x="55409" y="17646"/>
                  </a:lnTo>
                  <a:lnTo>
                    <a:pt x="55332" y="17638"/>
                  </a:lnTo>
                  <a:lnTo>
                    <a:pt x="55264" y="17604"/>
                  </a:lnTo>
                  <a:lnTo>
                    <a:pt x="55289" y="17552"/>
                  </a:lnTo>
                  <a:lnTo>
                    <a:pt x="55349" y="17510"/>
                  </a:lnTo>
                  <a:lnTo>
                    <a:pt x="55443" y="17518"/>
                  </a:lnTo>
                  <a:lnTo>
                    <a:pt x="55477" y="17493"/>
                  </a:lnTo>
                  <a:lnTo>
                    <a:pt x="55520" y="17501"/>
                  </a:lnTo>
                  <a:lnTo>
                    <a:pt x="55563" y="17510"/>
                  </a:lnTo>
                  <a:lnTo>
                    <a:pt x="55614" y="17518"/>
                  </a:lnTo>
                  <a:lnTo>
                    <a:pt x="55623" y="17518"/>
                  </a:lnTo>
                  <a:lnTo>
                    <a:pt x="55648" y="17501"/>
                  </a:lnTo>
                  <a:lnTo>
                    <a:pt x="55665" y="17501"/>
                  </a:lnTo>
                  <a:lnTo>
                    <a:pt x="55683" y="17510"/>
                  </a:lnTo>
                  <a:lnTo>
                    <a:pt x="55708" y="17544"/>
                  </a:lnTo>
                  <a:lnTo>
                    <a:pt x="55717" y="17552"/>
                  </a:lnTo>
                  <a:lnTo>
                    <a:pt x="55751" y="17552"/>
                  </a:lnTo>
                  <a:lnTo>
                    <a:pt x="55777" y="17527"/>
                  </a:lnTo>
                  <a:lnTo>
                    <a:pt x="55794" y="17527"/>
                  </a:lnTo>
                  <a:lnTo>
                    <a:pt x="55819" y="17552"/>
                  </a:lnTo>
                  <a:lnTo>
                    <a:pt x="55811" y="17570"/>
                  </a:lnTo>
                  <a:lnTo>
                    <a:pt x="55802" y="17578"/>
                  </a:lnTo>
                  <a:lnTo>
                    <a:pt x="55802" y="17612"/>
                  </a:lnTo>
                  <a:lnTo>
                    <a:pt x="55836" y="17587"/>
                  </a:lnTo>
                  <a:lnTo>
                    <a:pt x="55879" y="17544"/>
                  </a:lnTo>
                  <a:lnTo>
                    <a:pt x="55905" y="17535"/>
                  </a:lnTo>
                  <a:lnTo>
                    <a:pt x="55922" y="17638"/>
                  </a:lnTo>
                  <a:lnTo>
                    <a:pt x="55947" y="17672"/>
                  </a:lnTo>
                  <a:lnTo>
                    <a:pt x="55982" y="17698"/>
                  </a:lnTo>
                  <a:lnTo>
                    <a:pt x="56033" y="17689"/>
                  </a:lnTo>
                  <a:lnTo>
                    <a:pt x="56033" y="17740"/>
                  </a:lnTo>
                  <a:lnTo>
                    <a:pt x="56016" y="17766"/>
                  </a:lnTo>
                  <a:lnTo>
                    <a:pt x="55947" y="17860"/>
                  </a:lnTo>
                  <a:lnTo>
                    <a:pt x="55896" y="17937"/>
                  </a:lnTo>
                  <a:lnTo>
                    <a:pt x="55888" y="17971"/>
                  </a:lnTo>
                  <a:lnTo>
                    <a:pt x="55853" y="17928"/>
                  </a:lnTo>
                  <a:lnTo>
                    <a:pt x="55819" y="17903"/>
                  </a:lnTo>
                  <a:lnTo>
                    <a:pt x="55777" y="17886"/>
                  </a:lnTo>
                  <a:lnTo>
                    <a:pt x="55725" y="17877"/>
                  </a:lnTo>
                  <a:lnTo>
                    <a:pt x="55691" y="17869"/>
                  </a:lnTo>
                  <a:lnTo>
                    <a:pt x="55597" y="17817"/>
                  </a:lnTo>
                  <a:lnTo>
                    <a:pt x="55546" y="17809"/>
                  </a:lnTo>
                  <a:lnTo>
                    <a:pt x="55503" y="17809"/>
                  </a:lnTo>
                  <a:lnTo>
                    <a:pt x="55426" y="17834"/>
                  </a:lnTo>
                  <a:lnTo>
                    <a:pt x="55375" y="17843"/>
                  </a:lnTo>
                  <a:lnTo>
                    <a:pt x="55272" y="17826"/>
                  </a:lnTo>
                  <a:lnTo>
                    <a:pt x="55238" y="17834"/>
                  </a:lnTo>
                  <a:lnTo>
                    <a:pt x="55213" y="17877"/>
                  </a:lnTo>
                  <a:lnTo>
                    <a:pt x="55289" y="17903"/>
                  </a:lnTo>
                  <a:lnTo>
                    <a:pt x="55349" y="17928"/>
                  </a:lnTo>
                  <a:lnTo>
                    <a:pt x="55392" y="17988"/>
                  </a:lnTo>
                  <a:lnTo>
                    <a:pt x="55409" y="18074"/>
                  </a:lnTo>
                  <a:lnTo>
                    <a:pt x="55443" y="18108"/>
                  </a:lnTo>
                  <a:lnTo>
                    <a:pt x="55597" y="18202"/>
                  </a:lnTo>
                  <a:lnTo>
                    <a:pt x="55657" y="18219"/>
                  </a:lnTo>
                  <a:lnTo>
                    <a:pt x="55700" y="18228"/>
                  </a:lnTo>
                  <a:lnTo>
                    <a:pt x="55725" y="18253"/>
                  </a:lnTo>
                  <a:lnTo>
                    <a:pt x="55742" y="18287"/>
                  </a:lnTo>
                  <a:lnTo>
                    <a:pt x="55785" y="18313"/>
                  </a:lnTo>
                  <a:lnTo>
                    <a:pt x="55828" y="18304"/>
                  </a:lnTo>
                  <a:lnTo>
                    <a:pt x="55862" y="18279"/>
                  </a:lnTo>
                  <a:lnTo>
                    <a:pt x="55888" y="18228"/>
                  </a:lnTo>
                  <a:lnTo>
                    <a:pt x="55896" y="18185"/>
                  </a:lnTo>
                  <a:lnTo>
                    <a:pt x="55930" y="18202"/>
                  </a:lnTo>
                  <a:lnTo>
                    <a:pt x="55930" y="18219"/>
                  </a:lnTo>
                  <a:lnTo>
                    <a:pt x="55922" y="18236"/>
                  </a:lnTo>
                  <a:lnTo>
                    <a:pt x="55913" y="18262"/>
                  </a:lnTo>
                  <a:lnTo>
                    <a:pt x="55913" y="18296"/>
                  </a:lnTo>
                  <a:lnTo>
                    <a:pt x="55913" y="18313"/>
                  </a:lnTo>
                  <a:lnTo>
                    <a:pt x="55930" y="18330"/>
                  </a:lnTo>
                  <a:lnTo>
                    <a:pt x="55956" y="18356"/>
                  </a:lnTo>
                  <a:lnTo>
                    <a:pt x="55965" y="18364"/>
                  </a:lnTo>
                  <a:lnTo>
                    <a:pt x="55965" y="18475"/>
                  </a:lnTo>
                  <a:lnTo>
                    <a:pt x="55982" y="18501"/>
                  </a:lnTo>
                  <a:lnTo>
                    <a:pt x="56050" y="18501"/>
                  </a:lnTo>
                  <a:lnTo>
                    <a:pt x="56101" y="18492"/>
                  </a:lnTo>
                  <a:lnTo>
                    <a:pt x="56187" y="18458"/>
                  </a:lnTo>
                  <a:lnTo>
                    <a:pt x="56238" y="18450"/>
                  </a:lnTo>
                  <a:lnTo>
                    <a:pt x="56255" y="18458"/>
                  </a:lnTo>
                  <a:lnTo>
                    <a:pt x="56289" y="18484"/>
                  </a:lnTo>
                  <a:lnTo>
                    <a:pt x="56349" y="18484"/>
                  </a:lnTo>
                  <a:lnTo>
                    <a:pt x="56400" y="18467"/>
                  </a:lnTo>
                  <a:lnTo>
                    <a:pt x="56477" y="18467"/>
                  </a:lnTo>
                  <a:lnTo>
                    <a:pt x="56503" y="18475"/>
                  </a:lnTo>
                  <a:lnTo>
                    <a:pt x="56529" y="18484"/>
                  </a:lnTo>
                  <a:lnTo>
                    <a:pt x="56554" y="18501"/>
                  </a:lnTo>
                  <a:lnTo>
                    <a:pt x="56563" y="18510"/>
                  </a:lnTo>
                  <a:lnTo>
                    <a:pt x="56563" y="18527"/>
                  </a:lnTo>
                  <a:lnTo>
                    <a:pt x="56580" y="18552"/>
                  </a:lnTo>
                  <a:lnTo>
                    <a:pt x="56597" y="18604"/>
                  </a:lnTo>
                  <a:lnTo>
                    <a:pt x="56605" y="18723"/>
                  </a:lnTo>
                  <a:lnTo>
                    <a:pt x="56605" y="18774"/>
                  </a:lnTo>
                  <a:lnTo>
                    <a:pt x="56674" y="18868"/>
                  </a:lnTo>
                  <a:lnTo>
                    <a:pt x="56751" y="18886"/>
                  </a:lnTo>
                  <a:lnTo>
                    <a:pt x="56836" y="18851"/>
                  </a:lnTo>
                  <a:lnTo>
                    <a:pt x="57597" y="18373"/>
                  </a:lnTo>
                  <a:lnTo>
                    <a:pt x="57682" y="18339"/>
                  </a:lnTo>
                  <a:lnTo>
                    <a:pt x="57768" y="18322"/>
                  </a:lnTo>
                  <a:lnTo>
                    <a:pt x="57853" y="18339"/>
                  </a:lnTo>
                  <a:lnTo>
                    <a:pt x="57938" y="18364"/>
                  </a:lnTo>
                  <a:lnTo>
                    <a:pt x="57973" y="18390"/>
                  </a:lnTo>
                  <a:lnTo>
                    <a:pt x="57990" y="18424"/>
                  </a:lnTo>
                  <a:lnTo>
                    <a:pt x="57998" y="18467"/>
                  </a:lnTo>
                  <a:lnTo>
                    <a:pt x="58032" y="18518"/>
                  </a:lnTo>
                  <a:lnTo>
                    <a:pt x="58075" y="18569"/>
                  </a:lnTo>
                  <a:lnTo>
                    <a:pt x="58109" y="18604"/>
                  </a:lnTo>
                  <a:lnTo>
                    <a:pt x="58092" y="18672"/>
                  </a:lnTo>
                  <a:lnTo>
                    <a:pt x="58144" y="18826"/>
                  </a:lnTo>
                  <a:lnTo>
                    <a:pt x="58118" y="18920"/>
                  </a:lnTo>
                  <a:lnTo>
                    <a:pt x="58152" y="18937"/>
                  </a:lnTo>
                  <a:lnTo>
                    <a:pt x="58169" y="18954"/>
                  </a:lnTo>
                  <a:lnTo>
                    <a:pt x="58161" y="18971"/>
                  </a:lnTo>
                  <a:lnTo>
                    <a:pt x="58118" y="18980"/>
                  </a:lnTo>
                  <a:lnTo>
                    <a:pt x="58126" y="19005"/>
                  </a:lnTo>
                  <a:lnTo>
                    <a:pt x="58135" y="19056"/>
                  </a:lnTo>
                  <a:lnTo>
                    <a:pt x="58135" y="19091"/>
                  </a:lnTo>
                  <a:lnTo>
                    <a:pt x="58144" y="19099"/>
                  </a:lnTo>
                  <a:lnTo>
                    <a:pt x="58238" y="19202"/>
                  </a:lnTo>
                  <a:lnTo>
                    <a:pt x="58340" y="19262"/>
                  </a:lnTo>
                  <a:lnTo>
                    <a:pt x="58383" y="19296"/>
                  </a:lnTo>
                  <a:lnTo>
                    <a:pt x="58443" y="19381"/>
                  </a:lnTo>
                  <a:lnTo>
                    <a:pt x="58554" y="19586"/>
                  </a:lnTo>
                  <a:lnTo>
                    <a:pt x="58614" y="19672"/>
                  </a:lnTo>
                  <a:lnTo>
                    <a:pt x="58682" y="19749"/>
                  </a:lnTo>
                  <a:lnTo>
                    <a:pt x="58716" y="19800"/>
                  </a:lnTo>
                  <a:lnTo>
                    <a:pt x="58733" y="19851"/>
                  </a:lnTo>
                  <a:lnTo>
                    <a:pt x="58750" y="19885"/>
                  </a:lnTo>
                  <a:lnTo>
                    <a:pt x="58896" y="19937"/>
                  </a:lnTo>
                  <a:lnTo>
                    <a:pt x="58972" y="20022"/>
                  </a:lnTo>
                  <a:lnTo>
                    <a:pt x="59007" y="20073"/>
                  </a:lnTo>
                  <a:lnTo>
                    <a:pt x="59024" y="20116"/>
                  </a:lnTo>
                  <a:lnTo>
                    <a:pt x="59049" y="20150"/>
                  </a:lnTo>
                  <a:lnTo>
                    <a:pt x="59169" y="20261"/>
                  </a:lnTo>
                  <a:lnTo>
                    <a:pt x="59246" y="20364"/>
                  </a:lnTo>
                  <a:lnTo>
                    <a:pt x="59254" y="20390"/>
                  </a:lnTo>
                  <a:lnTo>
                    <a:pt x="59254" y="20313"/>
                  </a:lnTo>
                  <a:lnTo>
                    <a:pt x="59297" y="20330"/>
                  </a:lnTo>
                  <a:lnTo>
                    <a:pt x="59340" y="20390"/>
                  </a:lnTo>
                  <a:lnTo>
                    <a:pt x="59374" y="20449"/>
                  </a:lnTo>
                  <a:lnTo>
                    <a:pt x="59391" y="20518"/>
                  </a:lnTo>
                  <a:lnTo>
                    <a:pt x="59400" y="20629"/>
                  </a:lnTo>
                  <a:lnTo>
                    <a:pt x="59400" y="20740"/>
                  </a:lnTo>
                  <a:lnTo>
                    <a:pt x="59391" y="20808"/>
                  </a:lnTo>
                  <a:lnTo>
                    <a:pt x="59417" y="20860"/>
                  </a:lnTo>
                  <a:lnTo>
                    <a:pt x="59434" y="20877"/>
                  </a:lnTo>
                  <a:lnTo>
                    <a:pt x="59451" y="20885"/>
                  </a:lnTo>
                  <a:lnTo>
                    <a:pt x="59451" y="20902"/>
                  </a:lnTo>
                  <a:lnTo>
                    <a:pt x="59434" y="21013"/>
                  </a:lnTo>
                  <a:lnTo>
                    <a:pt x="59400" y="20971"/>
                  </a:lnTo>
                  <a:lnTo>
                    <a:pt x="59383" y="20996"/>
                  </a:lnTo>
                  <a:lnTo>
                    <a:pt x="59366" y="21039"/>
                  </a:lnTo>
                  <a:lnTo>
                    <a:pt x="59348" y="21073"/>
                  </a:lnTo>
                  <a:lnTo>
                    <a:pt x="59323" y="21107"/>
                  </a:lnTo>
                  <a:lnTo>
                    <a:pt x="59323" y="21142"/>
                  </a:lnTo>
                  <a:lnTo>
                    <a:pt x="59323" y="21210"/>
                  </a:lnTo>
                  <a:lnTo>
                    <a:pt x="59340" y="21287"/>
                  </a:lnTo>
                  <a:lnTo>
                    <a:pt x="59400" y="21330"/>
                  </a:lnTo>
                  <a:lnTo>
                    <a:pt x="59468" y="21338"/>
                  </a:lnTo>
                  <a:lnTo>
                    <a:pt x="59528" y="21304"/>
                  </a:lnTo>
                  <a:lnTo>
                    <a:pt x="59571" y="21295"/>
                  </a:lnTo>
                  <a:lnTo>
                    <a:pt x="59759" y="21278"/>
                  </a:lnTo>
                  <a:lnTo>
                    <a:pt x="59818" y="21295"/>
                  </a:lnTo>
                  <a:lnTo>
                    <a:pt x="59827" y="21304"/>
                  </a:lnTo>
                  <a:lnTo>
                    <a:pt x="59827" y="21330"/>
                  </a:lnTo>
                  <a:lnTo>
                    <a:pt x="59836" y="21381"/>
                  </a:lnTo>
                  <a:lnTo>
                    <a:pt x="59844" y="21389"/>
                  </a:lnTo>
                  <a:lnTo>
                    <a:pt x="59861" y="21381"/>
                  </a:lnTo>
                  <a:lnTo>
                    <a:pt x="59887" y="21372"/>
                  </a:lnTo>
                  <a:lnTo>
                    <a:pt x="59895" y="21364"/>
                  </a:lnTo>
                  <a:lnTo>
                    <a:pt x="59930" y="21389"/>
                  </a:lnTo>
                  <a:lnTo>
                    <a:pt x="59947" y="21424"/>
                  </a:lnTo>
                  <a:lnTo>
                    <a:pt x="59964" y="21500"/>
                  </a:lnTo>
                  <a:lnTo>
                    <a:pt x="60006" y="21492"/>
                  </a:lnTo>
                  <a:lnTo>
                    <a:pt x="60032" y="21526"/>
                  </a:lnTo>
                  <a:lnTo>
                    <a:pt x="60041" y="21586"/>
                  </a:lnTo>
                  <a:lnTo>
                    <a:pt x="60032" y="21646"/>
                  </a:lnTo>
                  <a:lnTo>
                    <a:pt x="60015" y="21680"/>
                  </a:lnTo>
                  <a:lnTo>
                    <a:pt x="59964" y="21723"/>
                  </a:lnTo>
                  <a:lnTo>
                    <a:pt x="59947" y="21740"/>
                  </a:lnTo>
                  <a:lnTo>
                    <a:pt x="59947" y="21774"/>
                  </a:lnTo>
                  <a:lnTo>
                    <a:pt x="59955" y="21791"/>
                  </a:lnTo>
                  <a:lnTo>
                    <a:pt x="59955" y="21817"/>
                  </a:lnTo>
                  <a:lnTo>
                    <a:pt x="59930" y="21834"/>
                  </a:lnTo>
                  <a:lnTo>
                    <a:pt x="59912" y="21791"/>
                  </a:lnTo>
                  <a:lnTo>
                    <a:pt x="59870" y="21740"/>
                  </a:lnTo>
                  <a:lnTo>
                    <a:pt x="59818" y="21706"/>
                  </a:lnTo>
                  <a:lnTo>
                    <a:pt x="59776" y="21688"/>
                  </a:lnTo>
                  <a:lnTo>
                    <a:pt x="59724" y="21714"/>
                  </a:lnTo>
                  <a:lnTo>
                    <a:pt x="59716" y="21782"/>
                  </a:lnTo>
                  <a:lnTo>
                    <a:pt x="59733" y="21859"/>
                  </a:lnTo>
                  <a:lnTo>
                    <a:pt x="59750" y="21911"/>
                  </a:lnTo>
                  <a:lnTo>
                    <a:pt x="59861" y="22056"/>
                  </a:lnTo>
                  <a:lnTo>
                    <a:pt x="59878" y="22107"/>
                  </a:lnTo>
                  <a:lnTo>
                    <a:pt x="59904" y="22133"/>
                  </a:lnTo>
                  <a:lnTo>
                    <a:pt x="59947" y="22150"/>
                  </a:lnTo>
                  <a:lnTo>
                    <a:pt x="60049" y="22150"/>
                  </a:lnTo>
                  <a:lnTo>
                    <a:pt x="60152" y="22176"/>
                  </a:lnTo>
                  <a:lnTo>
                    <a:pt x="60229" y="22227"/>
                  </a:lnTo>
                  <a:lnTo>
                    <a:pt x="60288" y="22295"/>
                  </a:lnTo>
                  <a:lnTo>
                    <a:pt x="60340" y="22398"/>
                  </a:lnTo>
                  <a:lnTo>
                    <a:pt x="60374" y="22517"/>
                  </a:lnTo>
                  <a:lnTo>
                    <a:pt x="60374" y="22859"/>
                  </a:lnTo>
                  <a:lnTo>
                    <a:pt x="60391" y="22945"/>
                  </a:lnTo>
                  <a:lnTo>
                    <a:pt x="60536" y="23312"/>
                  </a:lnTo>
                  <a:lnTo>
                    <a:pt x="60562" y="23338"/>
                  </a:lnTo>
                  <a:lnTo>
                    <a:pt x="60639" y="23423"/>
                  </a:lnTo>
                  <a:lnTo>
                    <a:pt x="60724" y="23551"/>
                  </a:lnTo>
                  <a:lnTo>
                    <a:pt x="60750" y="23586"/>
                  </a:lnTo>
                  <a:lnTo>
                    <a:pt x="60835" y="23662"/>
                  </a:lnTo>
                  <a:lnTo>
                    <a:pt x="60887" y="23739"/>
                  </a:lnTo>
                  <a:lnTo>
                    <a:pt x="60887" y="23816"/>
                  </a:lnTo>
                  <a:lnTo>
                    <a:pt x="60835" y="23962"/>
                  </a:lnTo>
                  <a:lnTo>
                    <a:pt x="60835" y="24030"/>
                  </a:lnTo>
                  <a:lnTo>
                    <a:pt x="60844" y="24073"/>
                  </a:lnTo>
                  <a:lnTo>
                    <a:pt x="60870" y="24098"/>
                  </a:lnTo>
                  <a:lnTo>
                    <a:pt x="61040" y="24261"/>
                  </a:lnTo>
                  <a:lnTo>
                    <a:pt x="61083" y="24295"/>
                  </a:lnTo>
                  <a:lnTo>
                    <a:pt x="61194" y="24320"/>
                  </a:lnTo>
                  <a:lnTo>
                    <a:pt x="61254" y="24346"/>
                  </a:lnTo>
                  <a:lnTo>
                    <a:pt x="61280" y="24397"/>
                  </a:lnTo>
                  <a:lnTo>
                    <a:pt x="61288" y="24457"/>
                  </a:lnTo>
                  <a:lnTo>
                    <a:pt x="61314" y="24508"/>
                  </a:lnTo>
                  <a:lnTo>
                    <a:pt x="61348" y="24551"/>
                  </a:lnTo>
                  <a:lnTo>
                    <a:pt x="61451" y="24662"/>
                  </a:lnTo>
                  <a:lnTo>
                    <a:pt x="61502" y="24705"/>
                  </a:lnTo>
                  <a:lnTo>
                    <a:pt x="61570" y="24722"/>
                  </a:lnTo>
                  <a:lnTo>
                    <a:pt x="61579" y="24739"/>
                  </a:lnTo>
                  <a:lnTo>
                    <a:pt x="61587" y="24756"/>
                  </a:lnTo>
                  <a:lnTo>
                    <a:pt x="61596" y="24782"/>
                  </a:lnTo>
                  <a:lnTo>
                    <a:pt x="61604" y="24799"/>
                  </a:lnTo>
                  <a:lnTo>
                    <a:pt x="61630" y="24808"/>
                  </a:lnTo>
                  <a:lnTo>
                    <a:pt x="61895" y="24833"/>
                  </a:lnTo>
                  <a:lnTo>
                    <a:pt x="61946" y="24825"/>
                  </a:lnTo>
                  <a:lnTo>
                    <a:pt x="62083" y="24790"/>
                  </a:lnTo>
                  <a:lnTo>
                    <a:pt x="62203" y="24799"/>
                  </a:lnTo>
                  <a:lnTo>
                    <a:pt x="62262" y="24808"/>
                  </a:lnTo>
                  <a:lnTo>
                    <a:pt x="62305" y="24842"/>
                  </a:lnTo>
                  <a:lnTo>
                    <a:pt x="62348" y="24850"/>
                  </a:lnTo>
                  <a:lnTo>
                    <a:pt x="62510" y="24833"/>
                  </a:lnTo>
                  <a:lnTo>
                    <a:pt x="62630" y="24850"/>
                  </a:lnTo>
                  <a:lnTo>
                    <a:pt x="62724" y="24884"/>
                  </a:lnTo>
                  <a:lnTo>
                    <a:pt x="62818" y="24944"/>
                  </a:lnTo>
                  <a:lnTo>
                    <a:pt x="63100" y="25209"/>
                  </a:lnTo>
                  <a:lnTo>
                    <a:pt x="63185" y="25252"/>
                  </a:lnTo>
                  <a:lnTo>
                    <a:pt x="63613" y="25346"/>
                  </a:lnTo>
                  <a:lnTo>
                    <a:pt x="63707" y="25389"/>
                  </a:lnTo>
                  <a:lnTo>
                    <a:pt x="63784" y="25448"/>
                  </a:lnTo>
                  <a:lnTo>
                    <a:pt x="63963" y="25636"/>
                  </a:lnTo>
                  <a:lnTo>
                    <a:pt x="63980" y="25662"/>
                  </a:lnTo>
                  <a:lnTo>
                    <a:pt x="64014" y="25748"/>
                  </a:lnTo>
                  <a:lnTo>
                    <a:pt x="64040" y="25782"/>
                  </a:lnTo>
                  <a:lnTo>
                    <a:pt x="64074" y="25816"/>
                  </a:lnTo>
                  <a:lnTo>
                    <a:pt x="64168" y="25850"/>
                  </a:lnTo>
                  <a:lnTo>
                    <a:pt x="64211" y="25884"/>
                  </a:lnTo>
                  <a:lnTo>
                    <a:pt x="64228" y="25944"/>
                  </a:lnTo>
                  <a:lnTo>
                    <a:pt x="64202" y="25970"/>
                  </a:lnTo>
                  <a:lnTo>
                    <a:pt x="64151" y="25978"/>
                  </a:lnTo>
                  <a:lnTo>
                    <a:pt x="64057" y="25978"/>
                  </a:lnTo>
                  <a:lnTo>
                    <a:pt x="64014" y="25995"/>
                  </a:lnTo>
                  <a:lnTo>
                    <a:pt x="63989" y="26030"/>
                  </a:lnTo>
                  <a:lnTo>
                    <a:pt x="63997" y="26089"/>
                  </a:lnTo>
                  <a:lnTo>
                    <a:pt x="64040" y="26141"/>
                  </a:lnTo>
                  <a:lnTo>
                    <a:pt x="64356" y="26277"/>
                  </a:lnTo>
                  <a:lnTo>
                    <a:pt x="64442" y="26337"/>
                  </a:lnTo>
                  <a:lnTo>
                    <a:pt x="64638" y="26508"/>
                  </a:lnTo>
                  <a:lnTo>
                    <a:pt x="64749" y="26542"/>
                  </a:lnTo>
                  <a:lnTo>
                    <a:pt x="64792" y="26568"/>
                  </a:lnTo>
                  <a:lnTo>
                    <a:pt x="64818" y="26628"/>
                  </a:lnTo>
                  <a:lnTo>
                    <a:pt x="64835" y="26653"/>
                  </a:lnTo>
                  <a:lnTo>
                    <a:pt x="64980" y="26696"/>
                  </a:lnTo>
                  <a:lnTo>
                    <a:pt x="65014" y="26730"/>
                  </a:lnTo>
                  <a:lnTo>
                    <a:pt x="65040" y="26773"/>
                  </a:lnTo>
                  <a:lnTo>
                    <a:pt x="65074" y="26807"/>
                  </a:lnTo>
                  <a:lnTo>
                    <a:pt x="65125" y="26824"/>
                  </a:lnTo>
                  <a:lnTo>
                    <a:pt x="65176" y="26824"/>
                  </a:lnTo>
                  <a:lnTo>
                    <a:pt x="65988" y="27106"/>
                  </a:lnTo>
                  <a:lnTo>
                    <a:pt x="66065" y="27149"/>
                  </a:lnTo>
                  <a:lnTo>
                    <a:pt x="66108" y="27200"/>
                  </a:lnTo>
                  <a:lnTo>
                    <a:pt x="66125" y="27251"/>
                  </a:lnTo>
                  <a:lnTo>
                    <a:pt x="66133" y="27380"/>
                  </a:lnTo>
                  <a:lnTo>
                    <a:pt x="66142" y="27431"/>
                  </a:lnTo>
                  <a:lnTo>
                    <a:pt x="66185" y="27474"/>
                  </a:lnTo>
                  <a:lnTo>
                    <a:pt x="66415" y="27653"/>
                  </a:lnTo>
                  <a:lnTo>
                    <a:pt x="66595" y="27756"/>
                  </a:lnTo>
                  <a:lnTo>
                    <a:pt x="66723" y="27867"/>
                  </a:lnTo>
                  <a:lnTo>
                    <a:pt x="66749" y="27875"/>
                  </a:lnTo>
                  <a:lnTo>
                    <a:pt x="66809" y="27850"/>
                  </a:lnTo>
                  <a:lnTo>
                    <a:pt x="66860" y="27850"/>
                  </a:lnTo>
                  <a:lnTo>
                    <a:pt x="66971" y="27884"/>
                  </a:lnTo>
                  <a:lnTo>
                    <a:pt x="67022" y="27884"/>
                  </a:lnTo>
                  <a:lnTo>
                    <a:pt x="67125" y="27858"/>
                  </a:lnTo>
                  <a:lnTo>
                    <a:pt x="67236" y="27841"/>
                  </a:lnTo>
                  <a:lnTo>
                    <a:pt x="67390" y="27764"/>
                  </a:lnTo>
                  <a:lnTo>
                    <a:pt x="67441" y="27756"/>
                  </a:lnTo>
                  <a:lnTo>
                    <a:pt x="67467" y="27756"/>
                  </a:lnTo>
                  <a:lnTo>
                    <a:pt x="67484" y="27764"/>
                  </a:lnTo>
                  <a:lnTo>
                    <a:pt x="67526" y="27807"/>
                  </a:lnTo>
                  <a:lnTo>
                    <a:pt x="67552" y="27815"/>
                  </a:lnTo>
                  <a:lnTo>
                    <a:pt x="67595" y="27824"/>
                  </a:lnTo>
                  <a:lnTo>
                    <a:pt x="67766" y="27867"/>
                  </a:lnTo>
                  <a:lnTo>
                    <a:pt x="67808" y="27875"/>
                  </a:lnTo>
                  <a:lnTo>
                    <a:pt x="67996" y="27858"/>
                  </a:lnTo>
                  <a:lnTo>
                    <a:pt x="68039" y="27850"/>
                  </a:lnTo>
                  <a:lnTo>
                    <a:pt x="68090" y="27841"/>
                  </a:lnTo>
                  <a:lnTo>
                    <a:pt x="68142" y="27850"/>
                  </a:lnTo>
                  <a:lnTo>
                    <a:pt x="68210" y="27909"/>
                  </a:lnTo>
                  <a:lnTo>
                    <a:pt x="68261" y="27986"/>
                  </a:lnTo>
                  <a:lnTo>
                    <a:pt x="68295" y="28072"/>
                  </a:lnTo>
                  <a:lnTo>
                    <a:pt x="68338" y="28140"/>
                  </a:lnTo>
                  <a:lnTo>
                    <a:pt x="68424" y="28183"/>
                  </a:lnTo>
                  <a:lnTo>
                    <a:pt x="68646" y="28174"/>
                  </a:lnTo>
                  <a:lnTo>
                    <a:pt x="68748" y="28200"/>
                  </a:lnTo>
                  <a:lnTo>
                    <a:pt x="68817" y="28260"/>
                  </a:lnTo>
                  <a:lnTo>
                    <a:pt x="68851" y="28337"/>
                  </a:lnTo>
                  <a:lnTo>
                    <a:pt x="68894" y="28405"/>
                  </a:lnTo>
                  <a:lnTo>
                    <a:pt x="68996" y="28422"/>
                  </a:lnTo>
                  <a:lnTo>
                    <a:pt x="69201" y="28397"/>
                  </a:lnTo>
                  <a:lnTo>
                    <a:pt x="69227" y="28405"/>
                  </a:lnTo>
                  <a:lnTo>
                    <a:pt x="69270" y="28431"/>
                  </a:lnTo>
                  <a:lnTo>
                    <a:pt x="69329" y="28431"/>
                  </a:lnTo>
                  <a:lnTo>
                    <a:pt x="69347" y="28414"/>
                  </a:lnTo>
                  <a:lnTo>
                    <a:pt x="69355" y="28397"/>
                  </a:lnTo>
                  <a:lnTo>
                    <a:pt x="69372" y="28379"/>
                  </a:lnTo>
                  <a:lnTo>
                    <a:pt x="69637" y="28226"/>
                  </a:lnTo>
                  <a:lnTo>
                    <a:pt x="69868" y="28046"/>
                  </a:lnTo>
                  <a:lnTo>
                    <a:pt x="69893" y="28029"/>
                  </a:lnTo>
                  <a:lnTo>
                    <a:pt x="70047" y="27884"/>
                  </a:lnTo>
                  <a:lnTo>
                    <a:pt x="70081" y="27867"/>
                  </a:lnTo>
                  <a:lnTo>
                    <a:pt x="70193" y="27841"/>
                  </a:lnTo>
                  <a:lnTo>
                    <a:pt x="70235" y="27833"/>
                  </a:lnTo>
                  <a:lnTo>
                    <a:pt x="70295" y="27815"/>
                  </a:lnTo>
                  <a:lnTo>
                    <a:pt x="70321" y="27781"/>
                  </a:lnTo>
                  <a:lnTo>
                    <a:pt x="70329" y="27739"/>
                  </a:lnTo>
                  <a:lnTo>
                    <a:pt x="70363" y="27687"/>
                  </a:lnTo>
                  <a:lnTo>
                    <a:pt x="70449" y="27645"/>
                  </a:lnTo>
                  <a:lnTo>
                    <a:pt x="70560" y="27653"/>
                  </a:lnTo>
                  <a:lnTo>
                    <a:pt x="70757" y="27721"/>
                  </a:lnTo>
                  <a:lnTo>
                    <a:pt x="70868" y="27730"/>
                  </a:lnTo>
                  <a:lnTo>
                    <a:pt x="70962" y="27704"/>
                  </a:lnTo>
                  <a:lnTo>
                    <a:pt x="71056" y="27662"/>
                  </a:lnTo>
                  <a:lnTo>
                    <a:pt x="71133" y="27593"/>
                  </a:lnTo>
                  <a:lnTo>
                    <a:pt x="71167" y="27542"/>
                  </a:lnTo>
                  <a:lnTo>
                    <a:pt x="71192" y="27465"/>
                  </a:lnTo>
                  <a:lnTo>
                    <a:pt x="71209" y="27380"/>
                  </a:lnTo>
                  <a:lnTo>
                    <a:pt x="71201" y="27320"/>
                  </a:lnTo>
                  <a:lnTo>
                    <a:pt x="71184" y="27337"/>
                  </a:lnTo>
                  <a:lnTo>
                    <a:pt x="71167" y="27345"/>
                  </a:lnTo>
                  <a:lnTo>
                    <a:pt x="71133" y="27354"/>
                  </a:lnTo>
                  <a:lnTo>
                    <a:pt x="71261" y="27209"/>
                  </a:lnTo>
                  <a:lnTo>
                    <a:pt x="71286" y="27192"/>
                  </a:lnTo>
                  <a:lnTo>
                    <a:pt x="71321" y="27175"/>
                  </a:lnTo>
                  <a:lnTo>
                    <a:pt x="71397" y="27098"/>
                  </a:lnTo>
                  <a:lnTo>
                    <a:pt x="71449" y="27081"/>
                  </a:lnTo>
                  <a:lnTo>
                    <a:pt x="71474" y="27081"/>
                  </a:lnTo>
                  <a:lnTo>
                    <a:pt x="71543" y="27098"/>
                  </a:lnTo>
                  <a:lnTo>
                    <a:pt x="71637" y="27098"/>
                  </a:lnTo>
                  <a:lnTo>
                    <a:pt x="71654" y="27089"/>
                  </a:lnTo>
                  <a:lnTo>
                    <a:pt x="71688" y="27063"/>
                  </a:lnTo>
                  <a:lnTo>
                    <a:pt x="71825" y="27063"/>
                  </a:lnTo>
                  <a:lnTo>
                    <a:pt x="71927" y="27038"/>
                  </a:lnTo>
                  <a:lnTo>
                    <a:pt x="72030" y="27021"/>
                  </a:lnTo>
                  <a:lnTo>
                    <a:pt x="72055" y="27012"/>
                  </a:lnTo>
                  <a:lnTo>
                    <a:pt x="72098" y="26978"/>
                  </a:lnTo>
                  <a:lnTo>
                    <a:pt x="72115" y="26969"/>
                  </a:lnTo>
                  <a:lnTo>
                    <a:pt x="72115" y="26961"/>
                  </a:lnTo>
                  <a:lnTo>
                    <a:pt x="72175" y="26910"/>
                  </a:lnTo>
                  <a:lnTo>
                    <a:pt x="72337" y="26807"/>
                  </a:lnTo>
                  <a:lnTo>
                    <a:pt x="72372" y="26773"/>
                  </a:lnTo>
                  <a:lnTo>
                    <a:pt x="72397" y="26764"/>
                  </a:lnTo>
                  <a:lnTo>
                    <a:pt x="72414" y="26756"/>
                  </a:lnTo>
                  <a:lnTo>
                    <a:pt x="72431" y="26747"/>
                  </a:lnTo>
                  <a:lnTo>
                    <a:pt x="72431" y="26722"/>
                  </a:lnTo>
                  <a:lnTo>
                    <a:pt x="72440" y="26705"/>
                  </a:lnTo>
                  <a:lnTo>
                    <a:pt x="72483" y="26670"/>
                  </a:lnTo>
                  <a:lnTo>
                    <a:pt x="72500" y="26653"/>
                  </a:lnTo>
                  <a:lnTo>
                    <a:pt x="72560" y="26645"/>
                  </a:lnTo>
                  <a:lnTo>
                    <a:pt x="72722" y="26636"/>
                  </a:lnTo>
                  <a:lnTo>
                    <a:pt x="72773" y="26611"/>
                  </a:lnTo>
                  <a:lnTo>
                    <a:pt x="72825" y="26576"/>
                  </a:lnTo>
                  <a:lnTo>
                    <a:pt x="72901" y="26551"/>
                  </a:lnTo>
                  <a:lnTo>
                    <a:pt x="73047" y="26542"/>
                  </a:lnTo>
                  <a:lnTo>
                    <a:pt x="73124" y="26559"/>
                  </a:lnTo>
                  <a:lnTo>
                    <a:pt x="73252" y="26611"/>
                  </a:lnTo>
                  <a:lnTo>
                    <a:pt x="73320" y="26619"/>
                  </a:lnTo>
                  <a:lnTo>
                    <a:pt x="73474" y="26628"/>
                  </a:lnTo>
                  <a:lnTo>
                    <a:pt x="73542" y="26645"/>
                  </a:lnTo>
                  <a:lnTo>
                    <a:pt x="73602" y="26679"/>
                  </a:lnTo>
                  <a:lnTo>
                    <a:pt x="73619" y="26653"/>
                  </a:lnTo>
                  <a:lnTo>
                    <a:pt x="73671" y="26670"/>
                  </a:lnTo>
                  <a:lnTo>
                    <a:pt x="73918" y="26679"/>
                  </a:lnTo>
                  <a:lnTo>
                    <a:pt x="73944" y="26688"/>
                  </a:lnTo>
                  <a:lnTo>
                    <a:pt x="73961" y="26713"/>
                  </a:lnTo>
                  <a:lnTo>
                    <a:pt x="73987" y="26739"/>
                  </a:lnTo>
                  <a:lnTo>
                    <a:pt x="74021" y="26747"/>
                  </a:lnTo>
                  <a:lnTo>
                    <a:pt x="74089" y="26747"/>
                  </a:lnTo>
                  <a:lnTo>
                    <a:pt x="74115" y="26739"/>
                  </a:lnTo>
                  <a:lnTo>
                    <a:pt x="74141" y="26713"/>
                  </a:lnTo>
                  <a:lnTo>
                    <a:pt x="74158" y="26773"/>
                  </a:lnTo>
                  <a:lnTo>
                    <a:pt x="74200" y="26824"/>
                  </a:lnTo>
                  <a:lnTo>
                    <a:pt x="74260" y="26867"/>
                  </a:lnTo>
                  <a:lnTo>
                    <a:pt x="74329" y="26876"/>
                  </a:lnTo>
                  <a:lnTo>
                    <a:pt x="74329" y="26893"/>
                  </a:lnTo>
                  <a:lnTo>
                    <a:pt x="74303" y="26910"/>
                  </a:lnTo>
                  <a:lnTo>
                    <a:pt x="74260" y="26961"/>
                  </a:lnTo>
                  <a:lnTo>
                    <a:pt x="74252" y="26969"/>
                  </a:lnTo>
                  <a:lnTo>
                    <a:pt x="74226" y="26978"/>
                  </a:lnTo>
                  <a:lnTo>
                    <a:pt x="74226" y="26995"/>
                  </a:lnTo>
                  <a:lnTo>
                    <a:pt x="74243" y="27012"/>
                  </a:lnTo>
                  <a:lnTo>
                    <a:pt x="74277" y="27004"/>
                  </a:lnTo>
                  <a:lnTo>
                    <a:pt x="74277" y="27029"/>
                  </a:lnTo>
                  <a:lnTo>
                    <a:pt x="74277" y="27055"/>
                  </a:lnTo>
                  <a:lnTo>
                    <a:pt x="74294" y="27063"/>
                  </a:lnTo>
                  <a:lnTo>
                    <a:pt x="74337" y="27038"/>
                  </a:lnTo>
                  <a:lnTo>
                    <a:pt x="74354" y="27055"/>
                  </a:lnTo>
                  <a:lnTo>
                    <a:pt x="74371" y="27072"/>
                  </a:lnTo>
                  <a:lnTo>
                    <a:pt x="74380" y="27081"/>
                  </a:lnTo>
                  <a:lnTo>
                    <a:pt x="74397" y="27081"/>
                  </a:lnTo>
                  <a:lnTo>
                    <a:pt x="74405" y="27098"/>
                  </a:lnTo>
                  <a:lnTo>
                    <a:pt x="74423" y="27106"/>
                  </a:lnTo>
                  <a:lnTo>
                    <a:pt x="74440" y="27115"/>
                  </a:lnTo>
                  <a:lnTo>
                    <a:pt x="74465" y="27115"/>
                  </a:lnTo>
                  <a:lnTo>
                    <a:pt x="74542" y="27081"/>
                  </a:lnTo>
                  <a:lnTo>
                    <a:pt x="74525" y="27098"/>
                  </a:lnTo>
                  <a:lnTo>
                    <a:pt x="74517" y="27123"/>
                  </a:lnTo>
                  <a:lnTo>
                    <a:pt x="74517" y="27149"/>
                  </a:lnTo>
                  <a:lnTo>
                    <a:pt x="74542" y="27166"/>
                  </a:lnTo>
                  <a:lnTo>
                    <a:pt x="74508" y="27183"/>
                  </a:lnTo>
                  <a:lnTo>
                    <a:pt x="74482" y="27200"/>
                  </a:lnTo>
                  <a:lnTo>
                    <a:pt x="74457" y="27209"/>
                  </a:lnTo>
                  <a:lnTo>
                    <a:pt x="74423" y="27209"/>
                  </a:lnTo>
                  <a:lnTo>
                    <a:pt x="74448" y="27234"/>
                  </a:lnTo>
                  <a:lnTo>
                    <a:pt x="74525" y="27277"/>
                  </a:lnTo>
                  <a:lnTo>
                    <a:pt x="74517" y="27328"/>
                  </a:lnTo>
                  <a:lnTo>
                    <a:pt x="74551" y="27371"/>
                  </a:lnTo>
                  <a:lnTo>
                    <a:pt x="74628" y="27439"/>
                  </a:lnTo>
                  <a:lnTo>
                    <a:pt x="74662" y="27482"/>
                  </a:lnTo>
                  <a:lnTo>
                    <a:pt x="74816" y="28106"/>
                  </a:lnTo>
                  <a:lnTo>
                    <a:pt x="74824" y="28234"/>
                  </a:lnTo>
                  <a:lnTo>
                    <a:pt x="74790" y="28567"/>
                  </a:lnTo>
                  <a:lnTo>
                    <a:pt x="74790" y="28585"/>
                  </a:lnTo>
                  <a:lnTo>
                    <a:pt x="74799" y="28653"/>
                  </a:lnTo>
                  <a:lnTo>
                    <a:pt x="74807" y="28670"/>
                  </a:lnTo>
                  <a:lnTo>
                    <a:pt x="74816" y="28696"/>
                  </a:lnTo>
                  <a:lnTo>
                    <a:pt x="74858" y="28738"/>
                  </a:lnTo>
                  <a:lnTo>
                    <a:pt x="74884" y="28790"/>
                  </a:lnTo>
                  <a:lnTo>
                    <a:pt x="74901" y="28849"/>
                  </a:lnTo>
                  <a:lnTo>
                    <a:pt x="74918" y="28969"/>
                  </a:lnTo>
                  <a:lnTo>
                    <a:pt x="74935" y="28986"/>
                  </a:lnTo>
                  <a:lnTo>
                    <a:pt x="74927" y="29055"/>
                  </a:lnTo>
                  <a:lnTo>
                    <a:pt x="75081" y="29225"/>
                  </a:lnTo>
                  <a:lnTo>
                    <a:pt x="75115" y="29311"/>
                  </a:lnTo>
                  <a:lnTo>
                    <a:pt x="75089" y="29362"/>
                  </a:lnTo>
                  <a:lnTo>
                    <a:pt x="75012" y="29448"/>
                  </a:lnTo>
                  <a:lnTo>
                    <a:pt x="74995" y="29499"/>
                  </a:lnTo>
                  <a:lnTo>
                    <a:pt x="75004" y="29533"/>
                  </a:lnTo>
                  <a:lnTo>
                    <a:pt x="75029" y="29584"/>
                  </a:lnTo>
                  <a:lnTo>
                    <a:pt x="75038" y="29627"/>
                  </a:lnTo>
                  <a:lnTo>
                    <a:pt x="75072" y="29730"/>
                  </a:lnTo>
                  <a:lnTo>
                    <a:pt x="75072" y="29755"/>
                  </a:lnTo>
                  <a:lnTo>
                    <a:pt x="75081" y="29772"/>
                  </a:lnTo>
                  <a:lnTo>
                    <a:pt x="75089" y="29772"/>
                  </a:lnTo>
                  <a:lnTo>
                    <a:pt x="75123" y="29764"/>
                  </a:lnTo>
                  <a:lnTo>
                    <a:pt x="75132" y="29772"/>
                  </a:lnTo>
                  <a:lnTo>
                    <a:pt x="75183" y="29832"/>
                  </a:lnTo>
                  <a:lnTo>
                    <a:pt x="75192" y="29841"/>
                  </a:lnTo>
                  <a:lnTo>
                    <a:pt x="75209" y="29866"/>
                  </a:lnTo>
                  <a:lnTo>
                    <a:pt x="75234" y="29918"/>
                  </a:lnTo>
                  <a:lnTo>
                    <a:pt x="75260" y="30020"/>
                  </a:lnTo>
                  <a:lnTo>
                    <a:pt x="75320" y="30157"/>
                  </a:lnTo>
                  <a:lnTo>
                    <a:pt x="75337" y="30285"/>
                  </a:lnTo>
                  <a:lnTo>
                    <a:pt x="75354" y="30328"/>
                  </a:lnTo>
                  <a:lnTo>
                    <a:pt x="75388" y="30345"/>
                  </a:lnTo>
                  <a:lnTo>
                    <a:pt x="75704" y="30371"/>
                  </a:lnTo>
                  <a:lnTo>
                    <a:pt x="75687" y="30388"/>
                  </a:lnTo>
                  <a:lnTo>
                    <a:pt x="75850" y="30439"/>
                  </a:lnTo>
                  <a:lnTo>
                    <a:pt x="75935" y="30439"/>
                  </a:lnTo>
                  <a:lnTo>
                    <a:pt x="75986" y="30422"/>
                  </a:lnTo>
                  <a:lnTo>
                    <a:pt x="76012" y="30422"/>
                  </a:lnTo>
                  <a:lnTo>
                    <a:pt x="76038" y="30430"/>
                  </a:lnTo>
                  <a:lnTo>
                    <a:pt x="76089" y="30456"/>
                  </a:lnTo>
                  <a:lnTo>
                    <a:pt x="76123" y="30456"/>
                  </a:lnTo>
                  <a:lnTo>
                    <a:pt x="76251" y="30430"/>
                  </a:lnTo>
                  <a:lnTo>
                    <a:pt x="76311" y="30422"/>
                  </a:lnTo>
                  <a:lnTo>
                    <a:pt x="76371" y="30422"/>
                  </a:lnTo>
                  <a:lnTo>
                    <a:pt x="76414" y="30439"/>
                  </a:lnTo>
                  <a:lnTo>
                    <a:pt x="76456" y="30473"/>
                  </a:lnTo>
                  <a:lnTo>
                    <a:pt x="76482" y="30533"/>
                  </a:lnTo>
                  <a:lnTo>
                    <a:pt x="76482" y="30550"/>
                  </a:lnTo>
                  <a:lnTo>
                    <a:pt x="76482" y="30559"/>
                  </a:lnTo>
                  <a:lnTo>
                    <a:pt x="76473" y="30576"/>
                  </a:lnTo>
                  <a:lnTo>
                    <a:pt x="76465" y="30601"/>
                  </a:lnTo>
                  <a:lnTo>
                    <a:pt x="76456" y="30721"/>
                  </a:lnTo>
                  <a:lnTo>
                    <a:pt x="76490" y="30721"/>
                  </a:lnTo>
                  <a:lnTo>
                    <a:pt x="76550" y="30687"/>
                  </a:lnTo>
                  <a:lnTo>
                    <a:pt x="76627" y="30618"/>
                  </a:lnTo>
                  <a:lnTo>
                    <a:pt x="76730" y="30576"/>
                  </a:lnTo>
                  <a:lnTo>
                    <a:pt x="76824" y="30550"/>
                  </a:lnTo>
                  <a:lnTo>
                    <a:pt x="76918" y="30567"/>
                  </a:lnTo>
                  <a:lnTo>
                    <a:pt x="76995" y="30661"/>
                  </a:lnTo>
                  <a:lnTo>
                    <a:pt x="77063" y="30806"/>
                  </a:lnTo>
                  <a:lnTo>
                    <a:pt x="77114" y="30883"/>
                  </a:lnTo>
                  <a:lnTo>
                    <a:pt x="77183" y="30909"/>
                  </a:lnTo>
                  <a:lnTo>
                    <a:pt x="77260" y="30926"/>
                  </a:lnTo>
                  <a:lnTo>
                    <a:pt x="77336" y="30952"/>
                  </a:lnTo>
                  <a:lnTo>
                    <a:pt x="77413" y="30960"/>
                  </a:lnTo>
                  <a:lnTo>
                    <a:pt x="77499" y="30952"/>
                  </a:lnTo>
                  <a:lnTo>
                    <a:pt x="77584" y="30892"/>
                  </a:lnTo>
                  <a:lnTo>
                    <a:pt x="77601" y="30883"/>
                  </a:lnTo>
                  <a:lnTo>
                    <a:pt x="77610" y="30900"/>
                  </a:lnTo>
                  <a:lnTo>
                    <a:pt x="77627" y="30909"/>
                  </a:lnTo>
                  <a:lnTo>
                    <a:pt x="77653" y="30900"/>
                  </a:lnTo>
                  <a:lnTo>
                    <a:pt x="77670" y="30883"/>
                  </a:lnTo>
                  <a:lnTo>
                    <a:pt x="77704" y="30858"/>
                  </a:lnTo>
                  <a:lnTo>
                    <a:pt x="77712" y="30858"/>
                  </a:lnTo>
                  <a:lnTo>
                    <a:pt x="77721" y="30866"/>
                  </a:lnTo>
                  <a:lnTo>
                    <a:pt x="77738" y="30875"/>
                  </a:lnTo>
                  <a:lnTo>
                    <a:pt x="77772" y="30866"/>
                  </a:lnTo>
                  <a:lnTo>
                    <a:pt x="77832" y="30823"/>
                  </a:lnTo>
                  <a:lnTo>
                    <a:pt x="77866" y="30806"/>
                  </a:lnTo>
                  <a:lnTo>
                    <a:pt x="77943" y="30789"/>
                  </a:lnTo>
                  <a:lnTo>
                    <a:pt x="78012" y="30781"/>
                  </a:lnTo>
                  <a:lnTo>
                    <a:pt x="77994" y="30823"/>
                  </a:lnTo>
                  <a:lnTo>
                    <a:pt x="78037" y="30849"/>
                  </a:lnTo>
                  <a:lnTo>
                    <a:pt x="78165" y="30858"/>
                  </a:lnTo>
                  <a:lnTo>
                    <a:pt x="78319" y="30832"/>
                  </a:lnTo>
                  <a:lnTo>
                    <a:pt x="78755" y="30909"/>
                  </a:lnTo>
                  <a:lnTo>
                    <a:pt x="78960" y="30909"/>
                  </a:lnTo>
                  <a:lnTo>
                    <a:pt x="78986" y="30917"/>
                  </a:lnTo>
                  <a:lnTo>
                    <a:pt x="78994" y="30943"/>
                  </a:lnTo>
                  <a:lnTo>
                    <a:pt x="79003" y="30969"/>
                  </a:lnTo>
                  <a:lnTo>
                    <a:pt x="79020" y="30994"/>
                  </a:lnTo>
                  <a:lnTo>
                    <a:pt x="79046" y="31003"/>
                  </a:lnTo>
                  <a:lnTo>
                    <a:pt x="79131" y="31003"/>
                  </a:lnTo>
                  <a:lnTo>
                    <a:pt x="79225" y="31046"/>
                  </a:lnTo>
                  <a:lnTo>
                    <a:pt x="79276" y="31114"/>
                  </a:lnTo>
                  <a:lnTo>
                    <a:pt x="79387" y="31293"/>
                  </a:lnTo>
                  <a:lnTo>
                    <a:pt x="79422" y="31319"/>
                  </a:lnTo>
                  <a:lnTo>
                    <a:pt x="79464" y="31336"/>
                  </a:lnTo>
                  <a:lnTo>
                    <a:pt x="79507" y="31345"/>
                  </a:lnTo>
                  <a:lnTo>
                    <a:pt x="79584" y="31345"/>
                  </a:lnTo>
                  <a:lnTo>
                    <a:pt x="79610" y="31336"/>
                  </a:lnTo>
                  <a:lnTo>
                    <a:pt x="79627" y="31328"/>
                  </a:lnTo>
                  <a:lnTo>
                    <a:pt x="79652" y="31336"/>
                  </a:lnTo>
                  <a:lnTo>
                    <a:pt x="79669" y="31353"/>
                  </a:lnTo>
                  <a:lnTo>
                    <a:pt x="79686" y="31362"/>
                  </a:lnTo>
                  <a:lnTo>
                    <a:pt x="79738" y="31345"/>
                  </a:lnTo>
                  <a:lnTo>
                    <a:pt x="79874" y="31285"/>
                  </a:lnTo>
                  <a:lnTo>
                    <a:pt x="80071" y="31251"/>
                  </a:lnTo>
                  <a:lnTo>
                    <a:pt x="80421" y="31140"/>
                  </a:lnTo>
                  <a:lnTo>
                    <a:pt x="80524" y="31131"/>
                  </a:lnTo>
                  <a:lnTo>
                    <a:pt x="80626" y="31165"/>
                  </a:lnTo>
                  <a:lnTo>
                    <a:pt x="80772" y="31302"/>
                  </a:lnTo>
                  <a:lnTo>
                    <a:pt x="80874" y="31345"/>
                  </a:lnTo>
                  <a:lnTo>
                    <a:pt x="80968" y="31353"/>
                  </a:lnTo>
                  <a:lnTo>
                    <a:pt x="81396" y="31311"/>
                  </a:lnTo>
                  <a:lnTo>
                    <a:pt x="81430" y="31328"/>
                  </a:lnTo>
                  <a:lnTo>
                    <a:pt x="81447" y="31370"/>
                  </a:lnTo>
                  <a:lnTo>
                    <a:pt x="81455" y="31387"/>
                  </a:lnTo>
                  <a:lnTo>
                    <a:pt x="81549" y="31473"/>
                  </a:lnTo>
                  <a:lnTo>
                    <a:pt x="81575" y="31464"/>
                  </a:lnTo>
                  <a:lnTo>
                    <a:pt x="81584" y="31447"/>
                  </a:lnTo>
                  <a:lnTo>
                    <a:pt x="81601" y="31439"/>
                  </a:lnTo>
                  <a:lnTo>
                    <a:pt x="81797" y="31387"/>
                  </a:lnTo>
                  <a:lnTo>
                    <a:pt x="81900" y="31379"/>
                  </a:lnTo>
                  <a:lnTo>
                    <a:pt x="81994" y="31405"/>
                  </a:lnTo>
                  <a:lnTo>
                    <a:pt x="82002" y="31405"/>
                  </a:lnTo>
                  <a:lnTo>
                    <a:pt x="82028" y="31396"/>
                  </a:lnTo>
                  <a:lnTo>
                    <a:pt x="82036" y="31405"/>
                  </a:lnTo>
                  <a:lnTo>
                    <a:pt x="82045" y="31413"/>
                  </a:lnTo>
                  <a:lnTo>
                    <a:pt x="82036" y="31447"/>
                  </a:lnTo>
                  <a:lnTo>
                    <a:pt x="82036" y="31456"/>
                  </a:lnTo>
                  <a:lnTo>
                    <a:pt x="82071" y="31490"/>
                  </a:lnTo>
                  <a:lnTo>
                    <a:pt x="82088" y="31507"/>
                  </a:lnTo>
                  <a:lnTo>
                    <a:pt x="82165" y="31516"/>
                  </a:lnTo>
                  <a:lnTo>
                    <a:pt x="82190" y="31524"/>
                  </a:lnTo>
                  <a:lnTo>
                    <a:pt x="82242" y="31558"/>
                  </a:lnTo>
                  <a:lnTo>
                    <a:pt x="82259" y="31541"/>
                  </a:lnTo>
                  <a:lnTo>
                    <a:pt x="82276" y="31490"/>
                  </a:lnTo>
                  <a:lnTo>
                    <a:pt x="82276" y="31473"/>
                  </a:lnTo>
                  <a:lnTo>
                    <a:pt x="82267" y="31464"/>
                  </a:lnTo>
                  <a:lnTo>
                    <a:pt x="82267" y="31447"/>
                  </a:lnTo>
                  <a:lnTo>
                    <a:pt x="82293" y="31422"/>
                  </a:lnTo>
                  <a:lnTo>
                    <a:pt x="82301" y="31413"/>
                  </a:lnTo>
                  <a:lnTo>
                    <a:pt x="82370" y="31405"/>
                  </a:lnTo>
                  <a:lnTo>
                    <a:pt x="82455" y="31396"/>
                  </a:lnTo>
                  <a:lnTo>
                    <a:pt x="82498" y="31405"/>
                  </a:lnTo>
                  <a:lnTo>
                    <a:pt x="82532" y="31422"/>
                  </a:lnTo>
                  <a:lnTo>
                    <a:pt x="82524" y="31430"/>
                  </a:lnTo>
                  <a:lnTo>
                    <a:pt x="82506" y="31473"/>
                  </a:lnTo>
                  <a:lnTo>
                    <a:pt x="82558" y="31507"/>
                  </a:lnTo>
                  <a:lnTo>
                    <a:pt x="82677" y="31524"/>
                  </a:lnTo>
                  <a:lnTo>
                    <a:pt x="82729" y="31558"/>
                  </a:lnTo>
                  <a:lnTo>
                    <a:pt x="82865" y="31678"/>
                  </a:lnTo>
                  <a:lnTo>
                    <a:pt x="82891" y="31687"/>
                  </a:lnTo>
                  <a:lnTo>
                    <a:pt x="82934" y="31687"/>
                  </a:lnTo>
                  <a:lnTo>
                    <a:pt x="82917" y="31652"/>
                  </a:lnTo>
                  <a:lnTo>
                    <a:pt x="82865" y="31567"/>
                  </a:lnTo>
                  <a:lnTo>
                    <a:pt x="82865" y="31558"/>
                  </a:lnTo>
                  <a:lnTo>
                    <a:pt x="82865" y="31550"/>
                  </a:lnTo>
                  <a:lnTo>
                    <a:pt x="82865" y="31533"/>
                  </a:lnTo>
                  <a:lnTo>
                    <a:pt x="82857" y="31516"/>
                  </a:lnTo>
                  <a:lnTo>
                    <a:pt x="82823" y="31516"/>
                  </a:lnTo>
                  <a:lnTo>
                    <a:pt x="82797" y="31499"/>
                  </a:lnTo>
                  <a:lnTo>
                    <a:pt x="82780" y="31499"/>
                  </a:lnTo>
                  <a:lnTo>
                    <a:pt x="82771" y="31490"/>
                  </a:lnTo>
                  <a:lnTo>
                    <a:pt x="82763" y="31439"/>
                  </a:lnTo>
                  <a:lnTo>
                    <a:pt x="82754" y="31422"/>
                  </a:lnTo>
                  <a:lnTo>
                    <a:pt x="82754" y="31405"/>
                  </a:lnTo>
                  <a:lnTo>
                    <a:pt x="82771" y="31370"/>
                  </a:lnTo>
                  <a:lnTo>
                    <a:pt x="82814" y="31328"/>
                  </a:lnTo>
                  <a:lnTo>
                    <a:pt x="82831" y="31293"/>
                  </a:lnTo>
                  <a:lnTo>
                    <a:pt x="82874" y="31268"/>
                  </a:lnTo>
                  <a:lnTo>
                    <a:pt x="83036" y="31217"/>
                  </a:lnTo>
                  <a:lnTo>
                    <a:pt x="83079" y="31217"/>
                  </a:lnTo>
                  <a:lnTo>
                    <a:pt x="83122" y="31225"/>
                  </a:lnTo>
                  <a:lnTo>
                    <a:pt x="83164" y="31242"/>
                  </a:lnTo>
                  <a:lnTo>
                    <a:pt x="83250" y="31328"/>
                  </a:lnTo>
                  <a:lnTo>
                    <a:pt x="83258" y="31353"/>
                  </a:lnTo>
                  <a:lnTo>
                    <a:pt x="83258" y="31499"/>
                  </a:lnTo>
                  <a:lnTo>
                    <a:pt x="83267" y="31533"/>
                  </a:lnTo>
                  <a:lnTo>
                    <a:pt x="83327" y="31618"/>
                  </a:lnTo>
                  <a:lnTo>
                    <a:pt x="83284" y="31652"/>
                  </a:lnTo>
                  <a:lnTo>
                    <a:pt x="83327" y="31678"/>
                  </a:lnTo>
                  <a:lnTo>
                    <a:pt x="83549" y="31704"/>
                  </a:lnTo>
                  <a:lnTo>
                    <a:pt x="83891" y="31781"/>
                  </a:lnTo>
                  <a:lnTo>
                    <a:pt x="84284" y="31849"/>
                  </a:lnTo>
                  <a:lnTo>
                    <a:pt x="84686" y="31960"/>
                  </a:lnTo>
                  <a:lnTo>
                    <a:pt x="84694" y="31977"/>
                  </a:lnTo>
                  <a:lnTo>
                    <a:pt x="84703" y="32037"/>
                  </a:lnTo>
                  <a:lnTo>
                    <a:pt x="84711" y="32054"/>
                  </a:lnTo>
                  <a:lnTo>
                    <a:pt x="84805" y="32088"/>
                  </a:lnTo>
                  <a:lnTo>
                    <a:pt x="85284" y="32199"/>
                  </a:lnTo>
                  <a:lnTo>
                    <a:pt x="85249" y="32165"/>
                  </a:lnTo>
                  <a:lnTo>
                    <a:pt x="85215" y="32148"/>
                  </a:lnTo>
                  <a:lnTo>
                    <a:pt x="85343" y="32105"/>
                  </a:lnTo>
                  <a:lnTo>
                    <a:pt x="85378" y="32088"/>
                  </a:lnTo>
                  <a:lnTo>
                    <a:pt x="85403" y="32071"/>
                  </a:lnTo>
                  <a:lnTo>
                    <a:pt x="85403" y="32063"/>
                  </a:lnTo>
                  <a:lnTo>
                    <a:pt x="85403" y="32045"/>
                  </a:lnTo>
                  <a:lnTo>
                    <a:pt x="85412" y="32020"/>
                  </a:lnTo>
                  <a:lnTo>
                    <a:pt x="85455" y="31969"/>
                  </a:lnTo>
                  <a:lnTo>
                    <a:pt x="85463" y="31943"/>
                  </a:lnTo>
                  <a:lnTo>
                    <a:pt x="85446" y="31917"/>
                  </a:lnTo>
                  <a:lnTo>
                    <a:pt x="85420" y="31909"/>
                  </a:lnTo>
                  <a:lnTo>
                    <a:pt x="85361" y="31892"/>
                  </a:lnTo>
                  <a:lnTo>
                    <a:pt x="85420" y="31849"/>
                  </a:lnTo>
                  <a:lnTo>
                    <a:pt x="85455" y="31849"/>
                  </a:lnTo>
                  <a:lnTo>
                    <a:pt x="85497" y="31866"/>
                  </a:lnTo>
                  <a:lnTo>
                    <a:pt x="85549" y="31875"/>
                  </a:lnTo>
                  <a:lnTo>
                    <a:pt x="85531" y="31857"/>
                  </a:lnTo>
                  <a:lnTo>
                    <a:pt x="85506" y="31832"/>
                  </a:lnTo>
                  <a:lnTo>
                    <a:pt x="85497" y="31823"/>
                  </a:lnTo>
                  <a:lnTo>
                    <a:pt x="85506" y="31806"/>
                  </a:lnTo>
                  <a:lnTo>
                    <a:pt x="85506" y="31763"/>
                  </a:lnTo>
                  <a:lnTo>
                    <a:pt x="85514" y="31746"/>
                  </a:lnTo>
                  <a:lnTo>
                    <a:pt x="85540" y="31729"/>
                  </a:lnTo>
                  <a:lnTo>
                    <a:pt x="85549" y="31738"/>
                  </a:lnTo>
                  <a:lnTo>
                    <a:pt x="85557" y="31755"/>
                  </a:lnTo>
                  <a:lnTo>
                    <a:pt x="85600" y="31781"/>
                  </a:lnTo>
                  <a:lnTo>
                    <a:pt x="85600" y="31832"/>
                  </a:lnTo>
                  <a:lnTo>
                    <a:pt x="85617" y="31866"/>
                  </a:lnTo>
                  <a:lnTo>
                    <a:pt x="85677" y="31875"/>
                  </a:lnTo>
                  <a:lnTo>
                    <a:pt x="85702" y="31857"/>
                  </a:lnTo>
                  <a:lnTo>
                    <a:pt x="85728" y="31866"/>
                  </a:lnTo>
                  <a:lnTo>
                    <a:pt x="85771" y="31875"/>
                  </a:lnTo>
                  <a:lnTo>
                    <a:pt x="85848" y="31866"/>
                  </a:lnTo>
                  <a:lnTo>
                    <a:pt x="85873" y="31875"/>
                  </a:lnTo>
                  <a:lnTo>
                    <a:pt x="85890" y="31883"/>
                  </a:lnTo>
                  <a:lnTo>
                    <a:pt x="85907" y="31892"/>
                  </a:lnTo>
                  <a:lnTo>
                    <a:pt x="85916" y="31909"/>
                  </a:lnTo>
                  <a:lnTo>
                    <a:pt x="85950" y="31909"/>
                  </a:lnTo>
                  <a:lnTo>
                    <a:pt x="85959" y="31917"/>
                  </a:lnTo>
                  <a:lnTo>
                    <a:pt x="85993" y="31934"/>
                  </a:lnTo>
                  <a:lnTo>
                    <a:pt x="86001" y="31943"/>
                  </a:lnTo>
                  <a:lnTo>
                    <a:pt x="86019" y="31934"/>
                  </a:lnTo>
                  <a:lnTo>
                    <a:pt x="86044" y="31917"/>
                  </a:lnTo>
                  <a:lnTo>
                    <a:pt x="86044" y="31909"/>
                  </a:lnTo>
                  <a:lnTo>
                    <a:pt x="86061" y="31900"/>
                  </a:lnTo>
                  <a:lnTo>
                    <a:pt x="86078" y="31900"/>
                  </a:lnTo>
                  <a:lnTo>
                    <a:pt x="86087" y="31909"/>
                  </a:lnTo>
                  <a:lnTo>
                    <a:pt x="86087" y="31943"/>
                  </a:lnTo>
                  <a:lnTo>
                    <a:pt x="86078" y="31969"/>
                  </a:lnTo>
                  <a:lnTo>
                    <a:pt x="86044" y="32020"/>
                  </a:lnTo>
                  <a:lnTo>
                    <a:pt x="86036" y="32045"/>
                  </a:lnTo>
                  <a:lnTo>
                    <a:pt x="86036" y="32080"/>
                  </a:lnTo>
                  <a:lnTo>
                    <a:pt x="86027" y="32097"/>
                  </a:lnTo>
                  <a:lnTo>
                    <a:pt x="86001" y="32122"/>
                  </a:lnTo>
                  <a:lnTo>
                    <a:pt x="85967" y="32157"/>
                  </a:lnTo>
                  <a:lnTo>
                    <a:pt x="85959" y="32182"/>
                  </a:lnTo>
                  <a:lnTo>
                    <a:pt x="85976" y="32216"/>
                  </a:lnTo>
                  <a:lnTo>
                    <a:pt x="85950" y="32242"/>
                  </a:lnTo>
                  <a:lnTo>
                    <a:pt x="85959" y="32276"/>
                  </a:lnTo>
                  <a:lnTo>
                    <a:pt x="85984" y="32293"/>
                  </a:lnTo>
                  <a:lnTo>
                    <a:pt x="86010" y="32302"/>
                  </a:lnTo>
                  <a:lnTo>
                    <a:pt x="86053" y="32302"/>
                  </a:lnTo>
                  <a:lnTo>
                    <a:pt x="86113" y="32276"/>
                  </a:lnTo>
                  <a:lnTo>
                    <a:pt x="86155" y="32268"/>
                  </a:lnTo>
                  <a:lnTo>
                    <a:pt x="86215" y="32302"/>
                  </a:lnTo>
                  <a:lnTo>
                    <a:pt x="86241" y="32302"/>
                  </a:lnTo>
                  <a:lnTo>
                    <a:pt x="86266" y="32225"/>
                  </a:lnTo>
                  <a:lnTo>
                    <a:pt x="86283" y="32199"/>
                  </a:lnTo>
                  <a:lnTo>
                    <a:pt x="86292" y="32182"/>
                  </a:lnTo>
                  <a:lnTo>
                    <a:pt x="86266" y="32148"/>
                  </a:lnTo>
                  <a:lnTo>
                    <a:pt x="86318" y="32131"/>
                  </a:lnTo>
                  <a:lnTo>
                    <a:pt x="86420" y="32080"/>
                  </a:lnTo>
                  <a:lnTo>
                    <a:pt x="86471" y="32071"/>
                  </a:lnTo>
                  <a:lnTo>
                    <a:pt x="86677" y="32088"/>
                  </a:lnTo>
                  <a:lnTo>
                    <a:pt x="86788" y="32114"/>
                  </a:lnTo>
                  <a:lnTo>
                    <a:pt x="86839" y="32114"/>
                  </a:lnTo>
                  <a:lnTo>
                    <a:pt x="86865" y="32097"/>
                  </a:lnTo>
                  <a:lnTo>
                    <a:pt x="86805" y="32020"/>
                  </a:lnTo>
                  <a:lnTo>
                    <a:pt x="86779" y="32003"/>
                  </a:lnTo>
                  <a:lnTo>
                    <a:pt x="86779" y="31969"/>
                  </a:lnTo>
                  <a:lnTo>
                    <a:pt x="86788" y="31934"/>
                  </a:lnTo>
                  <a:lnTo>
                    <a:pt x="86796" y="31909"/>
                  </a:lnTo>
                  <a:lnTo>
                    <a:pt x="86856" y="31857"/>
                  </a:lnTo>
                  <a:lnTo>
                    <a:pt x="86959" y="31823"/>
                  </a:lnTo>
                  <a:lnTo>
                    <a:pt x="87070" y="31806"/>
                  </a:lnTo>
                  <a:lnTo>
                    <a:pt x="87155" y="31798"/>
                  </a:lnTo>
                  <a:lnTo>
                    <a:pt x="87215" y="31815"/>
                  </a:lnTo>
                  <a:lnTo>
                    <a:pt x="87266" y="31840"/>
                  </a:lnTo>
                  <a:lnTo>
                    <a:pt x="87317" y="31875"/>
                  </a:lnTo>
                  <a:lnTo>
                    <a:pt x="87360" y="31917"/>
                  </a:lnTo>
                  <a:lnTo>
                    <a:pt x="87369" y="31943"/>
                  </a:lnTo>
                  <a:lnTo>
                    <a:pt x="87377" y="31969"/>
                  </a:lnTo>
                  <a:lnTo>
                    <a:pt x="87369" y="32028"/>
                  </a:lnTo>
                  <a:lnTo>
                    <a:pt x="87360" y="32054"/>
                  </a:lnTo>
                  <a:lnTo>
                    <a:pt x="87343" y="32063"/>
                  </a:lnTo>
                  <a:lnTo>
                    <a:pt x="87326" y="32063"/>
                  </a:lnTo>
                  <a:lnTo>
                    <a:pt x="87309" y="32071"/>
                  </a:lnTo>
                  <a:lnTo>
                    <a:pt x="87300" y="32080"/>
                  </a:lnTo>
                  <a:lnTo>
                    <a:pt x="87292" y="32080"/>
                  </a:lnTo>
                  <a:lnTo>
                    <a:pt x="87283" y="32097"/>
                  </a:lnTo>
                  <a:lnTo>
                    <a:pt x="87275" y="32105"/>
                  </a:lnTo>
                  <a:lnTo>
                    <a:pt x="87326" y="32131"/>
                  </a:lnTo>
                  <a:lnTo>
                    <a:pt x="87420" y="32148"/>
                  </a:lnTo>
                  <a:lnTo>
                    <a:pt x="87505" y="32148"/>
                  </a:lnTo>
                  <a:lnTo>
                    <a:pt x="87548" y="32105"/>
                  </a:lnTo>
                  <a:lnTo>
                    <a:pt x="87523" y="32097"/>
                  </a:lnTo>
                  <a:lnTo>
                    <a:pt x="87446" y="32088"/>
                  </a:lnTo>
                  <a:lnTo>
                    <a:pt x="87420" y="32071"/>
                  </a:lnTo>
                  <a:lnTo>
                    <a:pt x="87411" y="32028"/>
                  </a:lnTo>
                  <a:lnTo>
                    <a:pt x="87429" y="31986"/>
                  </a:lnTo>
                  <a:lnTo>
                    <a:pt x="87454" y="31951"/>
                  </a:lnTo>
                  <a:lnTo>
                    <a:pt x="87488" y="31926"/>
                  </a:lnTo>
                  <a:lnTo>
                    <a:pt x="87531" y="31892"/>
                  </a:lnTo>
                  <a:lnTo>
                    <a:pt x="87599" y="31857"/>
                  </a:lnTo>
                  <a:lnTo>
                    <a:pt x="87676" y="31832"/>
                  </a:lnTo>
                  <a:lnTo>
                    <a:pt x="87736" y="31857"/>
                  </a:lnTo>
                  <a:lnTo>
                    <a:pt x="87779" y="31832"/>
                  </a:lnTo>
                  <a:lnTo>
                    <a:pt x="87728" y="31815"/>
                  </a:lnTo>
                  <a:lnTo>
                    <a:pt x="87719" y="31772"/>
                  </a:lnTo>
                  <a:lnTo>
                    <a:pt x="87753" y="31738"/>
                  </a:lnTo>
                  <a:lnTo>
                    <a:pt x="87805" y="31729"/>
                  </a:lnTo>
                  <a:lnTo>
                    <a:pt x="88121" y="31704"/>
                  </a:lnTo>
                  <a:lnTo>
                    <a:pt x="88454" y="31712"/>
                  </a:lnTo>
                  <a:lnTo>
                    <a:pt x="88873" y="31798"/>
                  </a:lnTo>
                  <a:lnTo>
                    <a:pt x="88924" y="31806"/>
                  </a:lnTo>
                  <a:lnTo>
                    <a:pt x="88924" y="3572"/>
                  </a:lnTo>
                  <a:lnTo>
                    <a:pt x="88813" y="3624"/>
                  </a:lnTo>
                  <a:lnTo>
                    <a:pt x="88591" y="3794"/>
                  </a:lnTo>
                  <a:lnTo>
                    <a:pt x="88428" y="3871"/>
                  </a:lnTo>
                  <a:lnTo>
                    <a:pt x="88369" y="3940"/>
                  </a:lnTo>
                  <a:lnTo>
                    <a:pt x="88343" y="3982"/>
                  </a:lnTo>
                  <a:lnTo>
                    <a:pt x="88309" y="4008"/>
                  </a:lnTo>
                  <a:lnTo>
                    <a:pt x="88275" y="4034"/>
                  </a:lnTo>
                  <a:lnTo>
                    <a:pt x="88095" y="4111"/>
                  </a:lnTo>
                  <a:lnTo>
                    <a:pt x="88061" y="4119"/>
                  </a:lnTo>
                  <a:lnTo>
                    <a:pt x="88035" y="4111"/>
                  </a:lnTo>
                  <a:lnTo>
                    <a:pt x="87967" y="4085"/>
                  </a:lnTo>
                  <a:lnTo>
                    <a:pt x="87941" y="4085"/>
                  </a:lnTo>
                  <a:lnTo>
                    <a:pt x="87916" y="4093"/>
                  </a:lnTo>
                  <a:lnTo>
                    <a:pt x="87890" y="4093"/>
                  </a:lnTo>
                  <a:lnTo>
                    <a:pt x="87864" y="4076"/>
                  </a:lnTo>
                  <a:lnTo>
                    <a:pt x="87711" y="3931"/>
                  </a:lnTo>
                  <a:lnTo>
                    <a:pt x="87642" y="3940"/>
                  </a:lnTo>
                  <a:lnTo>
                    <a:pt x="87565" y="4008"/>
                  </a:lnTo>
                  <a:lnTo>
                    <a:pt x="87335" y="4324"/>
                  </a:lnTo>
                  <a:lnTo>
                    <a:pt x="87292" y="4350"/>
                  </a:lnTo>
                  <a:lnTo>
                    <a:pt x="87266" y="4316"/>
                  </a:lnTo>
                  <a:lnTo>
                    <a:pt x="87223" y="4213"/>
                  </a:lnTo>
                  <a:lnTo>
                    <a:pt x="87206" y="4170"/>
                  </a:lnTo>
                  <a:lnTo>
                    <a:pt x="87215" y="4051"/>
                  </a:lnTo>
                  <a:lnTo>
                    <a:pt x="87206" y="3999"/>
                  </a:lnTo>
                  <a:lnTo>
                    <a:pt x="87189" y="3948"/>
                  </a:lnTo>
                  <a:lnTo>
                    <a:pt x="87164" y="3897"/>
                  </a:lnTo>
                  <a:lnTo>
                    <a:pt x="87129" y="3863"/>
                  </a:lnTo>
                  <a:lnTo>
                    <a:pt x="87001" y="3803"/>
                  </a:lnTo>
                  <a:lnTo>
                    <a:pt x="86933" y="3760"/>
                  </a:lnTo>
                  <a:lnTo>
                    <a:pt x="86685" y="3521"/>
                  </a:lnTo>
                  <a:lnTo>
                    <a:pt x="86625" y="3478"/>
                  </a:lnTo>
                  <a:lnTo>
                    <a:pt x="86548" y="3436"/>
                  </a:lnTo>
                  <a:lnTo>
                    <a:pt x="86412" y="3436"/>
                  </a:lnTo>
                  <a:lnTo>
                    <a:pt x="86121" y="3538"/>
                  </a:lnTo>
                  <a:lnTo>
                    <a:pt x="85984" y="3547"/>
                  </a:lnTo>
                  <a:lnTo>
                    <a:pt x="85660" y="3495"/>
                  </a:lnTo>
                  <a:lnTo>
                    <a:pt x="85497" y="3436"/>
                  </a:lnTo>
                  <a:lnTo>
                    <a:pt x="85386" y="3316"/>
                  </a:lnTo>
                  <a:lnTo>
                    <a:pt x="85232" y="3171"/>
                  </a:lnTo>
                  <a:lnTo>
                    <a:pt x="85198" y="3154"/>
                  </a:lnTo>
                  <a:lnTo>
                    <a:pt x="85164" y="3154"/>
                  </a:lnTo>
                  <a:lnTo>
                    <a:pt x="85147" y="3136"/>
                  </a:lnTo>
                  <a:lnTo>
                    <a:pt x="85138" y="3119"/>
                  </a:lnTo>
                  <a:lnTo>
                    <a:pt x="85121" y="3094"/>
                  </a:lnTo>
                  <a:lnTo>
                    <a:pt x="85121" y="3085"/>
                  </a:lnTo>
                  <a:lnTo>
                    <a:pt x="85130" y="3051"/>
                  </a:lnTo>
                  <a:lnTo>
                    <a:pt x="85121" y="3042"/>
                  </a:lnTo>
                  <a:lnTo>
                    <a:pt x="85087" y="3008"/>
                  </a:lnTo>
                  <a:lnTo>
                    <a:pt x="85079" y="3008"/>
                  </a:lnTo>
                  <a:lnTo>
                    <a:pt x="85053" y="2983"/>
                  </a:lnTo>
                  <a:lnTo>
                    <a:pt x="85070" y="2948"/>
                  </a:lnTo>
                  <a:lnTo>
                    <a:pt x="85070" y="2940"/>
                  </a:lnTo>
                  <a:lnTo>
                    <a:pt x="85053" y="2923"/>
                  </a:lnTo>
                  <a:lnTo>
                    <a:pt x="85027" y="2914"/>
                  </a:lnTo>
                  <a:lnTo>
                    <a:pt x="85010" y="2914"/>
                  </a:lnTo>
                  <a:lnTo>
                    <a:pt x="84882" y="2931"/>
                  </a:lnTo>
                  <a:lnTo>
                    <a:pt x="84856" y="2948"/>
                  </a:lnTo>
                  <a:lnTo>
                    <a:pt x="84797" y="2854"/>
                  </a:lnTo>
                  <a:lnTo>
                    <a:pt x="84762" y="2795"/>
                  </a:lnTo>
                  <a:lnTo>
                    <a:pt x="84754" y="2709"/>
                  </a:lnTo>
                  <a:lnTo>
                    <a:pt x="84762" y="2692"/>
                  </a:lnTo>
                  <a:lnTo>
                    <a:pt x="84797" y="2666"/>
                  </a:lnTo>
                  <a:lnTo>
                    <a:pt x="84805" y="2641"/>
                  </a:lnTo>
                  <a:lnTo>
                    <a:pt x="84805" y="2590"/>
                  </a:lnTo>
                  <a:lnTo>
                    <a:pt x="84805" y="2572"/>
                  </a:lnTo>
                  <a:lnTo>
                    <a:pt x="84822" y="2504"/>
                  </a:lnTo>
                  <a:lnTo>
                    <a:pt x="84822" y="2470"/>
                  </a:lnTo>
                  <a:lnTo>
                    <a:pt x="84805" y="2453"/>
                  </a:lnTo>
                  <a:lnTo>
                    <a:pt x="84822" y="2384"/>
                  </a:lnTo>
                  <a:lnTo>
                    <a:pt x="84822" y="2342"/>
                  </a:lnTo>
                  <a:lnTo>
                    <a:pt x="84814" y="2290"/>
                  </a:lnTo>
                  <a:lnTo>
                    <a:pt x="84797" y="2188"/>
                  </a:lnTo>
                  <a:lnTo>
                    <a:pt x="84780" y="2137"/>
                  </a:lnTo>
                  <a:lnTo>
                    <a:pt x="84762" y="2085"/>
                  </a:lnTo>
                  <a:lnTo>
                    <a:pt x="84737" y="2043"/>
                  </a:lnTo>
                  <a:lnTo>
                    <a:pt x="84703" y="2000"/>
                  </a:lnTo>
                  <a:lnTo>
                    <a:pt x="84660" y="1957"/>
                  </a:lnTo>
                  <a:lnTo>
                    <a:pt x="84609" y="1932"/>
                  </a:lnTo>
                  <a:lnTo>
                    <a:pt x="84549" y="1923"/>
                  </a:lnTo>
                  <a:lnTo>
                    <a:pt x="84515" y="1914"/>
                  </a:lnTo>
                  <a:lnTo>
                    <a:pt x="84549" y="1872"/>
                  </a:lnTo>
                  <a:lnTo>
                    <a:pt x="84592" y="1838"/>
                  </a:lnTo>
                  <a:lnTo>
                    <a:pt x="84626" y="1803"/>
                  </a:lnTo>
                  <a:lnTo>
                    <a:pt x="84626" y="1778"/>
                  </a:lnTo>
                  <a:lnTo>
                    <a:pt x="84617" y="1718"/>
                  </a:lnTo>
                  <a:lnTo>
                    <a:pt x="84626" y="1684"/>
                  </a:lnTo>
                  <a:lnTo>
                    <a:pt x="84634" y="1667"/>
                  </a:lnTo>
                  <a:lnTo>
                    <a:pt x="84660" y="1658"/>
                  </a:lnTo>
                  <a:lnTo>
                    <a:pt x="84686" y="1641"/>
                  </a:lnTo>
                  <a:lnTo>
                    <a:pt x="84694" y="1615"/>
                  </a:lnTo>
                  <a:lnTo>
                    <a:pt x="84694" y="1581"/>
                  </a:lnTo>
                  <a:lnTo>
                    <a:pt x="84694" y="1556"/>
                  </a:lnTo>
                  <a:lnTo>
                    <a:pt x="84703" y="1530"/>
                  </a:lnTo>
                  <a:lnTo>
                    <a:pt x="84711" y="1513"/>
                  </a:lnTo>
                  <a:lnTo>
                    <a:pt x="84737" y="1479"/>
                  </a:lnTo>
                  <a:lnTo>
                    <a:pt x="84745" y="1453"/>
                  </a:lnTo>
                  <a:lnTo>
                    <a:pt x="84737" y="1444"/>
                  </a:lnTo>
                  <a:lnTo>
                    <a:pt x="84737" y="1350"/>
                  </a:lnTo>
                  <a:lnTo>
                    <a:pt x="84703" y="1171"/>
                  </a:lnTo>
                  <a:lnTo>
                    <a:pt x="84660" y="1111"/>
                  </a:lnTo>
                  <a:lnTo>
                    <a:pt x="84651" y="1086"/>
                  </a:lnTo>
                  <a:lnTo>
                    <a:pt x="84651" y="1017"/>
                  </a:lnTo>
                  <a:lnTo>
                    <a:pt x="84651" y="983"/>
                  </a:lnTo>
                  <a:lnTo>
                    <a:pt x="84643" y="949"/>
                  </a:lnTo>
                  <a:lnTo>
                    <a:pt x="84634" y="932"/>
                  </a:lnTo>
                  <a:lnTo>
                    <a:pt x="84617" y="915"/>
                  </a:lnTo>
                  <a:lnTo>
                    <a:pt x="84600" y="898"/>
                  </a:lnTo>
                  <a:lnTo>
                    <a:pt x="84574" y="889"/>
                  </a:lnTo>
                  <a:lnTo>
                    <a:pt x="84583" y="872"/>
                  </a:lnTo>
                  <a:lnTo>
                    <a:pt x="84583" y="863"/>
                  </a:lnTo>
                  <a:lnTo>
                    <a:pt x="84592" y="846"/>
                  </a:lnTo>
                  <a:lnTo>
                    <a:pt x="84557" y="761"/>
                  </a:lnTo>
                  <a:lnTo>
                    <a:pt x="84574" y="616"/>
                  </a:lnTo>
                  <a:lnTo>
                    <a:pt x="84626" y="376"/>
                  </a:lnTo>
                  <a:lnTo>
                    <a:pt x="84609" y="334"/>
                  </a:lnTo>
                  <a:lnTo>
                    <a:pt x="84609" y="299"/>
                  </a:lnTo>
                  <a:lnTo>
                    <a:pt x="84617" y="265"/>
                  </a:lnTo>
                  <a:lnTo>
                    <a:pt x="84626" y="248"/>
                  </a:lnTo>
                  <a:lnTo>
                    <a:pt x="84643" y="214"/>
                  </a:lnTo>
                  <a:lnTo>
                    <a:pt x="84651" y="180"/>
                  </a:lnTo>
                  <a:lnTo>
                    <a:pt x="84651" y="146"/>
                  </a:lnTo>
                  <a:lnTo>
                    <a:pt x="84651" y="111"/>
                  </a:lnTo>
                  <a:lnTo>
                    <a:pt x="84643" y="86"/>
                  </a:lnTo>
                  <a:lnTo>
                    <a:pt x="84626" y="34"/>
                  </a:lnTo>
                  <a:lnTo>
                    <a:pt x="84617" y="0"/>
                  </a:lnTo>
                  <a:lnTo>
                    <a:pt x="62912" y="0"/>
                  </a:lnTo>
                  <a:lnTo>
                    <a:pt x="62826" y="34"/>
                  </a:lnTo>
                  <a:lnTo>
                    <a:pt x="62382" y="94"/>
                  </a:lnTo>
                  <a:lnTo>
                    <a:pt x="62066" y="0"/>
                  </a:lnTo>
                  <a:close/>
                  <a:moveTo>
                    <a:pt x="59682" y="65227"/>
                  </a:moveTo>
                  <a:lnTo>
                    <a:pt x="59648" y="65236"/>
                  </a:lnTo>
                  <a:lnTo>
                    <a:pt x="59630" y="65253"/>
                  </a:lnTo>
                  <a:lnTo>
                    <a:pt x="59536" y="65270"/>
                  </a:lnTo>
                  <a:lnTo>
                    <a:pt x="59442" y="65313"/>
                  </a:lnTo>
                  <a:lnTo>
                    <a:pt x="59391" y="65330"/>
                  </a:lnTo>
                  <a:lnTo>
                    <a:pt x="59374" y="65321"/>
                  </a:lnTo>
                  <a:lnTo>
                    <a:pt x="59348" y="65313"/>
                  </a:lnTo>
                  <a:lnTo>
                    <a:pt x="59323" y="65313"/>
                  </a:lnTo>
                  <a:lnTo>
                    <a:pt x="59314" y="65330"/>
                  </a:lnTo>
                  <a:lnTo>
                    <a:pt x="59306" y="65347"/>
                  </a:lnTo>
                  <a:lnTo>
                    <a:pt x="59246" y="65372"/>
                  </a:lnTo>
                  <a:lnTo>
                    <a:pt x="59212" y="65381"/>
                  </a:lnTo>
                  <a:lnTo>
                    <a:pt x="59178" y="65390"/>
                  </a:lnTo>
                  <a:lnTo>
                    <a:pt x="59143" y="65424"/>
                  </a:lnTo>
                  <a:lnTo>
                    <a:pt x="59092" y="65492"/>
                  </a:lnTo>
                  <a:lnTo>
                    <a:pt x="59066" y="65543"/>
                  </a:lnTo>
                  <a:lnTo>
                    <a:pt x="59058" y="65595"/>
                  </a:lnTo>
                  <a:lnTo>
                    <a:pt x="59041" y="65646"/>
                  </a:lnTo>
                  <a:lnTo>
                    <a:pt x="59041" y="65706"/>
                  </a:lnTo>
                  <a:lnTo>
                    <a:pt x="59032" y="65757"/>
                  </a:lnTo>
                  <a:lnTo>
                    <a:pt x="58998" y="65800"/>
                  </a:lnTo>
                  <a:lnTo>
                    <a:pt x="58930" y="65860"/>
                  </a:lnTo>
                  <a:lnTo>
                    <a:pt x="58844" y="65954"/>
                  </a:lnTo>
                  <a:lnTo>
                    <a:pt x="58802" y="65979"/>
                  </a:lnTo>
                  <a:lnTo>
                    <a:pt x="58690" y="66005"/>
                  </a:lnTo>
                  <a:lnTo>
                    <a:pt x="58494" y="66167"/>
                  </a:lnTo>
                  <a:lnTo>
                    <a:pt x="58443" y="66201"/>
                  </a:lnTo>
                  <a:lnTo>
                    <a:pt x="58340" y="66227"/>
                  </a:lnTo>
                  <a:lnTo>
                    <a:pt x="58314" y="66244"/>
                  </a:lnTo>
                  <a:lnTo>
                    <a:pt x="58297" y="66253"/>
                  </a:lnTo>
                  <a:lnTo>
                    <a:pt x="58272" y="66261"/>
                  </a:lnTo>
                  <a:lnTo>
                    <a:pt x="58186" y="66261"/>
                  </a:lnTo>
                  <a:lnTo>
                    <a:pt x="58161" y="66278"/>
                  </a:lnTo>
                  <a:lnTo>
                    <a:pt x="58118" y="66321"/>
                  </a:lnTo>
                  <a:lnTo>
                    <a:pt x="57973" y="66398"/>
                  </a:lnTo>
                  <a:lnTo>
                    <a:pt x="57930" y="66389"/>
                  </a:lnTo>
                  <a:lnTo>
                    <a:pt x="57708" y="66398"/>
                  </a:lnTo>
                  <a:lnTo>
                    <a:pt x="57708" y="66389"/>
                  </a:lnTo>
                  <a:lnTo>
                    <a:pt x="57691" y="66389"/>
                  </a:lnTo>
                  <a:lnTo>
                    <a:pt x="57674" y="66381"/>
                  </a:lnTo>
                  <a:lnTo>
                    <a:pt x="57656" y="66381"/>
                  </a:lnTo>
                  <a:lnTo>
                    <a:pt x="57639" y="66389"/>
                  </a:lnTo>
                  <a:lnTo>
                    <a:pt x="57614" y="66406"/>
                  </a:lnTo>
                  <a:lnTo>
                    <a:pt x="57605" y="66415"/>
                  </a:lnTo>
                  <a:lnTo>
                    <a:pt x="57571" y="66424"/>
                  </a:lnTo>
                  <a:lnTo>
                    <a:pt x="57528" y="66449"/>
                  </a:lnTo>
                  <a:lnTo>
                    <a:pt x="57511" y="66449"/>
                  </a:lnTo>
                  <a:lnTo>
                    <a:pt x="57443" y="66500"/>
                  </a:lnTo>
                  <a:lnTo>
                    <a:pt x="57332" y="66518"/>
                  </a:lnTo>
                  <a:lnTo>
                    <a:pt x="57118" y="66492"/>
                  </a:lnTo>
                  <a:lnTo>
                    <a:pt x="57050" y="66483"/>
                  </a:lnTo>
                  <a:lnTo>
                    <a:pt x="56998" y="66483"/>
                  </a:lnTo>
                  <a:lnTo>
                    <a:pt x="56956" y="66509"/>
                  </a:lnTo>
                  <a:lnTo>
                    <a:pt x="56836" y="66509"/>
                  </a:lnTo>
                  <a:lnTo>
                    <a:pt x="56785" y="66518"/>
                  </a:lnTo>
                  <a:lnTo>
                    <a:pt x="56742" y="66526"/>
                  </a:lnTo>
                  <a:lnTo>
                    <a:pt x="56708" y="66569"/>
                  </a:lnTo>
                  <a:lnTo>
                    <a:pt x="56648" y="66671"/>
                  </a:lnTo>
                  <a:lnTo>
                    <a:pt x="56614" y="66697"/>
                  </a:lnTo>
                  <a:lnTo>
                    <a:pt x="60442" y="66697"/>
                  </a:lnTo>
                  <a:lnTo>
                    <a:pt x="60485" y="66594"/>
                  </a:lnTo>
                  <a:lnTo>
                    <a:pt x="60502" y="66543"/>
                  </a:lnTo>
                  <a:lnTo>
                    <a:pt x="60502" y="66492"/>
                  </a:lnTo>
                  <a:lnTo>
                    <a:pt x="60502" y="66466"/>
                  </a:lnTo>
                  <a:lnTo>
                    <a:pt x="60494" y="66432"/>
                  </a:lnTo>
                  <a:lnTo>
                    <a:pt x="60494" y="66406"/>
                  </a:lnTo>
                  <a:lnTo>
                    <a:pt x="60502" y="66389"/>
                  </a:lnTo>
                  <a:lnTo>
                    <a:pt x="60553" y="66330"/>
                  </a:lnTo>
                  <a:lnTo>
                    <a:pt x="60630" y="66184"/>
                  </a:lnTo>
                  <a:lnTo>
                    <a:pt x="60664" y="66133"/>
                  </a:lnTo>
                  <a:lnTo>
                    <a:pt x="60733" y="66065"/>
                  </a:lnTo>
                  <a:lnTo>
                    <a:pt x="60758" y="66030"/>
                  </a:lnTo>
                  <a:lnTo>
                    <a:pt x="60767" y="65996"/>
                  </a:lnTo>
                  <a:lnTo>
                    <a:pt x="60784" y="65817"/>
                  </a:lnTo>
                  <a:lnTo>
                    <a:pt x="60801" y="65766"/>
                  </a:lnTo>
                  <a:lnTo>
                    <a:pt x="60861" y="65689"/>
                  </a:lnTo>
                  <a:lnTo>
                    <a:pt x="60870" y="65629"/>
                  </a:lnTo>
                  <a:lnTo>
                    <a:pt x="60844" y="65586"/>
                  </a:lnTo>
                  <a:lnTo>
                    <a:pt x="60793" y="65569"/>
                  </a:lnTo>
                  <a:lnTo>
                    <a:pt x="60733" y="65560"/>
                  </a:lnTo>
                  <a:lnTo>
                    <a:pt x="60682" y="65560"/>
                  </a:lnTo>
                  <a:lnTo>
                    <a:pt x="60630" y="65552"/>
                  </a:lnTo>
                  <a:lnTo>
                    <a:pt x="60553" y="65509"/>
                  </a:lnTo>
                  <a:lnTo>
                    <a:pt x="60502" y="65492"/>
                  </a:lnTo>
                  <a:lnTo>
                    <a:pt x="60314" y="65492"/>
                  </a:lnTo>
                  <a:lnTo>
                    <a:pt x="60271" y="65475"/>
                  </a:lnTo>
                  <a:lnTo>
                    <a:pt x="60126" y="65381"/>
                  </a:lnTo>
                  <a:lnTo>
                    <a:pt x="59682" y="65227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3363150" y="3809450"/>
              <a:ext cx="2223100" cy="1667425"/>
            </a:xfrm>
            <a:custGeom>
              <a:rect b="b" l="l" r="r" t="t"/>
              <a:pathLst>
                <a:path extrusionOk="0" h="66697" w="88924">
                  <a:moveTo>
                    <a:pt x="6948" y="0"/>
                  </a:moveTo>
                  <a:lnTo>
                    <a:pt x="6948" y="9"/>
                  </a:lnTo>
                  <a:lnTo>
                    <a:pt x="6974" y="34"/>
                  </a:lnTo>
                  <a:lnTo>
                    <a:pt x="7000" y="43"/>
                  </a:lnTo>
                  <a:lnTo>
                    <a:pt x="7042" y="43"/>
                  </a:lnTo>
                  <a:lnTo>
                    <a:pt x="7068" y="26"/>
                  </a:lnTo>
                  <a:lnTo>
                    <a:pt x="7059" y="0"/>
                  </a:lnTo>
                  <a:close/>
                  <a:moveTo>
                    <a:pt x="5282" y="43"/>
                  </a:moveTo>
                  <a:lnTo>
                    <a:pt x="5273" y="52"/>
                  </a:lnTo>
                  <a:lnTo>
                    <a:pt x="5282" y="52"/>
                  </a:lnTo>
                  <a:lnTo>
                    <a:pt x="5290" y="43"/>
                  </a:lnTo>
                  <a:close/>
                  <a:moveTo>
                    <a:pt x="23014" y="0"/>
                  </a:moveTo>
                  <a:lnTo>
                    <a:pt x="23022" y="9"/>
                  </a:lnTo>
                  <a:lnTo>
                    <a:pt x="23099" y="77"/>
                  </a:lnTo>
                  <a:lnTo>
                    <a:pt x="23202" y="77"/>
                  </a:lnTo>
                  <a:lnTo>
                    <a:pt x="23227" y="69"/>
                  </a:lnTo>
                  <a:lnTo>
                    <a:pt x="23261" y="43"/>
                  </a:lnTo>
                  <a:lnTo>
                    <a:pt x="23287" y="34"/>
                  </a:lnTo>
                  <a:lnTo>
                    <a:pt x="23304" y="26"/>
                  </a:lnTo>
                  <a:lnTo>
                    <a:pt x="23304" y="0"/>
                  </a:lnTo>
                  <a:close/>
                  <a:moveTo>
                    <a:pt x="2975" y="0"/>
                  </a:moveTo>
                  <a:lnTo>
                    <a:pt x="2915" y="43"/>
                  </a:lnTo>
                  <a:lnTo>
                    <a:pt x="2881" y="103"/>
                  </a:lnTo>
                  <a:lnTo>
                    <a:pt x="2889" y="137"/>
                  </a:lnTo>
                  <a:lnTo>
                    <a:pt x="2915" y="154"/>
                  </a:lnTo>
                  <a:lnTo>
                    <a:pt x="2966" y="163"/>
                  </a:lnTo>
                  <a:lnTo>
                    <a:pt x="3000" y="163"/>
                  </a:lnTo>
                  <a:lnTo>
                    <a:pt x="3060" y="137"/>
                  </a:lnTo>
                  <a:lnTo>
                    <a:pt x="3077" y="86"/>
                  </a:lnTo>
                  <a:lnTo>
                    <a:pt x="3052" y="26"/>
                  </a:lnTo>
                  <a:lnTo>
                    <a:pt x="3034" y="0"/>
                  </a:lnTo>
                  <a:close/>
                  <a:moveTo>
                    <a:pt x="5128" y="0"/>
                  </a:moveTo>
                  <a:lnTo>
                    <a:pt x="5111" y="17"/>
                  </a:lnTo>
                  <a:lnTo>
                    <a:pt x="5068" y="34"/>
                  </a:lnTo>
                  <a:lnTo>
                    <a:pt x="4889" y="34"/>
                  </a:lnTo>
                  <a:lnTo>
                    <a:pt x="4897" y="60"/>
                  </a:lnTo>
                  <a:lnTo>
                    <a:pt x="4906" y="69"/>
                  </a:lnTo>
                  <a:lnTo>
                    <a:pt x="4914" y="77"/>
                  </a:lnTo>
                  <a:lnTo>
                    <a:pt x="4914" y="86"/>
                  </a:lnTo>
                  <a:lnTo>
                    <a:pt x="4906" y="103"/>
                  </a:lnTo>
                  <a:lnTo>
                    <a:pt x="4897" y="120"/>
                  </a:lnTo>
                  <a:lnTo>
                    <a:pt x="4932" y="146"/>
                  </a:lnTo>
                  <a:lnTo>
                    <a:pt x="4957" y="163"/>
                  </a:lnTo>
                  <a:lnTo>
                    <a:pt x="4991" y="154"/>
                  </a:lnTo>
                  <a:lnTo>
                    <a:pt x="5017" y="120"/>
                  </a:lnTo>
                  <a:lnTo>
                    <a:pt x="5026" y="146"/>
                  </a:lnTo>
                  <a:lnTo>
                    <a:pt x="5043" y="154"/>
                  </a:lnTo>
                  <a:lnTo>
                    <a:pt x="5068" y="146"/>
                  </a:lnTo>
                  <a:lnTo>
                    <a:pt x="5102" y="137"/>
                  </a:lnTo>
                  <a:lnTo>
                    <a:pt x="5094" y="128"/>
                  </a:lnTo>
                  <a:lnTo>
                    <a:pt x="5085" y="103"/>
                  </a:lnTo>
                  <a:lnTo>
                    <a:pt x="5085" y="94"/>
                  </a:lnTo>
                  <a:lnTo>
                    <a:pt x="5102" y="94"/>
                  </a:lnTo>
                  <a:lnTo>
                    <a:pt x="5111" y="86"/>
                  </a:lnTo>
                  <a:lnTo>
                    <a:pt x="5120" y="77"/>
                  </a:lnTo>
                  <a:lnTo>
                    <a:pt x="5128" y="52"/>
                  </a:lnTo>
                  <a:lnTo>
                    <a:pt x="5196" y="77"/>
                  </a:lnTo>
                  <a:lnTo>
                    <a:pt x="5248" y="34"/>
                  </a:lnTo>
                  <a:lnTo>
                    <a:pt x="5265" y="0"/>
                  </a:lnTo>
                  <a:close/>
                  <a:moveTo>
                    <a:pt x="22296" y="0"/>
                  </a:moveTo>
                  <a:lnTo>
                    <a:pt x="22492" y="128"/>
                  </a:lnTo>
                  <a:lnTo>
                    <a:pt x="22526" y="137"/>
                  </a:lnTo>
                  <a:lnTo>
                    <a:pt x="22561" y="146"/>
                  </a:lnTo>
                  <a:lnTo>
                    <a:pt x="22595" y="205"/>
                  </a:lnTo>
                  <a:lnTo>
                    <a:pt x="22620" y="222"/>
                  </a:lnTo>
                  <a:lnTo>
                    <a:pt x="22620" y="214"/>
                  </a:lnTo>
                  <a:lnTo>
                    <a:pt x="22689" y="163"/>
                  </a:lnTo>
                  <a:lnTo>
                    <a:pt x="22740" y="137"/>
                  </a:lnTo>
                  <a:lnTo>
                    <a:pt x="22757" y="128"/>
                  </a:lnTo>
                  <a:lnTo>
                    <a:pt x="22766" y="103"/>
                  </a:lnTo>
                  <a:lnTo>
                    <a:pt x="22783" y="94"/>
                  </a:lnTo>
                  <a:lnTo>
                    <a:pt x="22834" y="60"/>
                  </a:lnTo>
                  <a:lnTo>
                    <a:pt x="22860" y="52"/>
                  </a:lnTo>
                  <a:lnTo>
                    <a:pt x="22962" y="69"/>
                  </a:lnTo>
                  <a:lnTo>
                    <a:pt x="23065" y="94"/>
                  </a:lnTo>
                  <a:lnTo>
                    <a:pt x="22979" y="60"/>
                  </a:lnTo>
                  <a:lnTo>
                    <a:pt x="22962" y="52"/>
                  </a:lnTo>
                  <a:lnTo>
                    <a:pt x="22937" y="52"/>
                  </a:lnTo>
                  <a:lnTo>
                    <a:pt x="22945" y="26"/>
                  </a:lnTo>
                  <a:lnTo>
                    <a:pt x="22962" y="0"/>
                  </a:lnTo>
                  <a:close/>
                  <a:moveTo>
                    <a:pt x="4470" y="0"/>
                  </a:moveTo>
                  <a:lnTo>
                    <a:pt x="4470" y="26"/>
                  </a:lnTo>
                  <a:lnTo>
                    <a:pt x="4453" y="60"/>
                  </a:lnTo>
                  <a:lnTo>
                    <a:pt x="4427" y="86"/>
                  </a:lnTo>
                  <a:lnTo>
                    <a:pt x="4410" y="120"/>
                  </a:lnTo>
                  <a:lnTo>
                    <a:pt x="4521" y="120"/>
                  </a:lnTo>
                  <a:lnTo>
                    <a:pt x="4487" y="146"/>
                  </a:lnTo>
                  <a:lnTo>
                    <a:pt x="4521" y="163"/>
                  </a:lnTo>
                  <a:lnTo>
                    <a:pt x="4624" y="197"/>
                  </a:lnTo>
                  <a:lnTo>
                    <a:pt x="4607" y="214"/>
                  </a:lnTo>
                  <a:lnTo>
                    <a:pt x="4581" y="231"/>
                  </a:lnTo>
                  <a:lnTo>
                    <a:pt x="4573" y="240"/>
                  </a:lnTo>
                  <a:lnTo>
                    <a:pt x="4573" y="257"/>
                  </a:lnTo>
                  <a:lnTo>
                    <a:pt x="4607" y="257"/>
                  </a:lnTo>
                  <a:lnTo>
                    <a:pt x="4632" y="248"/>
                  </a:lnTo>
                  <a:lnTo>
                    <a:pt x="4684" y="222"/>
                  </a:lnTo>
                  <a:lnTo>
                    <a:pt x="4684" y="205"/>
                  </a:lnTo>
                  <a:lnTo>
                    <a:pt x="4675" y="188"/>
                  </a:lnTo>
                  <a:lnTo>
                    <a:pt x="4667" y="180"/>
                  </a:lnTo>
                  <a:lnTo>
                    <a:pt x="4658" y="180"/>
                  </a:lnTo>
                  <a:lnTo>
                    <a:pt x="4667" y="171"/>
                  </a:lnTo>
                  <a:lnTo>
                    <a:pt x="4684" y="163"/>
                  </a:lnTo>
                  <a:lnTo>
                    <a:pt x="4675" y="137"/>
                  </a:lnTo>
                  <a:lnTo>
                    <a:pt x="4675" y="111"/>
                  </a:lnTo>
                  <a:lnTo>
                    <a:pt x="4675" y="77"/>
                  </a:lnTo>
                  <a:lnTo>
                    <a:pt x="4675" y="43"/>
                  </a:lnTo>
                  <a:lnTo>
                    <a:pt x="4675" y="26"/>
                  </a:lnTo>
                  <a:lnTo>
                    <a:pt x="4658" y="34"/>
                  </a:lnTo>
                  <a:lnTo>
                    <a:pt x="4658" y="26"/>
                  </a:lnTo>
                  <a:lnTo>
                    <a:pt x="4667" y="17"/>
                  </a:lnTo>
                  <a:lnTo>
                    <a:pt x="4675" y="9"/>
                  </a:lnTo>
                  <a:lnTo>
                    <a:pt x="4675" y="0"/>
                  </a:lnTo>
                  <a:lnTo>
                    <a:pt x="4632" y="0"/>
                  </a:lnTo>
                  <a:lnTo>
                    <a:pt x="4590" y="34"/>
                  </a:lnTo>
                  <a:lnTo>
                    <a:pt x="4573" y="9"/>
                  </a:lnTo>
                  <a:lnTo>
                    <a:pt x="4564" y="9"/>
                  </a:lnTo>
                  <a:lnTo>
                    <a:pt x="4538" y="17"/>
                  </a:lnTo>
                  <a:lnTo>
                    <a:pt x="4538" y="17"/>
                  </a:lnTo>
                  <a:lnTo>
                    <a:pt x="4547" y="0"/>
                  </a:lnTo>
                  <a:close/>
                  <a:moveTo>
                    <a:pt x="1112" y="0"/>
                  </a:moveTo>
                  <a:lnTo>
                    <a:pt x="1112" y="9"/>
                  </a:lnTo>
                  <a:lnTo>
                    <a:pt x="1103" y="26"/>
                  </a:lnTo>
                  <a:lnTo>
                    <a:pt x="1120" y="60"/>
                  </a:lnTo>
                  <a:lnTo>
                    <a:pt x="1154" y="77"/>
                  </a:lnTo>
                  <a:lnTo>
                    <a:pt x="1129" y="86"/>
                  </a:lnTo>
                  <a:lnTo>
                    <a:pt x="1112" y="86"/>
                  </a:lnTo>
                  <a:lnTo>
                    <a:pt x="1086" y="77"/>
                  </a:lnTo>
                  <a:lnTo>
                    <a:pt x="1060" y="77"/>
                  </a:lnTo>
                  <a:lnTo>
                    <a:pt x="1043" y="86"/>
                  </a:lnTo>
                  <a:lnTo>
                    <a:pt x="1026" y="128"/>
                  </a:lnTo>
                  <a:lnTo>
                    <a:pt x="1001" y="137"/>
                  </a:lnTo>
                  <a:lnTo>
                    <a:pt x="966" y="120"/>
                  </a:lnTo>
                  <a:lnTo>
                    <a:pt x="932" y="77"/>
                  </a:lnTo>
                  <a:lnTo>
                    <a:pt x="890" y="52"/>
                  </a:lnTo>
                  <a:lnTo>
                    <a:pt x="855" y="77"/>
                  </a:lnTo>
                  <a:lnTo>
                    <a:pt x="821" y="60"/>
                  </a:lnTo>
                  <a:lnTo>
                    <a:pt x="813" y="77"/>
                  </a:lnTo>
                  <a:lnTo>
                    <a:pt x="813" y="120"/>
                  </a:lnTo>
                  <a:lnTo>
                    <a:pt x="838" y="163"/>
                  </a:lnTo>
                  <a:lnTo>
                    <a:pt x="830" y="171"/>
                  </a:lnTo>
                  <a:lnTo>
                    <a:pt x="830" y="180"/>
                  </a:lnTo>
                  <a:lnTo>
                    <a:pt x="821" y="197"/>
                  </a:lnTo>
                  <a:lnTo>
                    <a:pt x="855" y="222"/>
                  </a:lnTo>
                  <a:lnTo>
                    <a:pt x="907" y="299"/>
                  </a:lnTo>
                  <a:lnTo>
                    <a:pt x="941" y="316"/>
                  </a:lnTo>
                  <a:lnTo>
                    <a:pt x="1001" y="316"/>
                  </a:lnTo>
                  <a:lnTo>
                    <a:pt x="1018" y="299"/>
                  </a:lnTo>
                  <a:lnTo>
                    <a:pt x="1018" y="257"/>
                  </a:lnTo>
                  <a:lnTo>
                    <a:pt x="1018" y="222"/>
                  </a:lnTo>
                  <a:lnTo>
                    <a:pt x="1052" y="154"/>
                  </a:lnTo>
                  <a:lnTo>
                    <a:pt x="1078" y="128"/>
                  </a:lnTo>
                  <a:lnTo>
                    <a:pt x="1112" y="120"/>
                  </a:lnTo>
                  <a:lnTo>
                    <a:pt x="1180" y="120"/>
                  </a:lnTo>
                  <a:lnTo>
                    <a:pt x="1214" y="111"/>
                  </a:lnTo>
                  <a:lnTo>
                    <a:pt x="1248" y="77"/>
                  </a:lnTo>
                  <a:lnTo>
                    <a:pt x="1266" y="103"/>
                  </a:lnTo>
                  <a:lnTo>
                    <a:pt x="1274" y="111"/>
                  </a:lnTo>
                  <a:lnTo>
                    <a:pt x="1283" y="111"/>
                  </a:lnTo>
                  <a:lnTo>
                    <a:pt x="1300" y="94"/>
                  </a:lnTo>
                  <a:lnTo>
                    <a:pt x="1283" y="52"/>
                  </a:lnTo>
                  <a:lnTo>
                    <a:pt x="1231" y="0"/>
                  </a:lnTo>
                  <a:close/>
                  <a:moveTo>
                    <a:pt x="3436" y="402"/>
                  </a:moveTo>
                  <a:lnTo>
                    <a:pt x="3402" y="419"/>
                  </a:lnTo>
                  <a:lnTo>
                    <a:pt x="3359" y="453"/>
                  </a:lnTo>
                  <a:lnTo>
                    <a:pt x="3325" y="470"/>
                  </a:lnTo>
                  <a:lnTo>
                    <a:pt x="3308" y="419"/>
                  </a:lnTo>
                  <a:lnTo>
                    <a:pt x="3299" y="445"/>
                  </a:lnTo>
                  <a:lnTo>
                    <a:pt x="3291" y="470"/>
                  </a:lnTo>
                  <a:lnTo>
                    <a:pt x="3291" y="530"/>
                  </a:lnTo>
                  <a:lnTo>
                    <a:pt x="3299" y="556"/>
                  </a:lnTo>
                  <a:lnTo>
                    <a:pt x="3325" y="581"/>
                  </a:lnTo>
                  <a:lnTo>
                    <a:pt x="3342" y="607"/>
                  </a:lnTo>
                  <a:lnTo>
                    <a:pt x="3351" y="607"/>
                  </a:lnTo>
                  <a:lnTo>
                    <a:pt x="3376" y="581"/>
                  </a:lnTo>
                  <a:lnTo>
                    <a:pt x="3393" y="556"/>
                  </a:lnTo>
                  <a:lnTo>
                    <a:pt x="3419" y="547"/>
                  </a:lnTo>
                  <a:lnTo>
                    <a:pt x="3453" y="564"/>
                  </a:lnTo>
                  <a:lnTo>
                    <a:pt x="3445" y="607"/>
                  </a:lnTo>
                  <a:lnTo>
                    <a:pt x="3462" y="658"/>
                  </a:lnTo>
                  <a:lnTo>
                    <a:pt x="3487" y="692"/>
                  </a:lnTo>
                  <a:lnTo>
                    <a:pt x="3522" y="692"/>
                  </a:lnTo>
                  <a:lnTo>
                    <a:pt x="3539" y="701"/>
                  </a:lnTo>
                  <a:lnTo>
                    <a:pt x="3556" y="692"/>
                  </a:lnTo>
                  <a:lnTo>
                    <a:pt x="3581" y="701"/>
                  </a:lnTo>
                  <a:lnTo>
                    <a:pt x="3607" y="684"/>
                  </a:lnTo>
                  <a:lnTo>
                    <a:pt x="3633" y="658"/>
                  </a:lnTo>
                  <a:lnTo>
                    <a:pt x="3650" y="624"/>
                  </a:lnTo>
                  <a:lnTo>
                    <a:pt x="3650" y="607"/>
                  </a:lnTo>
                  <a:lnTo>
                    <a:pt x="3641" y="590"/>
                  </a:lnTo>
                  <a:lnTo>
                    <a:pt x="3633" y="581"/>
                  </a:lnTo>
                  <a:lnTo>
                    <a:pt x="3590" y="616"/>
                  </a:lnTo>
                  <a:lnTo>
                    <a:pt x="3539" y="607"/>
                  </a:lnTo>
                  <a:lnTo>
                    <a:pt x="3513" y="581"/>
                  </a:lnTo>
                  <a:lnTo>
                    <a:pt x="3539" y="522"/>
                  </a:lnTo>
                  <a:lnTo>
                    <a:pt x="3496" y="504"/>
                  </a:lnTo>
                  <a:lnTo>
                    <a:pt x="3470" y="428"/>
                  </a:lnTo>
                  <a:lnTo>
                    <a:pt x="3436" y="402"/>
                  </a:lnTo>
                  <a:close/>
                  <a:moveTo>
                    <a:pt x="4291" y="974"/>
                  </a:moveTo>
                  <a:lnTo>
                    <a:pt x="4265" y="983"/>
                  </a:lnTo>
                  <a:lnTo>
                    <a:pt x="4248" y="992"/>
                  </a:lnTo>
                  <a:lnTo>
                    <a:pt x="4231" y="1017"/>
                  </a:lnTo>
                  <a:lnTo>
                    <a:pt x="4222" y="1043"/>
                  </a:lnTo>
                  <a:lnTo>
                    <a:pt x="4239" y="1043"/>
                  </a:lnTo>
                  <a:lnTo>
                    <a:pt x="4256" y="1034"/>
                  </a:lnTo>
                  <a:lnTo>
                    <a:pt x="4265" y="1034"/>
                  </a:lnTo>
                  <a:lnTo>
                    <a:pt x="4265" y="1051"/>
                  </a:lnTo>
                  <a:lnTo>
                    <a:pt x="4248" y="1060"/>
                  </a:lnTo>
                  <a:lnTo>
                    <a:pt x="4248" y="1068"/>
                  </a:lnTo>
                  <a:lnTo>
                    <a:pt x="4256" y="1086"/>
                  </a:lnTo>
                  <a:lnTo>
                    <a:pt x="4274" y="1094"/>
                  </a:lnTo>
                  <a:lnTo>
                    <a:pt x="4308" y="1034"/>
                  </a:lnTo>
                  <a:lnTo>
                    <a:pt x="4308" y="1017"/>
                  </a:lnTo>
                  <a:lnTo>
                    <a:pt x="4308" y="1000"/>
                  </a:lnTo>
                  <a:lnTo>
                    <a:pt x="4308" y="992"/>
                  </a:lnTo>
                  <a:lnTo>
                    <a:pt x="4291" y="974"/>
                  </a:lnTo>
                  <a:close/>
                  <a:moveTo>
                    <a:pt x="3898" y="1103"/>
                  </a:moveTo>
                  <a:lnTo>
                    <a:pt x="3863" y="1111"/>
                  </a:lnTo>
                  <a:lnTo>
                    <a:pt x="3846" y="1111"/>
                  </a:lnTo>
                  <a:lnTo>
                    <a:pt x="3821" y="1137"/>
                  </a:lnTo>
                  <a:lnTo>
                    <a:pt x="3829" y="1180"/>
                  </a:lnTo>
                  <a:lnTo>
                    <a:pt x="3855" y="1197"/>
                  </a:lnTo>
                  <a:lnTo>
                    <a:pt x="3906" y="1188"/>
                  </a:lnTo>
                  <a:lnTo>
                    <a:pt x="3949" y="1188"/>
                  </a:lnTo>
                  <a:lnTo>
                    <a:pt x="3983" y="1197"/>
                  </a:lnTo>
                  <a:lnTo>
                    <a:pt x="4026" y="1180"/>
                  </a:lnTo>
                  <a:lnTo>
                    <a:pt x="4043" y="1180"/>
                  </a:lnTo>
                  <a:lnTo>
                    <a:pt x="4060" y="1171"/>
                  </a:lnTo>
                  <a:lnTo>
                    <a:pt x="4068" y="1145"/>
                  </a:lnTo>
                  <a:lnTo>
                    <a:pt x="4068" y="1120"/>
                  </a:lnTo>
                  <a:lnTo>
                    <a:pt x="4060" y="1103"/>
                  </a:lnTo>
                  <a:close/>
                  <a:moveTo>
                    <a:pt x="8469" y="1171"/>
                  </a:moveTo>
                  <a:lnTo>
                    <a:pt x="8444" y="1180"/>
                  </a:lnTo>
                  <a:lnTo>
                    <a:pt x="8444" y="1197"/>
                  </a:lnTo>
                  <a:lnTo>
                    <a:pt x="8461" y="1188"/>
                  </a:lnTo>
                  <a:lnTo>
                    <a:pt x="8469" y="1171"/>
                  </a:lnTo>
                  <a:close/>
                  <a:moveTo>
                    <a:pt x="8247" y="1180"/>
                  </a:moveTo>
                  <a:lnTo>
                    <a:pt x="8230" y="1188"/>
                  </a:lnTo>
                  <a:lnTo>
                    <a:pt x="8213" y="1188"/>
                  </a:lnTo>
                  <a:lnTo>
                    <a:pt x="8222" y="1205"/>
                  </a:lnTo>
                  <a:lnTo>
                    <a:pt x="8239" y="1188"/>
                  </a:lnTo>
                  <a:lnTo>
                    <a:pt x="8247" y="1180"/>
                  </a:lnTo>
                  <a:close/>
                  <a:moveTo>
                    <a:pt x="18878" y="1291"/>
                  </a:moveTo>
                  <a:lnTo>
                    <a:pt x="18860" y="1299"/>
                  </a:lnTo>
                  <a:lnTo>
                    <a:pt x="18852" y="1308"/>
                  </a:lnTo>
                  <a:lnTo>
                    <a:pt x="18878" y="1291"/>
                  </a:lnTo>
                  <a:close/>
                  <a:moveTo>
                    <a:pt x="9572" y="1231"/>
                  </a:moveTo>
                  <a:lnTo>
                    <a:pt x="9529" y="1256"/>
                  </a:lnTo>
                  <a:lnTo>
                    <a:pt x="9478" y="1274"/>
                  </a:lnTo>
                  <a:lnTo>
                    <a:pt x="9452" y="1291"/>
                  </a:lnTo>
                  <a:lnTo>
                    <a:pt x="9435" y="1299"/>
                  </a:lnTo>
                  <a:lnTo>
                    <a:pt x="9409" y="1316"/>
                  </a:lnTo>
                  <a:lnTo>
                    <a:pt x="9401" y="1316"/>
                  </a:lnTo>
                  <a:lnTo>
                    <a:pt x="9409" y="1325"/>
                  </a:lnTo>
                  <a:lnTo>
                    <a:pt x="9426" y="1325"/>
                  </a:lnTo>
                  <a:lnTo>
                    <a:pt x="9452" y="1316"/>
                  </a:lnTo>
                  <a:lnTo>
                    <a:pt x="9469" y="1308"/>
                  </a:lnTo>
                  <a:lnTo>
                    <a:pt x="9503" y="1308"/>
                  </a:lnTo>
                  <a:lnTo>
                    <a:pt x="9520" y="1282"/>
                  </a:lnTo>
                  <a:lnTo>
                    <a:pt x="9537" y="1274"/>
                  </a:lnTo>
                  <a:lnTo>
                    <a:pt x="9546" y="1265"/>
                  </a:lnTo>
                  <a:lnTo>
                    <a:pt x="9563" y="1248"/>
                  </a:lnTo>
                  <a:lnTo>
                    <a:pt x="9572" y="1231"/>
                  </a:lnTo>
                  <a:close/>
                  <a:moveTo>
                    <a:pt x="8572" y="1350"/>
                  </a:moveTo>
                  <a:lnTo>
                    <a:pt x="8546" y="1368"/>
                  </a:lnTo>
                  <a:lnTo>
                    <a:pt x="8563" y="1376"/>
                  </a:lnTo>
                  <a:lnTo>
                    <a:pt x="8580" y="1385"/>
                  </a:lnTo>
                  <a:lnTo>
                    <a:pt x="8580" y="1376"/>
                  </a:lnTo>
                  <a:lnTo>
                    <a:pt x="8598" y="1376"/>
                  </a:lnTo>
                  <a:lnTo>
                    <a:pt x="8606" y="1368"/>
                  </a:lnTo>
                  <a:lnTo>
                    <a:pt x="8589" y="1350"/>
                  </a:lnTo>
                  <a:close/>
                  <a:moveTo>
                    <a:pt x="8956" y="1419"/>
                  </a:moveTo>
                  <a:lnTo>
                    <a:pt x="8956" y="1436"/>
                  </a:lnTo>
                  <a:lnTo>
                    <a:pt x="8965" y="1436"/>
                  </a:lnTo>
                  <a:lnTo>
                    <a:pt x="8956" y="1419"/>
                  </a:lnTo>
                  <a:close/>
                  <a:moveTo>
                    <a:pt x="8794" y="1325"/>
                  </a:moveTo>
                  <a:lnTo>
                    <a:pt x="8777" y="1342"/>
                  </a:lnTo>
                  <a:lnTo>
                    <a:pt x="8751" y="1376"/>
                  </a:lnTo>
                  <a:lnTo>
                    <a:pt x="8743" y="1393"/>
                  </a:lnTo>
                  <a:lnTo>
                    <a:pt x="8734" y="1436"/>
                  </a:lnTo>
                  <a:lnTo>
                    <a:pt x="8726" y="1444"/>
                  </a:lnTo>
                  <a:lnTo>
                    <a:pt x="8726" y="1462"/>
                  </a:lnTo>
                  <a:lnTo>
                    <a:pt x="8760" y="1453"/>
                  </a:lnTo>
                  <a:lnTo>
                    <a:pt x="8768" y="1453"/>
                  </a:lnTo>
                  <a:lnTo>
                    <a:pt x="8777" y="1444"/>
                  </a:lnTo>
                  <a:lnTo>
                    <a:pt x="8786" y="1436"/>
                  </a:lnTo>
                  <a:lnTo>
                    <a:pt x="8786" y="1427"/>
                  </a:lnTo>
                  <a:lnTo>
                    <a:pt x="8828" y="1402"/>
                  </a:lnTo>
                  <a:lnTo>
                    <a:pt x="8828" y="1385"/>
                  </a:lnTo>
                  <a:lnTo>
                    <a:pt x="8820" y="1385"/>
                  </a:lnTo>
                  <a:lnTo>
                    <a:pt x="8803" y="1376"/>
                  </a:lnTo>
                  <a:lnTo>
                    <a:pt x="8811" y="1359"/>
                  </a:lnTo>
                  <a:lnTo>
                    <a:pt x="8811" y="1333"/>
                  </a:lnTo>
                  <a:lnTo>
                    <a:pt x="8794" y="1325"/>
                  </a:lnTo>
                  <a:close/>
                  <a:moveTo>
                    <a:pt x="7470" y="0"/>
                  </a:moveTo>
                  <a:lnTo>
                    <a:pt x="7444" y="52"/>
                  </a:lnTo>
                  <a:lnTo>
                    <a:pt x="7435" y="77"/>
                  </a:lnTo>
                  <a:lnTo>
                    <a:pt x="7461" y="120"/>
                  </a:lnTo>
                  <a:lnTo>
                    <a:pt x="7470" y="163"/>
                  </a:lnTo>
                  <a:lnTo>
                    <a:pt x="7461" y="188"/>
                  </a:lnTo>
                  <a:lnTo>
                    <a:pt x="7418" y="197"/>
                  </a:lnTo>
                  <a:lnTo>
                    <a:pt x="7470" y="205"/>
                  </a:lnTo>
                  <a:lnTo>
                    <a:pt x="7589" y="163"/>
                  </a:lnTo>
                  <a:lnTo>
                    <a:pt x="7615" y="197"/>
                  </a:lnTo>
                  <a:lnTo>
                    <a:pt x="7632" y="197"/>
                  </a:lnTo>
                  <a:lnTo>
                    <a:pt x="7658" y="188"/>
                  </a:lnTo>
                  <a:lnTo>
                    <a:pt x="7675" y="240"/>
                  </a:lnTo>
                  <a:lnTo>
                    <a:pt x="7683" y="342"/>
                  </a:lnTo>
                  <a:lnTo>
                    <a:pt x="7683" y="359"/>
                  </a:lnTo>
                  <a:lnTo>
                    <a:pt x="7658" y="368"/>
                  </a:lnTo>
                  <a:lnTo>
                    <a:pt x="7649" y="376"/>
                  </a:lnTo>
                  <a:lnTo>
                    <a:pt x="7615" y="402"/>
                  </a:lnTo>
                  <a:lnTo>
                    <a:pt x="7615" y="419"/>
                  </a:lnTo>
                  <a:lnTo>
                    <a:pt x="7649" y="445"/>
                  </a:lnTo>
                  <a:lnTo>
                    <a:pt x="7683" y="479"/>
                  </a:lnTo>
                  <a:lnTo>
                    <a:pt x="7700" y="530"/>
                  </a:lnTo>
                  <a:lnTo>
                    <a:pt x="7683" y="581"/>
                  </a:lnTo>
                  <a:lnTo>
                    <a:pt x="7692" y="590"/>
                  </a:lnTo>
                  <a:lnTo>
                    <a:pt x="7700" y="607"/>
                  </a:lnTo>
                  <a:lnTo>
                    <a:pt x="7666" y="607"/>
                  </a:lnTo>
                  <a:lnTo>
                    <a:pt x="7649" y="616"/>
                  </a:lnTo>
                  <a:lnTo>
                    <a:pt x="7623" y="641"/>
                  </a:lnTo>
                  <a:lnTo>
                    <a:pt x="7615" y="667"/>
                  </a:lnTo>
                  <a:lnTo>
                    <a:pt x="7658" y="667"/>
                  </a:lnTo>
                  <a:lnTo>
                    <a:pt x="7683" y="692"/>
                  </a:lnTo>
                  <a:lnTo>
                    <a:pt x="7666" y="710"/>
                  </a:lnTo>
                  <a:lnTo>
                    <a:pt x="7734" y="710"/>
                  </a:lnTo>
                  <a:lnTo>
                    <a:pt x="7734" y="727"/>
                  </a:lnTo>
                  <a:lnTo>
                    <a:pt x="7726" y="744"/>
                  </a:lnTo>
                  <a:lnTo>
                    <a:pt x="7726" y="752"/>
                  </a:lnTo>
                  <a:lnTo>
                    <a:pt x="7734" y="786"/>
                  </a:lnTo>
                  <a:lnTo>
                    <a:pt x="7760" y="769"/>
                  </a:lnTo>
                  <a:lnTo>
                    <a:pt x="7803" y="821"/>
                  </a:lnTo>
                  <a:lnTo>
                    <a:pt x="7948" y="863"/>
                  </a:lnTo>
                  <a:lnTo>
                    <a:pt x="7982" y="898"/>
                  </a:lnTo>
                  <a:lnTo>
                    <a:pt x="7999" y="949"/>
                  </a:lnTo>
                  <a:lnTo>
                    <a:pt x="8162" y="1094"/>
                  </a:lnTo>
                  <a:lnTo>
                    <a:pt x="8170" y="1068"/>
                  </a:lnTo>
                  <a:lnTo>
                    <a:pt x="8187" y="1094"/>
                  </a:lnTo>
                  <a:lnTo>
                    <a:pt x="8204" y="1120"/>
                  </a:lnTo>
                  <a:lnTo>
                    <a:pt x="8222" y="1137"/>
                  </a:lnTo>
                  <a:lnTo>
                    <a:pt x="8239" y="1128"/>
                  </a:lnTo>
                  <a:lnTo>
                    <a:pt x="8247" y="1111"/>
                  </a:lnTo>
                  <a:lnTo>
                    <a:pt x="8256" y="1086"/>
                  </a:lnTo>
                  <a:lnTo>
                    <a:pt x="8273" y="1068"/>
                  </a:lnTo>
                  <a:lnTo>
                    <a:pt x="8281" y="1060"/>
                  </a:lnTo>
                  <a:lnTo>
                    <a:pt x="8290" y="1051"/>
                  </a:lnTo>
                  <a:lnTo>
                    <a:pt x="8298" y="1043"/>
                  </a:lnTo>
                  <a:lnTo>
                    <a:pt x="8324" y="1034"/>
                  </a:lnTo>
                  <a:lnTo>
                    <a:pt x="8341" y="1034"/>
                  </a:lnTo>
                  <a:lnTo>
                    <a:pt x="8350" y="1051"/>
                  </a:lnTo>
                  <a:lnTo>
                    <a:pt x="8358" y="1051"/>
                  </a:lnTo>
                  <a:lnTo>
                    <a:pt x="8375" y="1034"/>
                  </a:lnTo>
                  <a:lnTo>
                    <a:pt x="8384" y="1111"/>
                  </a:lnTo>
                  <a:lnTo>
                    <a:pt x="8392" y="1145"/>
                  </a:lnTo>
                  <a:lnTo>
                    <a:pt x="8418" y="1111"/>
                  </a:lnTo>
                  <a:lnTo>
                    <a:pt x="8572" y="1197"/>
                  </a:lnTo>
                  <a:lnTo>
                    <a:pt x="8632" y="1214"/>
                  </a:lnTo>
                  <a:lnTo>
                    <a:pt x="8828" y="1214"/>
                  </a:lnTo>
                  <a:lnTo>
                    <a:pt x="8880" y="1231"/>
                  </a:lnTo>
                  <a:lnTo>
                    <a:pt x="8854" y="1231"/>
                  </a:lnTo>
                  <a:lnTo>
                    <a:pt x="8828" y="1239"/>
                  </a:lnTo>
                  <a:lnTo>
                    <a:pt x="8803" y="1248"/>
                  </a:lnTo>
                  <a:lnTo>
                    <a:pt x="8786" y="1256"/>
                  </a:lnTo>
                  <a:lnTo>
                    <a:pt x="8786" y="1274"/>
                  </a:lnTo>
                  <a:lnTo>
                    <a:pt x="8905" y="1256"/>
                  </a:lnTo>
                  <a:lnTo>
                    <a:pt x="8922" y="1274"/>
                  </a:lnTo>
                  <a:lnTo>
                    <a:pt x="8931" y="1299"/>
                  </a:lnTo>
                  <a:lnTo>
                    <a:pt x="8914" y="1316"/>
                  </a:lnTo>
                  <a:lnTo>
                    <a:pt x="8880" y="1299"/>
                  </a:lnTo>
                  <a:lnTo>
                    <a:pt x="8905" y="1359"/>
                  </a:lnTo>
                  <a:lnTo>
                    <a:pt x="8991" y="1402"/>
                  </a:lnTo>
                  <a:lnTo>
                    <a:pt x="8999" y="1462"/>
                  </a:lnTo>
                  <a:lnTo>
                    <a:pt x="9033" y="1410"/>
                  </a:lnTo>
                  <a:lnTo>
                    <a:pt x="9042" y="1393"/>
                  </a:lnTo>
                  <a:lnTo>
                    <a:pt x="9068" y="1393"/>
                  </a:lnTo>
                  <a:lnTo>
                    <a:pt x="9076" y="1385"/>
                  </a:lnTo>
                  <a:lnTo>
                    <a:pt x="9076" y="1368"/>
                  </a:lnTo>
                  <a:lnTo>
                    <a:pt x="9085" y="1359"/>
                  </a:lnTo>
                  <a:lnTo>
                    <a:pt x="9110" y="1342"/>
                  </a:lnTo>
                  <a:lnTo>
                    <a:pt x="9136" y="1342"/>
                  </a:lnTo>
                  <a:lnTo>
                    <a:pt x="9170" y="1350"/>
                  </a:lnTo>
                  <a:lnTo>
                    <a:pt x="9196" y="1376"/>
                  </a:lnTo>
                  <a:lnTo>
                    <a:pt x="9204" y="1368"/>
                  </a:lnTo>
                  <a:lnTo>
                    <a:pt x="9213" y="1359"/>
                  </a:lnTo>
                  <a:lnTo>
                    <a:pt x="9247" y="1359"/>
                  </a:lnTo>
                  <a:lnTo>
                    <a:pt x="9238" y="1368"/>
                  </a:lnTo>
                  <a:lnTo>
                    <a:pt x="9230" y="1376"/>
                  </a:lnTo>
                  <a:lnTo>
                    <a:pt x="9230" y="1385"/>
                  </a:lnTo>
                  <a:lnTo>
                    <a:pt x="9213" y="1393"/>
                  </a:lnTo>
                  <a:lnTo>
                    <a:pt x="9213" y="1419"/>
                  </a:lnTo>
                  <a:lnTo>
                    <a:pt x="9255" y="1410"/>
                  </a:lnTo>
                  <a:lnTo>
                    <a:pt x="9290" y="1393"/>
                  </a:lnTo>
                  <a:lnTo>
                    <a:pt x="9324" y="1368"/>
                  </a:lnTo>
                  <a:lnTo>
                    <a:pt x="9358" y="1333"/>
                  </a:lnTo>
                  <a:lnTo>
                    <a:pt x="9307" y="1333"/>
                  </a:lnTo>
                  <a:lnTo>
                    <a:pt x="9307" y="1316"/>
                  </a:lnTo>
                  <a:lnTo>
                    <a:pt x="9367" y="1299"/>
                  </a:lnTo>
                  <a:lnTo>
                    <a:pt x="9392" y="1299"/>
                  </a:lnTo>
                  <a:lnTo>
                    <a:pt x="9392" y="1282"/>
                  </a:lnTo>
                  <a:lnTo>
                    <a:pt x="9384" y="1282"/>
                  </a:lnTo>
                  <a:lnTo>
                    <a:pt x="9375" y="1274"/>
                  </a:lnTo>
                  <a:lnTo>
                    <a:pt x="9409" y="1256"/>
                  </a:lnTo>
                  <a:lnTo>
                    <a:pt x="9503" y="1239"/>
                  </a:lnTo>
                  <a:lnTo>
                    <a:pt x="9537" y="1214"/>
                  </a:lnTo>
                  <a:lnTo>
                    <a:pt x="9572" y="1180"/>
                  </a:lnTo>
                  <a:lnTo>
                    <a:pt x="9580" y="1171"/>
                  </a:lnTo>
                  <a:lnTo>
                    <a:pt x="9606" y="1171"/>
                  </a:lnTo>
                  <a:lnTo>
                    <a:pt x="9640" y="1180"/>
                  </a:lnTo>
                  <a:lnTo>
                    <a:pt x="9666" y="1188"/>
                  </a:lnTo>
                  <a:lnTo>
                    <a:pt x="9691" y="1188"/>
                  </a:lnTo>
                  <a:lnTo>
                    <a:pt x="9717" y="1171"/>
                  </a:lnTo>
                  <a:lnTo>
                    <a:pt x="9760" y="1180"/>
                  </a:lnTo>
                  <a:lnTo>
                    <a:pt x="9922" y="1094"/>
                  </a:lnTo>
                  <a:lnTo>
                    <a:pt x="9922" y="1068"/>
                  </a:lnTo>
                  <a:lnTo>
                    <a:pt x="9871" y="1068"/>
                  </a:lnTo>
                  <a:lnTo>
                    <a:pt x="9896" y="1060"/>
                  </a:lnTo>
                  <a:lnTo>
                    <a:pt x="9922" y="1068"/>
                  </a:lnTo>
                  <a:lnTo>
                    <a:pt x="9939" y="1086"/>
                  </a:lnTo>
                  <a:lnTo>
                    <a:pt x="9956" y="1094"/>
                  </a:lnTo>
                  <a:lnTo>
                    <a:pt x="10050" y="1111"/>
                  </a:lnTo>
                  <a:lnTo>
                    <a:pt x="10050" y="1094"/>
                  </a:lnTo>
                  <a:lnTo>
                    <a:pt x="10050" y="1068"/>
                  </a:lnTo>
                  <a:lnTo>
                    <a:pt x="10084" y="1094"/>
                  </a:lnTo>
                  <a:lnTo>
                    <a:pt x="10084" y="1068"/>
                  </a:lnTo>
                  <a:lnTo>
                    <a:pt x="10101" y="1009"/>
                  </a:lnTo>
                  <a:lnTo>
                    <a:pt x="10110" y="1051"/>
                  </a:lnTo>
                  <a:lnTo>
                    <a:pt x="10119" y="1068"/>
                  </a:lnTo>
                  <a:lnTo>
                    <a:pt x="10136" y="1068"/>
                  </a:lnTo>
                  <a:lnTo>
                    <a:pt x="10136" y="1009"/>
                  </a:lnTo>
                  <a:lnTo>
                    <a:pt x="10144" y="966"/>
                  </a:lnTo>
                  <a:lnTo>
                    <a:pt x="10161" y="940"/>
                  </a:lnTo>
                  <a:lnTo>
                    <a:pt x="10349" y="906"/>
                  </a:lnTo>
                  <a:lnTo>
                    <a:pt x="10392" y="915"/>
                  </a:lnTo>
                  <a:lnTo>
                    <a:pt x="10648" y="1026"/>
                  </a:lnTo>
                  <a:lnTo>
                    <a:pt x="10708" y="1009"/>
                  </a:lnTo>
                  <a:lnTo>
                    <a:pt x="10734" y="1034"/>
                  </a:lnTo>
                  <a:lnTo>
                    <a:pt x="10742" y="1086"/>
                  </a:lnTo>
                  <a:lnTo>
                    <a:pt x="10742" y="1214"/>
                  </a:lnTo>
                  <a:lnTo>
                    <a:pt x="10811" y="1154"/>
                  </a:lnTo>
                  <a:lnTo>
                    <a:pt x="10845" y="1111"/>
                  </a:lnTo>
                  <a:lnTo>
                    <a:pt x="10871" y="1051"/>
                  </a:lnTo>
                  <a:lnTo>
                    <a:pt x="10896" y="1017"/>
                  </a:lnTo>
                  <a:lnTo>
                    <a:pt x="10930" y="1000"/>
                  </a:lnTo>
                  <a:lnTo>
                    <a:pt x="10956" y="974"/>
                  </a:lnTo>
                  <a:lnTo>
                    <a:pt x="10939" y="966"/>
                  </a:lnTo>
                  <a:lnTo>
                    <a:pt x="10930" y="957"/>
                  </a:lnTo>
                  <a:lnTo>
                    <a:pt x="10922" y="974"/>
                  </a:lnTo>
                  <a:lnTo>
                    <a:pt x="10905" y="974"/>
                  </a:lnTo>
                  <a:lnTo>
                    <a:pt x="10930" y="906"/>
                  </a:lnTo>
                  <a:lnTo>
                    <a:pt x="10999" y="855"/>
                  </a:lnTo>
                  <a:lnTo>
                    <a:pt x="11033" y="812"/>
                  </a:lnTo>
                  <a:lnTo>
                    <a:pt x="10973" y="786"/>
                  </a:lnTo>
                  <a:lnTo>
                    <a:pt x="10990" y="744"/>
                  </a:lnTo>
                  <a:lnTo>
                    <a:pt x="10956" y="727"/>
                  </a:lnTo>
                  <a:lnTo>
                    <a:pt x="10930" y="684"/>
                  </a:lnTo>
                  <a:lnTo>
                    <a:pt x="10922" y="633"/>
                  </a:lnTo>
                  <a:lnTo>
                    <a:pt x="10956" y="581"/>
                  </a:lnTo>
                  <a:lnTo>
                    <a:pt x="10956" y="556"/>
                  </a:lnTo>
                  <a:lnTo>
                    <a:pt x="11007" y="479"/>
                  </a:lnTo>
                  <a:lnTo>
                    <a:pt x="11033" y="376"/>
                  </a:lnTo>
                  <a:lnTo>
                    <a:pt x="11067" y="325"/>
                  </a:lnTo>
                  <a:lnTo>
                    <a:pt x="11153" y="257"/>
                  </a:lnTo>
                  <a:lnTo>
                    <a:pt x="11144" y="222"/>
                  </a:lnTo>
                  <a:lnTo>
                    <a:pt x="11178" y="120"/>
                  </a:lnTo>
                  <a:lnTo>
                    <a:pt x="11187" y="52"/>
                  </a:lnTo>
                  <a:lnTo>
                    <a:pt x="11170" y="77"/>
                  </a:lnTo>
                  <a:lnTo>
                    <a:pt x="11153" y="43"/>
                  </a:lnTo>
                  <a:lnTo>
                    <a:pt x="11135" y="17"/>
                  </a:lnTo>
                  <a:lnTo>
                    <a:pt x="11135" y="0"/>
                  </a:lnTo>
                  <a:close/>
                  <a:moveTo>
                    <a:pt x="9187" y="1410"/>
                  </a:moveTo>
                  <a:lnTo>
                    <a:pt x="9162" y="1436"/>
                  </a:lnTo>
                  <a:lnTo>
                    <a:pt x="9153" y="1462"/>
                  </a:lnTo>
                  <a:lnTo>
                    <a:pt x="9162" y="1462"/>
                  </a:lnTo>
                  <a:lnTo>
                    <a:pt x="9179" y="1453"/>
                  </a:lnTo>
                  <a:lnTo>
                    <a:pt x="9204" y="1436"/>
                  </a:lnTo>
                  <a:lnTo>
                    <a:pt x="9213" y="1419"/>
                  </a:lnTo>
                  <a:lnTo>
                    <a:pt x="9187" y="1410"/>
                  </a:lnTo>
                  <a:close/>
                  <a:moveTo>
                    <a:pt x="14024" y="0"/>
                  </a:moveTo>
                  <a:lnTo>
                    <a:pt x="14032" y="17"/>
                  </a:lnTo>
                  <a:lnTo>
                    <a:pt x="14126" y="52"/>
                  </a:lnTo>
                  <a:lnTo>
                    <a:pt x="14143" y="77"/>
                  </a:lnTo>
                  <a:lnTo>
                    <a:pt x="14186" y="69"/>
                  </a:lnTo>
                  <a:lnTo>
                    <a:pt x="14255" y="77"/>
                  </a:lnTo>
                  <a:lnTo>
                    <a:pt x="14314" y="103"/>
                  </a:lnTo>
                  <a:lnTo>
                    <a:pt x="14349" y="128"/>
                  </a:lnTo>
                  <a:lnTo>
                    <a:pt x="14366" y="154"/>
                  </a:lnTo>
                  <a:lnTo>
                    <a:pt x="14417" y="163"/>
                  </a:lnTo>
                  <a:lnTo>
                    <a:pt x="14519" y="163"/>
                  </a:lnTo>
                  <a:lnTo>
                    <a:pt x="14537" y="180"/>
                  </a:lnTo>
                  <a:lnTo>
                    <a:pt x="14554" y="197"/>
                  </a:lnTo>
                  <a:lnTo>
                    <a:pt x="14613" y="197"/>
                  </a:lnTo>
                  <a:lnTo>
                    <a:pt x="14631" y="205"/>
                  </a:lnTo>
                  <a:lnTo>
                    <a:pt x="14648" y="214"/>
                  </a:lnTo>
                  <a:lnTo>
                    <a:pt x="14793" y="359"/>
                  </a:lnTo>
                  <a:lnTo>
                    <a:pt x="14827" y="385"/>
                  </a:lnTo>
                  <a:lnTo>
                    <a:pt x="14861" y="436"/>
                  </a:lnTo>
                  <a:lnTo>
                    <a:pt x="14904" y="522"/>
                  </a:lnTo>
                  <a:lnTo>
                    <a:pt x="14913" y="522"/>
                  </a:lnTo>
                  <a:lnTo>
                    <a:pt x="14938" y="539"/>
                  </a:lnTo>
                  <a:lnTo>
                    <a:pt x="14947" y="547"/>
                  </a:lnTo>
                  <a:lnTo>
                    <a:pt x="14981" y="598"/>
                  </a:lnTo>
                  <a:lnTo>
                    <a:pt x="15007" y="633"/>
                  </a:lnTo>
                  <a:lnTo>
                    <a:pt x="15015" y="650"/>
                  </a:lnTo>
                  <a:lnTo>
                    <a:pt x="15015" y="675"/>
                  </a:lnTo>
                  <a:lnTo>
                    <a:pt x="15049" y="761"/>
                  </a:lnTo>
                  <a:lnTo>
                    <a:pt x="15195" y="889"/>
                  </a:lnTo>
                  <a:lnTo>
                    <a:pt x="15246" y="974"/>
                  </a:lnTo>
                  <a:lnTo>
                    <a:pt x="15254" y="1000"/>
                  </a:lnTo>
                  <a:lnTo>
                    <a:pt x="15263" y="1086"/>
                  </a:lnTo>
                  <a:lnTo>
                    <a:pt x="15271" y="1103"/>
                  </a:lnTo>
                  <a:lnTo>
                    <a:pt x="15323" y="1128"/>
                  </a:lnTo>
                  <a:lnTo>
                    <a:pt x="15331" y="1145"/>
                  </a:lnTo>
                  <a:lnTo>
                    <a:pt x="15348" y="1145"/>
                  </a:lnTo>
                  <a:lnTo>
                    <a:pt x="15459" y="1299"/>
                  </a:lnTo>
                  <a:lnTo>
                    <a:pt x="15502" y="1316"/>
                  </a:lnTo>
                  <a:lnTo>
                    <a:pt x="15553" y="1333"/>
                  </a:lnTo>
                  <a:lnTo>
                    <a:pt x="15596" y="1350"/>
                  </a:lnTo>
                  <a:lnTo>
                    <a:pt x="15613" y="1385"/>
                  </a:lnTo>
                  <a:lnTo>
                    <a:pt x="15639" y="1410"/>
                  </a:lnTo>
                  <a:lnTo>
                    <a:pt x="15818" y="1521"/>
                  </a:lnTo>
                  <a:lnTo>
                    <a:pt x="15861" y="1530"/>
                  </a:lnTo>
                  <a:lnTo>
                    <a:pt x="15947" y="1538"/>
                  </a:lnTo>
                  <a:lnTo>
                    <a:pt x="16100" y="1641"/>
                  </a:lnTo>
                  <a:lnTo>
                    <a:pt x="16194" y="1684"/>
                  </a:lnTo>
                  <a:lnTo>
                    <a:pt x="16408" y="1735"/>
                  </a:lnTo>
                  <a:lnTo>
                    <a:pt x="16519" y="1744"/>
                  </a:lnTo>
                  <a:lnTo>
                    <a:pt x="16647" y="1641"/>
                  </a:lnTo>
                  <a:lnTo>
                    <a:pt x="16664" y="1615"/>
                  </a:lnTo>
                  <a:lnTo>
                    <a:pt x="16690" y="1598"/>
                  </a:lnTo>
                  <a:lnTo>
                    <a:pt x="16844" y="1521"/>
                  </a:lnTo>
                  <a:lnTo>
                    <a:pt x="16895" y="1521"/>
                  </a:lnTo>
                  <a:lnTo>
                    <a:pt x="17049" y="1556"/>
                  </a:lnTo>
                  <a:lnTo>
                    <a:pt x="17160" y="1556"/>
                  </a:lnTo>
                  <a:lnTo>
                    <a:pt x="17177" y="1573"/>
                  </a:lnTo>
                  <a:lnTo>
                    <a:pt x="17186" y="1581"/>
                  </a:lnTo>
                  <a:lnTo>
                    <a:pt x="17194" y="1581"/>
                  </a:lnTo>
                  <a:lnTo>
                    <a:pt x="17220" y="1556"/>
                  </a:lnTo>
                  <a:lnTo>
                    <a:pt x="17254" y="1521"/>
                  </a:lnTo>
                  <a:lnTo>
                    <a:pt x="17280" y="1470"/>
                  </a:lnTo>
                  <a:lnTo>
                    <a:pt x="17305" y="1436"/>
                  </a:lnTo>
                  <a:lnTo>
                    <a:pt x="17365" y="1419"/>
                  </a:lnTo>
                  <a:lnTo>
                    <a:pt x="17391" y="1427"/>
                  </a:lnTo>
                  <a:lnTo>
                    <a:pt x="17442" y="1453"/>
                  </a:lnTo>
                  <a:lnTo>
                    <a:pt x="17468" y="1462"/>
                  </a:lnTo>
                  <a:lnTo>
                    <a:pt x="17493" y="1453"/>
                  </a:lnTo>
                  <a:lnTo>
                    <a:pt x="17570" y="1436"/>
                  </a:lnTo>
                  <a:lnTo>
                    <a:pt x="17724" y="1436"/>
                  </a:lnTo>
                  <a:lnTo>
                    <a:pt x="17775" y="1376"/>
                  </a:lnTo>
                  <a:lnTo>
                    <a:pt x="17818" y="1385"/>
                  </a:lnTo>
                  <a:lnTo>
                    <a:pt x="17912" y="1419"/>
                  </a:lnTo>
                  <a:lnTo>
                    <a:pt x="17946" y="1410"/>
                  </a:lnTo>
                  <a:lnTo>
                    <a:pt x="18032" y="1368"/>
                  </a:lnTo>
                  <a:lnTo>
                    <a:pt x="18083" y="1359"/>
                  </a:lnTo>
                  <a:lnTo>
                    <a:pt x="18134" y="1359"/>
                  </a:lnTo>
                  <a:lnTo>
                    <a:pt x="18237" y="1393"/>
                  </a:lnTo>
                  <a:lnTo>
                    <a:pt x="18297" y="1393"/>
                  </a:lnTo>
                  <a:lnTo>
                    <a:pt x="18297" y="1419"/>
                  </a:lnTo>
                  <a:lnTo>
                    <a:pt x="18262" y="1436"/>
                  </a:lnTo>
                  <a:lnTo>
                    <a:pt x="18314" y="1444"/>
                  </a:lnTo>
                  <a:lnTo>
                    <a:pt x="18365" y="1393"/>
                  </a:lnTo>
                  <a:lnTo>
                    <a:pt x="18416" y="1325"/>
                  </a:lnTo>
                  <a:lnTo>
                    <a:pt x="18476" y="1274"/>
                  </a:lnTo>
                  <a:lnTo>
                    <a:pt x="18510" y="1256"/>
                  </a:lnTo>
                  <a:lnTo>
                    <a:pt x="18544" y="1256"/>
                  </a:lnTo>
                  <a:lnTo>
                    <a:pt x="18561" y="1265"/>
                  </a:lnTo>
                  <a:lnTo>
                    <a:pt x="18570" y="1308"/>
                  </a:lnTo>
                  <a:lnTo>
                    <a:pt x="18630" y="1402"/>
                  </a:lnTo>
                  <a:lnTo>
                    <a:pt x="18638" y="1419"/>
                  </a:lnTo>
                  <a:lnTo>
                    <a:pt x="18655" y="1402"/>
                  </a:lnTo>
                  <a:lnTo>
                    <a:pt x="18664" y="1316"/>
                  </a:lnTo>
                  <a:lnTo>
                    <a:pt x="18681" y="1291"/>
                  </a:lnTo>
                  <a:lnTo>
                    <a:pt x="18749" y="1205"/>
                  </a:lnTo>
                  <a:lnTo>
                    <a:pt x="18766" y="1197"/>
                  </a:lnTo>
                  <a:lnTo>
                    <a:pt x="18852" y="1162"/>
                  </a:lnTo>
                  <a:lnTo>
                    <a:pt x="18878" y="1154"/>
                  </a:lnTo>
                  <a:lnTo>
                    <a:pt x="18903" y="1145"/>
                  </a:lnTo>
                  <a:lnTo>
                    <a:pt x="18937" y="1077"/>
                  </a:lnTo>
                  <a:lnTo>
                    <a:pt x="18963" y="1051"/>
                  </a:lnTo>
                  <a:lnTo>
                    <a:pt x="18963" y="1043"/>
                  </a:lnTo>
                  <a:lnTo>
                    <a:pt x="18954" y="1034"/>
                  </a:lnTo>
                  <a:lnTo>
                    <a:pt x="18937" y="1034"/>
                  </a:lnTo>
                  <a:lnTo>
                    <a:pt x="18972" y="1017"/>
                  </a:lnTo>
                  <a:lnTo>
                    <a:pt x="18997" y="992"/>
                  </a:lnTo>
                  <a:lnTo>
                    <a:pt x="19040" y="923"/>
                  </a:lnTo>
                  <a:lnTo>
                    <a:pt x="19074" y="889"/>
                  </a:lnTo>
                  <a:lnTo>
                    <a:pt x="19108" y="898"/>
                  </a:lnTo>
                  <a:lnTo>
                    <a:pt x="19134" y="923"/>
                  </a:lnTo>
                  <a:lnTo>
                    <a:pt x="19168" y="932"/>
                  </a:lnTo>
                  <a:lnTo>
                    <a:pt x="19219" y="966"/>
                  </a:lnTo>
                  <a:lnTo>
                    <a:pt x="19262" y="1043"/>
                  </a:lnTo>
                  <a:lnTo>
                    <a:pt x="19271" y="1120"/>
                  </a:lnTo>
                  <a:lnTo>
                    <a:pt x="19245" y="1171"/>
                  </a:lnTo>
                  <a:lnTo>
                    <a:pt x="19245" y="1197"/>
                  </a:lnTo>
                  <a:lnTo>
                    <a:pt x="19288" y="1188"/>
                  </a:lnTo>
                  <a:lnTo>
                    <a:pt x="19305" y="1171"/>
                  </a:lnTo>
                  <a:lnTo>
                    <a:pt x="19305" y="1137"/>
                  </a:lnTo>
                  <a:lnTo>
                    <a:pt x="19313" y="1094"/>
                  </a:lnTo>
                  <a:lnTo>
                    <a:pt x="19330" y="1060"/>
                  </a:lnTo>
                  <a:lnTo>
                    <a:pt x="19373" y="1000"/>
                  </a:lnTo>
                  <a:lnTo>
                    <a:pt x="19382" y="974"/>
                  </a:lnTo>
                  <a:lnTo>
                    <a:pt x="19373" y="983"/>
                  </a:lnTo>
                  <a:lnTo>
                    <a:pt x="19365" y="992"/>
                  </a:lnTo>
                  <a:lnTo>
                    <a:pt x="19390" y="923"/>
                  </a:lnTo>
                  <a:lnTo>
                    <a:pt x="19450" y="906"/>
                  </a:lnTo>
                  <a:lnTo>
                    <a:pt x="19527" y="889"/>
                  </a:lnTo>
                  <a:lnTo>
                    <a:pt x="19578" y="846"/>
                  </a:lnTo>
                  <a:lnTo>
                    <a:pt x="19578" y="769"/>
                  </a:lnTo>
                  <a:lnTo>
                    <a:pt x="19570" y="675"/>
                  </a:lnTo>
                  <a:lnTo>
                    <a:pt x="19570" y="598"/>
                  </a:lnTo>
                  <a:lnTo>
                    <a:pt x="19655" y="547"/>
                  </a:lnTo>
                  <a:lnTo>
                    <a:pt x="19741" y="462"/>
                  </a:lnTo>
                  <a:lnTo>
                    <a:pt x="19792" y="436"/>
                  </a:lnTo>
                  <a:lnTo>
                    <a:pt x="19818" y="419"/>
                  </a:lnTo>
                  <a:lnTo>
                    <a:pt x="19826" y="393"/>
                  </a:lnTo>
                  <a:lnTo>
                    <a:pt x="19843" y="351"/>
                  </a:lnTo>
                  <a:lnTo>
                    <a:pt x="20048" y="86"/>
                  </a:lnTo>
                  <a:lnTo>
                    <a:pt x="20125" y="17"/>
                  </a:lnTo>
                  <a:lnTo>
                    <a:pt x="20151" y="0"/>
                  </a:lnTo>
                  <a:close/>
                  <a:moveTo>
                    <a:pt x="5496" y="470"/>
                  </a:moveTo>
                  <a:lnTo>
                    <a:pt x="5427" y="564"/>
                  </a:lnTo>
                  <a:lnTo>
                    <a:pt x="5265" y="556"/>
                  </a:lnTo>
                  <a:lnTo>
                    <a:pt x="5188" y="598"/>
                  </a:lnTo>
                  <a:lnTo>
                    <a:pt x="5154" y="624"/>
                  </a:lnTo>
                  <a:lnTo>
                    <a:pt x="4889" y="769"/>
                  </a:lnTo>
                  <a:lnTo>
                    <a:pt x="4744" y="812"/>
                  </a:lnTo>
                  <a:lnTo>
                    <a:pt x="4718" y="838"/>
                  </a:lnTo>
                  <a:lnTo>
                    <a:pt x="4701" y="872"/>
                  </a:lnTo>
                  <a:lnTo>
                    <a:pt x="4624" y="957"/>
                  </a:lnTo>
                  <a:lnTo>
                    <a:pt x="4607" y="983"/>
                  </a:lnTo>
                  <a:lnTo>
                    <a:pt x="4590" y="992"/>
                  </a:lnTo>
                  <a:lnTo>
                    <a:pt x="4521" y="1009"/>
                  </a:lnTo>
                  <a:lnTo>
                    <a:pt x="4513" y="1026"/>
                  </a:lnTo>
                  <a:lnTo>
                    <a:pt x="4487" y="1068"/>
                  </a:lnTo>
                  <a:lnTo>
                    <a:pt x="4470" y="1094"/>
                  </a:lnTo>
                  <a:lnTo>
                    <a:pt x="4453" y="1137"/>
                  </a:lnTo>
                  <a:lnTo>
                    <a:pt x="4453" y="1162"/>
                  </a:lnTo>
                  <a:lnTo>
                    <a:pt x="4453" y="1180"/>
                  </a:lnTo>
                  <a:lnTo>
                    <a:pt x="4444" y="1197"/>
                  </a:lnTo>
                  <a:lnTo>
                    <a:pt x="4427" y="1214"/>
                  </a:lnTo>
                  <a:lnTo>
                    <a:pt x="4436" y="1239"/>
                  </a:lnTo>
                  <a:lnTo>
                    <a:pt x="4419" y="1256"/>
                  </a:lnTo>
                  <a:lnTo>
                    <a:pt x="4359" y="1274"/>
                  </a:lnTo>
                  <a:lnTo>
                    <a:pt x="4265" y="1342"/>
                  </a:lnTo>
                  <a:lnTo>
                    <a:pt x="4222" y="1359"/>
                  </a:lnTo>
                  <a:lnTo>
                    <a:pt x="4239" y="1385"/>
                  </a:lnTo>
                  <a:lnTo>
                    <a:pt x="4256" y="1385"/>
                  </a:lnTo>
                  <a:lnTo>
                    <a:pt x="4274" y="1376"/>
                  </a:lnTo>
                  <a:lnTo>
                    <a:pt x="4291" y="1393"/>
                  </a:lnTo>
                  <a:lnTo>
                    <a:pt x="4299" y="1410"/>
                  </a:lnTo>
                  <a:lnTo>
                    <a:pt x="4282" y="1436"/>
                  </a:lnTo>
                  <a:lnTo>
                    <a:pt x="4282" y="1444"/>
                  </a:lnTo>
                  <a:lnTo>
                    <a:pt x="4342" y="1513"/>
                  </a:lnTo>
                  <a:lnTo>
                    <a:pt x="4376" y="1538"/>
                  </a:lnTo>
                  <a:lnTo>
                    <a:pt x="4402" y="1573"/>
                  </a:lnTo>
                  <a:lnTo>
                    <a:pt x="4410" y="1641"/>
                  </a:lnTo>
                  <a:lnTo>
                    <a:pt x="4393" y="1709"/>
                  </a:lnTo>
                  <a:lnTo>
                    <a:pt x="4325" y="1923"/>
                  </a:lnTo>
                  <a:lnTo>
                    <a:pt x="4291" y="1966"/>
                  </a:lnTo>
                  <a:lnTo>
                    <a:pt x="4333" y="2051"/>
                  </a:lnTo>
                  <a:lnTo>
                    <a:pt x="4342" y="2077"/>
                  </a:lnTo>
                  <a:lnTo>
                    <a:pt x="4359" y="2077"/>
                  </a:lnTo>
                  <a:lnTo>
                    <a:pt x="4453" y="2145"/>
                  </a:lnTo>
                  <a:lnTo>
                    <a:pt x="4573" y="2077"/>
                  </a:lnTo>
                  <a:lnTo>
                    <a:pt x="4658" y="2000"/>
                  </a:lnTo>
                  <a:lnTo>
                    <a:pt x="4726" y="1906"/>
                  </a:lnTo>
                  <a:lnTo>
                    <a:pt x="4820" y="1752"/>
                  </a:lnTo>
                  <a:lnTo>
                    <a:pt x="4863" y="1709"/>
                  </a:lnTo>
                  <a:lnTo>
                    <a:pt x="4966" y="1641"/>
                  </a:lnTo>
                  <a:lnTo>
                    <a:pt x="5026" y="1624"/>
                  </a:lnTo>
                  <a:lnTo>
                    <a:pt x="5077" y="1624"/>
                  </a:lnTo>
                  <a:lnTo>
                    <a:pt x="5196" y="1658"/>
                  </a:lnTo>
                  <a:lnTo>
                    <a:pt x="5179" y="1615"/>
                  </a:lnTo>
                  <a:lnTo>
                    <a:pt x="5162" y="1598"/>
                  </a:lnTo>
                  <a:lnTo>
                    <a:pt x="5188" y="1581"/>
                  </a:lnTo>
                  <a:lnTo>
                    <a:pt x="5196" y="1564"/>
                  </a:lnTo>
                  <a:lnTo>
                    <a:pt x="5205" y="1538"/>
                  </a:lnTo>
                  <a:lnTo>
                    <a:pt x="5214" y="1521"/>
                  </a:lnTo>
                  <a:lnTo>
                    <a:pt x="5188" y="1513"/>
                  </a:lnTo>
                  <a:lnTo>
                    <a:pt x="5171" y="1504"/>
                  </a:lnTo>
                  <a:lnTo>
                    <a:pt x="5154" y="1496"/>
                  </a:lnTo>
                  <a:lnTo>
                    <a:pt x="5128" y="1479"/>
                  </a:lnTo>
                  <a:lnTo>
                    <a:pt x="5188" y="1333"/>
                  </a:lnTo>
                  <a:lnTo>
                    <a:pt x="5214" y="1325"/>
                  </a:lnTo>
                  <a:lnTo>
                    <a:pt x="5222" y="1308"/>
                  </a:lnTo>
                  <a:lnTo>
                    <a:pt x="5222" y="1291"/>
                  </a:lnTo>
                  <a:lnTo>
                    <a:pt x="5231" y="1274"/>
                  </a:lnTo>
                  <a:lnTo>
                    <a:pt x="5299" y="1274"/>
                  </a:lnTo>
                  <a:lnTo>
                    <a:pt x="5308" y="1248"/>
                  </a:lnTo>
                  <a:lnTo>
                    <a:pt x="5342" y="1154"/>
                  </a:lnTo>
                  <a:lnTo>
                    <a:pt x="5350" y="1137"/>
                  </a:lnTo>
                  <a:lnTo>
                    <a:pt x="5376" y="1120"/>
                  </a:lnTo>
                  <a:lnTo>
                    <a:pt x="5384" y="1086"/>
                  </a:lnTo>
                  <a:lnTo>
                    <a:pt x="5393" y="1000"/>
                  </a:lnTo>
                  <a:lnTo>
                    <a:pt x="5402" y="966"/>
                  </a:lnTo>
                  <a:lnTo>
                    <a:pt x="5461" y="898"/>
                  </a:lnTo>
                  <a:lnTo>
                    <a:pt x="5478" y="872"/>
                  </a:lnTo>
                  <a:lnTo>
                    <a:pt x="5487" y="761"/>
                  </a:lnTo>
                  <a:lnTo>
                    <a:pt x="5504" y="744"/>
                  </a:lnTo>
                  <a:lnTo>
                    <a:pt x="5547" y="718"/>
                  </a:lnTo>
                  <a:lnTo>
                    <a:pt x="5530" y="590"/>
                  </a:lnTo>
                  <a:lnTo>
                    <a:pt x="5555" y="539"/>
                  </a:lnTo>
                  <a:lnTo>
                    <a:pt x="5555" y="522"/>
                  </a:lnTo>
                  <a:lnTo>
                    <a:pt x="5538" y="487"/>
                  </a:lnTo>
                  <a:lnTo>
                    <a:pt x="5521" y="470"/>
                  </a:lnTo>
                  <a:close/>
                  <a:moveTo>
                    <a:pt x="3111" y="2325"/>
                  </a:moveTo>
                  <a:lnTo>
                    <a:pt x="3094" y="2333"/>
                  </a:lnTo>
                  <a:lnTo>
                    <a:pt x="3077" y="2350"/>
                  </a:lnTo>
                  <a:lnTo>
                    <a:pt x="3043" y="2393"/>
                  </a:lnTo>
                  <a:lnTo>
                    <a:pt x="3026" y="2410"/>
                  </a:lnTo>
                  <a:lnTo>
                    <a:pt x="3009" y="2410"/>
                  </a:lnTo>
                  <a:lnTo>
                    <a:pt x="3009" y="2384"/>
                  </a:lnTo>
                  <a:lnTo>
                    <a:pt x="2992" y="2384"/>
                  </a:lnTo>
                  <a:lnTo>
                    <a:pt x="2958" y="2410"/>
                  </a:lnTo>
                  <a:lnTo>
                    <a:pt x="2958" y="2427"/>
                  </a:lnTo>
                  <a:lnTo>
                    <a:pt x="2975" y="2478"/>
                  </a:lnTo>
                  <a:lnTo>
                    <a:pt x="2975" y="2572"/>
                  </a:lnTo>
                  <a:lnTo>
                    <a:pt x="2949" y="2658"/>
                  </a:lnTo>
                  <a:lnTo>
                    <a:pt x="2889" y="2726"/>
                  </a:lnTo>
                  <a:lnTo>
                    <a:pt x="2881" y="2803"/>
                  </a:lnTo>
                  <a:lnTo>
                    <a:pt x="2864" y="2880"/>
                  </a:lnTo>
                  <a:lnTo>
                    <a:pt x="2804" y="2914"/>
                  </a:lnTo>
                  <a:lnTo>
                    <a:pt x="2787" y="2923"/>
                  </a:lnTo>
                  <a:lnTo>
                    <a:pt x="2770" y="2957"/>
                  </a:lnTo>
                  <a:lnTo>
                    <a:pt x="2752" y="3000"/>
                  </a:lnTo>
                  <a:lnTo>
                    <a:pt x="2744" y="3034"/>
                  </a:lnTo>
                  <a:lnTo>
                    <a:pt x="2761" y="3060"/>
                  </a:lnTo>
                  <a:lnTo>
                    <a:pt x="2821" y="3102"/>
                  </a:lnTo>
                  <a:lnTo>
                    <a:pt x="2846" y="3119"/>
                  </a:lnTo>
                  <a:lnTo>
                    <a:pt x="2855" y="3145"/>
                  </a:lnTo>
                  <a:lnTo>
                    <a:pt x="2855" y="3171"/>
                  </a:lnTo>
                  <a:lnTo>
                    <a:pt x="2846" y="3196"/>
                  </a:lnTo>
                  <a:lnTo>
                    <a:pt x="2846" y="3239"/>
                  </a:lnTo>
                  <a:lnTo>
                    <a:pt x="2872" y="3316"/>
                  </a:lnTo>
                  <a:lnTo>
                    <a:pt x="2872" y="3350"/>
                  </a:lnTo>
                  <a:lnTo>
                    <a:pt x="2829" y="3359"/>
                  </a:lnTo>
                  <a:lnTo>
                    <a:pt x="2829" y="3376"/>
                  </a:lnTo>
                  <a:lnTo>
                    <a:pt x="2846" y="3376"/>
                  </a:lnTo>
                  <a:lnTo>
                    <a:pt x="2846" y="3393"/>
                  </a:lnTo>
                  <a:lnTo>
                    <a:pt x="2812" y="3410"/>
                  </a:lnTo>
                  <a:lnTo>
                    <a:pt x="2804" y="3436"/>
                  </a:lnTo>
                  <a:lnTo>
                    <a:pt x="2821" y="3470"/>
                  </a:lnTo>
                  <a:lnTo>
                    <a:pt x="2846" y="3495"/>
                  </a:lnTo>
                  <a:lnTo>
                    <a:pt x="2872" y="3512"/>
                  </a:lnTo>
                  <a:lnTo>
                    <a:pt x="2906" y="3512"/>
                  </a:lnTo>
                  <a:lnTo>
                    <a:pt x="2923" y="3530"/>
                  </a:lnTo>
                  <a:lnTo>
                    <a:pt x="2906" y="3581"/>
                  </a:lnTo>
                  <a:lnTo>
                    <a:pt x="2940" y="3564"/>
                  </a:lnTo>
                  <a:lnTo>
                    <a:pt x="2966" y="3547"/>
                  </a:lnTo>
                  <a:lnTo>
                    <a:pt x="2983" y="3521"/>
                  </a:lnTo>
                  <a:lnTo>
                    <a:pt x="2992" y="3495"/>
                  </a:lnTo>
                  <a:lnTo>
                    <a:pt x="2975" y="3495"/>
                  </a:lnTo>
                  <a:lnTo>
                    <a:pt x="2966" y="3504"/>
                  </a:lnTo>
                  <a:lnTo>
                    <a:pt x="2966" y="3512"/>
                  </a:lnTo>
                  <a:lnTo>
                    <a:pt x="2958" y="3521"/>
                  </a:lnTo>
                  <a:lnTo>
                    <a:pt x="2975" y="3444"/>
                  </a:lnTo>
                  <a:lnTo>
                    <a:pt x="3017" y="3384"/>
                  </a:lnTo>
                  <a:lnTo>
                    <a:pt x="3077" y="3359"/>
                  </a:lnTo>
                  <a:lnTo>
                    <a:pt x="3137" y="3376"/>
                  </a:lnTo>
                  <a:lnTo>
                    <a:pt x="3154" y="3316"/>
                  </a:lnTo>
                  <a:lnTo>
                    <a:pt x="3146" y="3282"/>
                  </a:lnTo>
                  <a:lnTo>
                    <a:pt x="3094" y="3239"/>
                  </a:lnTo>
                  <a:lnTo>
                    <a:pt x="3077" y="3213"/>
                  </a:lnTo>
                  <a:lnTo>
                    <a:pt x="3077" y="3196"/>
                  </a:lnTo>
                  <a:lnTo>
                    <a:pt x="3086" y="3188"/>
                  </a:lnTo>
                  <a:lnTo>
                    <a:pt x="3103" y="3171"/>
                  </a:lnTo>
                  <a:lnTo>
                    <a:pt x="3111" y="3145"/>
                  </a:lnTo>
                  <a:lnTo>
                    <a:pt x="3103" y="3136"/>
                  </a:lnTo>
                  <a:lnTo>
                    <a:pt x="3086" y="3119"/>
                  </a:lnTo>
                  <a:lnTo>
                    <a:pt x="3026" y="3017"/>
                  </a:lnTo>
                  <a:lnTo>
                    <a:pt x="2966" y="2966"/>
                  </a:lnTo>
                  <a:lnTo>
                    <a:pt x="2958" y="2948"/>
                  </a:lnTo>
                  <a:lnTo>
                    <a:pt x="2958" y="2906"/>
                  </a:lnTo>
                  <a:lnTo>
                    <a:pt x="2966" y="2854"/>
                  </a:lnTo>
                  <a:lnTo>
                    <a:pt x="2992" y="2812"/>
                  </a:lnTo>
                  <a:lnTo>
                    <a:pt x="3017" y="2786"/>
                  </a:lnTo>
                  <a:lnTo>
                    <a:pt x="3026" y="2760"/>
                  </a:lnTo>
                  <a:lnTo>
                    <a:pt x="3034" y="2718"/>
                  </a:lnTo>
                  <a:lnTo>
                    <a:pt x="3069" y="2684"/>
                  </a:lnTo>
                  <a:lnTo>
                    <a:pt x="3094" y="2649"/>
                  </a:lnTo>
                  <a:lnTo>
                    <a:pt x="3111" y="2632"/>
                  </a:lnTo>
                  <a:lnTo>
                    <a:pt x="3103" y="2607"/>
                  </a:lnTo>
                  <a:lnTo>
                    <a:pt x="3094" y="2581"/>
                  </a:lnTo>
                  <a:lnTo>
                    <a:pt x="3094" y="2547"/>
                  </a:lnTo>
                  <a:lnTo>
                    <a:pt x="3094" y="2478"/>
                  </a:lnTo>
                  <a:lnTo>
                    <a:pt x="3103" y="2444"/>
                  </a:lnTo>
                  <a:lnTo>
                    <a:pt x="3128" y="2384"/>
                  </a:lnTo>
                  <a:lnTo>
                    <a:pt x="3137" y="2350"/>
                  </a:lnTo>
                  <a:lnTo>
                    <a:pt x="3128" y="2333"/>
                  </a:lnTo>
                  <a:lnTo>
                    <a:pt x="3111" y="2325"/>
                  </a:lnTo>
                  <a:close/>
                  <a:moveTo>
                    <a:pt x="2590" y="3478"/>
                  </a:moveTo>
                  <a:lnTo>
                    <a:pt x="2522" y="3495"/>
                  </a:lnTo>
                  <a:lnTo>
                    <a:pt x="2488" y="3504"/>
                  </a:lnTo>
                  <a:lnTo>
                    <a:pt x="2402" y="3538"/>
                  </a:lnTo>
                  <a:lnTo>
                    <a:pt x="2394" y="3538"/>
                  </a:lnTo>
                  <a:lnTo>
                    <a:pt x="2359" y="3521"/>
                  </a:lnTo>
                  <a:lnTo>
                    <a:pt x="2342" y="3521"/>
                  </a:lnTo>
                  <a:lnTo>
                    <a:pt x="2334" y="3530"/>
                  </a:lnTo>
                  <a:lnTo>
                    <a:pt x="2317" y="3572"/>
                  </a:lnTo>
                  <a:lnTo>
                    <a:pt x="2308" y="3581"/>
                  </a:lnTo>
                  <a:lnTo>
                    <a:pt x="2291" y="3589"/>
                  </a:lnTo>
                  <a:lnTo>
                    <a:pt x="2248" y="3649"/>
                  </a:lnTo>
                  <a:lnTo>
                    <a:pt x="2223" y="3658"/>
                  </a:lnTo>
                  <a:lnTo>
                    <a:pt x="2223" y="3675"/>
                  </a:lnTo>
                  <a:lnTo>
                    <a:pt x="2231" y="3700"/>
                  </a:lnTo>
                  <a:lnTo>
                    <a:pt x="2257" y="3726"/>
                  </a:lnTo>
                  <a:lnTo>
                    <a:pt x="2282" y="3735"/>
                  </a:lnTo>
                  <a:lnTo>
                    <a:pt x="2317" y="3726"/>
                  </a:lnTo>
                  <a:lnTo>
                    <a:pt x="2359" y="3683"/>
                  </a:lnTo>
                  <a:lnTo>
                    <a:pt x="2376" y="3675"/>
                  </a:lnTo>
                  <a:lnTo>
                    <a:pt x="2411" y="3675"/>
                  </a:lnTo>
                  <a:lnTo>
                    <a:pt x="2428" y="3658"/>
                  </a:lnTo>
                  <a:lnTo>
                    <a:pt x="2453" y="3641"/>
                  </a:lnTo>
                  <a:lnTo>
                    <a:pt x="2488" y="3615"/>
                  </a:lnTo>
                  <a:lnTo>
                    <a:pt x="2505" y="3606"/>
                  </a:lnTo>
                  <a:lnTo>
                    <a:pt x="2564" y="3598"/>
                  </a:lnTo>
                  <a:lnTo>
                    <a:pt x="2599" y="3598"/>
                  </a:lnTo>
                  <a:lnTo>
                    <a:pt x="2599" y="3581"/>
                  </a:lnTo>
                  <a:lnTo>
                    <a:pt x="2582" y="3521"/>
                  </a:lnTo>
                  <a:lnTo>
                    <a:pt x="2599" y="3512"/>
                  </a:lnTo>
                  <a:lnTo>
                    <a:pt x="2616" y="3495"/>
                  </a:lnTo>
                  <a:lnTo>
                    <a:pt x="2607" y="3478"/>
                  </a:lnTo>
                  <a:close/>
                  <a:moveTo>
                    <a:pt x="17331" y="4350"/>
                  </a:moveTo>
                  <a:lnTo>
                    <a:pt x="17314" y="4358"/>
                  </a:lnTo>
                  <a:lnTo>
                    <a:pt x="17280" y="4375"/>
                  </a:lnTo>
                  <a:lnTo>
                    <a:pt x="17331" y="4350"/>
                  </a:lnTo>
                  <a:close/>
                  <a:moveTo>
                    <a:pt x="19142" y="4444"/>
                  </a:moveTo>
                  <a:lnTo>
                    <a:pt x="19160" y="4478"/>
                  </a:lnTo>
                  <a:lnTo>
                    <a:pt x="19151" y="4469"/>
                  </a:lnTo>
                  <a:lnTo>
                    <a:pt x="19142" y="4444"/>
                  </a:lnTo>
                  <a:close/>
                  <a:moveTo>
                    <a:pt x="16688" y="4540"/>
                  </a:moveTo>
                  <a:lnTo>
                    <a:pt x="16681" y="4546"/>
                  </a:lnTo>
                  <a:lnTo>
                    <a:pt x="16656" y="4572"/>
                  </a:lnTo>
                  <a:lnTo>
                    <a:pt x="16688" y="4540"/>
                  </a:lnTo>
                  <a:close/>
                  <a:moveTo>
                    <a:pt x="16545" y="4572"/>
                  </a:moveTo>
                  <a:lnTo>
                    <a:pt x="16587" y="4589"/>
                  </a:lnTo>
                  <a:lnTo>
                    <a:pt x="16570" y="4589"/>
                  </a:lnTo>
                  <a:lnTo>
                    <a:pt x="16545" y="4572"/>
                  </a:lnTo>
                  <a:close/>
                  <a:moveTo>
                    <a:pt x="19168" y="4589"/>
                  </a:moveTo>
                  <a:lnTo>
                    <a:pt x="19219" y="4606"/>
                  </a:lnTo>
                  <a:lnTo>
                    <a:pt x="19194" y="4606"/>
                  </a:lnTo>
                  <a:lnTo>
                    <a:pt x="19168" y="4589"/>
                  </a:lnTo>
                  <a:close/>
                  <a:moveTo>
                    <a:pt x="18604" y="4649"/>
                  </a:moveTo>
                  <a:lnTo>
                    <a:pt x="18630" y="4675"/>
                  </a:lnTo>
                  <a:lnTo>
                    <a:pt x="18613" y="4657"/>
                  </a:lnTo>
                  <a:lnTo>
                    <a:pt x="18604" y="4649"/>
                  </a:lnTo>
                  <a:close/>
                  <a:moveTo>
                    <a:pt x="890" y="3837"/>
                  </a:moveTo>
                  <a:lnTo>
                    <a:pt x="890" y="3846"/>
                  </a:lnTo>
                  <a:lnTo>
                    <a:pt x="898" y="3871"/>
                  </a:lnTo>
                  <a:lnTo>
                    <a:pt x="907" y="3880"/>
                  </a:lnTo>
                  <a:lnTo>
                    <a:pt x="872" y="3880"/>
                  </a:lnTo>
                  <a:lnTo>
                    <a:pt x="890" y="3914"/>
                  </a:lnTo>
                  <a:lnTo>
                    <a:pt x="804" y="3931"/>
                  </a:lnTo>
                  <a:lnTo>
                    <a:pt x="753" y="3974"/>
                  </a:lnTo>
                  <a:lnTo>
                    <a:pt x="710" y="4034"/>
                  </a:lnTo>
                  <a:lnTo>
                    <a:pt x="642" y="4102"/>
                  </a:lnTo>
                  <a:lnTo>
                    <a:pt x="642" y="4111"/>
                  </a:lnTo>
                  <a:lnTo>
                    <a:pt x="659" y="4119"/>
                  </a:lnTo>
                  <a:lnTo>
                    <a:pt x="616" y="4153"/>
                  </a:lnTo>
                  <a:lnTo>
                    <a:pt x="556" y="4179"/>
                  </a:lnTo>
                  <a:lnTo>
                    <a:pt x="496" y="4187"/>
                  </a:lnTo>
                  <a:lnTo>
                    <a:pt x="445" y="4162"/>
                  </a:lnTo>
                  <a:lnTo>
                    <a:pt x="471" y="4128"/>
                  </a:lnTo>
                  <a:lnTo>
                    <a:pt x="377" y="4102"/>
                  </a:lnTo>
                  <a:lnTo>
                    <a:pt x="343" y="4076"/>
                  </a:lnTo>
                  <a:lnTo>
                    <a:pt x="326" y="4076"/>
                  </a:lnTo>
                  <a:lnTo>
                    <a:pt x="317" y="4093"/>
                  </a:lnTo>
                  <a:lnTo>
                    <a:pt x="283" y="4093"/>
                  </a:lnTo>
                  <a:lnTo>
                    <a:pt x="266" y="4102"/>
                  </a:lnTo>
                  <a:lnTo>
                    <a:pt x="240" y="4111"/>
                  </a:lnTo>
                  <a:lnTo>
                    <a:pt x="223" y="4136"/>
                  </a:lnTo>
                  <a:lnTo>
                    <a:pt x="146" y="4179"/>
                  </a:lnTo>
                  <a:lnTo>
                    <a:pt x="129" y="4187"/>
                  </a:lnTo>
                  <a:lnTo>
                    <a:pt x="44" y="4205"/>
                  </a:lnTo>
                  <a:lnTo>
                    <a:pt x="1" y="4213"/>
                  </a:lnTo>
                  <a:lnTo>
                    <a:pt x="1" y="4657"/>
                  </a:lnTo>
                  <a:lnTo>
                    <a:pt x="86" y="4675"/>
                  </a:lnTo>
                  <a:lnTo>
                    <a:pt x="103" y="4666"/>
                  </a:lnTo>
                  <a:lnTo>
                    <a:pt x="129" y="4649"/>
                  </a:lnTo>
                  <a:lnTo>
                    <a:pt x="163" y="4649"/>
                  </a:lnTo>
                  <a:lnTo>
                    <a:pt x="189" y="4666"/>
                  </a:lnTo>
                  <a:lnTo>
                    <a:pt x="232" y="4700"/>
                  </a:lnTo>
                  <a:lnTo>
                    <a:pt x="274" y="4700"/>
                  </a:lnTo>
                  <a:lnTo>
                    <a:pt x="317" y="4692"/>
                  </a:lnTo>
                  <a:lnTo>
                    <a:pt x="377" y="4700"/>
                  </a:lnTo>
                  <a:lnTo>
                    <a:pt x="394" y="4717"/>
                  </a:lnTo>
                  <a:lnTo>
                    <a:pt x="428" y="4751"/>
                  </a:lnTo>
                  <a:lnTo>
                    <a:pt x="437" y="4760"/>
                  </a:lnTo>
                  <a:lnTo>
                    <a:pt x="505" y="4760"/>
                  </a:lnTo>
                  <a:lnTo>
                    <a:pt x="539" y="4751"/>
                  </a:lnTo>
                  <a:lnTo>
                    <a:pt x="676" y="4692"/>
                  </a:lnTo>
                  <a:lnTo>
                    <a:pt x="693" y="4675"/>
                  </a:lnTo>
                  <a:lnTo>
                    <a:pt x="719" y="4666"/>
                  </a:lnTo>
                  <a:lnTo>
                    <a:pt x="744" y="4657"/>
                  </a:lnTo>
                  <a:lnTo>
                    <a:pt x="761" y="4649"/>
                  </a:lnTo>
                  <a:lnTo>
                    <a:pt x="787" y="4572"/>
                  </a:lnTo>
                  <a:lnTo>
                    <a:pt x="796" y="4546"/>
                  </a:lnTo>
                  <a:lnTo>
                    <a:pt x="821" y="4512"/>
                  </a:lnTo>
                  <a:lnTo>
                    <a:pt x="847" y="4469"/>
                  </a:lnTo>
                  <a:lnTo>
                    <a:pt x="872" y="4418"/>
                  </a:lnTo>
                  <a:lnTo>
                    <a:pt x="890" y="4358"/>
                  </a:lnTo>
                  <a:lnTo>
                    <a:pt x="864" y="4316"/>
                  </a:lnTo>
                  <a:lnTo>
                    <a:pt x="890" y="4273"/>
                  </a:lnTo>
                  <a:lnTo>
                    <a:pt x="932" y="4230"/>
                  </a:lnTo>
                  <a:lnTo>
                    <a:pt x="949" y="4179"/>
                  </a:lnTo>
                  <a:lnTo>
                    <a:pt x="898" y="4222"/>
                  </a:lnTo>
                  <a:lnTo>
                    <a:pt x="864" y="4153"/>
                  </a:lnTo>
                  <a:lnTo>
                    <a:pt x="821" y="3999"/>
                  </a:lnTo>
                  <a:lnTo>
                    <a:pt x="855" y="3957"/>
                  </a:lnTo>
                  <a:lnTo>
                    <a:pt x="898" y="3923"/>
                  </a:lnTo>
                  <a:lnTo>
                    <a:pt x="932" y="3888"/>
                  </a:lnTo>
                  <a:lnTo>
                    <a:pt x="949" y="3837"/>
                  </a:lnTo>
                  <a:close/>
                  <a:moveTo>
                    <a:pt x="18630" y="4769"/>
                  </a:moveTo>
                  <a:lnTo>
                    <a:pt x="18673" y="4794"/>
                  </a:lnTo>
                  <a:lnTo>
                    <a:pt x="18664" y="4794"/>
                  </a:lnTo>
                  <a:lnTo>
                    <a:pt x="18630" y="4769"/>
                  </a:lnTo>
                  <a:close/>
                  <a:moveTo>
                    <a:pt x="488" y="4914"/>
                  </a:moveTo>
                  <a:lnTo>
                    <a:pt x="479" y="4931"/>
                  </a:lnTo>
                  <a:lnTo>
                    <a:pt x="471" y="4948"/>
                  </a:lnTo>
                  <a:lnTo>
                    <a:pt x="488" y="4957"/>
                  </a:lnTo>
                  <a:lnTo>
                    <a:pt x="496" y="4965"/>
                  </a:lnTo>
                  <a:lnTo>
                    <a:pt x="496" y="4982"/>
                  </a:lnTo>
                  <a:lnTo>
                    <a:pt x="514" y="4965"/>
                  </a:lnTo>
                  <a:lnTo>
                    <a:pt x="539" y="4957"/>
                  </a:lnTo>
                  <a:lnTo>
                    <a:pt x="531" y="4922"/>
                  </a:lnTo>
                  <a:lnTo>
                    <a:pt x="505" y="4914"/>
                  </a:lnTo>
                  <a:close/>
                  <a:moveTo>
                    <a:pt x="20775" y="2735"/>
                  </a:moveTo>
                  <a:lnTo>
                    <a:pt x="20698" y="2769"/>
                  </a:lnTo>
                  <a:lnTo>
                    <a:pt x="20253" y="2966"/>
                  </a:lnTo>
                  <a:lnTo>
                    <a:pt x="20159" y="3042"/>
                  </a:lnTo>
                  <a:lnTo>
                    <a:pt x="19971" y="3136"/>
                  </a:lnTo>
                  <a:lnTo>
                    <a:pt x="19894" y="3154"/>
                  </a:lnTo>
                  <a:lnTo>
                    <a:pt x="19826" y="3136"/>
                  </a:lnTo>
                  <a:lnTo>
                    <a:pt x="19715" y="3273"/>
                  </a:lnTo>
                  <a:lnTo>
                    <a:pt x="19544" y="3376"/>
                  </a:lnTo>
                  <a:lnTo>
                    <a:pt x="19091" y="3555"/>
                  </a:lnTo>
                  <a:lnTo>
                    <a:pt x="18989" y="3564"/>
                  </a:lnTo>
                  <a:lnTo>
                    <a:pt x="18937" y="3581"/>
                  </a:lnTo>
                  <a:lnTo>
                    <a:pt x="18766" y="3598"/>
                  </a:lnTo>
                  <a:lnTo>
                    <a:pt x="18570" y="3709"/>
                  </a:lnTo>
                  <a:lnTo>
                    <a:pt x="18015" y="3794"/>
                  </a:lnTo>
                  <a:lnTo>
                    <a:pt x="17664" y="3760"/>
                  </a:lnTo>
                  <a:lnTo>
                    <a:pt x="17613" y="3735"/>
                  </a:lnTo>
                  <a:lnTo>
                    <a:pt x="17160" y="3717"/>
                  </a:lnTo>
                  <a:lnTo>
                    <a:pt x="17057" y="3683"/>
                  </a:lnTo>
                  <a:lnTo>
                    <a:pt x="16998" y="3675"/>
                  </a:lnTo>
                  <a:lnTo>
                    <a:pt x="16955" y="3666"/>
                  </a:lnTo>
                  <a:lnTo>
                    <a:pt x="16852" y="3606"/>
                  </a:lnTo>
                  <a:lnTo>
                    <a:pt x="16793" y="3598"/>
                  </a:lnTo>
                  <a:lnTo>
                    <a:pt x="16827" y="3692"/>
                  </a:lnTo>
                  <a:lnTo>
                    <a:pt x="16835" y="3777"/>
                  </a:lnTo>
                  <a:lnTo>
                    <a:pt x="16827" y="3965"/>
                  </a:lnTo>
                  <a:lnTo>
                    <a:pt x="16818" y="4076"/>
                  </a:lnTo>
                  <a:lnTo>
                    <a:pt x="16784" y="4170"/>
                  </a:lnTo>
                  <a:lnTo>
                    <a:pt x="16733" y="4247"/>
                  </a:lnTo>
                  <a:lnTo>
                    <a:pt x="16664" y="4299"/>
                  </a:lnTo>
                  <a:lnTo>
                    <a:pt x="16579" y="4324"/>
                  </a:lnTo>
                  <a:lnTo>
                    <a:pt x="16511" y="4299"/>
                  </a:lnTo>
                  <a:lnTo>
                    <a:pt x="16451" y="4264"/>
                  </a:lnTo>
                  <a:lnTo>
                    <a:pt x="16374" y="4239"/>
                  </a:lnTo>
                  <a:lnTo>
                    <a:pt x="16297" y="4230"/>
                  </a:lnTo>
                  <a:lnTo>
                    <a:pt x="16246" y="4222"/>
                  </a:lnTo>
                  <a:lnTo>
                    <a:pt x="16169" y="4213"/>
                  </a:lnTo>
                  <a:lnTo>
                    <a:pt x="16126" y="4213"/>
                  </a:lnTo>
                  <a:lnTo>
                    <a:pt x="16075" y="4222"/>
                  </a:lnTo>
                  <a:lnTo>
                    <a:pt x="16032" y="4239"/>
                  </a:lnTo>
                  <a:lnTo>
                    <a:pt x="15989" y="4256"/>
                  </a:lnTo>
                  <a:lnTo>
                    <a:pt x="15964" y="4264"/>
                  </a:lnTo>
                  <a:lnTo>
                    <a:pt x="15947" y="4256"/>
                  </a:lnTo>
                  <a:lnTo>
                    <a:pt x="15929" y="4247"/>
                  </a:lnTo>
                  <a:lnTo>
                    <a:pt x="15912" y="4239"/>
                  </a:lnTo>
                  <a:lnTo>
                    <a:pt x="15904" y="4247"/>
                  </a:lnTo>
                  <a:lnTo>
                    <a:pt x="15895" y="4256"/>
                  </a:lnTo>
                  <a:lnTo>
                    <a:pt x="15887" y="4273"/>
                  </a:lnTo>
                  <a:lnTo>
                    <a:pt x="15853" y="4299"/>
                  </a:lnTo>
                  <a:lnTo>
                    <a:pt x="15827" y="4350"/>
                  </a:lnTo>
                  <a:lnTo>
                    <a:pt x="15793" y="4444"/>
                  </a:lnTo>
                  <a:lnTo>
                    <a:pt x="15741" y="4521"/>
                  </a:lnTo>
                  <a:lnTo>
                    <a:pt x="15665" y="4589"/>
                  </a:lnTo>
                  <a:lnTo>
                    <a:pt x="15579" y="4632"/>
                  </a:lnTo>
                  <a:lnTo>
                    <a:pt x="15477" y="4640"/>
                  </a:lnTo>
                  <a:lnTo>
                    <a:pt x="15434" y="4623"/>
                  </a:lnTo>
                  <a:lnTo>
                    <a:pt x="15391" y="4589"/>
                  </a:lnTo>
                  <a:lnTo>
                    <a:pt x="15323" y="4512"/>
                  </a:lnTo>
                  <a:lnTo>
                    <a:pt x="15271" y="4478"/>
                  </a:lnTo>
                  <a:lnTo>
                    <a:pt x="15246" y="4495"/>
                  </a:lnTo>
                  <a:lnTo>
                    <a:pt x="15237" y="4546"/>
                  </a:lnTo>
                  <a:lnTo>
                    <a:pt x="15246" y="4623"/>
                  </a:lnTo>
                  <a:lnTo>
                    <a:pt x="15271" y="4666"/>
                  </a:lnTo>
                  <a:lnTo>
                    <a:pt x="15323" y="4760"/>
                  </a:lnTo>
                  <a:lnTo>
                    <a:pt x="15331" y="4811"/>
                  </a:lnTo>
                  <a:lnTo>
                    <a:pt x="15331" y="4871"/>
                  </a:lnTo>
                  <a:lnTo>
                    <a:pt x="15331" y="4905"/>
                  </a:lnTo>
                  <a:lnTo>
                    <a:pt x="15383" y="4982"/>
                  </a:lnTo>
                  <a:lnTo>
                    <a:pt x="15365" y="5016"/>
                  </a:lnTo>
                  <a:lnTo>
                    <a:pt x="15365" y="5059"/>
                  </a:lnTo>
                  <a:lnTo>
                    <a:pt x="15374" y="5093"/>
                  </a:lnTo>
                  <a:lnTo>
                    <a:pt x="15400" y="5119"/>
                  </a:lnTo>
                  <a:lnTo>
                    <a:pt x="15417" y="5145"/>
                  </a:lnTo>
                  <a:lnTo>
                    <a:pt x="15468" y="5179"/>
                  </a:lnTo>
                  <a:lnTo>
                    <a:pt x="15494" y="5196"/>
                  </a:lnTo>
                  <a:lnTo>
                    <a:pt x="15553" y="5350"/>
                  </a:lnTo>
                  <a:lnTo>
                    <a:pt x="15553" y="5384"/>
                  </a:lnTo>
                  <a:lnTo>
                    <a:pt x="15562" y="5392"/>
                  </a:lnTo>
                  <a:lnTo>
                    <a:pt x="15579" y="5478"/>
                  </a:lnTo>
                  <a:lnTo>
                    <a:pt x="15596" y="5495"/>
                  </a:lnTo>
                  <a:lnTo>
                    <a:pt x="15690" y="5572"/>
                  </a:lnTo>
                  <a:lnTo>
                    <a:pt x="15724" y="5597"/>
                  </a:lnTo>
                  <a:lnTo>
                    <a:pt x="15767" y="5615"/>
                  </a:lnTo>
                  <a:lnTo>
                    <a:pt x="15870" y="5623"/>
                  </a:lnTo>
                  <a:lnTo>
                    <a:pt x="15921" y="5632"/>
                  </a:lnTo>
                  <a:lnTo>
                    <a:pt x="15964" y="5657"/>
                  </a:lnTo>
                  <a:lnTo>
                    <a:pt x="16092" y="5734"/>
                  </a:lnTo>
                  <a:lnTo>
                    <a:pt x="16186" y="5768"/>
                  </a:lnTo>
                  <a:lnTo>
                    <a:pt x="16288" y="5794"/>
                  </a:lnTo>
                  <a:lnTo>
                    <a:pt x="16382" y="5777"/>
                  </a:lnTo>
                  <a:lnTo>
                    <a:pt x="16408" y="5768"/>
                  </a:lnTo>
                  <a:lnTo>
                    <a:pt x="16536" y="5726"/>
                  </a:lnTo>
                  <a:lnTo>
                    <a:pt x="16587" y="5717"/>
                  </a:lnTo>
                  <a:lnTo>
                    <a:pt x="16647" y="5726"/>
                  </a:lnTo>
                  <a:lnTo>
                    <a:pt x="16733" y="5743"/>
                  </a:lnTo>
                  <a:lnTo>
                    <a:pt x="16733" y="5751"/>
                  </a:lnTo>
                  <a:lnTo>
                    <a:pt x="16775" y="5760"/>
                  </a:lnTo>
                  <a:lnTo>
                    <a:pt x="16784" y="5811"/>
                  </a:lnTo>
                  <a:lnTo>
                    <a:pt x="16852" y="5939"/>
                  </a:lnTo>
                  <a:lnTo>
                    <a:pt x="16844" y="5999"/>
                  </a:lnTo>
                  <a:lnTo>
                    <a:pt x="16844" y="6016"/>
                  </a:lnTo>
                  <a:lnTo>
                    <a:pt x="17057" y="6016"/>
                  </a:lnTo>
                  <a:lnTo>
                    <a:pt x="17057" y="5999"/>
                  </a:lnTo>
                  <a:lnTo>
                    <a:pt x="17006" y="5931"/>
                  </a:lnTo>
                  <a:lnTo>
                    <a:pt x="17015" y="5854"/>
                  </a:lnTo>
                  <a:lnTo>
                    <a:pt x="17023" y="5820"/>
                  </a:lnTo>
                  <a:lnTo>
                    <a:pt x="17049" y="5777"/>
                  </a:lnTo>
                  <a:lnTo>
                    <a:pt x="17160" y="5674"/>
                  </a:lnTo>
                  <a:lnTo>
                    <a:pt x="17194" y="5649"/>
                  </a:lnTo>
                  <a:lnTo>
                    <a:pt x="17228" y="5640"/>
                  </a:lnTo>
                  <a:lnTo>
                    <a:pt x="17399" y="5615"/>
                  </a:lnTo>
                  <a:lnTo>
                    <a:pt x="17579" y="5640"/>
                  </a:lnTo>
                  <a:lnTo>
                    <a:pt x="17613" y="5632"/>
                  </a:lnTo>
                  <a:lnTo>
                    <a:pt x="17664" y="5597"/>
                  </a:lnTo>
                  <a:lnTo>
                    <a:pt x="17698" y="5580"/>
                  </a:lnTo>
                  <a:lnTo>
                    <a:pt x="17878" y="5546"/>
                  </a:lnTo>
                  <a:lnTo>
                    <a:pt x="17946" y="5503"/>
                  </a:lnTo>
                  <a:lnTo>
                    <a:pt x="17946" y="5418"/>
                  </a:lnTo>
                  <a:lnTo>
                    <a:pt x="17980" y="5461"/>
                  </a:lnTo>
                  <a:lnTo>
                    <a:pt x="18040" y="5452"/>
                  </a:lnTo>
                  <a:lnTo>
                    <a:pt x="18109" y="5418"/>
                  </a:lnTo>
                  <a:lnTo>
                    <a:pt x="18185" y="5401"/>
                  </a:lnTo>
                  <a:lnTo>
                    <a:pt x="18220" y="5384"/>
                  </a:lnTo>
                  <a:lnTo>
                    <a:pt x="18245" y="5350"/>
                  </a:lnTo>
                  <a:lnTo>
                    <a:pt x="18271" y="5324"/>
                  </a:lnTo>
                  <a:lnTo>
                    <a:pt x="18297" y="5298"/>
                  </a:lnTo>
                  <a:lnTo>
                    <a:pt x="18322" y="5290"/>
                  </a:lnTo>
                  <a:lnTo>
                    <a:pt x="18408" y="5290"/>
                  </a:lnTo>
                  <a:lnTo>
                    <a:pt x="18442" y="5281"/>
                  </a:lnTo>
                  <a:lnTo>
                    <a:pt x="18450" y="5264"/>
                  </a:lnTo>
                  <a:lnTo>
                    <a:pt x="18467" y="5213"/>
                  </a:lnTo>
                  <a:lnTo>
                    <a:pt x="18485" y="5196"/>
                  </a:lnTo>
                  <a:lnTo>
                    <a:pt x="18510" y="5187"/>
                  </a:lnTo>
                  <a:lnTo>
                    <a:pt x="18510" y="5162"/>
                  </a:lnTo>
                  <a:lnTo>
                    <a:pt x="18510" y="5110"/>
                  </a:lnTo>
                  <a:lnTo>
                    <a:pt x="18510" y="5059"/>
                  </a:lnTo>
                  <a:lnTo>
                    <a:pt x="18519" y="5008"/>
                  </a:lnTo>
                  <a:lnTo>
                    <a:pt x="18536" y="4957"/>
                  </a:lnTo>
                  <a:lnTo>
                    <a:pt x="18553" y="4922"/>
                  </a:lnTo>
                  <a:lnTo>
                    <a:pt x="18621" y="4854"/>
                  </a:lnTo>
                  <a:lnTo>
                    <a:pt x="18673" y="4837"/>
                  </a:lnTo>
                  <a:lnTo>
                    <a:pt x="18707" y="4828"/>
                  </a:lnTo>
                  <a:lnTo>
                    <a:pt x="18809" y="4820"/>
                  </a:lnTo>
                  <a:lnTo>
                    <a:pt x="18920" y="4837"/>
                  </a:lnTo>
                  <a:lnTo>
                    <a:pt x="18954" y="4863"/>
                  </a:lnTo>
                  <a:lnTo>
                    <a:pt x="19023" y="4931"/>
                  </a:lnTo>
                  <a:lnTo>
                    <a:pt x="19057" y="4939"/>
                  </a:lnTo>
                  <a:lnTo>
                    <a:pt x="19083" y="4931"/>
                  </a:lnTo>
                  <a:lnTo>
                    <a:pt x="19108" y="4905"/>
                  </a:lnTo>
                  <a:lnTo>
                    <a:pt x="19117" y="4888"/>
                  </a:lnTo>
                  <a:lnTo>
                    <a:pt x="19125" y="4880"/>
                  </a:lnTo>
                  <a:lnTo>
                    <a:pt x="19151" y="4863"/>
                  </a:lnTo>
                  <a:lnTo>
                    <a:pt x="19168" y="4845"/>
                  </a:lnTo>
                  <a:lnTo>
                    <a:pt x="19288" y="4811"/>
                  </a:lnTo>
                  <a:lnTo>
                    <a:pt x="19416" y="4794"/>
                  </a:lnTo>
                  <a:lnTo>
                    <a:pt x="19442" y="4811"/>
                  </a:lnTo>
                  <a:lnTo>
                    <a:pt x="19467" y="4837"/>
                  </a:lnTo>
                  <a:lnTo>
                    <a:pt x="19527" y="4854"/>
                  </a:lnTo>
                  <a:lnTo>
                    <a:pt x="19595" y="4863"/>
                  </a:lnTo>
                  <a:lnTo>
                    <a:pt x="19621" y="4863"/>
                  </a:lnTo>
                  <a:lnTo>
                    <a:pt x="19595" y="4837"/>
                  </a:lnTo>
                  <a:lnTo>
                    <a:pt x="19561" y="4794"/>
                  </a:lnTo>
                  <a:lnTo>
                    <a:pt x="19536" y="4743"/>
                  </a:lnTo>
                  <a:lnTo>
                    <a:pt x="19510" y="4666"/>
                  </a:lnTo>
                  <a:lnTo>
                    <a:pt x="19476" y="4623"/>
                  </a:lnTo>
                  <a:lnTo>
                    <a:pt x="19442" y="4598"/>
                  </a:lnTo>
                  <a:lnTo>
                    <a:pt x="19416" y="4572"/>
                  </a:lnTo>
                  <a:lnTo>
                    <a:pt x="19339" y="4504"/>
                  </a:lnTo>
                  <a:lnTo>
                    <a:pt x="19305" y="4469"/>
                  </a:lnTo>
                  <a:lnTo>
                    <a:pt x="19296" y="4427"/>
                  </a:lnTo>
                  <a:lnTo>
                    <a:pt x="19279" y="4401"/>
                  </a:lnTo>
                  <a:lnTo>
                    <a:pt x="19177" y="4307"/>
                  </a:lnTo>
                  <a:lnTo>
                    <a:pt x="19151" y="4281"/>
                  </a:lnTo>
                  <a:lnTo>
                    <a:pt x="19168" y="4051"/>
                  </a:lnTo>
                  <a:lnTo>
                    <a:pt x="19177" y="3999"/>
                  </a:lnTo>
                  <a:lnTo>
                    <a:pt x="19202" y="3948"/>
                  </a:lnTo>
                  <a:lnTo>
                    <a:pt x="19271" y="3846"/>
                  </a:lnTo>
                  <a:lnTo>
                    <a:pt x="19322" y="3820"/>
                  </a:lnTo>
                  <a:lnTo>
                    <a:pt x="19373" y="3829"/>
                  </a:lnTo>
                  <a:lnTo>
                    <a:pt x="19433" y="3837"/>
                  </a:lnTo>
                  <a:lnTo>
                    <a:pt x="19493" y="3837"/>
                  </a:lnTo>
                  <a:lnTo>
                    <a:pt x="19527" y="3811"/>
                  </a:lnTo>
                  <a:lnTo>
                    <a:pt x="19553" y="3769"/>
                  </a:lnTo>
                  <a:lnTo>
                    <a:pt x="19595" y="3675"/>
                  </a:lnTo>
                  <a:lnTo>
                    <a:pt x="19647" y="3606"/>
                  </a:lnTo>
                  <a:lnTo>
                    <a:pt x="19715" y="3547"/>
                  </a:lnTo>
                  <a:lnTo>
                    <a:pt x="20236" y="3239"/>
                  </a:lnTo>
                  <a:lnTo>
                    <a:pt x="20450" y="3051"/>
                  </a:lnTo>
                  <a:lnTo>
                    <a:pt x="20681" y="2906"/>
                  </a:lnTo>
                  <a:lnTo>
                    <a:pt x="20689" y="2897"/>
                  </a:lnTo>
                  <a:lnTo>
                    <a:pt x="20749" y="2880"/>
                  </a:lnTo>
                  <a:lnTo>
                    <a:pt x="20766" y="2872"/>
                  </a:lnTo>
                  <a:lnTo>
                    <a:pt x="20766" y="2854"/>
                  </a:lnTo>
                  <a:lnTo>
                    <a:pt x="20775" y="2769"/>
                  </a:lnTo>
                  <a:lnTo>
                    <a:pt x="20783" y="2760"/>
                  </a:lnTo>
                  <a:lnTo>
                    <a:pt x="20792" y="2752"/>
                  </a:lnTo>
                  <a:lnTo>
                    <a:pt x="20800" y="2743"/>
                  </a:lnTo>
                  <a:lnTo>
                    <a:pt x="20809" y="2735"/>
                  </a:lnTo>
                  <a:close/>
                  <a:moveTo>
                    <a:pt x="23877" y="9289"/>
                  </a:moveTo>
                  <a:lnTo>
                    <a:pt x="23877" y="9298"/>
                  </a:lnTo>
                  <a:lnTo>
                    <a:pt x="23757" y="9366"/>
                  </a:lnTo>
                  <a:lnTo>
                    <a:pt x="23877" y="9289"/>
                  </a:lnTo>
                  <a:close/>
                  <a:moveTo>
                    <a:pt x="31140" y="10537"/>
                  </a:moveTo>
                  <a:lnTo>
                    <a:pt x="31525" y="11955"/>
                  </a:lnTo>
                  <a:lnTo>
                    <a:pt x="31362" y="11357"/>
                  </a:lnTo>
                  <a:lnTo>
                    <a:pt x="31251" y="10947"/>
                  </a:lnTo>
                  <a:lnTo>
                    <a:pt x="31140" y="10537"/>
                  </a:lnTo>
                  <a:close/>
                  <a:moveTo>
                    <a:pt x="17245" y="15613"/>
                  </a:moveTo>
                  <a:lnTo>
                    <a:pt x="17220" y="15630"/>
                  </a:lnTo>
                  <a:lnTo>
                    <a:pt x="17288" y="15630"/>
                  </a:lnTo>
                  <a:lnTo>
                    <a:pt x="17288" y="15613"/>
                  </a:lnTo>
                  <a:close/>
                  <a:moveTo>
                    <a:pt x="55452" y="17544"/>
                  </a:moveTo>
                  <a:lnTo>
                    <a:pt x="55426" y="17552"/>
                  </a:lnTo>
                  <a:lnTo>
                    <a:pt x="55426" y="17578"/>
                  </a:lnTo>
                  <a:lnTo>
                    <a:pt x="55409" y="17587"/>
                  </a:lnTo>
                  <a:lnTo>
                    <a:pt x="55418" y="17604"/>
                  </a:lnTo>
                  <a:lnTo>
                    <a:pt x="55409" y="17612"/>
                  </a:lnTo>
                  <a:lnTo>
                    <a:pt x="55418" y="17646"/>
                  </a:lnTo>
                  <a:lnTo>
                    <a:pt x="55435" y="17646"/>
                  </a:lnTo>
                  <a:lnTo>
                    <a:pt x="55452" y="17655"/>
                  </a:lnTo>
                  <a:lnTo>
                    <a:pt x="55460" y="17646"/>
                  </a:lnTo>
                  <a:lnTo>
                    <a:pt x="55460" y="17655"/>
                  </a:lnTo>
                  <a:lnTo>
                    <a:pt x="55469" y="17664"/>
                  </a:lnTo>
                  <a:lnTo>
                    <a:pt x="55486" y="17646"/>
                  </a:lnTo>
                  <a:lnTo>
                    <a:pt x="55486" y="17629"/>
                  </a:lnTo>
                  <a:lnTo>
                    <a:pt x="55495" y="17638"/>
                  </a:lnTo>
                  <a:lnTo>
                    <a:pt x="55495" y="17646"/>
                  </a:lnTo>
                  <a:lnTo>
                    <a:pt x="55554" y="17646"/>
                  </a:lnTo>
                  <a:lnTo>
                    <a:pt x="55554" y="17638"/>
                  </a:lnTo>
                  <a:lnTo>
                    <a:pt x="55546" y="17604"/>
                  </a:lnTo>
                  <a:lnTo>
                    <a:pt x="55546" y="17587"/>
                  </a:lnTo>
                  <a:lnTo>
                    <a:pt x="55537" y="17578"/>
                  </a:lnTo>
                  <a:lnTo>
                    <a:pt x="55546" y="17570"/>
                  </a:lnTo>
                  <a:lnTo>
                    <a:pt x="55546" y="17561"/>
                  </a:lnTo>
                  <a:lnTo>
                    <a:pt x="55546" y="17544"/>
                  </a:lnTo>
                  <a:lnTo>
                    <a:pt x="55495" y="17544"/>
                  </a:lnTo>
                  <a:lnTo>
                    <a:pt x="55477" y="17552"/>
                  </a:lnTo>
                  <a:lnTo>
                    <a:pt x="55469" y="17544"/>
                  </a:lnTo>
                  <a:close/>
                  <a:moveTo>
                    <a:pt x="53221" y="18851"/>
                  </a:moveTo>
                  <a:lnTo>
                    <a:pt x="53127" y="18868"/>
                  </a:lnTo>
                  <a:lnTo>
                    <a:pt x="53102" y="18877"/>
                  </a:lnTo>
                  <a:lnTo>
                    <a:pt x="53051" y="18945"/>
                  </a:lnTo>
                  <a:lnTo>
                    <a:pt x="53016" y="18971"/>
                  </a:lnTo>
                  <a:lnTo>
                    <a:pt x="53025" y="18988"/>
                  </a:lnTo>
                  <a:lnTo>
                    <a:pt x="53033" y="19005"/>
                  </a:lnTo>
                  <a:lnTo>
                    <a:pt x="53051" y="19014"/>
                  </a:lnTo>
                  <a:lnTo>
                    <a:pt x="53068" y="19014"/>
                  </a:lnTo>
                  <a:lnTo>
                    <a:pt x="53136" y="18980"/>
                  </a:lnTo>
                  <a:lnTo>
                    <a:pt x="53145" y="18971"/>
                  </a:lnTo>
                  <a:lnTo>
                    <a:pt x="53170" y="18937"/>
                  </a:lnTo>
                  <a:lnTo>
                    <a:pt x="53187" y="18920"/>
                  </a:lnTo>
                  <a:lnTo>
                    <a:pt x="53256" y="18886"/>
                  </a:lnTo>
                  <a:lnTo>
                    <a:pt x="53256" y="18851"/>
                  </a:lnTo>
                  <a:close/>
                  <a:moveTo>
                    <a:pt x="53350" y="18945"/>
                  </a:moveTo>
                  <a:lnTo>
                    <a:pt x="53315" y="18962"/>
                  </a:lnTo>
                  <a:lnTo>
                    <a:pt x="53290" y="18980"/>
                  </a:lnTo>
                  <a:lnTo>
                    <a:pt x="53281" y="19005"/>
                  </a:lnTo>
                  <a:lnTo>
                    <a:pt x="53290" y="19014"/>
                  </a:lnTo>
                  <a:lnTo>
                    <a:pt x="53333" y="19014"/>
                  </a:lnTo>
                  <a:lnTo>
                    <a:pt x="53333" y="19031"/>
                  </a:lnTo>
                  <a:lnTo>
                    <a:pt x="53333" y="19065"/>
                  </a:lnTo>
                  <a:lnTo>
                    <a:pt x="53341" y="19091"/>
                  </a:lnTo>
                  <a:lnTo>
                    <a:pt x="53350" y="19108"/>
                  </a:lnTo>
                  <a:lnTo>
                    <a:pt x="53375" y="19125"/>
                  </a:lnTo>
                  <a:lnTo>
                    <a:pt x="53409" y="19108"/>
                  </a:lnTo>
                  <a:lnTo>
                    <a:pt x="53435" y="19108"/>
                  </a:lnTo>
                  <a:lnTo>
                    <a:pt x="53469" y="19142"/>
                  </a:lnTo>
                  <a:lnTo>
                    <a:pt x="53461" y="19159"/>
                  </a:lnTo>
                  <a:lnTo>
                    <a:pt x="53427" y="19185"/>
                  </a:lnTo>
                  <a:lnTo>
                    <a:pt x="53384" y="19202"/>
                  </a:lnTo>
                  <a:lnTo>
                    <a:pt x="53401" y="19244"/>
                  </a:lnTo>
                  <a:lnTo>
                    <a:pt x="53375" y="19262"/>
                  </a:lnTo>
                  <a:lnTo>
                    <a:pt x="53341" y="19270"/>
                  </a:lnTo>
                  <a:lnTo>
                    <a:pt x="53315" y="19262"/>
                  </a:lnTo>
                  <a:lnTo>
                    <a:pt x="53256" y="19227"/>
                  </a:lnTo>
                  <a:lnTo>
                    <a:pt x="53230" y="19219"/>
                  </a:lnTo>
                  <a:lnTo>
                    <a:pt x="53204" y="19262"/>
                  </a:lnTo>
                  <a:lnTo>
                    <a:pt x="53247" y="19262"/>
                  </a:lnTo>
                  <a:lnTo>
                    <a:pt x="53281" y="19279"/>
                  </a:lnTo>
                  <a:lnTo>
                    <a:pt x="53273" y="19373"/>
                  </a:lnTo>
                  <a:lnTo>
                    <a:pt x="53264" y="19390"/>
                  </a:lnTo>
                  <a:lnTo>
                    <a:pt x="53230" y="19398"/>
                  </a:lnTo>
                  <a:lnTo>
                    <a:pt x="53179" y="19432"/>
                  </a:lnTo>
                  <a:lnTo>
                    <a:pt x="53153" y="19450"/>
                  </a:lnTo>
                  <a:lnTo>
                    <a:pt x="53110" y="19484"/>
                  </a:lnTo>
                  <a:lnTo>
                    <a:pt x="53127" y="19509"/>
                  </a:lnTo>
                  <a:lnTo>
                    <a:pt x="53170" y="19544"/>
                  </a:lnTo>
                  <a:lnTo>
                    <a:pt x="53204" y="19569"/>
                  </a:lnTo>
                  <a:lnTo>
                    <a:pt x="53298" y="19749"/>
                  </a:lnTo>
                  <a:lnTo>
                    <a:pt x="53384" y="19954"/>
                  </a:lnTo>
                  <a:lnTo>
                    <a:pt x="53444" y="20022"/>
                  </a:lnTo>
                  <a:lnTo>
                    <a:pt x="53546" y="20031"/>
                  </a:lnTo>
                  <a:lnTo>
                    <a:pt x="53640" y="19988"/>
                  </a:lnTo>
                  <a:lnTo>
                    <a:pt x="53726" y="19911"/>
                  </a:lnTo>
                  <a:lnTo>
                    <a:pt x="53803" y="19817"/>
                  </a:lnTo>
                  <a:lnTo>
                    <a:pt x="53845" y="19732"/>
                  </a:lnTo>
                  <a:lnTo>
                    <a:pt x="53862" y="19612"/>
                  </a:lnTo>
                  <a:lnTo>
                    <a:pt x="53828" y="19509"/>
                  </a:lnTo>
                  <a:lnTo>
                    <a:pt x="53452" y="18980"/>
                  </a:lnTo>
                  <a:lnTo>
                    <a:pt x="53418" y="18954"/>
                  </a:lnTo>
                  <a:lnTo>
                    <a:pt x="53384" y="18945"/>
                  </a:lnTo>
                  <a:close/>
                  <a:moveTo>
                    <a:pt x="53717" y="20381"/>
                  </a:moveTo>
                  <a:lnTo>
                    <a:pt x="53674" y="20390"/>
                  </a:lnTo>
                  <a:lnTo>
                    <a:pt x="53649" y="20432"/>
                  </a:lnTo>
                  <a:lnTo>
                    <a:pt x="53649" y="20466"/>
                  </a:lnTo>
                  <a:lnTo>
                    <a:pt x="53691" y="20475"/>
                  </a:lnTo>
                  <a:lnTo>
                    <a:pt x="53751" y="20475"/>
                  </a:lnTo>
                  <a:lnTo>
                    <a:pt x="53794" y="20484"/>
                  </a:lnTo>
                  <a:lnTo>
                    <a:pt x="53871" y="20552"/>
                  </a:lnTo>
                  <a:lnTo>
                    <a:pt x="53914" y="20578"/>
                  </a:lnTo>
                  <a:lnTo>
                    <a:pt x="53939" y="20560"/>
                  </a:lnTo>
                  <a:lnTo>
                    <a:pt x="53931" y="20518"/>
                  </a:lnTo>
                  <a:lnTo>
                    <a:pt x="53897" y="20466"/>
                  </a:lnTo>
                  <a:lnTo>
                    <a:pt x="53845" y="20424"/>
                  </a:lnTo>
                  <a:lnTo>
                    <a:pt x="53811" y="20407"/>
                  </a:lnTo>
                  <a:lnTo>
                    <a:pt x="53717" y="20381"/>
                  </a:lnTo>
                  <a:close/>
                  <a:moveTo>
                    <a:pt x="58511" y="20911"/>
                  </a:moveTo>
                  <a:lnTo>
                    <a:pt x="58520" y="20962"/>
                  </a:lnTo>
                  <a:lnTo>
                    <a:pt x="58545" y="21048"/>
                  </a:lnTo>
                  <a:lnTo>
                    <a:pt x="58579" y="21107"/>
                  </a:lnTo>
                  <a:lnTo>
                    <a:pt x="58596" y="21065"/>
                  </a:lnTo>
                  <a:lnTo>
                    <a:pt x="58605" y="21005"/>
                  </a:lnTo>
                  <a:lnTo>
                    <a:pt x="58605" y="20954"/>
                  </a:lnTo>
                  <a:lnTo>
                    <a:pt x="58596" y="20919"/>
                  </a:lnTo>
                  <a:lnTo>
                    <a:pt x="58579" y="20928"/>
                  </a:lnTo>
                  <a:lnTo>
                    <a:pt x="58571" y="20936"/>
                  </a:lnTo>
                  <a:lnTo>
                    <a:pt x="58545" y="20919"/>
                  </a:lnTo>
                  <a:lnTo>
                    <a:pt x="58511" y="20911"/>
                  </a:lnTo>
                  <a:close/>
                  <a:moveTo>
                    <a:pt x="20629" y="24346"/>
                  </a:moveTo>
                  <a:lnTo>
                    <a:pt x="20612" y="24355"/>
                  </a:lnTo>
                  <a:lnTo>
                    <a:pt x="20595" y="24363"/>
                  </a:lnTo>
                  <a:lnTo>
                    <a:pt x="20587" y="24380"/>
                  </a:lnTo>
                  <a:lnTo>
                    <a:pt x="20578" y="24406"/>
                  </a:lnTo>
                  <a:lnTo>
                    <a:pt x="20578" y="24389"/>
                  </a:lnTo>
                  <a:lnTo>
                    <a:pt x="20570" y="24389"/>
                  </a:lnTo>
                  <a:lnTo>
                    <a:pt x="20561" y="24406"/>
                  </a:lnTo>
                  <a:lnTo>
                    <a:pt x="20578" y="24423"/>
                  </a:lnTo>
                  <a:lnTo>
                    <a:pt x="20587" y="24474"/>
                  </a:lnTo>
                  <a:lnTo>
                    <a:pt x="20578" y="24517"/>
                  </a:lnTo>
                  <a:lnTo>
                    <a:pt x="20629" y="24585"/>
                  </a:lnTo>
                  <a:lnTo>
                    <a:pt x="20698" y="24611"/>
                  </a:lnTo>
                  <a:lnTo>
                    <a:pt x="20783" y="24620"/>
                  </a:lnTo>
                  <a:lnTo>
                    <a:pt x="20877" y="24611"/>
                  </a:lnTo>
                  <a:lnTo>
                    <a:pt x="20877" y="24594"/>
                  </a:lnTo>
                  <a:lnTo>
                    <a:pt x="20792" y="24517"/>
                  </a:lnTo>
                  <a:lnTo>
                    <a:pt x="20792" y="24508"/>
                  </a:lnTo>
                  <a:lnTo>
                    <a:pt x="20783" y="24491"/>
                  </a:lnTo>
                  <a:lnTo>
                    <a:pt x="20766" y="24466"/>
                  </a:lnTo>
                  <a:lnTo>
                    <a:pt x="20758" y="24466"/>
                  </a:lnTo>
                  <a:lnTo>
                    <a:pt x="20723" y="24474"/>
                  </a:lnTo>
                  <a:lnTo>
                    <a:pt x="20655" y="24483"/>
                  </a:lnTo>
                  <a:lnTo>
                    <a:pt x="20612" y="24483"/>
                  </a:lnTo>
                  <a:lnTo>
                    <a:pt x="20595" y="24457"/>
                  </a:lnTo>
                  <a:lnTo>
                    <a:pt x="20604" y="24432"/>
                  </a:lnTo>
                  <a:lnTo>
                    <a:pt x="20629" y="24414"/>
                  </a:lnTo>
                  <a:lnTo>
                    <a:pt x="20698" y="24406"/>
                  </a:lnTo>
                  <a:lnTo>
                    <a:pt x="20689" y="24389"/>
                  </a:lnTo>
                  <a:lnTo>
                    <a:pt x="20672" y="24372"/>
                  </a:lnTo>
                  <a:lnTo>
                    <a:pt x="20629" y="24346"/>
                  </a:lnTo>
                  <a:close/>
                  <a:moveTo>
                    <a:pt x="19228" y="25645"/>
                  </a:moveTo>
                  <a:lnTo>
                    <a:pt x="19211" y="25654"/>
                  </a:lnTo>
                  <a:lnTo>
                    <a:pt x="19194" y="25662"/>
                  </a:lnTo>
                  <a:lnTo>
                    <a:pt x="19177" y="25679"/>
                  </a:lnTo>
                  <a:lnTo>
                    <a:pt x="19194" y="25705"/>
                  </a:lnTo>
                  <a:lnTo>
                    <a:pt x="19202" y="25739"/>
                  </a:lnTo>
                  <a:lnTo>
                    <a:pt x="19228" y="25756"/>
                  </a:lnTo>
                  <a:lnTo>
                    <a:pt x="19279" y="25730"/>
                  </a:lnTo>
                  <a:lnTo>
                    <a:pt x="19305" y="25748"/>
                  </a:lnTo>
                  <a:lnTo>
                    <a:pt x="19330" y="25773"/>
                  </a:lnTo>
                  <a:lnTo>
                    <a:pt x="19356" y="25790"/>
                  </a:lnTo>
                  <a:lnTo>
                    <a:pt x="19407" y="25807"/>
                  </a:lnTo>
                  <a:lnTo>
                    <a:pt x="19459" y="25876"/>
                  </a:lnTo>
                  <a:lnTo>
                    <a:pt x="19510" y="25884"/>
                  </a:lnTo>
                  <a:lnTo>
                    <a:pt x="19510" y="25867"/>
                  </a:lnTo>
                  <a:lnTo>
                    <a:pt x="19476" y="25833"/>
                  </a:lnTo>
                  <a:lnTo>
                    <a:pt x="19467" y="25782"/>
                  </a:lnTo>
                  <a:lnTo>
                    <a:pt x="19459" y="25739"/>
                  </a:lnTo>
                  <a:lnTo>
                    <a:pt x="19399" y="25722"/>
                  </a:lnTo>
                  <a:lnTo>
                    <a:pt x="19373" y="25705"/>
                  </a:lnTo>
                  <a:lnTo>
                    <a:pt x="19339" y="25679"/>
                  </a:lnTo>
                  <a:lnTo>
                    <a:pt x="19305" y="25654"/>
                  </a:lnTo>
                  <a:lnTo>
                    <a:pt x="19245" y="25645"/>
                  </a:lnTo>
                  <a:close/>
                  <a:moveTo>
                    <a:pt x="56674" y="26106"/>
                  </a:moveTo>
                  <a:lnTo>
                    <a:pt x="56605" y="26115"/>
                  </a:lnTo>
                  <a:lnTo>
                    <a:pt x="56529" y="26166"/>
                  </a:lnTo>
                  <a:lnTo>
                    <a:pt x="56486" y="26235"/>
                  </a:lnTo>
                  <a:lnTo>
                    <a:pt x="56494" y="26303"/>
                  </a:lnTo>
                  <a:lnTo>
                    <a:pt x="56511" y="26260"/>
                  </a:lnTo>
                  <a:lnTo>
                    <a:pt x="56537" y="26218"/>
                  </a:lnTo>
                  <a:lnTo>
                    <a:pt x="56571" y="26192"/>
                  </a:lnTo>
                  <a:lnTo>
                    <a:pt x="56597" y="26175"/>
                  </a:lnTo>
                  <a:lnTo>
                    <a:pt x="56622" y="26175"/>
                  </a:lnTo>
                  <a:lnTo>
                    <a:pt x="56648" y="26158"/>
                  </a:lnTo>
                  <a:lnTo>
                    <a:pt x="56674" y="26158"/>
                  </a:lnTo>
                  <a:lnTo>
                    <a:pt x="56699" y="26166"/>
                  </a:lnTo>
                  <a:lnTo>
                    <a:pt x="56716" y="26192"/>
                  </a:lnTo>
                  <a:lnTo>
                    <a:pt x="56725" y="26209"/>
                  </a:lnTo>
                  <a:lnTo>
                    <a:pt x="56725" y="26218"/>
                  </a:lnTo>
                  <a:lnTo>
                    <a:pt x="56691" y="26235"/>
                  </a:lnTo>
                  <a:lnTo>
                    <a:pt x="56691" y="26252"/>
                  </a:lnTo>
                  <a:lnTo>
                    <a:pt x="56699" y="26260"/>
                  </a:lnTo>
                  <a:lnTo>
                    <a:pt x="56725" y="26269"/>
                  </a:lnTo>
                  <a:lnTo>
                    <a:pt x="56734" y="26269"/>
                  </a:lnTo>
                  <a:lnTo>
                    <a:pt x="56759" y="26286"/>
                  </a:lnTo>
                  <a:lnTo>
                    <a:pt x="56785" y="26260"/>
                  </a:lnTo>
                  <a:lnTo>
                    <a:pt x="56819" y="26235"/>
                  </a:lnTo>
                  <a:lnTo>
                    <a:pt x="56853" y="26218"/>
                  </a:lnTo>
                  <a:lnTo>
                    <a:pt x="56896" y="26218"/>
                  </a:lnTo>
                  <a:lnTo>
                    <a:pt x="56939" y="26226"/>
                  </a:lnTo>
                  <a:lnTo>
                    <a:pt x="56973" y="26243"/>
                  </a:lnTo>
                  <a:lnTo>
                    <a:pt x="57007" y="26252"/>
                  </a:lnTo>
                  <a:lnTo>
                    <a:pt x="57050" y="26235"/>
                  </a:lnTo>
                  <a:lnTo>
                    <a:pt x="56802" y="26166"/>
                  </a:lnTo>
                  <a:lnTo>
                    <a:pt x="56759" y="26141"/>
                  </a:lnTo>
                  <a:lnTo>
                    <a:pt x="56725" y="26124"/>
                  </a:lnTo>
                  <a:lnTo>
                    <a:pt x="56699" y="26106"/>
                  </a:lnTo>
                  <a:close/>
                  <a:moveTo>
                    <a:pt x="23586" y="26722"/>
                  </a:moveTo>
                  <a:lnTo>
                    <a:pt x="23586" y="26747"/>
                  </a:lnTo>
                  <a:lnTo>
                    <a:pt x="23586" y="26782"/>
                  </a:lnTo>
                  <a:lnTo>
                    <a:pt x="23620" y="26824"/>
                  </a:lnTo>
                  <a:lnTo>
                    <a:pt x="23672" y="26876"/>
                  </a:lnTo>
                  <a:lnTo>
                    <a:pt x="23654" y="26850"/>
                  </a:lnTo>
                  <a:lnTo>
                    <a:pt x="23654" y="26824"/>
                  </a:lnTo>
                  <a:lnTo>
                    <a:pt x="23654" y="26807"/>
                  </a:lnTo>
                  <a:lnTo>
                    <a:pt x="23646" y="26790"/>
                  </a:lnTo>
                  <a:lnTo>
                    <a:pt x="23620" y="26756"/>
                  </a:lnTo>
                  <a:lnTo>
                    <a:pt x="23595" y="26722"/>
                  </a:lnTo>
                  <a:close/>
                  <a:moveTo>
                    <a:pt x="73337" y="26799"/>
                  </a:moveTo>
                  <a:lnTo>
                    <a:pt x="73295" y="26807"/>
                  </a:lnTo>
                  <a:lnTo>
                    <a:pt x="73252" y="26876"/>
                  </a:lnTo>
                  <a:lnTo>
                    <a:pt x="73243" y="26935"/>
                  </a:lnTo>
                  <a:lnTo>
                    <a:pt x="73320" y="26969"/>
                  </a:lnTo>
                  <a:lnTo>
                    <a:pt x="73363" y="26961"/>
                  </a:lnTo>
                  <a:lnTo>
                    <a:pt x="73389" y="26944"/>
                  </a:lnTo>
                  <a:lnTo>
                    <a:pt x="73414" y="26918"/>
                  </a:lnTo>
                  <a:lnTo>
                    <a:pt x="73423" y="26884"/>
                  </a:lnTo>
                  <a:lnTo>
                    <a:pt x="73414" y="26850"/>
                  </a:lnTo>
                  <a:lnTo>
                    <a:pt x="73389" y="26833"/>
                  </a:lnTo>
                  <a:lnTo>
                    <a:pt x="73363" y="26816"/>
                  </a:lnTo>
                  <a:lnTo>
                    <a:pt x="73337" y="26799"/>
                  </a:lnTo>
                  <a:close/>
                  <a:moveTo>
                    <a:pt x="73175" y="27371"/>
                  </a:moveTo>
                  <a:lnTo>
                    <a:pt x="73081" y="27380"/>
                  </a:lnTo>
                  <a:lnTo>
                    <a:pt x="73021" y="27414"/>
                  </a:lnTo>
                  <a:lnTo>
                    <a:pt x="72987" y="27457"/>
                  </a:lnTo>
                  <a:lnTo>
                    <a:pt x="72978" y="27533"/>
                  </a:lnTo>
                  <a:lnTo>
                    <a:pt x="73021" y="27551"/>
                  </a:lnTo>
                  <a:lnTo>
                    <a:pt x="73115" y="27516"/>
                  </a:lnTo>
                  <a:lnTo>
                    <a:pt x="73183" y="27457"/>
                  </a:lnTo>
                  <a:lnTo>
                    <a:pt x="73175" y="27371"/>
                  </a:lnTo>
                  <a:close/>
                  <a:moveTo>
                    <a:pt x="65407" y="27474"/>
                  </a:moveTo>
                  <a:lnTo>
                    <a:pt x="65390" y="27482"/>
                  </a:lnTo>
                  <a:lnTo>
                    <a:pt x="65373" y="27482"/>
                  </a:lnTo>
                  <a:lnTo>
                    <a:pt x="65356" y="27491"/>
                  </a:lnTo>
                  <a:lnTo>
                    <a:pt x="65382" y="27516"/>
                  </a:lnTo>
                  <a:lnTo>
                    <a:pt x="65458" y="27585"/>
                  </a:lnTo>
                  <a:lnTo>
                    <a:pt x="65493" y="27602"/>
                  </a:lnTo>
                  <a:lnTo>
                    <a:pt x="65535" y="27619"/>
                  </a:lnTo>
                  <a:lnTo>
                    <a:pt x="65672" y="27645"/>
                  </a:lnTo>
                  <a:lnTo>
                    <a:pt x="65715" y="27645"/>
                  </a:lnTo>
                  <a:lnTo>
                    <a:pt x="65766" y="27619"/>
                  </a:lnTo>
                  <a:lnTo>
                    <a:pt x="65886" y="27619"/>
                  </a:lnTo>
                  <a:lnTo>
                    <a:pt x="65920" y="27610"/>
                  </a:lnTo>
                  <a:lnTo>
                    <a:pt x="65869" y="27568"/>
                  </a:lnTo>
                  <a:lnTo>
                    <a:pt x="65809" y="27542"/>
                  </a:lnTo>
                  <a:lnTo>
                    <a:pt x="65629" y="27533"/>
                  </a:lnTo>
                  <a:lnTo>
                    <a:pt x="65424" y="27474"/>
                  </a:lnTo>
                  <a:close/>
                  <a:moveTo>
                    <a:pt x="66509" y="27909"/>
                  </a:moveTo>
                  <a:lnTo>
                    <a:pt x="66458" y="27918"/>
                  </a:lnTo>
                  <a:lnTo>
                    <a:pt x="66441" y="27944"/>
                  </a:lnTo>
                  <a:lnTo>
                    <a:pt x="66467" y="27978"/>
                  </a:lnTo>
                  <a:lnTo>
                    <a:pt x="66509" y="27995"/>
                  </a:lnTo>
                  <a:lnTo>
                    <a:pt x="66552" y="28003"/>
                  </a:lnTo>
                  <a:lnTo>
                    <a:pt x="66586" y="27969"/>
                  </a:lnTo>
                  <a:lnTo>
                    <a:pt x="66561" y="27935"/>
                  </a:lnTo>
                  <a:lnTo>
                    <a:pt x="66535" y="27918"/>
                  </a:lnTo>
                  <a:lnTo>
                    <a:pt x="66509" y="27909"/>
                  </a:lnTo>
                  <a:close/>
                  <a:moveTo>
                    <a:pt x="71944" y="27944"/>
                  </a:moveTo>
                  <a:lnTo>
                    <a:pt x="71927" y="27952"/>
                  </a:lnTo>
                  <a:lnTo>
                    <a:pt x="71885" y="27978"/>
                  </a:lnTo>
                  <a:lnTo>
                    <a:pt x="71850" y="28038"/>
                  </a:lnTo>
                  <a:lnTo>
                    <a:pt x="71850" y="28097"/>
                  </a:lnTo>
                  <a:lnTo>
                    <a:pt x="71885" y="28123"/>
                  </a:lnTo>
                  <a:lnTo>
                    <a:pt x="71936" y="28089"/>
                  </a:lnTo>
                  <a:lnTo>
                    <a:pt x="71970" y="28038"/>
                  </a:lnTo>
                  <a:lnTo>
                    <a:pt x="71970" y="27969"/>
                  </a:lnTo>
                  <a:lnTo>
                    <a:pt x="71944" y="27944"/>
                  </a:lnTo>
                  <a:close/>
                  <a:moveTo>
                    <a:pt x="72619" y="27081"/>
                  </a:moveTo>
                  <a:lnTo>
                    <a:pt x="72303" y="27149"/>
                  </a:lnTo>
                  <a:lnTo>
                    <a:pt x="72047" y="27311"/>
                  </a:lnTo>
                  <a:lnTo>
                    <a:pt x="71961" y="27337"/>
                  </a:lnTo>
                  <a:lnTo>
                    <a:pt x="71620" y="27209"/>
                  </a:lnTo>
                  <a:lnTo>
                    <a:pt x="71560" y="27243"/>
                  </a:lnTo>
                  <a:lnTo>
                    <a:pt x="71577" y="27269"/>
                  </a:lnTo>
                  <a:lnTo>
                    <a:pt x="71620" y="27294"/>
                  </a:lnTo>
                  <a:lnTo>
                    <a:pt x="71662" y="27337"/>
                  </a:lnTo>
                  <a:lnTo>
                    <a:pt x="71679" y="27380"/>
                  </a:lnTo>
                  <a:lnTo>
                    <a:pt x="71688" y="27499"/>
                  </a:lnTo>
                  <a:lnTo>
                    <a:pt x="71679" y="27551"/>
                  </a:lnTo>
                  <a:lnTo>
                    <a:pt x="71645" y="27593"/>
                  </a:lnTo>
                  <a:lnTo>
                    <a:pt x="71654" y="27610"/>
                  </a:lnTo>
                  <a:lnTo>
                    <a:pt x="71662" y="27627"/>
                  </a:lnTo>
                  <a:lnTo>
                    <a:pt x="71637" y="27636"/>
                  </a:lnTo>
                  <a:lnTo>
                    <a:pt x="71611" y="27662"/>
                  </a:lnTo>
                  <a:lnTo>
                    <a:pt x="71594" y="27670"/>
                  </a:lnTo>
                  <a:lnTo>
                    <a:pt x="71568" y="27670"/>
                  </a:lnTo>
                  <a:lnTo>
                    <a:pt x="71517" y="27662"/>
                  </a:lnTo>
                  <a:lnTo>
                    <a:pt x="71500" y="27670"/>
                  </a:lnTo>
                  <a:lnTo>
                    <a:pt x="71338" y="27730"/>
                  </a:lnTo>
                  <a:lnTo>
                    <a:pt x="71295" y="27764"/>
                  </a:lnTo>
                  <a:lnTo>
                    <a:pt x="71184" y="27833"/>
                  </a:lnTo>
                  <a:lnTo>
                    <a:pt x="71141" y="27850"/>
                  </a:lnTo>
                  <a:lnTo>
                    <a:pt x="71098" y="27858"/>
                  </a:lnTo>
                  <a:lnTo>
                    <a:pt x="70774" y="27961"/>
                  </a:lnTo>
                  <a:lnTo>
                    <a:pt x="70645" y="28029"/>
                  </a:lnTo>
                  <a:lnTo>
                    <a:pt x="70628" y="28021"/>
                  </a:lnTo>
                  <a:lnTo>
                    <a:pt x="70603" y="28038"/>
                  </a:lnTo>
                  <a:lnTo>
                    <a:pt x="70483" y="27995"/>
                  </a:lnTo>
                  <a:lnTo>
                    <a:pt x="70457" y="28021"/>
                  </a:lnTo>
                  <a:lnTo>
                    <a:pt x="70483" y="28106"/>
                  </a:lnTo>
                  <a:lnTo>
                    <a:pt x="70500" y="28123"/>
                  </a:lnTo>
                  <a:lnTo>
                    <a:pt x="70492" y="28149"/>
                  </a:lnTo>
                  <a:lnTo>
                    <a:pt x="70475" y="28200"/>
                  </a:lnTo>
                  <a:lnTo>
                    <a:pt x="70483" y="28260"/>
                  </a:lnTo>
                  <a:lnTo>
                    <a:pt x="70500" y="28294"/>
                  </a:lnTo>
                  <a:lnTo>
                    <a:pt x="70517" y="28303"/>
                  </a:lnTo>
                  <a:lnTo>
                    <a:pt x="70543" y="28303"/>
                  </a:lnTo>
                  <a:lnTo>
                    <a:pt x="70569" y="28294"/>
                  </a:lnTo>
                  <a:lnTo>
                    <a:pt x="70594" y="28277"/>
                  </a:lnTo>
                  <a:lnTo>
                    <a:pt x="70611" y="28260"/>
                  </a:lnTo>
                  <a:lnTo>
                    <a:pt x="70620" y="28243"/>
                  </a:lnTo>
                  <a:lnTo>
                    <a:pt x="70645" y="28243"/>
                  </a:lnTo>
                  <a:lnTo>
                    <a:pt x="70671" y="28251"/>
                  </a:lnTo>
                  <a:lnTo>
                    <a:pt x="70688" y="28251"/>
                  </a:lnTo>
                  <a:lnTo>
                    <a:pt x="70714" y="28243"/>
                  </a:lnTo>
                  <a:lnTo>
                    <a:pt x="70757" y="28217"/>
                  </a:lnTo>
                  <a:lnTo>
                    <a:pt x="70859" y="28183"/>
                  </a:lnTo>
                  <a:lnTo>
                    <a:pt x="71013" y="28174"/>
                  </a:lnTo>
                  <a:lnTo>
                    <a:pt x="71047" y="28149"/>
                  </a:lnTo>
                  <a:lnTo>
                    <a:pt x="71133" y="28089"/>
                  </a:lnTo>
                  <a:lnTo>
                    <a:pt x="71269" y="28029"/>
                  </a:lnTo>
                  <a:lnTo>
                    <a:pt x="71397" y="27935"/>
                  </a:lnTo>
                  <a:lnTo>
                    <a:pt x="71449" y="27918"/>
                  </a:lnTo>
                  <a:lnTo>
                    <a:pt x="71500" y="27901"/>
                  </a:lnTo>
                  <a:lnTo>
                    <a:pt x="71603" y="27918"/>
                  </a:lnTo>
                  <a:lnTo>
                    <a:pt x="71654" y="27918"/>
                  </a:lnTo>
                  <a:lnTo>
                    <a:pt x="71705" y="27892"/>
                  </a:lnTo>
                  <a:lnTo>
                    <a:pt x="71748" y="27858"/>
                  </a:lnTo>
                  <a:lnTo>
                    <a:pt x="71910" y="27773"/>
                  </a:lnTo>
                  <a:lnTo>
                    <a:pt x="71970" y="27824"/>
                  </a:lnTo>
                  <a:lnTo>
                    <a:pt x="72021" y="27875"/>
                  </a:lnTo>
                  <a:lnTo>
                    <a:pt x="72073" y="27901"/>
                  </a:lnTo>
                  <a:lnTo>
                    <a:pt x="72149" y="27858"/>
                  </a:lnTo>
                  <a:lnTo>
                    <a:pt x="72261" y="27747"/>
                  </a:lnTo>
                  <a:lnTo>
                    <a:pt x="72286" y="27730"/>
                  </a:lnTo>
                  <a:lnTo>
                    <a:pt x="72303" y="27704"/>
                  </a:lnTo>
                  <a:lnTo>
                    <a:pt x="72397" y="27662"/>
                  </a:lnTo>
                  <a:lnTo>
                    <a:pt x="72414" y="27636"/>
                  </a:lnTo>
                  <a:lnTo>
                    <a:pt x="72431" y="27602"/>
                  </a:lnTo>
                  <a:lnTo>
                    <a:pt x="72534" y="27499"/>
                  </a:lnTo>
                  <a:lnTo>
                    <a:pt x="72560" y="27457"/>
                  </a:lnTo>
                  <a:lnTo>
                    <a:pt x="72611" y="27337"/>
                  </a:lnTo>
                  <a:lnTo>
                    <a:pt x="72671" y="27286"/>
                  </a:lnTo>
                  <a:lnTo>
                    <a:pt x="72816" y="27251"/>
                  </a:lnTo>
                  <a:lnTo>
                    <a:pt x="72893" y="27209"/>
                  </a:lnTo>
                  <a:lnTo>
                    <a:pt x="72876" y="27157"/>
                  </a:lnTo>
                  <a:lnTo>
                    <a:pt x="72825" y="27115"/>
                  </a:lnTo>
                  <a:lnTo>
                    <a:pt x="72765" y="27089"/>
                  </a:lnTo>
                  <a:lnTo>
                    <a:pt x="72713" y="27081"/>
                  </a:lnTo>
                  <a:close/>
                  <a:moveTo>
                    <a:pt x="67270" y="28251"/>
                  </a:moveTo>
                  <a:lnTo>
                    <a:pt x="67227" y="28260"/>
                  </a:lnTo>
                  <a:lnTo>
                    <a:pt x="67193" y="28294"/>
                  </a:lnTo>
                  <a:lnTo>
                    <a:pt x="67167" y="28328"/>
                  </a:lnTo>
                  <a:lnTo>
                    <a:pt x="67219" y="28405"/>
                  </a:lnTo>
                  <a:lnTo>
                    <a:pt x="67296" y="28439"/>
                  </a:lnTo>
                  <a:lnTo>
                    <a:pt x="67492" y="28456"/>
                  </a:lnTo>
                  <a:lnTo>
                    <a:pt x="67518" y="28439"/>
                  </a:lnTo>
                  <a:lnTo>
                    <a:pt x="67526" y="28405"/>
                  </a:lnTo>
                  <a:lnTo>
                    <a:pt x="67526" y="28379"/>
                  </a:lnTo>
                  <a:lnTo>
                    <a:pt x="67509" y="28362"/>
                  </a:lnTo>
                  <a:lnTo>
                    <a:pt x="67492" y="28354"/>
                  </a:lnTo>
                  <a:lnTo>
                    <a:pt x="67484" y="28328"/>
                  </a:lnTo>
                  <a:lnTo>
                    <a:pt x="67484" y="28303"/>
                  </a:lnTo>
                  <a:lnTo>
                    <a:pt x="67484" y="28285"/>
                  </a:lnTo>
                  <a:lnTo>
                    <a:pt x="67449" y="28277"/>
                  </a:lnTo>
                  <a:lnTo>
                    <a:pt x="67355" y="28268"/>
                  </a:lnTo>
                  <a:lnTo>
                    <a:pt x="67321" y="28251"/>
                  </a:lnTo>
                  <a:close/>
                  <a:moveTo>
                    <a:pt x="68620" y="28901"/>
                  </a:moveTo>
                  <a:lnTo>
                    <a:pt x="68595" y="28909"/>
                  </a:lnTo>
                  <a:lnTo>
                    <a:pt x="68586" y="28926"/>
                  </a:lnTo>
                  <a:lnTo>
                    <a:pt x="68577" y="28961"/>
                  </a:lnTo>
                  <a:lnTo>
                    <a:pt x="68577" y="28986"/>
                  </a:lnTo>
                  <a:lnTo>
                    <a:pt x="68577" y="29012"/>
                  </a:lnTo>
                  <a:lnTo>
                    <a:pt x="68586" y="29046"/>
                  </a:lnTo>
                  <a:lnTo>
                    <a:pt x="68595" y="29063"/>
                  </a:lnTo>
                  <a:lnTo>
                    <a:pt x="68620" y="29080"/>
                  </a:lnTo>
                  <a:lnTo>
                    <a:pt x="68654" y="29089"/>
                  </a:lnTo>
                  <a:lnTo>
                    <a:pt x="68663" y="29089"/>
                  </a:lnTo>
                  <a:lnTo>
                    <a:pt x="68714" y="28986"/>
                  </a:lnTo>
                  <a:lnTo>
                    <a:pt x="68706" y="28961"/>
                  </a:lnTo>
                  <a:lnTo>
                    <a:pt x="68697" y="28952"/>
                  </a:lnTo>
                  <a:lnTo>
                    <a:pt x="68680" y="28935"/>
                  </a:lnTo>
                  <a:lnTo>
                    <a:pt x="68663" y="28926"/>
                  </a:lnTo>
                  <a:lnTo>
                    <a:pt x="68637" y="28901"/>
                  </a:lnTo>
                  <a:close/>
                  <a:moveTo>
                    <a:pt x="70543" y="29003"/>
                  </a:moveTo>
                  <a:lnTo>
                    <a:pt x="70517" y="29020"/>
                  </a:lnTo>
                  <a:lnTo>
                    <a:pt x="70500" y="29029"/>
                  </a:lnTo>
                  <a:lnTo>
                    <a:pt x="70492" y="29046"/>
                  </a:lnTo>
                  <a:lnTo>
                    <a:pt x="70500" y="29072"/>
                  </a:lnTo>
                  <a:lnTo>
                    <a:pt x="70509" y="29089"/>
                  </a:lnTo>
                  <a:lnTo>
                    <a:pt x="70526" y="29097"/>
                  </a:lnTo>
                  <a:lnTo>
                    <a:pt x="70551" y="29097"/>
                  </a:lnTo>
                  <a:lnTo>
                    <a:pt x="70577" y="29080"/>
                  </a:lnTo>
                  <a:lnTo>
                    <a:pt x="70569" y="29072"/>
                  </a:lnTo>
                  <a:lnTo>
                    <a:pt x="70577" y="29055"/>
                  </a:lnTo>
                  <a:lnTo>
                    <a:pt x="70569" y="29012"/>
                  </a:lnTo>
                  <a:lnTo>
                    <a:pt x="70543" y="29003"/>
                  </a:lnTo>
                  <a:close/>
                  <a:moveTo>
                    <a:pt x="68714" y="29952"/>
                  </a:moveTo>
                  <a:lnTo>
                    <a:pt x="68654" y="29969"/>
                  </a:lnTo>
                  <a:lnTo>
                    <a:pt x="68620" y="29986"/>
                  </a:lnTo>
                  <a:lnTo>
                    <a:pt x="68637" y="30012"/>
                  </a:lnTo>
                  <a:lnTo>
                    <a:pt x="68671" y="30029"/>
                  </a:lnTo>
                  <a:lnTo>
                    <a:pt x="68706" y="30037"/>
                  </a:lnTo>
                  <a:lnTo>
                    <a:pt x="68731" y="30020"/>
                  </a:lnTo>
                  <a:lnTo>
                    <a:pt x="68723" y="29969"/>
                  </a:lnTo>
                  <a:lnTo>
                    <a:pt x="68714" y="29952"/>
                  </a:lnTo>
                  <a:close/>
                  <a:moveTo>
                    <a:pt x="69902" y="30037"/>
                  </a:moveTo>
                  <a:lnTo>
                    <a:pt x="69868" y="30046"/>
                  </a:lnTo>
                  <a:lnTo>
                    <a:pt x="69825" y="30071"/>
                  </a:lnTo>
                  <a:lnTo>
                    <a:pt x="69834" y="30097"/>
                  </a:lnTo>
                  <a:lnTo>
                    <a:pt x="69842" y="30114"/>
                  </a:lnTo>
                  <a:lnTo>
                    <a:pt x="69842" y="30123"/>
                  </a:lnTo>
                  <a:lnTo>
                    <a:pt x="69859" y="30123"/>
                  </a:lnTo>
                  <a:lnTo>
                    <a:pt x="69876" y="30140"/>
                  </a:lnTo>
                  <a:lnTo>
                    <a:pt x="69893" y="30131"/>
                  </a:lnTo>
                  <a:lnTo>
                    <a:pt x="69911" y="30131"/>
                  </a:lnTo>
                  <a:lnTo>
                    <a:pt x="69928" y="30114"/>
                  </a:lnTo>
                  <a:lnTo>
                    <a:pt x="69919" y="30080"/>
                  </a:lnTo>
                  <a:lnTo>
                    <a:pt x="69919" y="30054"/>
                  </a:lnTo>
                  <a:lnTo>
                    <a:pt x="69902" y="30037"/>
                  </a:lnTo>
                  <a:close/>
                  <a:moveTo>
                    <a:pt x="58955" y="29106"/>
                  </a:moveTo>
                  <a:lnTo>
                    <a:pt x="58921" y="29123"/>
                  </a:lnTo>
                  <a:lnTo>
                    <a:pt x="58904" y="29157"/>
                  </a:lnTo>
                  <a:lnTo>
                    <a:pt x="58878" y="29285"/>
                  </a:lnTo>
                  <a:lnTo>
                    <a:pt x="58878" y="29328"/>
                  </a:lnTo>
                  <a:lnTo>
                    <a:pt x="58887" y="29354"/>
                  </a:lnTo>
                  <a:lnTo>
                    <a:pt x="58930" y="29431"/>
                  </a:lnTo>
                  <a:lnTo>
                    <a:pt x="58964" y="29525"/>
                  </a:lnTo>
                  <a:lnTo>
                    <a:pt x="58981" y="29627"/>
                  </a:lnTo>
                  <a:lnTo>
                    <a:pt x="58947" y="29704"/>
                  </a:lnTo>
                  <a:lnTo>
                    <a:pt x="58904" y="29798"/>
                  </a:lnTo>
                  <a:lnTo>
                    <a:pt x="58921" y="29866"/>
                  </a:lnTo>
                  <a:lnTo>
                    <a:pt x="59024" y="29986"/>
                  </a:lnTo>
                  <a:lnTo>
                    <a:pt x="59075" y="30063"/>
                  </a:lnTo>
                  <a:lnTo>
                    <a:pt x="59109" y="30148"/>
                  </a:lnTo>
                  <a:lnTo>
                    <a:pt x="59143" y="30234"/>
                  </a:lnTo>
                  <a:lnTo>
                    <a:pt x="59152" y="30311"/>
                  </a:lnTo>
                  <a:lnTo>
                    <a:pt x="59229" y="30200"/>
                  </a:lnTo>
                  <a:lnTo>
                    <a:pt x="59246" y="30140"/>
                  </a:lnTo>
                  <a:lnTo>
                    <a:pt x="59280" y="29849"/>
                  </a:lnTo>
                  <a:lnTo>
                    <a:pt x="59289" y="29610"/>
                  </a:lnTo>
                  <a:lnTo>
                    <a:pt x="59272" y="29456"/>
                  </a:lnTo>
                  <a:lnTo>
                    <a:pt x="59229" y="29328"/>
                  </a:lnTo>
                  <a:lnTo>
                    <a:pt x="59126" y="29234"/>
                  </a:lnTo>
                  <a:lnTo>
                    <a:pt x="59152" y="29225"/>
                  </a:lnTo>
                  <a:lnTo>
                    <a:pt x="59229" y="29234"/>
                  </a:lnTo>
                  <a:lnTo>
                    <a:pt x="59246" y="29225"/>
                  </a:lnTo>
                  <a:lnTo>
                    <a:pt x="59263" y="29200"/>
                  </a:lnTo>
                  <a:lnTo>
                    <a:pt x="59254" y="29183"/>
                  </a:lnTo>
                  <a:lnTo>
                    <a:pt x="59229" y="29157"/>
                  </a:lnTo>
                  <a:lnTo>
                    <a:pt x="59220" y="29123"/>
                  </a:lnTo>
                  <a:lnTo>
                    <a:pt x="59203" y="29106"/>
                  </a:lnTo>
                  <a:lnTo>
                    <a:pt x="59109" y="29149"/>
                  </a:lnTo>
                  <a:lnTo>
                    <a:pt x="59041" y="29114"/>
                  </a:lnTo>
                  <a:lnTo>
                    <a:pt x="59007" y="29114"/>
                  </a:lnTo>
                  <a:lnTo>
                    <a:pt x="58955" y="29106"/>
                  </a:lnTo>
                  <a:close/>
                  <a:moveTo>
                    <a:pt x="25603" y="30123"/>
                  </a:moveTo>
                  <a:lnTo>
                    <a:pt x="25586" y="30131"/>
                  </a:lnTo>
                  <a:lnTo>
                    <a:pt x="25526" y="30191"/>
                  </a:lnTo>
                  <a:lnTo>
                    <a:pt x="25492" y="30277"/>
                  </a:lnTo>
                  <a:lnTo>
                    <a:pt x="25483" y="30388"/>
                  </a:lnTo>
                  <a:lnTo>
                    <a:pt x="25492" y="30447"/>
                  </a:lnTo>
                  <a:lnTo>
                    <a:pt x="25492" y="30465"/>
                  </a:lnTo>
                  <a:lnTo>
                    <a:pt x="25509" y="30499"/>
                  </a:lnTo>
                  <a:lnTo>
                    <a:pt x="25543" y="30516"/>
                  </a:lnTo>
                  <a:lnTo>
                    <a:pt x="25586" y="30550"/>
                  </a:lnTo>
                  <a:lnTo>
                    <a:pt x="25620" y="30559"/>
                  </a:lnTo>
                  <a:lnTo>
                    <a:pt x="25646" y="30550"/>
                  </a:lnTo>
                  <a:lnTo>
                    <a:pt x="25654" y="30524"/>
                  </a:lnTo>
                  <a:lnTo>
                    <a:pt x="25620" y="30524"/>
                  </a:lnTo>
                  <a:lnTo>
                    <a:pt x="25603" y="30516"/>
                  </a:lnTo>
                  <a:lnTo>
                    <a:pt x="25594" y="30499"/>
                  </a:lnTo>
                  <a:lnTo>
                    <a:pt x="25594" y="30482"/>
                  </a:lnTo>
                  <a:lnTo>
                    <a:pt x="25603" y="30447"/>
                  </a:lnTo>
                  <a:lnTo>
                    <a:pt x="25620" y="30413"/>
                  </a:lnTo>
                  <a:lnTo>
                    <a:pt x="25620" y="30396"/>
                  </a:lnTo>
                  <a:lnTo>
                    <a:pt x="25603" y="30396"/>
                  </a:lnTo>
                  <a:lnTo>
                    <a:pt x="25586" y="30388"/>
                  </a:lnTo>
                  <a:lnTo>
                    <a:pt x="25543" y="30345"/>
                  </a:lnTo>
                  <a:lnTo>
                    <a:pt x="25517" y="30294"/>
                  </a:lnTo>
                  <a:lnTo>
                    <a:pt x="25526" y="30242"/>
                  </a:lnTo>
                  <a:lnTo>
                    <a:pt x="25552" y="30200"/>
                  </a:lnTo>
                  <a:lnTo>
                    <a:pt x="25577" y="30157"/>
                  </a:lnTo>
                  <a:lnTo>
                    <a:pt x="25603" y="30123"/>
                  </a:lnTo>
                  <a:close/>
                  <a:moveTo>
                    <a:pt x="25492" y="30541"/>
                  </a:moveTo>
                  <a:lnTo>
                    <a:pt x="25475" y="30559"/>
                  </a:lnTo>
                  <a:lnTo>
                    <a:pt x="25449" y="30584"/>
                  </a:lnTo>
                  <a:lnTo>
                    <a:pt x="25389" y="30653"/>
                  </a:lnTo>
                  <a:lnTo>
                    <a:pt x="25364" y="30695"/>
                  </a:lnTo>
                  <a:lnTo>
                    <a:pt x="25381" y="30755"/>
                  </a:lnTo>
                  <a:lnTo>
                    <a:pt x="25415" y="30789"/>
                  </a:lnTo>
                  <a:lnTo>
                    <a:pt x="25458" y="30832"/>
                  </a:lnTo>
                  <a:lnTo>
                    <a:pt x="25483" y="30841"/>
                  </a:lnTo>
                  <a:lnTo>
                    <a:pt x="25500" y="30806"/>
                  </a:lnTo>
                  <a:lnTo>
                    <a:pt x="25552" y="30815"/>
                  </a:lnTo>
                  <a:lnTo>
                    <a:pt x="25740" y="30917"/>
                  </a:lnTo>
                  <a:lnTo>
                    <a:pt x="25774" y="30943"/>
                  </a:lnTo>
                  <a:lnTo>
                    <a:pt x="25791" y="30952"/>
                  </a:lnTo>
                  <a:lnTo>
                    <a:pt x="25808" y="30935"/>
                  </a:lnTo>
                  <a:lnTo>
                    <a:pt x="25825" y="30900"/>
                  </a:lnTo>
                  <a:lnTo>
                    <a:pt x="25825" y="30892"/>
                  </a:lnTo>
                  <a:lnTo>
                    <a:pt x="25791" y="30866"/>
                  </a:lnTo>
                  <a:lnTo>
                    <a:pt x="25774" y="30866"/>
                  </a:lnTo>
                  <a:lnTo>
                    <a:pt x="25757" y="30875"/>
                  </a:lnTo>
                  <a:lnTo>
                    <a:pt x="25757" y="30883"/>
                  </a:lnTo>
                  <a:lnTo>
                    <a:pt x="25765" y="30883"/>
                  </a:lnTo>
                  <a:lnTo>
                    <a:pt x="25765" y="30892"/>
                  </a:lnTo>
                  <a:lnTo>
                    <a:pt x="25740" y="30892"/>
                  </a:lnTo>
                  <a:lnTo>
                    <a:pt x="25722" y="30883"/>
                  </a:lnTo>
                  <a:lnTo>
                    <a:pt x="25714" y="30858"/>
                  </a:lnTo>
                  <a:lnTo>
                    <a:pt x="25705" y="30841"/>
                  </a:lnTo>
                  <a:lnTo>
                    <a:pt x="25705" y="30832"/>
                  </a:lnTo>
                  <a:lnTo>
                    <a:pt x="25680" y="30841"/>
                  </a:lnTo>
                  <a:lnTo>
                    <a:pt x="25654" y="30841"/>
                  </a:lnTo>
                  <a:lnTo>
                    <a:pt x="25620" y="30815"/>
                  </a:lnTo>
                  <a:lnTo>
                    <a:pt x="25560" y="30747"/>
                  </a:lnTo>
                  <a:lnTo>
                    <a:pt x="25534" y="30747"/>
                  </a:lnTo>
                  <a:lnTo>
                    <a:pt x="25517" y="30729"/>
                  </a:lnTo>
                  <a:lnTo>
                    <a:pt x="25509" y="30712"/>
                  </a:lnTo>
                  <a:lnTo>
                    <a:pt x="25483" y="30712"/>
                  </a:lnTo>
                  <a:lnTo>
                    <a:pt x="25466" y="30695"/>
                  </a:lnTo>
                  <a:lnTo>
                    <a:pt x="25449" y="30678"/>
                  </a:lnTo>
                  <a:lnTo>
                    <a:pt x="25440" y="30653"/>
                  </a:lnTo>
                  <a:lnTo>
                    <a:pt x="25483" y="30593"/>
                  </a:lnTo>
                  <a:lnTo>
                    <a:pt x="25500" y="30559"/>
                  </a:lnTo>
                  <a:lnTo>
                    <a:pt x="25492" y="30541"/>
                  </a:lnTo>
                  <a:close/>
                  <a:moveTo>
                    <a:pt x="26210" y="30892"/>
                  </a:moveTo>
                  <a:lnTo>
                    <a:pt x="26175" y="30917"/>
                  </a:lnTo>
                  <a:lnTo>
                    <a:pt x="26175" y="30952"/>
                  </a:lnTo>
                  <a:lnTo>
                    <a:pt x="26201" y="30986"/>
                  </a:lnTo>
                  <a:lnTo>
                    <a:pt x="26227" y="30994"/>
                  </a:lnTo>
                  <a:lnTo>
                    <a:pt x="26244" y="30986"/>
                  </a:lnTo>
                  <a:lnTo>
                    <a:pt x="26269" y="30960"/>
                  </a:lnTo>
                  <a:lnTo>
                    <a:pt x="26269" y="30926"/>
                  </a:lnTo>
                  <a:lnTo>
                    <a:pt x="26244" y="30900"/>
                  </a:lnTo>
                  <a:lnTo>
                    <a:pt x="26210" y="30892"/>
                  </a:lnTo>
                  <a:close/>
                  <a:moveTo>
                    <a:pt x="26380" y="30798"/>
                  </a:moveTo>
                  <a:lnTo>
                    <a:pt x="26363" y="30806"/>
                  </a:lnTo>
                  <a:lnTo>
                    <a:pt x="26346" y="30823"/>
                  </a:lnTo>
                  <a:lnTo>
                    <a:pt x="26346" y="30858"/>
                  </a:lnTo>
                  <a:lnTo>
                    <a:pt x="26346" y="30875"/>
                  </a:lnTo>
                  <a:lnTo>
                    <a:pt x="26346" y="30952"/>
                  </a:lnTo>
                  <a:lnTo>
                    <a:pt x="26363" y="30977"/>
                  </a:lnTo>
                  <a:lnTo>
                    <a:pt x="26380" y="30986"/>
                  </a:lnTo>
                  <a:lnTo>
                    <a:pt x="26406" y="31029"/>
                  </a:lnTo>
                  <a:lnTo>
                    <a:pt x="26415" y="31003"/>
                  </a:lnTo>
                  <a:lnTo>
                    <a:pt x="26398" y="30935"/>
                  </a:lnTo>
                  <a:lnTo>
                    <a:pt x="26380" y="30900"/>
                  </a:lnTo>
                  <a:lnTo>
                    <a:pt x="26389" y="30900"/>
                  </a:lnTo>
                  <a:lnTo>
                    <a:pt x="26389" y="30892"/>
                  </a:lnTo>
                  <a:lnTo>
                    <a:pt x="26380" y="30875"/>
                  </a:lnTo>
                  <a:lnTo>
                    <a:pt x="26380" y="30866"/>
                  </a:lnTo>
                  <a:lnTo>
                    <a:pt x="26398" y="30875"/>
                  </a:lnTo>
                  <a:lnTo>
                    <a:pt x="26406" y="30875"/>
                  </a:lnTo>
                  <a:lnTo>
                    <a:pt x="26415" y="30858"/>
                  </a:lnTo>
                  <a:lnTo>
                    <a:pt x="26415" y="30832"/>
                  </a:lnTo>
                  <a:lnTo>
                    <a:pt x="26406" y="30806"/>
                  </a:lnTo>
                  <a:lnTo>
                    <a:pt x="26380" y="30798"/>
                  </a:lnTo>
                  <a:close/>
                  <a:moveTo>
                    <a:pt x="25885" y="30892"/>
                  </a:moveTo>
                  <a:lnTo>
                    <a:pt x="25851" y="30900"/>
                  </a:lnTo>
                  <a:lnTo>
                    <a:pt x="25825" y="30935"/>
                  </a:lnTo>
                  <a:lnTo>
                    <a:pt x="25825" y="30960"/>
                  </a:lnTo>
                  <a:lnTo>
                    <a:pt x="25842" y="30960"/>
                  </a:lnTo>
                  <a:lnTo>
                    <a:pt x="25851" y="30943"/>
                  </a:lnTo>
                  <a:lnTo>
                    <a:pt x="25868" y="30935"/>
                  </a:lnTo>
                  <a:lnTo>
                    <a:pt x="25910" y="30935"/>
                  </a:lnTo>
                  <a:lnTo>
                    <a:pt x="25953" y="30960"/>
                  </a:lnTo>
                  <a:lnTo>
                    <a:pt x="25970" y="30986"/>
                  </a:lnTo>
                  <a:lnTo>
                    <a:pt x="25970" y="30994"/>
                  </a:lnTo>
                  <a:lnTo>
                    <a:pt x="25962" y="30994"/>
                  </a:lnTo>
                  <a:lnTo>
                    <a:pt x="25970" y="31003"/>
                  </a:lnTo>
                  <a:lnTo>
                    <a:pt x="26004" y="31011"/>
                  </a:lnTo>
                  <a:lnTo>
                    <a:pt x="26022" y="31011"/>
                  </a:lnTo>
                  <a:lnTo>
                    <a:pt x="26030" y="31046"/>
                  </a:lnTo>
                  <a:lnTo>
                    <a:pt x="26039" y="31063"/>
                  </a:lnTo>
                  <a:lnTo>
                    <a:pt x="26047" y="31063"/>
                  </a:lnTo>
                  <a:lnTo>
                    <a:pt x="26064" y="31071"/>
                  </a:lnTo>
                  <a:lnTo>
                    <a:pt x="26081" y="31088"/>
                  </a:lnTo>
                  <a:lnTo>
                    <a:pt x="26107" y="31114"/>
                  </a:lnTo>
                  <a:lnTo>
                    <a:pt x="26150" y="31114"/>
                  </a:lnTo>
                  <a:lnTo>
                    <a:pt x="26167" y="31123"/>
                  </a:lnTo>
                  <a:lnTo>
                    <a:pt x="26184" y="31148"/>
                  </a:lnTo>
                  <a:lnTo>
                    <a:pt x="26192" y="31165"/>
                  </a:lnTo>
                  <a:lnTo>
                    <a:pt x="26218" y="31174"/>
                  </a:lnTo>
                  <a:lnTo>
                    <a:pt x="26252" y="31191"/>
                  </a:lnTo>
                  <a:lnTo>
                    <a:pt x="26286" y="31225"/>
                  </a:lnTo>
                  <a:lnTo>
                    <a:pt x="26295" y="31225"/>
                  </a:lnTo>
                  <a:lnTo>
                    <a:pt x="26295" y="31217"/>
                  </a:lnTo>
                  <a:lnTo>
                    <a:pt x="26304" y="31208"/>
                  </a:lnTo>
                  <a:lnTo>
                    <a:pt x="26312" y="31199"/>
                  </a:lnTo>
                  <a:lnTo>
                    <a:pt x="26286" y="31174"/>
                  </a:lnTo>
                  <a:lnTo>
                    <a:pt x="26201" y="31105"/>
                  </a:lnTo>
                  <a:lnTo>
                    <a:pt x="26150" y="31071"/>
                  </a:lnTo>
                  <a:lnTo>
                    <a:pt x="26107" y="31063"/>
                  </a:lnTo>
                  <a:lnTo>
                    <a:pt x="26073" y="31037"/>
                  </a:lnTo>
                  <a:lnTo>
                    <a:pt x="26064" y="31003"/>
                  </a:lnTo>
                  <a:lnTo>
                    <a:pt x="26047" y="30986"/>
                  </a:lnTo>
                  <a:lnTo>
                    <a:pt x="25928" y="30909"/>
                  </a:lnTo>
                  <a:lnTo>
                    <a:pt x="25885" y="30892"/>
                  </a:lnTo>
                  <a:close/>
                  <a:moveTo>
                    <a:pt x="26492" y="31140"/>
                  </a:moveTo>
                  <a:lnTo>
                    <a:pt x="26474" y="31165"/>
                  </a:lnTo>
                  <a:lnTo>
                    <a:pt x="26457" y="31217"/>
                  </a:lnTo>
                  <a:lnTo>
                    <a:pt x="26457" y="31234"/>
                  </a:lnTo>
                  <a:lnTo>
                    <a:pt x="26483" y="31217"/>
                  </a:lnTo>
                  <a:lnTo>
                    <a:pt x="26509" y="31217"/>
                  </a:lnTo>
                  <a:lnTo>
                    <a:pt x="26517" y="31251"/>
                  </a:lnTo>
                  <a:lnTo>
                    <a:pt x="26534" y="31276"/>
                  </a:lnTo>
                  <a:lnTo>
                    <a:pt x="26568" y="31268"/>
                  </a:lnTo>
                  <a:lnTo>
                    <a:pt x="26586" y="31268"/>
                  </a:lnTo>
                  <a:lnTo>
                    <a:pt x="26586" y="31285"/>
                  </a:lnTo>
                  <a:lnTo>
                    <a:pt x="26594" y="31311"/>
                  </a:lnTo>
                  <a:lnTo>
                    <a:pt x="26645" y="31345"/>
                  </a:lnTo>
                  <a:lnTo>
                    <a:pt x="26662" y="31345"/>
                  </a:lnTo>
                  <a:lnTo>
                    <a:pt x="26654" y="31328"/>
                  </a:lnTo>
                  <a:lnTo>
                    <a:pt x="26654" y="31319"/>
                  </a:lnTo>
                  <a:lnTo>
                    <a:pt x="26671" y="31319"/>
                  </a:lnTo>
                  <a:lnTo>
                    <a:pt x="26688" y="31328"/>
                  </a:lnTo>
                  <a:lnTo>
                    <a:pt x="26680" y="31311"/>
                  </a:lnTo>
                  <a:lnTo>
                    <a:pt x="26654" y="31293"/>
                  </a:lnTo>
                  <a:lnTo>
                    <a:pt x="26637" y="31208"/>
                  </a:lnTo>
                  <a:lnTo>
                    <a:pt x="26628" y="31191"/>
                  </a:lnTo>
                  <a:lnTo>
                    <a:pt x="26628" y="31208"/>
                  </a:lnTo>
                  <a:lnTo>
                    <a:pt x="26611" y="31208"/>
                  </a:lnTo>
                  <a:lnTo>
                    <a:pt x="26586" y="31157"/>
                  </a:lnTo>
                  <a:lnTo>
                    <a:pt x="26560" y="31140"/>
                  </a:lnTo>
                  <a:close/>
                  <a:moveTo>
                    <a:pt x="26056" y="31088"/>
                  </a:moveTo>
                  <a:lnTo>
                    <a:pt x="26047" y="31105"/>
                  </a:lnTo>
                  <a:lnTo>
                    <a:pt x="26081" y="31148"/>
                  </a:lnTo>
                  <a:lnTo>
                    <a:pt x="26098" y="31174"/>
                  </a:lnTo>
                  <a:lnTo>
                    <a:pt x="26107" y="31191"/>
                  </a:lnTo>
                  <a:lnTo>
                    <a:pt x="26098" y="31191"/>
                  </a:lnTo>
                  <a:lnTo>
                    <a:pt x="26098" y="31199"/>
                  </a:lnTo>
                  <a:lnTo>
                    <a:pt x="26107" y="31217"/>
                  </a:lnTo>
                  <a:lnTo>
                    <a:pt x="26116" y="31225"/>
                  </a:lnTo>
                  <a:lnTo>
                    <a:pt x="26210" y="31328"/>
                  </a:lnTo>
                  <a:lnTo>
                    <a:pt x="26252" y="31362"/>
                  </a:lnTo>
                  <a:lnTo>
                    <a:pt x="26295" y="31413"/>
                  </a:lnTo>
                  <a:lnTo>
                    <a:pt x="26346" y="31447"/>
                  </a:lnTo>
                  <a:lnTo>
                    <a:pt x="26380" y="31422"/>
                  </a:lnTo>
                  <a:lnTo>
                    <a:pt x="26406" y="31370"/>
                  </a:lnTo>
                  <a:lnTo>
                    <a:pt x="26432" y="31345"/>
                  </a:lnTo>
                  <a:lnTo>
                    <a:pt x="26449" y="31328"/>
                  </a:lnTo>
                  <a:lnTo>
                    <a:pt x="26500" y="31302"/>
                  </a:lnTo>
                  <a:lnTo>
                    <a:pt x="26492" y="31293"/>
                  </a:lnTo>
                  <a:lnTo>
                    <a:pt x="26449" y="31293"/>
                  </a:lnTo>
                  <a:lnTo>
                    <a:pt x="26415" y="31319"/>
                  </a:lnTo>
                  <a:lnTo>
                    <a:pt x="26389" y="31353"/>
                  </a:lnTo>
                  <a:lnTo>
                    <a:pt x="26355" y="31362"/>
                  </a:lnTo>
                  <a:lnTo>
                    <a:pt x="26338" y="31328"/>
                  </a:lnTo>
                  <a:lnTo>
                    <a:pt x="26346" y="31293"/>
                  </a:lnTo>
                  <a:lnTo>
                    <a:pt x="26398" y="31293"/>
                  </a:lnTo>
                  <a:lnTo>
                    <a:pt x="26389" y="31276"/>
                  </a:lnTo>
                  <a:lnTo>
                    <a:pt x="26363" y="31259"/>
                  </a:lnTo>
                  <a:lnTo>
                    <a:pt x="26329" y="31259"/>
                  </a:lnTo>
                  <a:lnTo>
                    <a:pt x="26295" y="31242"/>
                  </a:lnTo>
                  <a:lnTo>
                    <a:pt x="26210" y="31208"/>
                  </a:lnTo>
                  <a:lnTo>
                    <a:pt x="26167" y="31182"/>
                  </a:lnTo>
                  <a:lnTo>
                    <a:pt x="26141" y="31174"/>
                  </a:lnTo>
                  <a:lnTo>
                    <a:pt x="26098" y="31114"/>
                  </a:lnTo>
                  <a:lnTo>
                    <a:pt x="26073" y="31097"/>
                  </a:lnTo>
                  <a:lnTo>
                    <a:pt x="26056" y="31088"/>
                  </a:lnTo>
                  <a:close/>
                  <a:moveTo>
                    <a:pt x="70218" y="31721"/>
                  </a:moveTo>
                  <a:lnTo>
                    <a:pt x="70250" y="31727"/>
                  </a:lnTo>
                  <a:lnTo>
                    <a:pt x="70250" y="31727"/>
                  </a:lnTo>
                  <a:lnTo>
                    <a:pt x="70252" y="31729"/>
                  </a:lnTo>
                  <a:lnTo>
                    <a:pt x="70261" y="31729"/>
                  </a:lnTo>
                  <a:lnTo>
                    <a:pt x="70252" y="31721"/>
                  </a:lnTo>
                  <a:lnTo>
                    <a:pt x="70244" y="31721"/>
                  </a:lnTo>
                  <a:lnTo>
                    <a:pt x="70250" y="31726"/>
                  </a:lnTo>
                  <a:lnTo>
                    <a:pt x="70227" y="31721"/>
                  </a:lnTo>
                  <a:close/>
                  <a:moveTo>
                    <a:pt x="70261" y="31729"/>
                  </a:moveTo>
                  <a:lnTo>
                    <a:pt x="70278" y="31738"/>
                  </a:lnTo>
                  <a:lnTo>
                    <a:pt x="70287" y="31738"/>
                  </a:lnTo>
                  <a:lnTo>
                    <a:pt x="70278" y="31729"/>
                  </a:lnTo>
                  <a:close/>
                  <a:moveTo>
                    <a:pt x="70218" y="31738"/>
                  </a:moveTo>
                  <a:lnTo>
                    <a:pt x="70218" y="31746"/>
                  </a:lnTo>
                  <a:lnTo>
                    <a:pt x="70227" y="31746"/>
                  </a:lnTo>
                  <a:lnTo>
                    <a:pt x="70227" y="31738"/>
                  </a:lnTo>
                  <a:close/>
                  <a:moveTo>
                    <a:pt x="70150" y="31746"/>
                  </a:moveTo>
                  <a:lnTo>
                    <a:pt x="70150" y="31746"/>
                  </a:lnTo>
                  <a:lnTo>
                    <a:pt x="70150" y="31746"/>
                  </a:lnTo>
                  <a:close/>
                  <a:moveTo>
                    <a:pt x="70210" y="31721"/>
                  </a:moveTo>
                  <a:lnTo>
                    <a:pt x="70201" y="31729"/>
                  </a:lnTo>
                  <a:lnTo>
                    <a:pt x="70184" y="31729"/>
                  </a:lnTo>
                  <a:lnTo>
                    <a:pt x="70184" y="31738"/>
                  </a:lnTo>
                  <a:lnTo>
                    <a:pt x="70175" y="31746"/>
                  </a:lnTo>
                  <a:lnTo>
                    <a:pt x="70167" y="31746"/>
                  </a:lnTo>
                  <a:lnTo>
                    <a:pt x="70158" y="31755"/>
                  </a:lnTo>
                  <a:lnTo>
                    <a:pt x="70150" y="31755"/>
                  </a:lnTo>
                  <a:lnTo>
                    <a:pt x="70150" y="31763"/>
                  </a:lnTo>
                  <a:lnTo>
                    <a:pt x="70158" y="31763"/>
                  </a:lnTo>
                  <a:lnTo>
                    <a:pt x="70218" y="31721"/>
                  </a:lnTo>
                  <a:close/>
                  <a:moveTo>
                    <a:pt x="70218" y="31755"/>
                  </a:moveTo>
                  <a:lnTo>
                    <a:pt x="70218" y="31763"/>
                  </a:lnTo>
                  <a:lnTo>
                    <a:pt x="70227" y="31755"/>
                  </a:lnTo>
                  <a:close/>
                  <a:moveTo>
                    <a:pt x="70244" y="31738"/>
                  </a:moveTo>
                  <a:lnTo>
                    <a:pt x="70235" y="31746"/>
                  </a:lnTo>
                  <a:lnTo>
                    <a:pt x="70227" y="31746"/>
                  </a:lnTo>
                  <a:lnTo>
                    <a:pt x="70227" y="31755"/>
                  </a:lnTo>
                  <a:lnTo>
                    <a:pt x="70235" y="31755"/>
                  </a:lnTo>
                  <a:lnTo>
                    <a:pt x="70235" y="31763"/>
                  </a:lnTo>
                  <a:lnTo>
                    <a:pt x="70252" y="31763"/>
                  </a:lnTo>
                  <a:lnTo>
                    <a:pt x="70252" y="31755"/>
                  </a:lnTo>
                  <a:lnTo>
                    <a:pt x="70244" y="31755"/>
                  </a:lnTo>
                  <a:lnTo>
                    <a:pt x="70252" y="31746"/>
                  </a:lnTo>
                  <a:lnTo>
                    <a:pt x="70244" y="31746"/>
                  </a:lnTo>
                  <a:lnTo>
                    <a:pt x="70244" y="31738"/>
                  </a:lnTo>
                  <a:close/>
                  <a:moveTo>
                    <a:pt x="70287" y="31755"/>
                  </a:moveTo>
                  <a:lnTo>
                    <a:pt x="70295" y="31763"/>
                  </a:lnTo>
                  <a:lnTo>
                    <a:pt x="70295" y="31755"/>
                  </a:lnTo>
                  <a:close/>
                  <a:moveTo>
                    <a:pt x="70150" y="31746"/>
                  </a:moveTo>
                  <a:lnTo>
                    <a:pt x="70141" y="31755"/>
                  </a:lnTo>
                  <a:lnTo>
                    <a:pt x="70146" y="31755"/>
                  </a:lnTo>
                  <a:lnTo>
                    <a:pt x="70141" y="31763"/>
                  </a:lnTo>
                  <a:lnTo>
                    <a:pt x="70141" y="31772"/>
                  </a:lnTo>
                  <a:lnTo>
                    <a:pt x="70147" y="31755"/>
                  </a:lnTo>
                  <a:lnTo>
                    <a:pt x="70150" y="31755"/>
                  </a:lnTo>
                  <a:lnTo>
                    <a:pt x="70150" y="31746"/>
                  </a:lnTo>
                  <a:close/>
                  <a:moveTo>
                    <a:pt x="70193" y="31763"/>
                  </a:moveTo>
                  <a:lnTo>
                    <a:pt x="70193" y="31772"/>
                  </a:lnTo>
                  <a:lnTo>
                    <a:pt x="70201" y="31772"/>
                  </a:lnTo>
                  <a:lnTo>
                    <a:pt x="70201" y="31763"/>
                  </a:lnTo>
                  <a:close/>
                  <a:moveTo>
                    <a:pt x="70210" y="31763"/>
                  </a:moveTo>
                  <a:lnTo>
                    <a:pt x="70210" y="31772"/>
                  </a:lnTo>
                  <a:lnTo>
                    <a:pt x="70218" y="31763"/>
                  </a:lnTo>
                  <a:close/>
                  <a:moveTo>
                    <a:pt x="70227" y="31763"/>
                  </a:moveTo>
                  <a:lnTo>
                    <a:pt x="70227" y="31772"/>
                  </a:lnTo>
                  <a:lnTo>
                    <a:pt x="70235" y="31772"/>
                  </a:lnTo>
                  <a:lnTo>
                    <a:pt x="70235" y="31763"/>
                  </a:lnTo>
                  <a:close/>
                  <a:moveTo>
                    <a:pt x="70252" y="31763"/>
                  </a:moveTo>
                  <a:lnTo>
                    <a:pt x="70252" y="31772"/>
                  </a:lnTo>
                  <a:lnTo>
                    <a:pt x="70261" y="31772"/>
                  </a:lnTo>
                  <a:lnTo>
                    <a:pt x="70252" y="31763"/>
                  </a:lnTo>
                  <a:close/>
                  <a:moveTo>
                    <a:pt x="70218" y="31772"/>
                  </a:moveTo>
                  <a:lnTo>
                    <a:pt x="70218" y="31781"/>
                  </a:lnTo>
                  <a:lnTo>
                    <a:pt x="70227" y="31781"/>
                  </a:lnTo>
                  <a:lnTo>
                    <a:pt x="70227" y="31772"/>
                  </a:lnTo>
                  <a:close/>
                  <a:moveTo>
                    <a:pt x="70201" y="31781"/>
                  </a:moveTo>
                  <a:lnTo>
                    <a:pt x="70201" y="31789"/>
                  </a:lnTo>
                  <a:lnTo>
                    <a:pt x="70210" y="31789"/>
                  </a:lnTo>
                  <a:lnTo>
                    <a:pt x="70210" y="31781"/>
                  </a:lnTo>
                  <a:close/>
                  <a:moveTo>
                    <a:pt x="70235" y="31772"/>
                  </a:moveTo>
                  <a:lnTo>
                    <a:pt x="70235" y="31781"/>
                  </a:lnTo>
                  <a:lnTo>
                    <a:pt x="70244" y="31781"/>
                  </a:lnTo>
                  <a:lnTo>
                    <a:pt x="70252" y="31789"/>
                  </a:lnTo>
                  <a:lnTo>
                    <a:pt x="70252" y="31781"/>
                  </a:lnTo>
                  <a:lnTo>
                    <a:pt x="70244" y="31772"/>
                  </a:lnTo>
                  <a:close/>
                  <a:moveTo>
                    <a:pt x="70278" y="31781"/>
                  </a:moveTo>
                  <a:lnTo>
                    <a:pt x="70295" y="31789"/>
                  </a:lnTo>
                  <a:lnTo>
                    <a:pt x="70295" y="31781"/>
                  </a:lnTo>
                  <a:close/>
                  <a:moveTo>
                    <a:pt x="70218" y="31789"/>
                  </a:moveTo>
                  <a:lnTo>
                    <a:pt x="70210" y="31798"/>
                  </a:lnTo>
                  <a:lnTo>
                    <a:pt x="70218" y="31798"/>
                  </a:lnTo>
                  <a:lnTo>
                    <a:pt x="70218" y="31789"/>
                  </a:lnTo>
                  <a:close/>
                  <a:moveTo>
                    <a:pt x="70235" y="31789"/>
                  </a:moveTo>
                  <a:lnTo>
                    <a:pt x="70244" y="31798"/>
                  </a:lnTo>
                  <a:lnTo>
                    <a:pt x="70269" y="31798"/>
                  </a:lnTo>
                  <a:lnTo>
                    <a:pt x="70261" y="31789"/>
                  </a:lnTo>
                  <a:close/>
                  <a:moveTo>
                    <a:pt x="70269" y="31781"/>
                  </a:moveTo>
                  <a:lnTo>
                    <a:pt x="70269" y="31789"/>
                  </a:lnTo>
                  <a:lnTo>
                    <a:pt x="70269" y="31798"/>
                  </a:lnTo>
                  <a:lnTo>
                    <a:pt x="70278" y="31798"/>
                  </a:lnTo>
                  <a:lnTo>
                    <a:pt x="70278" y="31789"/>
                  </a:lnTo>
                  <a:lnTo>
                    <a:pt x="70278" y="31781"/>
                  </a:lnTo>
                  <a:close/>
                  <a:moveTo>
                    <a:pt x="70287" y="31789"/>
                  </a:moveTo>
                  <a:lnTo>
                    <a:pt x="70295" y="31798"/>
                  </a:lnTo>
                  <a:lnTo>
                    <a:pt x="70295" y="31789"/>
                  </a:lnTo>
                  <a:close/>
                  <a:moveTo>
                    <a:pt x="70158" y="31798"/>
                  </a:moveTo>
                  <a:lnTo>
                    <a:pt x="70150" y="31806"/>
                  </a:lnTo>
                  <a:lnTo>
                    <a:pt x="70158" y="31806"/>
                  </a:lnTo>
                  <a:lnTo>
                    <a:pt x="70158" y="31798"/>
                  </a:lnTo>
                  <a:close/>
                  <a:moveTo>
                    <a:pt x="70278" y="31798"/>
                  </a:moveTo>
                  <a:lnTo>
                    <a:pt x="70278" y="31806"/>
                  </a:lnTo>
                  <a:lnTo>
                    <a:pt x="70287" y="31806"/>
                  </a:lnTo>
                  <a:lnTo>
                    <a:pt x="70295" y="31798"/>
                  </a:lnTo>
                  <a:close/>
                  <a:moveTo>
                    <a:pt x="70295" y="31772"/>
                  </a:moveTo>
                  <a:lnTo>
                    <a:pt x="70304" y="31806"/>
                  </a:lnTo>
                  <a:lnTo>
                    <a:pt x="70304" y="31772"/>
                  </a:lnTo>
                  <a:close/>
                  <a:moveTo>
                    <a:pt x="70158" y="31806"/>
                  </a:moveTo>
                  <a:lnTo>
                    <a:pt x="70158" y="31815"/>
                  </a:lnTo>
                  <a:lnTo>
                    <a:pt x="70167" y="31806"/>
                  </a:lnTo>
                  <a:close/>
                  <a:moveTo>
                    <a:pt x="70184" y="31798"/>
                  </a:moveTo>
                  <a:lnTo>
                    <a:pt x="70193" y="31806"/>
                  </a:lnTo>
                  <a:lnTo>
                    <a:pt x="70193" y="31815"/>
                  </a:lnTo>
                  <a:lnTo>
                    <a:pt x="70201" y="31815"/>
                  </a:lnTo>
                  <a:lnTo>
                    <a:pt x="70201" y="31806"/>
                  </a:lnTo>
                  <a:lnTo>
                    <a:pt x="70201" y="31798"/>
                  </a:lnTo>
                  <a:close/>
                  <a:moveTo>
                    <a:pt x="70244" y="31806"/>
                  </a:moveTo>
                  <a:lnTo>
                    <a:pt x="70244" y="31815"/>
                  </a:lnTo>
                  <a:lnTo>
                    <a:pt x="70252" y="31815"/>
                  </a:lnTo>
                  <a:lnTo>
                    <a:pt x="70244" y="31806"/>
                  </a:lnTo>
                  <a:close/>
                  <a:moveTo>
                    <a:pt x="70158" y="31815"/>
                  </a:moveTo>
                  <a:lnTo>
                    <a:pt x="70158" y="31823"/>
                  </a:lnTo>
                  <a:lnTo>
                    <a:pt x="70167" y="31823"/>
                  </a:lnTo>
                  <a:lnTo>
                    <a:pt x="70167" y="31815"/>
                  </a:lnTo>
                  <a:close/>
                  <a:moveTo>
                    <a:pt x="70210" y="31815"/>
                  </a:moveTo>
                  <a:lnTo>
                    <a:pt x="70218" y="31823"/>
                  </a:lnTo>
                  <a:lnTo>
                    <a:pt x="70218" y="31815"/>
                  </a:lnTo>
                  <a:close/>
                  <a:moveTo>
                    <a:pt x="70141" y="31772"/>
                  </a:moveTo>
                  <a:lnTo>
                    <a:pt x="70133" y="31781"/>
                  </a:lnTo>
                  <a:lnTo>
                    <a:pt x="70133" y="31789"/>
                  </a:lnTo>
                  <a:lnTo>
                    <a:pt x="70124" y="31789"/>
                  </a:lnTo>
                  <a:lnTo>
                    <a:pt x="70124" y="31798"/>
                  </a:lnTo>
                  <a:lnTo>
                    <a:pt x="70124" y="31806"/>
                  </a:lnTo>
                  <a:lnTo>
                    <a:pt x="70120" y="31830"/>
                  </a:lnTo>
                  <a:lnTo>
                    <a:pt x="70141" y="31772"/>
                  </a:lnTo>
                  <a:close/>
                  <a:moveTo>
                    <a:pt x="70167" y="31832"/>
                  </a:moveTo>
                  <a:lnTo>
                    <a:pt x="70167" y="31840"/>
                  </a:lnTo>
                  <a:lnTo>
                    <a:pt x="70175" y="31840"/>
                  </a:lnTo>
                  <a:lnTo>
                    <a:pt x="70167" y="31832"/>
                  </a:lnTo>
                  <a:close/>
                  <a:moveTo>
                    <a:pt x="70193" y="31823"/>
                  </a:moveTo>
                  <a:lnTo>
                    <a:pt x="70193" y="31832"/>
                  </a:lnTo>
                  <a:lnTo>
                    <a:pt x="70201" y="31832"/>
                  </a:lnTo>
                  <a:lnTo>
                    <a:pt x="70201" y="31840"/>
                  </a:lnTo>
                  <a:lnTo>
                    <a:pt x="70218" y="31840"/>
                  </a:lnTo>
                  <a:lnTo>
                    <a:pt x="70218" y="31832"/>
                  </a:lnTo>
                  <a:lnTo>
                    <a:pt x="70210" y="31832"/>
                  </a:lnTo>
                  <a:lnTo>
                    <a:pt x="70210" y="31823"/>
                  </a:lnTo>
                  <a:close/>
                  <a:moveTo>
                    <a:pt x="70218" y="31823"/>
                  </a:moveTo>
                  <a:lnTo>
                    <a:pt x="70218" y="31832"/>
                  </a:lnTo>
                  <a:lnTo>
                    <a:pt x="70227" y="31840"/>
                  </a:lnTo>
                  <a:lnTo>
                    <a:pt x="70227" y="31832"/>
                  </a:lnTo>
                  <a:lnTo>
                    <a:pt x="70227" y="31823"/>
                  </a:lnTo>
                  <a:close/>
                  <a:moveTo>
                    <a:pt x="67902" y="31746"/>
                  </a:moveTo>
                  <a:lnTo>
                    <a:pt x="67877" y="31789"/>
                  </a:lnTo>
                  <a:lnTo>
                    <a:pt x="67911" y="31832"/>
                  </a:lnTo>
                  <a:lnTo>
                    <a:pt x="67945" y="31832"/>
                  </a:lnTo>
                  <a:lnTo>
                    <a:pt x="67971" y="31849"/>
                  </a:lnTo>
                  <a:lnTo>
                    <a:pt x="67954" y="31755"/>
                  </a:lnTo>
                  <a:lnTo>
                    <a:pt x="67902" y="31746"/>
                  </a:lnTo>
                  <a:close/>
                  <a:moveTo>
                    <a:pt x="70244" y="31832"/>
                  </a:moveTo>
                  <a:lnTo>
                    <a:pt x="70244" y="31840"/>
                  </a:lnTo>
                  <a:lnTo>
                    <a:pt x="70244" y="31849"/>
                  </a:lnTo>
                  <a:lnTo>
                    <a:pt x="70252" y="31849"/>
                  </a:lnTo>
                  <a:lnTo>
                    <a:pt x="70252" y="31840"/>
                  </a:lnTo>
                  <a:lnTo>
                    <a:pt x="70261" y="31840"/>
                  </a:lnTo>
                  <a:lnTo>
                    <a:pt x="70252" y="31832"/>
                  </a:lnTo>
                  <a:close/>
                  <a:moveTo>
                    <a:pt x="70278" y="31823"/>
                  </a:moveTo>
                  <a:lnTo>
                    <a:pt x="70278" y="31832"/>
                  </a:lnTo>
                  <a:lnTo>
                    <a:pt x="70269" y="31840"/>
                  </a:lnTo>
                  <a:lnTo>
                    <a:pt x="70269" y="31849"/>
                  </a:lnTo>
                  <a:lnTo>
                    <a:pt x="70278" y="31849"/>
                  </a:lnTo>
                  <a:lnTo>
                    <a:pt x="70287" y="31840"/>
                  </a:lnTo>
                  <a:lnTo>
                    <a:pt x="70278" y="31840"/>
                  </a:lnTo>
                  <a:lnTo>
                    <a:pt x="70287" y="31832"/>
                  </a:lnTo>
                  <a:lnTo>
                    <a:pt x="70278" y="31823"/>
                  </a:lnTo>
                  <a:close/>
                  <a:moveTo>
                    <a:pt x="70120" y="31830"/>
                  </a:moveTo>
                  <a:lnTo>
                    <a:pt x="70112" y="31853"/>
                  </a:lnTo>
                  <a:lnTo>
                    <a:pt x="70116" y="31849"/>
                  </a:lnTo>
                  <a:lnTo>
                    <a:pt x="70116" y="31857"/>
                  </a:lnTo>
                  <a:lnTo>
                    <a:pt x="70120" y="31830"/>
                  </a:lnTo>
                  <a:close/>
                  <a:moveTo>
                    <a:pt x="70218" y="31840"/>
                  </a:moveTo>
                  <a:lnTo>
                    <a:pt x="70218" y="31849"/>
                  </a:lnTo>
                  <a:lnTo>
                    <a:pt x="70218" y="31857"/>
                  </a:lnTo>
                  <a:lnTo>
                    <a:pt x="70227" y="31849"/>
                  </a:lnTo>
                  <a:lnTo>
                    <a:pt x="70227" y="31840"/>
                  </a:lnTo>
                  <a:close/>
                  <a:moveTo>
                    <a:pt x="70235" y="31849"/>
                  </a:moveTo>
                  <a:lnTo>
                    <a:pt x="70244" y="31857"/>
                  </a:lnTo>
                  <a:lnTo>
                    <a:pt x="70244" y="31849"/>
                  </a:lnTo>
                  <a:close/>
                  <a:moveTo>
                    <a:pt x="70112" y="31853"/>
                  </a:moveTo>
                  <a:lnTo>
                    <a:pt x="70107" y="31857"/>
                  </a:lnTo>
                  <a:lnTo>
                    <a:pt x="70107" y="31866"/>
                  </a:lnTo>
                  <a:lnTo>
                    <a:pt x="70112" y="31853"/>
                  </a:lnTo>
                  <a:close/>
                  <a:moveTo>
                    <a:pt x="70167" y="31857"/>
                  </a:moveTo>
                  <a:lnTo>
                    <a:pt x="70167" y="31866"/>
                  </a:lnTo>
                  <a:lnTo>
                    <a:pt x="70175" y="31866"/>
                  </a:lnTo>
                  <a:lnTo>
                    <a:pt x="70175" y="31857"/>
                  </a:lnTo>
                  <a:close/>
                  <a:moveTo>
                    <a:pt x="70184" y="31857"/>
                  </a:moveTo>
                  <a:lnTo>
                    <a:pt x="70175" y="31866"/>
                  </a:lnTo>
                  <a:lnTo>
                    <a:pt x="70184" y="31866"/>
                  </a:lnTo>
                  <a:lnTo>
                    <a:pt x="70184" y="31857"/>
                  </a:lnTo>
                  <a:close/>
                  <a:moveTo>
                    <a:pt x="70133" y="31823"/>
                  </a:moveTo>
                  <a:lnTo>
                    <a:pt x="70133" y="31832"/>
                  </a:lnTo>
                  <a:lnTo>
                    <a:pt x="70133" y="31840"/>
                  </a:lnTo>
                  <a:lnTo>
                    <a:pt x="70133" y="31849"/>
                  </a:lnTo>
                  <a:lnTo>
                    <a:pt x="70133" y="31857"/>
                  </a:lnTo>
                  <a:lnTo>
                    <a:pt x="70133" y="31866"/>
                  </a:lnTo>
                  <a:lnTo>
                    <a:pt x="70133" y="31875"/>
                  </a:lnTo>
                  <a:lnTo>
                    <a:pt x="70141" y="31866"/>
                  </a:lnTo>
                  <a:lnTo>
                    <a:pt x="70141" y="31857"/>
                  </a:lnTo>
                  <a:lnTo>
                    <a:pt x="70141" y="31840"/>
                  </a:lnTo>
                  <a:lnTo>
                    <a:pt x="70141" y="31823"/>
                  </a:lnTo>
                  <a:close/>
                  <a:moveTo>
                    <a:pt x="70150" y="31866"/>
                  </a:moveTo>
                  <a:lnTo>
                    <a:pt x="70158" y="31875"/>
                  </a:lnTo>
                  <a:lnTo>
                    <a:pt x="70158" y="31866"/>
                  </a:lnTo>
                  <a:close/>
                  <a:moveTo>
                    <a:pt x="70201" y="31866"/>
                  </a:moveTo>
                  <a:lnTo>
                    <a:pt x="70201" y="31875"/>
                  </a:lnTo>
                  <a:lnTo>
                    <a:pt x="70210" y="31875"/>
                  </a:lnTo>
                  <a:lnTo>
                    <a:pt x="70210" y="31866"/>
                  </a:lnTo>
                  <a:close/>
                  <a:moveTo>
                    <a:pt x="70269" y="31849"/>
                  </a:moveTo>
                  <a:lnTo>
                    <a:pt x="70261" y="31857"/>
                  </a:lnTo>
                  <a:lnTo>
                    <a:pt x="70261" y="31866"/>
                  </a:lnTo>
                  <a:lnTo>
                    <a:pt x="70261" y="31875"/>
                  </a:lnTo>
                  <a:lnTo>
                    <a:pt x="70269" y="31875"/>
                  </a:lnTo>
                  <a:lnTo>
                    <a:pt x="70269" y="31849"/>
                  </a:lnTo>
                  <a:close/>
                  <a:moveTo>
                    <a:pt x="70287" y="31866"/>
                  </a:moveTo>
                  <a:lnTo>
                    <a:pt x="70278" y="31875"/>
                  </a:lnTo>
                  <a:lnTo>
                    <a:pt x="70278" y="31883"/>
                  </a:lnTo>
                  <a:lnTo>
                    <a:pt x="70287" y="31875"/>
                  </a:lnTo>
                  <a:lnTo>
                    <a:pt x="70287" y="31866"/>
                  </a:lnTo>
                  <a:close/>
                  <a:moveTo>
                    <a:pt x="70107" y="31866"/>
                  </a:moveTo>
                  <a:lnTo>
                    <a:pt x="70107" y="31875"/>
                  </a:lnTo>
                  <a:lnTo>
                    <a:pt x="70116" y="31892"/>
                  </a:lnTo>
                  <a:lnTo>
                    <a:pt x="70116" y="31875"/>
                  </a:lnTo>
                  <a:lnTo>
                    <a:pt x="70107" y="31866"/>
                  </a:lnTo>
                  <a:lnTo>
                    <a:pt x="70107" y="31866"/>
                  </a:lnTo>
                  <a:lnTo>
                    <a:pt x="70107" y="31866"/>
                  </a:lnTo>
                  <a:close/>
                  <a:moveTo>
                    <a:pt x="70141" y="31866"/>
                  </a:moveTo>
                  <a:lnTo>
                    <a:pt x="70141" y="31875"/>
                  </a:lnTo>
                  <a:lnTo>
                    <a:pt x="70133" y="31875"/>
                  </a:lnTo>
                  <a:lnTo>
                    <a:pt x="70133" y="31883"/>
                  </a:lnTo>
                  <a:lnTo>
                    <a:pt x="70133" y="31892"/>
                  </a:lnTo>
                  <a:lnTo>
                    <a:pt x="70150" y="31892"/>
                  </a:lnTo>
                  <a:lnTo>
                    <a:pt x="70141" y="31883"/>
                  </a:lnTo>
                  <a:lnTo>
                    <a:pt x="70150" y="31866"/>
                  </a:lnTo>
                  <a:close/>
                  <a:moveTo>
                    <a:pt x="70210" y="31875"/>
                  </a:moveTo>
                  <a:lnTo>
                    <a:pt x="70210" y="31883"/>
                  </a:lnTo>
                  <a:lnTo>
                    <a:pt x="70210" y="31892"/>
                  </a:lnTo>
                  <a:lnTo>
                    <a:pt x="70218" y="31892"/>
                  </a:lnTo>
                  <a:lnTo>
                    <a:pt x="70218" y="31900"/>
                  </a:lnTo>
                  <a:lnTo>
                    <a:pt x="70244" y="31900"/>
                  </a:lnTo>
                  <a:lnTo>
                    <a:pt x="70252" y="31892"/>
                  </a:lnTo>
                  <a:lnTo>
                    <a:pt x="70227" y="31892"/>
                  </a:lnTo>
                  <a:lnTo>
                    <a:pt x="70227" y="31883"/>
                  </a:lnTo>
                  <a:lnTo>
                    <a:pt x="70218" y="31883"/>
                  </a:lnTo>
                  <a:lnTo>
                    <a:pt x="70218" y="31875"/>
                  </a:lnTo>
                  <a:close/>
                  <a:moveTo>
                    <a:pt x="70116" y="31892"/>
                  </a:moveTo>
                  <a:lnTo>
                    <a:pt x="70124" y="31909"/>
                  </a:lnTo>
                  <a:lnTo>
                    <a:pt x="70124" y="31900"/>
                  </a:lnTo>
                  <a:lnTo>
                    <a:pt x="70116" y="31892"/>
                  </a:lnTo>
                  <a:close/>
                  <a:moveTo>
                    <a:pt x="70141" y="31900"/>
                  </a:moveTo>
                  <a:lnTo>
                    <a:pt x="70133" y="31909"/>
                  </a:lnTo>
                  <a:lnTo>
                    <a:pt x="70141" y="31909"/>
                  </a:lnTo>
                  <a:lnTo>
                    <a:pt x="70141" y="31900"/>
                  </a:lnTo>
                  <a:close/>
                  <a:moveTo>
                    <a:pt x="70252" y="31900"/>
                  </a:moveTo>
                  <a:lnTo>
                    <a:pt x="70252" y="31909"/>
                  </a:lnTo>
                  <a:lnTo>
                    <a:pt x="70261" y="31900"/>
                  </a:lnTo>
                  <a:close/>
                  <a:moveTo>
                    <a:pt x="70141" y="31909"/>
                  </a:moveTo>
                  <a:lnTo>
                    <a:pt x="70158" y="31926"/>
                  </a:lnTo>
                  <a:lnTo>
                    <a:pt x="70167" y="31926"/>
                  </a:lnTo>
                  <a:lnTo>
                    <a:pt x="70141" y="31909"/>
                  </a:lnTo>
                  <a:close/>
                  <a:moveTo>
                    <a:pt x="70210" y="31909"/>
                  </a:moveTo>
                  <a:lnTo>
                    <a:pt x="70210" y="31917"/>
                  </a:lnTo>
                  <a:lnTo>
                    <a:pt x="70210" y="31926"/>
                  </a:lnTo>
                  <a:lnTo>
                    <a:pt x="70218" y="31917"/>
                  </a:lnTo>
                  <a:lnTo>
                    <a:pt x="70218" y="31909"/>
                  </a:lnTo>
                  <a:close/>
                  <a:moveTo>
                    <a:pt x="64698" y="31977"/>
                  </a:moveTo>
                  <a:lnTo>
                    <a:pt x="64698" y="32028"/>
                  </a:lnTo>
                  <a:lnTo>
                    <a:pt x="64715" y="32037"/>
                  </a:lnTo>
                  <a:lnTo>
                    <a:pt x="64724" y="32045"/>
                  </a:lnTo>
                  <a:lnTo>
                    <a:pt x="64724" y="32003"/>
                  </a:lnTo>
                  <a:lnTo>
                    <a:pt x="64698" y="31977"/>
                  </a:lnTo>
                  <a:close/>
                  <a:moveTo>
                    <a:pt x="70133" y="32045"/>
                  </a:moveTo>
                  <a:lnTo>
                    <a:pt x="70158" y="32054"/>
                  </a:lnTo>
                  <a:lnTo>
                    <a:pt x="70167" y="32054"/>
                  </a:lnTo>
                  <a:lnTo>
                    <a:pt x="70158" y="32045"/>
                  </a:lnTo>
                  <a:close/>
                  <a:moveTo>
                    <a:pt x="70175" y="32054"/>
                  </a:moveTo>
                  <a:lnTo>
                    <a:pt x="70167" y="32063"/>
                  </a:lnTo>
                  <a:lnTo>
                    <a:pt x="70175" y="32063"/>
                  </a:lnTo>
                  <a:lnTo>
                    <a:pt x="70175" y="32071"/>
                  </a:lnTo>
                  <a:lnTo>
                    <a:pt x="70184" y="32088"/>
                  </a:lnTo>
                  <a:lnTo>
                    <a:pt x="70184" y="32080"/>
                  </a:lnTo>
                  <a:lnTo>
                    <a:pt x="70184" y="32071"/>
                  </a:lnTo>
                  <a:lnTo>
                    <a:pt x="70184" y="32063"/>
                  </a:lnTo>
                  <a:lnTo>
                    <a:pt x="70175" y="32054"/>
                  </a:lnTo>
                  <a:close/>
                  <a:moveTo>
                    <a:pt x="70141" y="32088"/>
                  </a:moveTo>
                  <a:lnTo>
                    <a:pt x="70141" y="32097"/>
                  </a:lnTo>
                  <a:lnTo>
                    <a:pt x="70133" y="32097"/>
                  </a:lnTo>
                  <a:lnTo>
                    <a:pt x="70141" y="32088"/>
                  </a:lnTo>
                  <a:close/>
                  <a:moveTo>
                    <a:pt x="70150" y="32105"/>
                  </a:moveTo>
                  <a:lnTo>
                    <a:pt x="70150" y="32114"/>
                  </a:lnTo>
                  <a:lnTo>
                    <a:pt x="70141" y="32105"/>
                  </a:lnTo>
                  <a:close/>
                  <a:moveTo>
                    <a:pt x="70124" y="32105"/>
                  </a:moveTo>
                  <a:lnTo>
                    <a:pt x="70116" y="32118"/>
                  </a:lnTo>
                  <a:lnTo>
                    <a:pt x="70116" y="32114"/>
                  </a:lnTo>
                  <a:lnTo>
                    <a:pt x="70124" y="32105"/>
                  </a:lnTo>
                  <a:close/>
                  <a:moveTo>
                    <a:pt x="70133" y="32131"/>
                  </a:moveTo>
                  <a:lnTo>
                    <a:pt x="70133" y="32139"/>
                  </a:lnTo>
                  <a:lnTo>
                    <a:pt x="70141" y="32139"/>
                  </a:lnTo>
                  <a:lnTo>
                    <a:pt x="70133" y="32131"/>
                  </a:lnTo>
                  <a:close/>
                  <a:moveTo>
                    <a:pt x="70090" y="32148"/>
                  </a:moveTo>
                  <a:lnTo>
                    <a:pt x="70090" y="32157"/>
                  </a:lnTo>
                  <a:lnTo>
                    <a:pt x="70141" y="32157"/>
                  </a:lnTo>
                  <a:lnTo>
                    <a:pt x="70133" y="32148"/>
                  </a:lnTo>
                  <a:close/>
                  <a:moveTo>
                    <a:pt x="70150" y="32148"/>
                  </a:moveTo>
                  <a:lnTo>
                    <a:pt x="70150" y="32157"/>
                  </a:lnTo>
                  <a:lnTo>
                    <a:pt x="70150" y="32165"/>
                  </a:lnTo>
                  <a:lnTo>
                    <a:pt x="70158" y="32157"/>
                  </a:lnTo>
                  <a:lnTo>
                    <a:pt x="70158" y="32148"/>
                  </a:lnTo>
                  <a:close/>
                  <a:moveTo>
                    <a:pt x="69953" y="32285"/>
                  </a:moveTo>
                  <a:lnTo>
                    <a:pt x="69953" y="32293"/>
                  </a:lnTo>
                  <a:lnTo>
                    <a:pt x="69911" y="32327"/>
                  </a:lnTo>
                  <a:lnTo>
                    <a:pt x="69902" y="32319"/>
                  </a:lnTo>
                  <a:lnTo>
                    <a:pt x="69911" y="32336"/>
                  </a:lnTo>
                  <a:lnTo>
                    <a:pt x="69962" y="32310"/>
                  </a:lnTo>
                  <a:lnTo>
                    <a:pt x="69953" y="32285"/>
                  </a:lnTo>
                  <a:close/>
                  <a:moveTo>
                    <a:pt x="69765" y="32345"/>
                  </a:moveTo>
                  <a:lnTo>
                    <a:pt x="69765" y="32362"/>
                  </a:lnTo>
                  <a:lnTo>
                    <a:pt x="69774" y="32345"/>
                  </a:lnTo>
                  <a:close/>
                  <a:moveTo>
                    <a:pt x="69808" y="32353"/>
                  </a:moveTo>
                  <a:lnTo>
                    <a:pt x="69799" y="32362"/>
                  </a:lnTo>
                  <a:lnTo>
                    <a:pt x="69817" y="32362"/>
                  </a:lnTo>
                  <a:lnTo>
                    <a:pt x="69825" y="32353"/>
                  </a:lnTo>
                  <a:close/>
                  <a:moveTo>
                    <a:pt x="69791" y="32319"/>
                  </a:moveTo>
                  <a:lnTo>
                    <a:pt x="69782" y="32327"/>
                  </a:lnTo>
                  <a:lnTo>
                    <a:pt x="69782" y="32336"/>
                  </a:lnTo>
                  <a:lnTo>
                    <a:pt x="69791" y="32327"/>
                  </a:lnTo>
                  <a:lnTo>
                    <a:pt x="69808" y="32327"/>
                  </a:lnTo>
                  <a:lnTo>
                    <a:pt x="69817" y="32336"/>
                  </a:lnTo>
                  <a:lnTo>
                    <a:pt x="69834" y="32336"/>
                  </a:lnTo>
                  <a:lnTo>
                    <a:pt x="69834" y="32345"/>
                  </a:lnTo>
                  <a:lnTo>
                    <a:pt x="69842" y="32345"/>
                  </a:lnTo>
                  <a:lnTo>
                    <a:pt x="69851" y="32353"/>
                  </a:lnTo>
                  <a:lnTo>
                    <a:pt x="69859" y="32362"/>
                  </a:lnTo>
                  <a:lnTo>
                    <a:pt x="69859" y="32353"/>
                  </a:lnTo>
                  <a:lnTo>
                    <a:pt x="69851" y="32345"/>
                  </a:lnTo>
                  <a:lnTo>
                    <a:pt x="69842" y="32336"/>
                  </a:lnTo>
                  <a:lnTo>
                    <a:pt x="69834" y="32327"/>
                  </a:lnTo>
                  <a:lnTo>
                    <a:pt x="69825" y="32327"/>
                  </a:lnTo>
                  <a:lnTo>
                    <a:pt x="69817" y="32319"/>
                  </a:lnTo>
                  <a:close/>
                  <a:moveTo>
                    <a:pt x="69782" y="32345"/>
                  </a:moveTo>
                  <a:lnTo>
                    <a:pt x="69774" y="32353"/>
                  </a:lnTo>
                  <a:lnTo>
                    <a:pt x="69774" y="32362"/>
                  </a:lnTo>
                  <a:lnTo>
                    <a:pt x="69774" y="32370"/>
                  </a:lnTo>
                  <a:lnTo>
                    <a:pt x="69782" y="32353"/>
                  </a:lnTo>
                  <a:lnTo>
                    <a:pt x="69782" y="32345"/>
                  </a:lnTo>
                  <a:close/>
                  <a:moveTo>
                    <a:pt x="69757" y="32362"/>
                  </a:moveTo>
                  <a:lnTo>
                    <a:pt x="69765" y="32370"/>
                  </a:lnTo>
                  <a:lnTo>
                    <a:pt x="69765" y="32362"/>
                  </a:lnTo>
                  <a:close/>
                  <a:moveTo>
                    <a:pt x="69799" y="32362"/>
                  </a:moveTo>
                  <a:lnTo>
                    <a:pt x="69791" y="32370"/>
                  </a:lnTo>
                  <a:lnTo>
                    <a:pt x="69799" y="32370"/>
                  </a:lnTo>
                  <a:lnTo>
                    <a:pt x="69799" y="32362"/>
                  </a:lnTo>
                  <a:close/>
                  <a:moveTo>
                    <a:pt x="69825" y="32362"/>
                  </a:moveTo>
                  <a:lnTo>
                    <a:pt x="69808" y="32370"/>
                  </a:lnTo>
                  <a:lnTo>
                    <a:pt x="69799" y="32370"/>
                  </a:lnTo>
                  <a:lnTo>
                    <a:pt x="69791" y="32379"/>
                  </a:lnTo>
                  <a:lnTo>
                    <a:pt x="69808" y="32379"/>
                  </a:lnTo>
                  <a:lnTo>
                    <a:pt x="69817" y="32370"/>
                  </a:lnTo>
                  <a:lnTo>
                    <a:pt x="69834" y="32370"/>
                  </a:lnTo>
                  <a:lnTo>
                    <a:pt x="69834" y="32362"/>
                  </a:lnTo>
                  <a:close/>
                  <a:moveTo>
                    <a:pt x="69731" y="32379"/>
                  </a:moveTo>
                  <a:lnTo>
                    <a:pt x="69731" y="32387"/>
                  </a:lnTo>
                  <a:lnTo>
                    <a:pt x="69740" y="32387"/>
                  </a:lnTo>
                  <a:lnTo>
                    <a:pt x="69740" y="32379"/>
                  </a:lnTo>
                  <a:close/>
                  <a:moveTo>
                    <a:pt x="69808" y="32379"/>
                  </a:moveTo>
                  <a:lnTo>
                    <a:pt x="69799" y="32387"/>
                  </a:lnTo>
                  <a:lnTo>
                    <a:pt x="69808" y="32387"/>
                  </a:lnTo>
                  <a:lnTo>
                    <a:pt x="69808" y="32379"/>
                  </a:lnTo>
                  <a:close/>
                  <a:moveTo>
                    <a:pt x="69825" y="32379"/>
                  </a:moveTo>
                  <a:lnTo>
                    <a:pt x="69834" y="32387"/>
                  </a:lnTo>
                  <a:lnTo>
                    <a:pt x="69842" y="32387"/>
                  </a:lnTo>
                  <a:lnTo>
                    <a:pt x="69842" y="32379"/>
                  </a:lnTo>
                  <a:close/>
                  <a:moveTo>
                    <a:pt x="69748" y="32387"/>
                  </a:moveTo>
                  <a:lnTo>
                    <a:pt x="69740" y="32396"/>
                  </a:lnTo>
                  <a:lnTo>
                    <a:pt x="69748" y="32396"/>
                  </a:lnTo>
                  <a:lnTo>
                    <a:pt x="69757" y="32387"/>
                  </a:lnTo>
                  <a:close/>
                  <a:moveTo>
                    <a:pt x="69808" y="32387"/>
                  </a:moveTo>
                  <a:lnTo>
                    <a:pt x="69799" y="32396"/>
                  </a:lnTo>
                  <a:lnTo>
                    <a:pt x="69842" y="32396"/>
                  </a:lnTo>
                  <a:lnTo>
                    <a:pt x="69834" y="32387"/>
                  </a:lnTo>
                  <a:close/>
                  <a:moveTo>
                    <a:pt x="69757" y="32396"/>
                  </a:moveTo>
                  <a:lnTo>
                    <a:pt x="69740" y="32404"/>
                  </a:lnTo>
                  <a:lnTo>
                    <a:pt x="69740" y="32413"/>
                  </a:lnTo>
                  <a:lnTo>
                    <a:pt x="69748" y="32404"/>
                  </a:lnTo>
                  <a:lnTo>
                    <a:pt x="69757" y="32404"/>
                  </a:lnTo>
                  <a:lnTo>
                    <a:pt x="69765" y="32396"/>
                  </a:lnTo>
                  <a:close/>
                  <a:moveTo>
                    <a:pt x="69825" y="32404"/>
                  </a:moveTo>
                  <a:lnTo>
                    <a:pt x="69834" y="32413"/>
                  </a:lnTo>
                  <a:lnTo>
                    <a:pt x="69842" y="32413"/>
                  </a:lnTo>
                  <a:lnTo>
                    <a:pt x="69842" y="32404"/>
                  </a:lnTo>
                  <a:close/>
                  <a:moveTo>
                    <a:pt x="69731" y="32413"/>
                  </a:moveTo>
                  <a:lnTo>
                    <a:pt x="69731" y="32421"/>
                  </a:lnTo>
                  <a:lnTo>
                    <a:pt x="69740" y="32413"/>
                  </a:lnTo>
                  <a:close/>
                  <a:moveTo>
                    <a:pt x="69825" y="32413"/>
                  </a:moveTo>
                  <a:lnTo>
                    <a:pt x="69825" y="32421"/>
                  </a:lnTo>
                  <a:lnTo>
                    <a:pt x="69834" y="32421"/>
                  </a:lnTo>
                  <a:lnTo>
                    <a:pt x="69825" y="32413"/>
                  </a:lnTo>
                  <a:close/>
                  <a:moveTo>
                    <a:pt x="69851" y="32362"/>
                  </a:moveTo>
                  <a:lnTo>
                    <a:pt x="69859" y="32370"/>
                  </a:lnTo>
                  <a:lnTo>
                    <a:pt x="69859" y="32379"/>
                  </a:lnTo>
                  <a:lnTo>
                    <a:pt x="69859" y="32387"/>
                  </a:lnTo>
                  <a:lnTo>
                    <a:pt x="69859" y="32396"/>
                  </a:lnTo>
                  <a:lnTo>
                    <a:pt x="69859" y="32404"/>
                  </a:lnTo>
                  <a:lnTo>
                    <a:pt x="69851" y="32413"/>
                  </a:lnTo>
                  <a:lnTo>
                    <a:pt x="69851" y="32421"/>
                  </a:lnTo>
                  <a:lnTo>
                    <a:pt x="69851" y="32430"/>
                  </a:lnTo>
                  <a:lnTo>
                    <a:pt x="69859" y="32430"/>
                  </a:lnTo>
                  <a:lnTo>
                    <a:pt x="69859" y="32421"/>
                  </a:lnTo>
                  <a:lnTo>
                    <a:pt x="69868" y="32413"/>
                  </a:lnTo>
                  <a:lnTo>
                    <a:pt x="69868" y="32404"/>
                  </a:lnTo>
                  <a:lnTo>
                    <a:pt x="69868" y="32396"/>
                  </a:lnTo>
                  <a:lnTo>
                    <a:pt x="69868" y="32379"/>
                  </a:lnTo>
                  <a:lnTo>
                    <a:pt x="69868" y="32370"/>
                  </a:lnTo>
                  <a:lnTo>
                    <a:pt x="69868" y="32362"/>
                  </a:lnTo>
                  <a:close/>
                  <a:moveTo>
                    <a:pt x="69868" y="32413"/>
                  </a:moveTo>
                  <a:lnTo>
                    <a:pt x="69868" y="32430"/>
                  </a:lnTo>
                  <a:lnTo>
                    <a:pt x="69876" y="32413"/>
                  </a:lnTo>
                  <a:close/>
                  <a:moveTo>
                    <a:pt x="69757" y="32319"/>
                  </a:moveTo>
                  <a:lnTo>
                    <a:pt x="69748" y="32327"/>
                  </a:lnTo>
                  <a:lnTo>
                    <a:pt x="69740" y="32327"/>
                  </a:lnTo>
                  <a:lnTo>
                    <a:pt x="69731" y="32336"/>
                  </a:lnTo>
                  <a:lnTo>
                    <a:pt x="69731" y="32345"/>
                  </a:lnTo>
                  <a:lnTo>
                    <a:pt x="69723" y="32345"/>
                  </a:lnTo>
                  <a:lnTo>
                    <a:pt x="69723" y="32353"/>
                  </a:lnTo>
                  <a:lnTo>
                    <a:pt x="69714" y="32362"/>
                  </a:lnTo>
                  <a:lnTo>
                    <a:pt x="69714" y="32370"/>
                  </a:lnTo>
                  <a:lnTo>
                    <a:pt x="69705" y="32379"/>
                  </a:lnTo>
                  <a:lnTo>
                    <a:pt x="69705" y="32387"/>
                  </a:lnTo>
                  <a:lnTo>
                    <a:pt x="69697" y="32396"/>
                  </a:lnTo>
                  <a:lnTo>
                    <a:pt x="69697" y="32404"/>
                  </a:lnTo>
                  <a:lnTo>
                    <a:pt x="69697" y="32413"/>
                  </a:lnTo>
                  <a:lnTo>
                    <a:pt x="69697" y="32421"/>
                  </a:lnTo>
                  <a:lnTo>
                    <a:pt x="69697" y="32430"/>
                  </a:lnTo>
                  <a:lnTo>
                    <a:pt x="69705" y="32439"/>
                  </a:lnTo>
                  <a:lnTo>
                    <a:pt x="69705" y="32430"/>
                  </a:lnTo>
                  <a:lnTo>
                    <a:pt x="69714" y="32430"/>
                  </a:lnTo>
                  <a:lnTo>
                    <a:pt x="69705" y="32421"/>
                  </a:lnTo>
                  <a:lnTo>
                    <a:pt x="69705" y="32413"/>
                  </a:lnTo>
                  <a:lnTo>
                    <a:pt x="69705" y="32404"/>
                  </a:lnTo>
                  <a:lnTo>
                    <a:pt x="69705" y="32396"/>
                  </a:lnTo>
                  <a:lnTo>
                    <a:pt x="69714" y="32387"/>
                  </a:lnTo>
                  <a:lnTo>
                    <a:pt x="69714" y="32379"/>
                  </a:lnTo>
                  <a:lnTo>
                    <a:pt x="69723" y="32370"/>
                  </a:lnTo>
                  <a:lnTo>
                    <a:pt x="69723" y="32362"/>
                  </a:lnTo>
                  <a:lnTo>
                    <a:pt x="69731" y="32353"/>
                  </a:lnTo>
                  <a:lnTo>
                    <a:pt x="69740" y="32353"/>
                  </a:lnTo>
                  <a:lnTo>
                    <a:pt x="69748" y="32345"/>
                  </a:lnTo>
                  <a:lnTo>
                    <a:pt x="69757" y="32336"/>
                  </a:lnTo>
                  <a:lnTo>
                    <a:pt x="69765" y="32336"/>
                  </a:lnTo>
                  <a:lnTo>
                    <a:pt x="69774" y="32327"/>
                  </a:lnTo>
                  <a:lnTo>
                    <a:pt x="69782" y="32327"/>
                  </a:lnTo>
                  <a:lnTo>
                    <a:pt x="69782" y="32319"/>
                  </a:lnTo>
                  <a:close/>
                  <a:moveTo>
                    <a:pt x="69705" y="32439"/>
                  </a:moveTo>
                  <a:lnTo>
                    <a:pt x="69705" y="32447"/>
                  </a:lnTo>
                  <a:lnTo>
                    <a:pt x="69714" y="32447"/>
                  </a:lnTo>
                  <a:lnTo>
                    <a:pt x="69714" y="32439"/>
                  </a:lnTo>
                  <a:close/>
                  <a:moveTo>
                    <a:pt x="69757" y="32404"/>
                  </a:moveTo>
                  <a:lnTo>
                    <a:pt x="69748" y="32413"/>
                  </a:lnTo>
                  <a:lnTo>
                    <a:pt x="69740" y="32421"/>
                  </a:lnTo>
                  <a:lnTo>
                    <a:pt x="69740" y="32439"/>
                  </a:lnTo>
                  <a:lnTo>
                    <a:pt x="69748" y="32439"/>
                  </a:lnTo>
                  <a:lnTo>
                    <a:pt x="69748" y="32447"/>
                  </a:lnTo>
                  <a:lnTo>
                    <a:pt x="69757" y="32447"/>
                  </a:lnTo>
                  <a:lnTo>
                    <a:pt x="69757" y="32439"/>
                  </a:lnTo>
                  <a:lnTo>
                    <a:pt x="69757" y="32430"/>
                  </a:lnTo>
                  <a:lnTo>
                    <a:pt x="69757" y="32421"/>
                  </a:lnTo>
                  <a:lnTo>
                    <a:pt x="69748" y="32430"/>
                  </a:lnTo>
                  <a:lnTo>
                    <a:pt x="69748" y="32421"/>
                  </a:lnTo>
                  <a:lnTo>
                    <a:pt x="69757" y="32413"/>
                  </a:lnTo>
                  <a:lnTo>
                    <a:pt x="69765" y="32404"/>
                  </a:lnTo>
                  <a:close/>
                  <a:moveTo>
                    <a:pt x="69714" y="32447"/>
                  </a:moveTo>
                  <a:lnTo>
                    <a:pt x="69723" y="32456"/>
                  </a:lnTo>
                  <a:lnTo>
                    <a:pt x="69723" y="32447"/>
                  </a:lnTo>
                  <a:close/>
                  <a:moveTo>
                    <a:pt x="69774" y="32413"/>
                  </a:moveTo>
                  <a:lnTo>
                    <a:pt x="69765" y="32430"/>
                  </a:lnTo>
                  <a:lnTo>
                    <a:pt x="69765" y="32439"/>
                  </a:lnTo>
                  <a:lnTo>
                    <a:pt x="69774" y="32430"/>
                  </a:lnTo>
                  <a:lnTo>
                    <a:pt x="69774" y="32439"/>
                  </a:lnTo>
                  <a:lnTo>
                    <a:pt x="69774" y="32456"/>
                  </a:lnTo>
                  <a:lnTo>
                    <a:pt x="69782" y="32456"/>
                  </a:lnTo>
                  <a:lnTo>
                    <a:pt x="69782" y="32447"/>
                  </a:lnTo>
                  <a:lnTo>
                    <a:pt x="69782" y="32430"/>
                  </a:lnTo>
                  <a:lnTo>
                    <a:pt x="69782" y="32421"/>
                  </a:lnTo>
                  <a:lnTo>
                    <a:pt x="69782" y="32413"/>
                  </a:lnTo>
                  <a:lnTo>
                    <a:pt x="69774" y="32421"/>
                  </a:lnTo>
                  <a:lnTo>
                    <a:pt x="69774" y="32413"/>
                  </a:lnTo>
                  <a:close/>
                  <a:moveTo>
                    <a:pt x="69851" y="32430"/>
                  </a:moveTo>
                  <a:lnTo>
                    <a:pt x="69842" y="32439"/>
                  </a:lnTo>
                  <a:lnTo>
                    <a:pt x="69842" y="32447"/>
                  </a:lnTo>
                  <a:lnTo>
                    <a:pt x="69842" y="32456"/>
                  </a:lnTo>
                  <a:lnTo>
                    <a:pt x="69851" y="32456"/>
                  </a:lnTo>
                  <a:lnTo>
                    <a:pt x="69851" y="32447"/>
                  </a:lnTo>
                  <a:lnTo>
                    <a:pt x="69851" y="32439"/>
                  </a:lnTo>
                  <a:lnTo>
                    <a:pt x="69851" y="32430"/>
                  </a:lnTo>
                  <a:close/>
                  <a:moveTo>
                    <a:pt x="69697" y="32447"/>
                  </a:moveTo>
                  <a:lnTo>
                    <a:pt x="69697" y="32464"/>
                  </a:lnTo>
                  <a:lnTo>
                    <a:pt x="69697" y="32473"/>
                  </a:lnTo>
                  <a:lnTo>
                    <a:pt x="69705" y="32473"/>
                  </a:lnTo>
                  <a:lnTo>
                    <a:pt x="69705" y="32464"/>
                  </a:lnTo>
                  <a:lnTo>
                    <a:pt x="69714" y="32464"/>
                  </a:lnTo>
                  <a:lnTo>
                    <a:pt x="69714" y="32456"/>
                  </a:lnTo>
                  <a:lnTo>
                    <a:pt x="69705" y="32456"/>
                  </a:lnTo>
                  <a:lnTo>
                    <a:pt x="69705" y="32447"/>
                  </a:lnTo>
                  <a:close/>
                  <a:moveTo>
                    <a:pt x="69723" y="32456"/>
                  </a:moveTo>
                  <a:lnTo>
                    <a:pt x="69723" y="32464"/>
                  </a:lnTo>
                  <a:lnTo>
                    <a:pt x="69731" y="32464"/>
                  </a:lnTo>
                  <a:lnTo>
                    <a:pt x="69740" y="32473"/>
                  </a:lnTo>
                  <a:lnTo>
                    <a:pt x="69774" y="32473"/>
                  </a:lnTo>
                  <a:lnTo>
                    <a:pt x="69774" y="32464"/>
                  </a:lnTo>
                  <a:lnTo>
                    <a:pt x="69740" y="32464"/>
                  </a:lnTo>
                  <a:lnTo>
                    <a:pt x="69723" y="32456"/>
                  </a:lnTo>
                  <a:close/>
                  <a:moveTo>
                    <a:pt x="26765" y="32447"/>
                  </a:moveTo>
                  <a:lnTo>
                    <a:pt x="26756" y="32481"/>
                  </a:lnTo>
                  <a:lnTo>
                    <a:pt x="26756" y="32524"/>
                  </a:lnTo>
                  <a:lnTo>
                    <a:pt x="26765" y="32515"/>
                  </a:lnTo>
                  <a:lnTo>
                    <a:pt x="26791" y="32515"/>
                  </a:lnTo>
                  <a:lnTo>
                    <a:pt x="26808" y="32524"/>
                  </a:lnTo>
                  <a:lnTo>
                    <a:pt x="26825" y="32533"/>
                  </a:lnTo>
                  <a:lnTo>
                    <a:pt x="26859" y="32541"/>
                  </a:lnTo>
                  <a:lnTo>
                    <a:pt x="26868" y="32515"/>
                  </a:lnTo>
                  <a:lnTo>
                    <a:pt x="26842" y="32490"/>
                  </a:lnTo>
                  <a:lnTo>
                    <a:pt x="26816" y="32464"/>
                  </a:lnTo>
                  <a:lnTo>
                    <a:pt x="26791" y="32447"/>
                  </a:lnTo>
                  <a:close/>
                  <a:moveTo>
                    <a:pt x="65142" y="32678"/>
                  </a:moveTo>
                  <a:lnTo>
                    <a:pt x="65142" y="32703"/>
                  </a:lnTo>
                  <a:lnTo>
                    <a:pt x="65151" y="32729"/>
                  </a:lnTo>
                  <a:lnTo>
                    <a:pt x="65168" y="32755"/>
                  </a:lnTo>
                  <a:lnTo>
                    <a:pt x="65176" y="32772"/>
                  </a:lnTo>
                  <a:lnTo>
                    <a:pt x="65185" y="32789"/>
                  </a:lnTo>
                  <a:lnTo>
                    <a:pt x="65202" y="32729"/>
                  </a:lnTo>
                  <a:lnTo>
                    <a:pt x="65185" y="32686"/>
                  </a:lnTo>
                  <a:lnTo>
                    <a:pt x="65142" y="32678"/>
                  </a:lnTo>
                  <a:close/>
                  <a:moveTo>
                    <a:pt x="61929" y="33430"/>
                  </a:moveTo>
                  <a:lnTo>
                    <a:pt x="61904" y="33447"/>
                  </a:lnTo>
                  <a:lnTo>
                    <a:pt x="61912" y="33473"/>
                  </a:lnTo>
                  <a:lnTo>
                    <a:pt x="61921" y="33481"/>
                  </a:lnTo>
                  <a:lnTo>
                    <a:pt x="61921" y="33473"/>
                  </a:lnTo>
                  <a:lnTo>
                    <a:pt x="61929" y="33473"/>
                  </a:lnTo>
                  <a:lnTo>
                    <a:pt x="61929" y="33490"/>
                  </a:lnTo>
                  <a:lnTo>
                    <a:pt x="61938" y="33481"/>
                  </a:lnTo>
                  <a:lnTo>
                    <a:pt x="61938" y="33498"/>
                  </a:lnTo>
                  <a:lnTo>
                    <a:pt x="61938" y="33532"/>
                  </a:lnTo>
                  <a:lnTo>
                    <a:pt x="61946" y="33541"/>
                  </a:lnTo>
                  <a:lnTo>
                    <a:pt x="61955" y="33524"/>
                  </a:lnTo>
                  <a:lnTo>
                    <a:pt x="61963" y="33498"/>
                  </a:lnTo>
                  <a:lnTo>
                    <a:pt x="61972" y="33490"/>
                  </a:lnTo>
                  <a:lnTo>
                    <a:pt x="61972" y="33473"/>
                  </a:lnTo>
                  <a:lnTo>
                    <a:pt x="61963" y="33455"/>
                  </a:lnTo>
                  <a:lnTo>
                    <a:pt x="61938" y="33430"/>
                  </a:lnTo>
                  <a:close/>
                  <a:moveTo>
                    <a:pt x="63322" y="33601"/>
                  </a:moveTo>
                  <a:lnTo>
                    <a:pt x="63305" y="33618"/>
                  </a:lnTo>
                  <a:lnTo>
                    <a:pt x="63271" y="33652"/>
                  </a:lnTo>
                  <a:lnTo>
                    <a:pt x="63262" y="33695"/>
                  </a:lnTo>
                  <a:lnTo>
                    <a:pt x="63279" y="33720"/>
                  </a:lnTo>
                  <a:lnTo>
                    <a:pt x="63296" y="33737"/>
                  </a:lnTo>
                  <a:lnTo>
                    <a:pt x="63305" y="33746"/>
                  </a:lnTo>
                  <a:lnTo>
                    <a:pt x="63322" y="33755"/>
                  </a:lnTo>
                  <a:lnTo>
                    <a:pt x="63331" y="33780"/>
                  </a:lnTo>
                  <a:lnTo>
                    <a:pt x="63356" y="33772"/>
                  </a:lnTo>
                  <a:lnTo>
                    <a:pt x="63382" y="33712"/>
                  </a:lnTo>
                  <a:lnTo>
                    <a:pt x="63373" y="33652"/>
                  </a:lnTo>
                  <a:lnTo>
                    <a:pt x="63339" y="33609"/>
                  </a:lnTo>
                  <a:lnTo>
                    <a:pt x="63322" y="33601"/>
                  </a:lnTo>
                  <a:close/>
                  <a:moveTo>
                    <a:pt x="68338" y="33652"/>
                  </a:moveTo>
                  <a:lnTo>
                    <a:pt x="68304" y="33703"/>
                  </a:lnTo>
                  <a:lnTo>
                    <a:pt x="68201" y="33797"/>
                  </a:lnTo>
                  <a:lnTo>
                    <a:pt x="68201" y="33840"/>
                  </a:lnTo>
                  <a:lnTo>
                    <a:pt x="68321" y="33874"/>
                  </a:lnTo>
                  <a:lnTo>
                    <a:pt x="68432" y="33908"/>
                  </a:lnTo>
                  <a:lnTo>
                    <a:pt x="68501" y="33925"/>
                  </a:lnTo>
                  <a:lnTo>
                    <a:pt x="68535" y="33908"/>
                  </a:lnTo>
                  <a:lnTo>
                    <a:pt x="68526" y="33883"/>
                  </a:lnTo>
                  <a:lnTo>
                    <a:pt x="68483" y="33840"/>
                  </a:lnTo>
                  <a:lnTo>
                    <a:pt x="68398" y="33789"/>
                  </a:lnTo>
                  <a:lnTo>
                    <a:pt x="68355" y="33755"/>
                  </a:lnTo>
                  <a:lnTo>
                    <a:pt x="68338" y="33712"/>
                  </a:lnTo>
                  <a:lnTo>
                    <a:pt x="68355" y="33652"/>
                  </a:lnTo>
                  <a:close/>
                  <a:moveTo>
                    <a:pt x="68133" y="34011"/>
                  </a:moveTo>
                  <a:lnTo>
                    <a:pt x="68099" y="34019"/>
                  </a:lnTo>
                  <a:lnTo>
                    <a:pt x="68107" y="34037"/>
                  </a:lnTo>
                  <a:lnTo>
                    <a:pt x="68142" y="34071"/>
                  </a:lnTo>
                  <a:lnTo>
                    <a:pt x="68150" y="34079"/>
                  </a:lnTo>
                  <a:lnTo>
                    <a:pt x="68150" y="34096"/>
                  </a:lnTo>
                  <a:lnTo>
                    <a:pt x="68133" y="34088"/>
                  </a:lnTo>
                  <a:lnTo>
                    <a:pt x="68116" y="34071"/>
                  </a:lnTo>
                  <a:lnTo>
                    <a:pt x="68073" y="34071"/>
                  </a:lnTo>
                  <a:lnTo>
                    <a:pt x="68073" y="34088"/>
                  </a:lnTo>
                  <a:lnTo>
                    <a:pt x="68142" y="34199"/>
                  </a:lnTo>
                  <a:lnTo>
                    <a:pt x="68184" y="34182"/>
                  </a:lnTo>
                  <a:lnTo>
                    <a:pt x="68210" y="34105"/>
                  </a:lnTo>
                  <a:lnTo>
                    <a:pt x="68201" y="34071"/>
                  </a:lnTo>
                  <a:lnTo>
                    <a:pt x="68184" y="34045"/>
                  </a:lnTo>
                  <a:lnTo>
                    <a:pt x="68133" y="34011"/>
                  </a:lnTo>
                  <a:close/>
                  <a:moveTo>
                    <a:pt x="67928" y="34088"/>
                  </a:moveTo>
                  <a:lnTo>
                    <a:pt x="67894" y="34096"/>
                  </a:lnTo>
                  <a:lnTo>
                    <a:pt x="67860" y="34113"/>
                  </a:lnTo>
                  <a:lnTo>
                    <a:pt x="67843" y="34139"/>
                  </a:lnTo>
                  <a:lnTo>
                    <a:pt x="67834" y="34182"/>
                  </a:lnTo>
                  <a:lnTo>
                    <a:pt x="67843" y="34199"/>
                  </a:lnTo>
                  <a:lnTo>
                    <a:pt x="67860" y="34207"/>
                  </a:lnTo>
                  <a:lnTo>
                    <a:pt x="67894" y="34233"/>
                  </a:lnTo>
                  <a:lnTo>
                    <a:pt x="67937" y="34276"/>
                  </a:lnTo>
                  <a:lnTo>
                    <a:pt x="67954" y="34284"/>
                  </a:lnTo>
                  <a:lnTo>
                    <a:pt x="67996" y="34284"/>
                  </a:lnTo>
                  <a:lnTo>
                    <a:pt x="68022" y="34267"/>
                  </a:lnTo>
                  <a:lnTo>
                    <a:pt x="68039" y="34250"/>
                  </a:lnTo>
                  <a:lnTo>
                    <a:pt x="68056" y="34233"/>
                  </a:lnTo>
                  <a:lnTo>
                    <a:pt x="68005" y="34165"/>
                  </a:lnTo>
                  <a:lnTo>
                    <a:pt x="67979" y="34131"/>
                  </a:lnTo>
                  <a:lnTo>
                    <a:pt x="67962" y="34088"/>
                  </a:lnTo>
                  <a:close/>
                  <a:moveTo>
                    <a:pt x="64125" y="34037"/>
                  </a:moveTo>
                  <a:lnTo>
                    <a:pt x="64066" y="34045"/>
                  </a:lnTo>
                  <a:lnTo>
                    <a:pt x="64006" y="34079"/>
                  </a:lnTo>
                  <a:lnTo>
                    <a:pt x="63980" y="34122"/>
                  </a:lnTo>
                  <a:lnTo>
                    <a:pt x="63980" y="34199"/>
                  </a:lnTo>
                  <a:lnTo>
                    <a:pt x="64006" y="34242"/>
                  </a:lnTo>
                  <a:lnTo>
                    <a:pt x="64031" y="34284"/>
                  </a:lnTo>
                  <a:lnTo>
                    <a:pt x="64066" y="34319"/>
                  </a:lnTo>
                  <a:lnTo>
                    <a:pt x="64108" y="34284"/>
                  </a:lnTo>
                  <a:lnTo>
                    <a:pt x="64160" y="34216"/>
                  </a:lnTo>
                  <a:lnTo>
                    <a:pt x="64185" y="34139"/>
                  </a:lnTo>
                  <a:lnTo>
                    <a:pt x="64160" y="34071"/>
                  </a:lnTo>
                  <a:lnTo>
                    <a:pt x="64125" y="34037"/>
                  </a:lnTo>
                  <a:close/>
                  <a:moveTo>
                    <a:pt x="65997" y="33943"/>
                  </a:moveTo>
                  <a:lnTo>
                    <a:pt x="65954" y="33977"/>
                  </a:lnTo>
                  <a:lnTo>
                    <a:pt x="65869" y="34105"/>
                  </a:lnTo>
                  <a:lnTo>
                    <a:pt x="65886" y="34131"/>
                  </a:lnTo>
                  <a:lnTo>
                    <a:pt x="65886" y="34156"/>
                  </a:lnTo>
                  <a:lnTo>
                    <a:pt x="65877" y="34190"/>
                  </a:lnTo>
                  <a:lnTo>
                    <a:pt x="65869" y="34216"/>
                  </a:lnTo>
                  <a:lnTo>
                    <a:pt x="65852" y="34216"/>
                  </a:lnTo>
                  <a:lnTo>
                    <a:pt x="65852" y="34148"/>
                  </a:lnTo>
                  <a:lnTo>
                    <a:pt x="65826" y="34139"/>
                  </a:lnTo>
                  <a:lnTo>
                    <a:pt x="65758" y="34199"/>
                  </a:lnTo>
                  <a:lnTo>
                    <a:pt x="65672" y="34199"/>
                  </a:lnTo>
                  <a:lnTo>
                    <a:pt x="65655" y="34207"/>
                  </a:lnTo>
                  <a:lnTo>
                    <a:pt x="65646" y="34216"/>
                  </a:lnTo>
                  <a:lnTo>
                    <a:pt x="65578" y="34242"/>
                  </a:lnTo>
                  <a:lnTo>
                    <a:pt x="65552" y="34250"/>
                  </a:lnTo>
                  <a:lnTo>
                    <a:pt x="65467" y="34233"/>
                  </a:lnTo>
                  <a:lnTo>
                    <a:pt x="65458" y="34242"/>
                  </a:lnTo>
                  <a:lnTo>
                    <a:pt x="65450" y="34250"/>
                  </a:lnTo>
                  <a:lnTo>
                    <a:pt x="65441" y="34276"/>
                  </a:lnTo>
                  <a:lnTo>
                    <a:pt x="65441" y="34284"/>
                  </a:lnTo>
                  <a:lnTo>
                    <a:pt x="65450" y="34301"/>
                  </a:lnTo>
                  <a:lnTo>
                    <a:pt x="65476" y="34301"/>
                  </a:lnTo>
                  <a:lnTo>
                    <a:pt x="65518" y="34327"/>
                  </a:lnTo>
                  <a:lnTo>
                    <a:pt x="65655" y="34378"/>
                  </a:lnTo>
                  <a:lnTo>
                    <a:pt x="65689" y="34327"/>
                  </a:lnTo>
                  <a:lnTo>
                    <a:pt x="65723" y="34336"/>
                  </a:lnTo>
                  <a:lnTo>
                    <a:pt x="65766" y="34370"/>
                  </a:lnTo>
                  <a:lnTo>
                    <a:pt x="65800" y="34378"/>
                  </a:lnTo>
                  <a:lnTo>
                    <a:pt x="65817" y="34361"/>
                  </a:lnTo>
                  <a:lnTo>
                    <a:pt x="65826" y="34336"/>
                  </a:lnTo>
                  <a:lnTo>
                    <a:pt x="65826" y="34310"/>
                  </a:lnTo>
                  <a:lnTo>
                    <a:pt x="65834" y="34284"/>
                  </a:lnTo>
                  <a:lnTo>
                    <a:pt x="65860" y="34276"/>
                  </a:lnTo>
                  <a:lnTo>
                    <a:pt x="65877" y="34276"/>
                  </a:lnTo>
                  <a:lnTo>
                    <a:pt x="65903" y="34284"/>
                  </a:lnTo>
                  <a:lnTo>
                    <a:pt x="65928" y="34284"/>
                  </a:lnTo>
                  <a:lnTo>
                    <a:pt x="65997" y="34242"/>
                  </a:lnTo>
                  <a:lnTo>
                    <a:pt x="66057" y="34131"/>
                  </a:lnTo>
                  <a:lnTo>
                    <a:pt x="66074" y="34028"/>
                  </a:lnTo>
                  <a:lnTo>
                    <a:pt x="66014" y="34002"/>
                  </a:lnTo>
                  <a:lnTo>
                    <a:pt x="66014" y="33985"/>
                  </a:lnTo>
                  <a:lnTo>
                    <a:pt x="66005" y="33960"/>
                  </a:lnTo>
                  <a:lnTo>
                    <a:pt x="65997" y="33943"/>
                  </a:lnTo>
                  <a:close/>
                  <a:moveTo>
                    <a:pt x="67731" y="34165"/>
                  </a:moveTo>
                  <a:lnTo>
                    <a:pt x="67680" y="34190"/>
                  </a:lnTo>
                  <a:lnTo>
                    <a:pt x="67646" y="34242"/>
                  </a:lnTo>
                  <a:lnTo>
                    <a:pt x="67672" y="34310"/>
                  </a:lnTo>
                  <a:lnTo>
                    <a:pt x="67723" y="34344"/>
                  </a:lnTo>
                  <a:lnTo>
                    <a:pt x="67783" y="34361"/>
                  </a:lnTo>
                  <a:lnTo>
                    <a:pt x="67834" y="34378"/>
                  </a:lnTo>
                  <a:lnTo>
                    <a:pt x="67860" y="34430"/>
                  </a:lnTo>
                  <a:lnTo>
                    <a:pt x="67877" y="34361"/>
                  </a:lnTo>
                  <a:lnTo>
                    <a:pt x="67851" y="34301"/>
                  </a:lnTo>
                  <a:lnTo>
                    <a:pt x="67766" y="34199"/>
                  </a:lnTo>
                  <a:lnTo>
                    <a:pt x="67731" y="34165"/>
                  </a:lnTo>
                  <a:close/>
                  <a:moveTo>
                    <a:pt x="62638" y="34353"/>
                  </a:moveTo>
                  <a:lnTo>
                    <a:pt x="62613" y="34361"/>
                  </a:lnTo>
                  <a:lnTo>
                    <a:pt x="62596" y="34404"/>
                  </a:lnTo>
                  <a:lnTo>
                    <a:pt x="62596" y="34430"/>
                  </a:lnTo>
                  <a:lnTo>
                    <a:pt x="62587" y="34447"/>
                  </a:lnTo>
                  <a:lnTo>
                    <a:pt x="62596" y="34455"/>
                  </a:lnTo>
                  <a:lnTo>
                    <a:pt x="62613" y="34464"/>
                  </a:lnTo>
                  <a:lnTo>
                    <a:pt x="62613" y="34472"/>
                  </a:lnTo>
                  <a:lnTo>
                    <a:pt x="62638" y="34447"/>
                  </a:lnTo>
                  <a:lnTo>
                    <a:pt x="62656" y="34413"/>
                  </a:lnTo>
                  <a:lnTo>
                    <a:pt x="62656" y="34395"/>
                  </a:lnTo>
                  <a:lnTo>
                    <a:pt x="62656" y="34387"/>
                  </a:lnTo>
                  <a:lnTo>
                    <a:pt x="62656" y="34378"/>
                  </a:lnTo>
                  <a:lnTo>
                    <a:pt x="62638" y="34353"/>
                  </a:lnTo>
                  <a:close/>
                  <a:moveTo>
                    <a:pt x="67039" y="34301"/>
                  </a:moveTo>
                  <a:lnTo>
                    <a:pt x="67014" y="34336"/>
                  </a:lnTo>
                  <a:lnTo>
                    <a:pt x="66988" y="34344"/>
                  </a:lnTo>
                  <a:lnTo>
                    <a:pt x="66920" y="34378"/>
                  </a:lnTo>
                  <a:lnTo>
                    <a:pt x="66868" y="34421"/>
                  </a:lnTo>
                  <a:lnTo>
                    <a:pt x="66851" y="34430"/>
                  </a:lnTo>
                  <a:lnTo>
                    <a:pt x="66834" y="34421"/>
                  </a:lnTo>
                  <a:lnTo>
                    <a:pt x="66800" y="34413"/>
                  </a:lnTo>
                  <a:lnTo>
                    <a:pt x="66774" y="34413"/>
                  </a:lnTo>
                  <a:lnTo>
                    <a:pt x="66732" y="34421"/>
                  </a:lnTo>
                  <a:lnTo>
                    <a:pt x="66706" y="34438"/>
                  </a:lnTo>
                  <a:lnTo>
                    <a:pt x="66663" y="34481"/>
                  </a:lnTo>
                  <a:lnTo>
                    <a:pt x="66638" y="34498"/>
                  </a:lnTo>
                  <a:lnTo>
                    <a:pt x="66578" y="34515"/>
                  </a:lnTo>
                  <a:lnTo>
                    <a:pt x="66544" y="34541"/>
                  </a:lnTo>
                  <a:lnTo>
                    <a:pt x="66509" y="34575"/>
                  </a:lnTo>
                  <a:lnTo>
                    <a:pt x="66509" y="34592"/>
                  </a:lnTo>
                  <a:lnTo>
                    <a:pt x="66535" y="34601"/>
                  </a:lnTo>
                  <a:lnTo>
                    <a:pt x="66578" y="34609"/>
                  </a:lnTo>
                  <a:lnTo>
                    <a:pt x="66646" y="34618"/>
                  </a:lnTo>
                  <a:lnTo>
                    <a:pt x="66663" y="34626"/>
                  </a:lnTo>
                  <a:lnTo>
                    <a:pt x="66706" y="34643"/>
                  </a:lnTo>
                  <a:lnTo>
                    <a:pt x="66783" y="34677"/>
                  </a:lnTo>
                  <a:lnTo>
                    <a:pt x="66860" y="34686"/>
                  </a:lnTo>
                  <a:lnTo>
                    <a:pt x="66937" y="34669"/>
                  </a:lnTo>
                  <a:lnTo>
                    <a:pt x="67005" y="34626"/>
                  </a:lnTo>
                  <a:lnTo>
                    <a:pt x="66988" y="34609"/>
                  </a:lnTo>
                  <a:lnTo>
                    <a:pt x="67014" y="34558"/>
                  </a:lnTo>
                  <a:lnTo>
                    <a:pt x="67039" y="34566"/>
                  </a:lnTo>
                  <a:lnTo>
                    <a:pt x="67056" y="34601"/>
                  </a:lnTo>
                  <a:lnTo>
                    <a:pt x="67056" y="34626"/>
                  </a:lnTo>
                  <a:lnTo>
                    <a:pt x="67125" y="34652"/>
                  </a:lnTo>
                  <a:lnTo>
                    <a:pt x="67210" y="34660"/>
                  </a:lnTo>
                  <a:lnTo>
                    <a:pt x="67287" y="34635"/>
                  </a:lnTo>
                  <a:lnTo>
                    <a:pt x="67321" y="34575"/>
                  </a:lnTo>
                  <a:lnTo>
                    <a:pt x="67296" y="34498"/>
                  </a:lnTo>
                  <a:lnTo>
                    <a:pt x="67227" y="34472"/>
                  </a:lnTo>
                  <a:lnTo>
                    <a:pt x="67142" y="34455"/>
                  </a:lnTo>
                  <a:lnTo>
                    <a:pt x="67073" y="34413"/>
                  </a:lnTo>
                  <a:lnTo>
                    <a:pt x="67065" y="34395"/>
                  </a:lnTo>
                  <a:lnTo>
                    <a:pt x="67039" y="34361"/>
                  </a:lnTo>
                  <a:lnTo>
                    <a:pt x="67048" y="34344"/>
                  </a:lnTo>
                  <a:lnTo>
                    <a:pt x="67048" y="34336"/>
                  </a:lnTo>
                  <a:lnTo>
                    <a:pt x="67039" y="34301"/>
                  </a:lnTo>
                  <a:close/>
                  <a:moveTo>
                    <a:pt x="24629" y="36002"/>
                  </a:moveTo>
                  <a:lnTo>
                    <a:pt x="24637" y="36036"/>
                  </a:lnTo>
                  <a:lnTo>
                    <a:pt x="24629" y="36062"/>
                  </a:lnTo>
                  <a:lnTo>
                    <a:pt x="24646" y="36087"/>
                  </a:lnTo>
                  <a:lnTo>
                    <a:pt x="24680" y="36062"/>
                  </a:lnTo>
                  <a:lnTo>
                    <a:pt x="24680" y="36028"/>
                  </a:lnTo>
                  <a:lnTo>
                    <a:pt x="24663" y="36011"/>
                  </a:lnTo>
                  <a:lnTo>
                    <a:pt x="24646" y="36011"/>
                  </a:lnTo>
                  <a:lnTo>
                    <a:pt x="24629" y="36002"/>
                  </a:lnTo>
                  <a:close/>
                  <a:moveTo>
                    <a:pt x="23347" y="37010"/>
                  </a:moveTo>
                  <a:lnTo>
                    <a:pt x="23321" y="37027"/>
                  </a:lnTo>
                  <a:lnTo>
                    <a:pt x="23244" y="37027"/>
                  </a:lnTo>
                  <a:lnTo>
                    <a:pt x="23219" y="37036"/>
                  </a:lnTo>
                  <a:lnTo>
                    <a:pt x="23184" y="37036"/>
                  </a:lnTo>
                  <a:lnTo>
                    <a:pt x="23193" y="37045"/>
                  </a:lnTo>
                  <a:lnTo>
                    <a:pt x="23202" y="37053"/>
                  </a:lnTo>
                  <a:lnTo>
                    <a:pt x="23202" y="37062"/>
                  </a:lnTo>
                  <a:lnTo>
                    <a:pt x="23202" y="37070"/>
                  </a:lnTo>
                  <a:lnTo>
                    <a:pt x="23202" y="37079"/>
                  </a:lnTo>
                  <a:lnTo>
                    <a:pt x="23244" y="37087"/>
                  </a:lnTo>
                  <a:lnTo>
                    <a:pt x="23261" y="37104"/>
                  </a:lnTo>
                  <a:lnTo>
                    <a:pt x="23270" y="37104"/>
                  </a:lnTo>
                  <a:lnTo>
                    <a:pt x="23270" y="37087"/>
                  </a:lnTo>
                  <a:lnTo>
                    <a:pt x="23244" y="37079"/>
                  </a:lnTo>
                  <a:lnTo>
                    <a:pt x="23261" y="37062"/>
                  </a:lnTo>
                  <a:lnTo>
                    <a:pt x="23287" y="37036"/>
                  </a:lnTo>
                  <a:lnTo>
                    <a:pt x="23338" y="37036"/>
                  </a:lnTo>
                  <a:lnTo>
                    <a:pt x="23364" y="37045"/>
                  </a:lnTo>
                  <a:lnTo>
                    <a:pt x="23372" y="37053"/>
                  </a:lnTo>
                  <a:lnTo>
                    <a:pt x="23381" y="37053"/>
                  </a:lnTo>
                  <a:lnTo>
                    <a:pt x="23381" y="37036"/>
                  </a:lnTo>
                  <a:lnTo>
                    <a:pt x="23390" y="37045"/>
                  </a:lnTo>
                  <a:lnTo>
                    <a:pt x="23407" y="37045"/>
                  </a:lnTo>
                  <a:lnTo>
                    <a:pt x="23415" y="37053"/>
                  </a:lnTo>
                  <a:lnTo>
                    <a:pt x="23441" y="37079"/>
                  </a:lnTo>
                  <a:lnTo>
                    <a:pt x="23449" y="37087"/>
                  </a:lnTo>
                  <a:lnTo>
                    <a:pt x="23466" y="37104"/>
                  </a:lnTo>
                  <a:lnTo>
                    <a:pt x="23475" y="37104"/>
                  </a:lnTo>
                  <a:lnTo>
                    <a:pt x="23501" y="37113"/>
                  </a:lnTo>
                  <a:lnTo>
                    <a:pt x="23518" y="37130"/>
                  </a:lnTo>
                  <a:lnTo>
                    <a:pt x="23518" y="37130"/>
                  </a:lnTo>
                  <a:lnTo>
                    <a:pt x="23509" y="37113"/>
                  </a:lnTo>
                  <a:lnTo>
                    <a:pt x="23492" y="37087"/>
                  </a:lnTo>
                  <a:lnTo>
                    <a:pt x="23466" y="37062"/>
                  </a:lnTo>
                  <a:lnTo>
                    <a:pt x="23458" y="37053"/>
                  </a:lnTo>
                  <a:lnTo>
                    <a:pt x="23466" y="37045"/>
                  </a:lnTo>
                  <a:lnTo>
                    <a:pt x="23475" y="37053"/>
                  </a:lnTo>
                  <a:lnTo>
                    <a:pt x="23466" y="37036"/>
                  </a:lnTo>
                  <a:lnTo>
                    <a:pt x="23458" y="37027"/>
                  </a:lnTo>
                  <a:lnTo>
                    <a:pt x="23458" y="37019"/>
                  </a:lnTo>
                  <a:lnTo>
                    <a:pt x="23458" y="37010"/>
                  </a:lnTo>
                  <a:lnTo>
                    <a:pt x="23449" y="37010"/>
                  </a:lnTo>
                  <a:lnTo>
                    <a:pt x="23432" y="37019"/>
                  </a:lnTo>
                  <a:lnTo>
                    <a:pt x="23415" y="37027"/>
                  </a:lnTo>
                  <a:lnTo>
                    <a:pt x="23398" y="37027"/>
                  </a:lnTo>
                  <a:lnTo>
                    <a:pt x="23364" y="37019"/>
                  </a:lnTo>
                  <a:lnTo>
                    <a:pt x="23347" y="37010"/>
                  </a:lnTo>
                  <a:close/>
                  <a:moveTo>
                    <a:pt x="24699" y="38115"/>
                  </a:moveTo>
                  <a:lnTo>
                    <a:pt x="24706" y="38121"/>
                  </a:lnTo>
                  <a:lnTo>
                    <a:pt x="24706" y="38147"/>
                  </a:lnTo>
                  <a:lnTo>
                    <a:pt x="24714" y="38164"/>
                  </a:lnTo>
                  <a:lnTo>
                    <a:pt x="24697" y="38164"/>
                  </a:lnTo>
                  <a:lnTo>
                    <a:pt x="24680" y="38173"/>
                  </a:lnTo>
                  <a:lnTo>
                    <a:pt x="24663" y="38164"/>
                  </a:lnTo>
                  <a:lnTo>
                    <a:pt x="24663" y="38164"/>
                  </a:lnTo>
                  <a:lnTo>
                    <a:pt x="24680" y="38190"/>
                  </a:lnTo>
                  <a:lnTo>
                    <a:pt x="24697" y="38181"/>
                  </a:lnTo>
                  <a:lnTo>
                    <a:pt x="24774" y="38181"/>
                  </a:lnTo>
                  <a:lnTo>
                    <a:pt x="24791" y="38173"/>
                  </a:lnTo>
                  <a:lnTo>
                    <a:pt x="24765" y="38173"/>
                  </a:lnTo>
                  <a:lnTo>
                    <a:pt x="24731" y="38164"/>
                  </a:lnTo>
                  <a:lnTo>
                    <a:pt x="24723" y="38164"/>
                  </a:lnTo>
                  <a:lnTo>
                    <a:pt x="24714" y="38155"/>
                  </a:lnTo>
                  <a:lnTo>
                    <a:pt x="24723" y="38147"/>
                  </a:lnTo>
                  <a:lnTo>
                    <a:pt x="24723" y="38138"/>
                  </a:lnTo>
                  <a:lnTo>
                    <a:pt x="24714" y="38130"/>
                  </a:lnTo>
                  <a:lnTo>
                    <a:pt x="24699" y="38115"/>
                  </a:lnTo>
                  <a:close/>
                  <a:moveTo>
                    <a:pt x="24347" y="38232"/>
                  </a:moveTo>
                  <a:lnTo>
                    <a:pt x="24321" y="38249"/>
                  </a:lnTo>
                  <a:lnTo>
                    <a:pt x="24312" y="38275"/>
                  </a:lnTo>
                  <a:lnTo>
                    <a:pt x="24278" y="38309"/>
                  </a:lnTo>
                  <a:lnTo>
                    <a:pt x="24287" y="38352"/>
                  </a:lnTo>
                  <a:lnTo>
                    <a:pt x="24304" y="38335"/>
                  </a:lnTo>
                  <a:lnTo>
                    <a:pt x="24295" y="38318"/>
                  </a:lnTo>
                  <a:lnTo>
                    <a:pt x="24321" y="38292"/>
                  </a:lnTo>
                  <a:lnTo>
                    <a:pt x="24330" y="38318"/>
                  </a:lnTo>
                  <a:lnTo>
                    <a:pt x="24338" y="38326"/>
                  </a:lnTo>
                  <a:lnTo>
                    <a:pt x="24347" y="38335"/>
                  </a:lnTo>
                  <a:lnTo>
                    <a:pt x="24347" y="38318"/>
                  </a:lnTo>
                  <a:lnTo>
                    <a:pt x="24338" y="38309"/>
                  </a:lnTo>
                  <a:lnTo>
                    <a:pt x="24338" y="38292"/>
                  </a:lnTo>
                  <a:lnTo>
                    <a:pt x="24338" y="38267"/>
                  </a:lnTo>
                  <a:lnTo>
                    <a:pt x="24338" y="38258"/>
                  </a:lnTo>
                  <a:lnTo>
                    <a:pt x="24338" y="38249"/>
                  </a:lnTo>
                  <a:lnTo>
                    <a:pt x="24347" y="38232"/>
                  </a:lnTo>
                  <a:close/>
                  <a:moveTo>
                    <a:pt x="24654" y="38437"/>
                  </a:moveTo>
                  <a:lnTo>
                    <a:pt x="24594" y="38446"/>
                  </a:lnTo>
                  <a:lnTo>
                    <a:pt x="24612" y="38463"/>
                  </a:lnTo>
                  <a:lnTo>
                    <a:pt x="24629" y="38472"/>
                  </a:lnTo>
                  <a:lnTo>
                    <a:pt x="24637" y="38489"/>
                  </a:lnTo>
                  <a:lnTo>
                    <a:pt x="24654" y="38497"/>
                  </a:lnTo>
                  <a:lnTo>
                    <a:pt x="24671" y="38531"/>
                  </a:lnTo>
                  <a:lnTo>
                    <a:pt x="24671" y="38514"/>
                  </a:lnTo>
                  <a:lnTo>
                    <a:pt x="24680" y="38506"/>
                  </a:lnTo>
                  <a:lnTo>
                    <a:pt x="24680" y="38497"/>
                  </a:lnTo>
                  <a:lnTo>
                    <a:pt x="24680" y="38480"/>
                  </a:lnTo>
                  <a:lnTo>
                    <a:pt x="24654" y="38437"/>
                  </a:lnTo>
                  <a:close/>
                  <a:moveTo>
                    <a:pt x="25731" y="39488"/>
                  </a:moveTo>
                  <a:lnTo>
                    <a:pt x="25714" y="39497"/>
                  </a:lnTo>
                  <a:lnTo>
                    <a:pt x="25714" y="39514"/>
                  </a:lnTo>
                  <a:lnTo>
                    <a:pt x="25705" y="39523"/>
                  </a:lnTo>
                  <a:lnTo>
                    <a:pt x="25705" y="39548"/>
                  </a:lnTo>
                  <a:lnTo>
                    <a:pt x="25705" y="39557"/>
                  </a:lnTo>
                  <a:lnTo>
                    <a:pt x="25765" y="39557"/>
                  </a:lnTo>
                  <a:lnTo>
                    <a:pt x="25774" y="39582"/>
                  </a:lnTo>
                  <a:lnTo>
                    <a:pt x="25774" y="39540"/>
                  </a:lnTo>
                  <a:lnTo>
                    <a:pt x="25765" y="39531"/>
                  </a:lnTo>
                  <a:lnTo>
                    <a:pt x="25748" y="39506"/>
                  </a:lnTo>
                  <a:lnTo>
                    <a:pt x="25731" y="39506"/>
                  </a:lnTo>
                  <a:lnTo>
                    <a:pt x="25748" y="39497"/>
                  </a:lnTo>
                  <a:lnTo>
                    <a:pt x="25748" y="39488"/>
                  </a:lnTo>
                  <a:close/>
                  <a:moveTo>
                    <a:pt x="27226" y="43180"/>
                  </a:moveTo>
                  <a:lnTo>
                    <a:pt x="27201" y="43189"/>
                  </a:lnTo>
                  <a:lnTo>
                    <a:pt x="27192" y="43206"/>
                  </a:lnTo>
                  <a:lnTo>
                    <a:pt x="27192" y="43223"/>
                  </a:lnTo>
                  <a:lnTo>
                    <a:pt x="27184" y="43240"/>
                  </a:lnTo>
                  <a:lnTo>
                    <a:pt x="27184" y="43325"/>
                  </a:lnTo>
                  <a:lnTo>
                    <a:pt x="27201" y="43428"/>
                  </a:lnTo>
                  <a:lnTo>
                    <a:pt x="27209" y="43411"/>
                  </a:lnTo>
                  <a:lnTo>
                    <a:pt x="27226" y="43402"/>
                  </a:lnTo>
                  <a:lnTo>
                    <a:pt x="27235" y="43377"/>
                  </a:lnTo>
                  <a:lnTo>
                    <a:pt x="27269" y="43197"/>
                  </a:lnTo>
                  <a:lnTo>
                    <a:pt x="27269" y="43180"/>
                  </a:lnTo>
                  <a:close/>
                  <a:moveTo>
                    <a:pt x="79182" y="43548"/>
                  </a:moveTo>
                  <a:lnTo>
                    <a:pt x="79148" y="43556"/>
                  </a:lnTo>
                  <a:lnTo>
                    <a:pt x="79122" y="43590"/>
                  </a:lnTo>
                  <a:lnTo>
                    <a:pt x="79097" y="43667"/>
                  </a:lnTo>
                  <a:lnTo>
                    <a:pt x="79054" y="43761"/>
                  </a:lnTo>
                  <a:lnTo>
                    <a:pt x="78934" y="43915"/>
                  </a:lnTo>
                  <a:lnTo>
                    <a:pt x="78917" y="43958"/>
                  </a:lnTo>
                  <a:lnTo>
                    <a:pt x="78900" y="44000"/>
                  </a:lnTo>
                  <a:lnTo>
                    <a:pt x="78892" y="44103"/>
                  </a:lnTo>
                  <a:lnTo>
                    <a:pt x="78875" y="44137"/>
                  </a:lnTo>
                  <a:lnTo>
                    <a:pt x="78849" y="44171"/>
                  </a:lnTo>
                  <a:lnTo>
                    <a:pt x="78806" y="44206"/>
                  </a:lnTo>
                  <a:lnTo>
                    <a:pt x="78764" y="44214"/>
                  </a:lnTo>
                  <a:lnTo>
                    <a:pt x="78729" y="44214"/>
                  </a:lnTo>
                  <a:lnTo>
                    <a:pt x="78687" y="44223"/>
                  </a:lnTo>
                  <a:lnTo>
                    <a:pt x="78678" y="44240"/>
                  </a:lnTo>
                  <a:lnTo>
                    <a:pt x="78670" y="44291"/>
                  </a:lnTo>
                  <a:lnTo>
                    <a:pt x="78661" y="44300"/>
                  </a:lnTo>
                  <a:lnTo>
                    <a:pt x="78644" y="44308"/>
                  </a:lnTo>
                  <a:lnTo>
                    <a:pt x="78601" y="44334"/>
                  </a:lnTo>
                  <a:lnTo>
                    <a:pt x="78584" y="44351"/>
                  </a:lnTo>
                  <a:lnTo>
                    <a:pt x="78558" y="44385"/>
                  </a:lnTo>
                  <a:lnTo>
                    <a:pt x="78550" y="44419"/>
                  </a:lnTo>
                  <a:lnTo>
                    <a:pt x="78533" y="44616"/>
                  </a:lnTo>
                  <a:lnTo>
                    <a:pt x="78541" y="44650"/>
                  </a:lnTo>
                  <a:lnTo>
                    <a:pt x="78533" y="44693"/>
                  </a:lnTo>
                  <a:lnTo>
                    <a:pt x="78533" y="44770"/>
                  </a:lnTo>
                  <a:lnTo>
                    <a:pt x="78550" y="44846"/>
                  </a:lnTo>
                  <a:lnTo>
                    <a:pt x="78567" y="44889"/>
                  </a:lnTo>
                  <a:lnTo>
                    <a:pt x="78593" y="44889"/>
                  </a:lnTo>
                  <a:lnTo>
                    <a:pt x="78627" y="44864"/>
                  </a:lnTo>
                  <a:lnTo>
                    <a:pt x="78644" y="44838"/>
                  </a:lnTo>
                  <a:lnTo>
                    <a:pt x="78652" y="44812"/>
                  </a:lnTo>
                  <a:lnTo>
                    <a:pt x="78661" y="44795"/>
                  </a:lnTo>
                  <a:lnTo>
                    <a:pt x="78695" y="44787"/>
                  </a:lnTo>
                  <a:lnTo>
                    <a:pt x="78721" y="44787"/>
                  </a:lnTo>
                  <a:lnTo>
                    <a:pt x="78746" y="44778"/>
                  </a:lnTo>
                  <a:lnTo>
                    <a:pt x="78764" y="44752"/>
                  </a:lnTo>
                  <a:lnTo>
                    <a:pt x="78806" y="44693"/>
                  </a:lnTo>
                  <a:lnTo>
                    <a:pt x="78892" y="44616"/>
                  </a:lnTo>
                  <a:lnTo>
                    <a:pt x="78900" y="44599"/>
                  </a:lnTo>
                  <a:lnTo>
                    <a:pt x="78900" y="44582"/>
                  </a:lnTo>
                  <a:lnTo>
                    <a:pt x="78892" y="44556"/>
                  </a:lnTo>
                  <a:lnTo>
                    <a:pt x="78892" y="44522"/>
                  </a:lnTo>
                  <a:lnTo>
                    <a:pt x="78917" y="44479"/>
                  </a:lnTo>
                  <a:lnTo>
                    <a:pt x="78943" y="44359"/>
                  </a:lnTo>
                  <a:lnTo>
                    <a:pt x="78977" y="44300"/>
                  </a:lnTo>
                  <a:lnTo>
                    <a:pt x="79028" y="44214"/>
                  </a:lnTo>
                  <a:lnTo>
                    <a:pt x="79071" y="44171"/>
                  </a:lnTo>
                  <a:lnTo>
                    <a:pt x="79174" y="44120"/>
                  </a:lnTo>
                  <a:lnTo>
                    <a:pt x="79268" y="44052"/>
                  </a:lnTo>
                  <a:lnTo>
                    <a:pt x="79285" y="44026"/>
                  </a:lnTo>
                  <a:lnTo>
                    <a:pt x="79293" y="44000"/>
                  </a:lnTo>
                  <a:lnTo>
                    <a:pt x="79199" y="43830"/>
                  </a:lnTo>
                  <a:lnTo>
                    <a:pt x="79182" y="43787"/>
                  </a:lnTo>
                  <a:lnTo>
                    <a:pt x="79182" y="43727"/>
                  </a:lnTo>
                  <a:lnTo>
                    <a:pt x="79191" y="43676"/>
                  </a:lnTo>
                  <a:lnTo>
                    <a:pt x="79208" y="43633"/>
                  </a:lnTo>
                  <a:lnTo>
                    <a:pt x="79208" y="43590"/>
                  </a:lnTo>
                  <a:lnTo>
                    <a:pt x="79182" y="43548"/>
                  </a:lnTo>
                  <a:close/>
                  <a:moveTo>
                    <a:pt x="71876" y="51580"/>
                  </a:moveTo>
                  <a:lnTo>
                    <a:pt x="71842" y="51589"/>
                  </a:lnTo>
                  <a:lnTo>
                    <a:pt x="71808" y="51597"/>
                  </a:lnTo>
                  <a:lnTo>
                    <a:pt x="71799" y="51614"/>
                  </a:lnTo>
                  <a:lnTo>
                    <a:pt x="71808" y="51649"/>
                  </a:lnTo>
                  <a:lnTo>
                    <a:pt x="71833" y="51631"/>
                  </a:lnTo>
                  <a:lnTo>
                    <a:pt x="71902" y="51631"/>
                  </a:lnTo>
                  <a:lnTo>
                    <a:pt x="71944" y="51614"/>
                  </a:lnTo>
                  <a:lnTo>
                    <a:pt x="71919" y="51606"/>
                  </a:lnTo>
                  <a:lnTo>
                    <a:pt x="71876" y="51580"/>
                  </a:lnTo>
                  <a:close/>
                  <a:moveTo>
                    <a:pt x="72337" y="51478"/>
                  </a:moveTo>
                  <a:lnTo>
                    <a:pt x="72269" y="51503"/>
                  </a:lnTo>
                  <a:lnTo>
                    <a:pt x="72184" y="51537"/>
                  </a:lnTo>
                  <a:lnTo>
                    <a:pt x="72115" y="51572"/>
                  </a:lnTo>
                  <a:lnTo>
                    <a:pt x="72141" y="51631"/>
                  </a:lnTo>
                  <a:lnTo>
                    <a:pt x="72175" y="51640"/>
                  </a:lnTo>
                  <a:lnTo>
                    <a:pt x="72278" y="51649"/>
                  </a:lnTo>
                  <a:lnTo>
                    <a:pt x="72312" y="51640"/>
                  </a:lnTo>
                  <a:lnTo>
                    <a:pt x="72355" y="51623"/>
                  </a:lnTo>
                  <a:lnTo>
                    <a:pt x="72431" y="51580"/>
                  </a:lnTo>
                  <a:lnTo>
                    <a:pt x="72397" y="51563"/>
                  </a:lnTo>
                  <a:lnTo>
                    <a:pt x="72363" y="51546"/>
                  </a:lnTo>
                  <a:lnTo>
                    <a:pt x="72346" y="51512"/>
                  </a:lnTo>
                  <a:lnTo>
                    <a:pt x="72337" y="51478"/>
                  </a:lnTo>
                  <a:close/>
                  <a:moveTo>
                    <a:pt x="37823" y="52956"/>
                  </a:moveTo>
                  <a:lnTo>
                    <a:pt x="37797" y="52973"/>
                  </a:lnTo>
                  <a:lnTo>
                    <a:pt x="37754" y="53024"/>
                  </a:lnTo>
                  <a:lnTo>
                    <a:pt x="37746" y="53050"/>
                  </a:lnTo>
                  <a:lnTo>
                    <a:pt x="37754" y="53067"/>
                  </a:lnTo>
                  <a:lnTo>
                    <a:pt x="37771" y="53084"/>
                  </a:lnTo>
                  <a:lnTo>
                    <a:pt x="37788" y="53110"/>
                  </a:lnTo>
                  <a:lnTo>
                    <a:pt x="37806" y="53127"/>
                  </a:lnTo>
                  <a:lnTo>
                    <a:pt x="37840" y="53118"/>
                  </a:lnTo>
                  <a:lnTo>
                    <a:pt x="37865" y="53110"/>
                  </a:lnTo>
                  <a:lnTo>
                    <a:pt x="37882" y="53084"/>
                  </a:lnTo>
                  <a:lnTo>
                    <a:pt x="37891" y="53067"/>
                  </a:lnTo>
                  <a:lnTo>
                    <a:pt x="37917" y="53041"/>
                  </a:lnTo>
                  <a:lnTo>
                    <a:pt x="37917" y="53024"/>
                  </a:lnTo>
                  <a:lnTo>
                    <a:pt x="37882" y="52990"/>
                  </a:lnTo>
                  <a:lnTo>
                    <a:pt x="37857" y="52965"/>
                  </a:lnTo>
                  <a:lnTo>
                    <a:pt x="37823" y="52956"/>
                  </a:lnTo>
                  <a:close/>
                  <a:moveTo>
                    <a:pt x="38258" y="52836"/>
                  </a:moveTo>
                  <a:lnTo>
                    <a:pt x="38233" y="52845"/>
                  </a:lnTo>
                  <a:lnTo>
                    <a:pt x="38216" y="52871"/>
                  </a:lnTo>
                  <a:lnTo>
                    <a:pt x="38224" y="52879"/>
                  </a:lnTo>
                  <a:lnTo>
                    <a:pt x="38250" y="52879"/>
                  </a:lnTo>
                  <a:lnTo>
                    <a:pt x="38310" y="52896"/>
                  </a:lnTo>
                  <a:lnTo>
                    <a:pt x="38335" y="52896"/>
                  </a:lnTo>
                  <a:lnTo>
                    <a:pt x="38404" y="52922"/>
                  </a:lnTo>
                  <a:lnTo>
                    <a:pt x="38421" y="52990"/>
                  </a:lnTo>
                  <a:lnTo>
                    <a:pt x="38412" y="53033"/>
                  </a:lnTo>
                  <a:lnTo>
                    <a:pt x="38378" y="53033"/>
                  </a:lnTo>
                  <a:lnTo>
                    <a:pt x="38352" y="53076"/>
                  </a:lnTo>
                  <a:lnTo>
                    <a:pt x="38327" y="53101"/>
                  </a:lnTo>
                  <a:lnTo>
                    <a:pt x="38284" y="53118"/>
                  </a:lnTo>
                  <a:lnTo>
                    <a:pt x="38224" y="53118"/>
                  </a:lnTo>
                  <a:lnTo>
                    <a:pt x="38199" y="53144"/>
                  </a:lnTo>
                  <a:lnTo>
                    <a:pt x="38207" y="53195"/>
                  </a:lnTo>
                  <a:lnTo>
                    <a:pt x="38267" y="53289"/>
                  </a:lnTo>
                  <a:lnTo>
                    <a:pt x="38327" y="53366"/>
                  </a:lnTo>
                  <a:lnTo>
                    <a:pt x="38352" y="53400"/>
                  </a:lnTo>
                  <a:lnTo>
                    <a:pt x="38387" y="53409"/>
                  </a:lnTo>
                  <a:lnTo>
                    <a:pt x="38395" y="53417"/>
                  </a:lnTo>
                  <a:lnTo>
                    <a:pt x="38412" y="53452"/>
                  </a:lnTo>
                  <a:lnTo>
                    <a:pt x="38429" y="53460"/>
                  </a:lnTo>
                  <a:lnTo>
                    <a:pt x="38438" y="53460"/>
                  </a:lnTo>
                  <a:lnTo>
                    <a:pt x="38446" y="53443"/>
                  </a:lnTo>
                  <a:lnTo>
                    <a:pt x="38464" y="53443"/>
                  </a:lnTo>
                  <a:lnTo>
                    <a:pt x="38481" y="53452"/>
                  </a:lnTo>
                  <a:lnTo>
                    <a:pt x="38532" y="53486"/>
                  </a:lnTo>
                  <a:lnTo>
                    <a:pt x="38540" y="53494"/>
                  </a:lnTo>
                  <a:lnTo>
                    <a:pt x="38566" y="53460"/>
                  </a:lnTo>
                  <a:lnTo>
                    <a:pt x="38558" y="53409"/>
                  </a:lnTo>
                  <a:lnTo>
                    <a:pt x="38540" y="53358"/>
                  </a:lnTo>
                  <a:lnTo>
                    <a:pt x="38506" y="53341"/>
                  </a:lnTo>
                  <a:lnTo>
                    <a:pt x="38446" y="53315"/>
                  </a:lnTo>
                  <a:lnTo>
                    <a:pt x="38429" y="53272"/>
                  </a:lnTo>
                  <a:lnTo>
                    <a:pt x="38455" y="53238"/>
                  </a:lnTo>
                  <a:lnTo>
                    <a:pt x="38532" y="53238"/>
                  </a:lnTo>
                  <a:lnTo>
                    <a:pt x="38489" y="53187"/>
                  </a:lnTo>
                  <a:lnTo>
                    <a:pt x="38472" y="53135"/>
                  </a:lnTo>
                  <a:lnTo>
                    <a:pt x="38464" y="53084"/>
                  </a:lnTo>
                  <a:lnTo>
                    <a:pt x="38464" y="53016"/>
                  </a:lnTo>
                  <a:lnTo>
                    <a:pt x="38446" y="52939"/>
                  </a:lnTo>
                  <a:lnTo>
                    <a:pt x="38404" y="52896"/>
                  </a:lnTo>
                  <a:lnTo>
                    <a:pt x="38344" y="52871"/>
                  </a:lnTo>
                  <a:lnTo>
                    <a:pt x="38267" y="52862"/>
                  </a:lnTo>
                  <a:lnTo>
                    <a:pt x="38258" y="52836"/>
                  </a:lnTo>
                  <a:close/>
                  <a:moveTo>
                    <a:pt x="38002" y="53170"/>
                  </a:moveTo>
                  <a:lnTo>
                    <a:pt x="38011" y="53221"/>
                  </a:lnTo>
                  <a:lnTo>
                    <a:pt x="38028" y="53255"/>
                  </a:lnTo>
                  <a:lnTo>
                    <a:pt x="38053" y="53289"/>
                  </a:lnTo>
                  <a:lnTo>
                    <a:pt x="38070" y="53323"/>
                  </a:lnTo>
                  <a:lnTo>
                    <a:pt x="38062" y="53341"/>
                  </a:lnTo>
                  <a:lnTo>
                    <a:pt x="38036" y="53375"/>
                  </a:lnTo>
                  <a:lnTo>
                    <a:pt x="38036" y="53392"/>
                  </a:lnTo>
                  <a:lnTo>
                    <a:pt x="38045" y="53426"/>
                  </a:lnTo>
                  <a:lnTo>
                    <a:pt x="38070" y="53435"/>
                  </a:lnTo>
                  <a:lnTo>
                    <a:pt x="38088" y="53435"/>
                  </a:lnTo>
                  <a:lnTo>
                    <a:pt x="38113" y="53443"/>
                  </a:lnTo>
                  <a:lnTo>
                    <a:pt x="38173" y="53503"/>
                  </a:lnTo>
                  <a:lnTo>
                    <a:pt x="38233" y="53571"/>
                  </a:lnTo>
                  <a:lnTo>
                    <a:pt x="38301" y="53640"/>
                  </a:lnTo>
                  <a:lnTo>
                    <a:pt x="38404" y="53674"/>
                  </a:lnTo>
                  <a:lnTo>
                    <a:pt x="38472" y="53734"/>
                  </a:lnTo>
                  <a:lnTo>
                    <a:pt x="38523" y="53751"/>
                  </a:lnTo>
                  <a:lnTo>
                    <a:pt x="38558" y="53742"/>
                  </a:lnTo>
                  <a:lnTo>
                    <a:pt x="38617" y="53691"/>
                  </a:lnTo>
                  <a:lnTo>
                    <a:pt x="38652" y="53682"/>
                  </a:lnTo>
                  <a:lnTo>
                    <a:pt x="38754" y="53682"/>
                  </a:lnTo>
                  <a:lnTo>
                    <a:pt x="38805" y="53699"/>
                  </a:lnTo>
                  <a:lnTo>
                    <a:pt x="38822" y="53725"/>
                  </a:lnTo>
                  <a:lnTo>
                    <a:pt x="38848" y="53785"/>
                  </a:lnTo>
                  <a:lnTo>
                    <a:pt x="38848" y="53811"/>
                  </a:lnTo>
                  <a:lnTo>
                    <a:pt x="38788" y="53819"/>
                  </a:lnTo>
                  <a:lnTo>
                    <a:pt x="38840" y="53879"/>
                  </a:lnTo>
                  <a:lnTo>
                    <a:pt x="38916" y="53930"/>
                  </a:lnTo>
                  <a:lnTo>
                    <a:pt x="38993" y="53947"/>
                  </a:lnTo>
                  <a:lnTo>
                    <a:pt x="39019" y="53913"/>
                  </a:lnTo>
                  <a:lnTo>
                    <a:pt x="39010" y="53870"/>
                  </a:lnTo>
                  <a:lnTo>
                    <a:pt x="38976" y="53802"/>
                  </a:lnTo>
                  <a:lnTo>
                    <a:pt x="38976" y="53768"/>
                  </a:lnTo>
                  <a:lnTo>
                    <a:pt x="38985" y="53725"/>
                  </a:lnTo>
                  <a:lnTo>
                    <a:pt x="39002" y="53682"/>
                  </a:lnTo>
                  <a:lnTo>
                    <a:pt x="39002" y="53640"/>
                  </a:lnTo>
                  <a:lnTo>
                    <a:pt x="38976" y="53614"/>
                  </a:lnTo>
                  <a:lnTo>
                    <a:pt x="39002" y="53597"/>
                  </a:lnTo>
                  <a:lnTo>
                    <a:pt x="38925" y="53571"/>
                  </a:lnTo>
                  <a:lnTo>
                    <a:pt x="38899" y="53546"/>
                  </a:lnTo>
                  <a:lnTo>
                    <a:pt x="38874" y="53511"/>
                  </a:lnTo>
                  <a:lnTo>
                    <a:pt x="38857" y="53529"/>
                  </a:lnTo>
                  <a:lnTo>
                    <a:pt x="38797" y="53417"/>
                  </a:lnTo>
                  <a:lnTo>
                    <a:pt x="38788" y="53383"/>
                  </a:lnTo>
                  <a:lnTo>
                    <a:pt x="38780" y="53349"/>
                  </a:lnTo>
                  <a:lnTo>
                    <a:pt x="38746" y="53341"/>
                  </a:lnTo>
                  <a:lnTo>
                    <a:pt x="38711" y="53341"/>
                  </a:lnTo>
                  <a:lnTo>
                    <a:pt x="38694" y="53366"/>
                  </a:lnTo>
                  <a:lnTo>
                    <a:pt x="38677" y="53435"/>
                  </a:lnTo>
                  <a:lnTo>
                    <a:pt x="38643" y="53486"/>
                  </a:lnTo>
                  <a:lnTo>
                    <a:pt x="38643" y="53520"/>
                  </a:lnTo>
                  <a:lnTo>
                    <a:pt x="38711" y="53563"/>
                  </a:lnTo>
                  <a:lnTo>
                    <a:pt x="38720" y="53546"/>
                  </a:lnTo>
                  <a:lnTo>
                    <a:pt x="38720" y="53537"/>
                  </a:lnTo>
                  <a:lnTo>
                    <a:pt x="38711" y="53537"/>
                  </a:lnTo>
                  <a:lnTo>
                    <a:pt x="38711" y="53529"/>
                  </a:lnTo>
                  <a:lnTo>
                    <a:pt x="38737" y="53537"/>
                  </a:lnTo>
                  <a:lnTo>
                    <a:pt x="38754" y="53554"/>
                  </a:lnTo>
                  <a:lnTo>
                    <a:pt x="38763" y="53571"/>
                  </a:lnTo>
                  <a:lnTo>
                    <a:pt x="38771" y="53597"/>
                  </a:lnTo>
                  <a:lnTo>
                    <a:pt x="38677" y="53605"/>
                  </a:lnTo>
                  <a:lnTo>
                    <a:pt x="38643" y="53597"/>
                  </a:lnTo>
                  <a:lnTo>
                    <a:pt x="38617" y="53580"/>
                  </a:lnTo>
                  <a:lnTo>
                    <a:pt x="38592" y="53563"/>
                  </a:lnTo>
                  <a:lnTo>
                    <a:pt x="38566" y="53554"/>
                  </a:lnTo>
                  <a:lnTo>
                    <a:pt x="38532" y="53571"/>
                  </a:lnTo>
                  <a:lnTo>
                    <a:pt x="38489" y="53588"/>
                  </a:lnTo>
                  <a:lnTo>
                    <a:pt x="38421" y="53571"/>
                  </a:lnTo>
                  <a:lnTo>
                    <a:pt x="38370" y="53537"/>
                  </a:lnTo>
                  <a:lnTo>
                    <a:pt x="38327" y="53511"/>
                  </a:lnTo>
                  <a:lnTo>
                    <a:pt x="38310" y="53494"/>
                  </a:lnTo>
                  <a:lnTo>
                    <a:pt x="38293" y="53469"/>
                  </a:lnTo>
                  <a:lnTo>
                    <a:pt x="38267" y="53409"/>
                  </a:lnTo>
                  <a:lnTo>
                    <a:pt x="38250" y="53366"/>
                  </a:lnTo>
                  <a:lnTo>
                    <a:pt x="38250" y="53358"/>
                  </a:lnTo>
                  <a:lnTo>
                    <a:pt x="38216" y="53323"/>
                  </a:lnTo>
                  <a:lnTo>
                    <a:pt x="38216" y="53315"/>
                  </a:lnTo>
                  <a:lnTo>
                    <a:pt x="38190" y="53281"/>
                  </a:lnTo>
                  <a:lnTo>
                    <a:pt x="38053" y="53195"/>
                  </a:lnTo>
                  <a:lnTo>
                    <a:pt x="38002" y="53170"/>
                  </a:lnTo>
                  <a:close/>
                  <a:moveTo>
                    <a:pt x="33909" y="55092"/>
                  </a:moveTo>
                  <a:lnTo>
                    <a:pt x="33892" y="55109"/>
                  </a:lnTo>
                  <a:lnTo>
                    <a:pt x="33892" y="55135"/>
                  </a:lnTo>
                  <a:lnTo>
                    <a:pt x="33892" y="55161"/>
                  </a:lnTo>
                  <a:lnTo>
                    <a:pt x="33892" y="55186"/>
                  </a:lnTo>
                  <a:lnTo>
                    <a:pt x="33900" y="55203"/>
                  </a:lnTo>
                  <a:lnTo>
                    <a:pt x="33883" y="55221"/>
                  </a:lnTo>
                  <a:lnTo>
                    <a:pt x="33832" y="55221"/>
                  </a:lnTo>
                  <a:lnTo>
                    <a:pt x="33789" y="55238"/>
                  </a:lnTo>
                  <a:lnTo>
                    <a:pt x="33764" y="55280"/>
                  </a:lnTo>
                  <a:lnTo>
                    <a:pt x="33764" y="55315"/>
                  </a:lnTo>
                  <a:lnTo>
                    <a:pt x="33789" y="55340"/>
                  </a:lnTo>
                  <a:lnTo>
                    <a:pt x="33892" y="55349"/>
                  </a:lnTo>
                  <a:lnTo>
                    <a:pt x="33952" y="55383"/>
                  </a:lnTo>
                  <a:lnTo>
                    <a:pt x="34020" y="55409"/>
                  </a:lnTo>
                  <a:lnTo>
                    <a:pt x="34063" y="55400"/>
                  </a:lnTo>
                  <a:lnTo>
                    <a:pt x="34054" y="55374"/>
                  </a:lnTo>
                  <a:lnTo>
                    <a:pt x="34029" y="55357"/>
                  </a:lnTo>
                  <a:lnTo>
                    <a:pt x="34011" y="55340"/>
                  </a:lnTo>
                  <a:lnTo>
                    <a:pt x="33994" y="55332"/>
                  </a:lnTo>
                  <a:lnTo>
                    <a:pt x="33977" y="55315"/>
                  </a:lnTo>
                  <a:lnTo>
                    <a:pt x="33986" y="55280"/>
                  </a:lnTo>
                  <a:lnTo>
                    <a:pt x="34020" y="55246"/>
                  </a:lnTo>
                  <a:lnTo>
                    <a:pt x="34063" y="55229"/>
                  </a:lnTo>
                  <a:lnTo>
                    <a:pt x="34071" y="55212"/>
                  </a:lnTo>
                  <a:lnTo>
                    <a:pt x="34054" y="55178"/>
                  </a:lnTo>
                  <a:lnTo>
                    <a:pt x="34011" y="55161"/>
                  </a:lnTo>
                  <a:lnTo>
                    <a:pt x="33986" y="55152"/>
                  </a:lnTo>
                  <a:lnTo>
                    <a:pt x="33969" y="55144"/>
                  </a:lnTo>
                  <a:lnTo>
                    <a:pt x="33909" y="55092"/>
                  </a:lnTo>
                  <a:close/>
                  <a:moveTo>
                    <a:pt x="39506" y="55990"/>
                  </a:moveTo>
                  <a:lnTo>
                    <a:pt x="39498" y="55998"/>
                  </a:lnTo>
                  <a:lnTo>
                    <a:pt x="39506" y="56041"/>
                  </a:lnTo>
                  <a:lnTo>
                    <a:pt x="39506" y="56084"/>
                  </a:lnTo>
                  <a:lnTo>
                    <a:pt x="39523" y="56092"/>
                  </a:lnTo>
                  <a:lnTo>
                    <a:pt x="39574" y="56084"/>
                  </a:lnTo>
                  <a:lnTo>
                    <a:pt x="39720" y="56101"/>
                  </a:lnTo>
                  <a:lnTo>
                    <a:pt x="39745" y="56084"/>
                  </a:lnTo>
                  <a:lnTo>
                    <a:pt x="39745" y="56067"/>
                  </a:lnTo>
                  <a:lnTo>
                    <a:pt x="39728" y="56058"/>
                  </a:lnTo>
                  <a:lnTo>
                    <a:pt x="39694" y="56058"/>
                  </a:lnTo>
                  <a:lnTo>
                    <a:pt x="39634" y="56049"/>
                  </a:lnTo>
                  <a:lnTo>
                    <a:pt x="39626" y="56041"/>
                  </a:lnTo>
                  <a:lnTo>
                    <a:pt x="39523" y="55990"/>
                  </a:lnTo>
                  <a:close/>
                  <a:moveTo>
                    <a:pt x="33678" y="55622"/>
                  </a:moveTo>
                  <a:lnTo>
                    <a:pt x="33704" y="55665"/>
                  </a:lnTo>
                  <a:lnTo>
                    <a:pt x="33729" y="55682"/>
                  </a:lnTo>
                  <a:lnTo>
                    <a:pt x="33815" y="55673"/>
                  </a:lnTo>
                  <a:lnTo>
                    <a:pt x="33841" y="55691"/>
                  </a:lnTo>
                  <a:lnTo>
                    <a:pt x="33866" y="55725"/>
                  </a:lnTo>
                  <a:lnTo>
                    <a:pt x="33883" y="55759"/>
                  </a:lnTo>
                  <a:lnTo>
                    <a:pt x="33875" y="55793"/>
                  </a:lnTo>
                  <a:lnTo>
                    <a:pt x="33781" y="55793"/>
                  </a:lnTo>
                  <a:lnTo>
                    <a:pt x="33729" y="55819"/>
                  </a:lnTo>
                  <a:lnTo>
                    <a:pt x="33747" y="55870"/>
                  </a:lnTo>
                  <a:lnTo>
                    <a:pt x="33781" y="55913"/>
                  </a:lnTo>
                  <a:lnTo>
                    <a:pt x="33764" y="55930"/>
                  </a:lnTo>
                  <a:lnTo>
                    <a:pt x="33738" y="55930"/>
                  </a:lnTo>
                  <a:lnTo>
                    <a:pt x="33661" y="55887"/>
                  </a:lnTo>
                  <a:lnTo>
                    <a:pt x="33635" y="55887"/>
                  </a:lnTo>
                  <a:lnTo>
                    <a:pt x="33610" y="55913"/>
                  </a:lnTo>
                  <a:lnTo>
                    <a:pt x="33610" y="55964"/>
                  </a:lnTo>
                  <a:lnTo>
                    <a:pt x="33627" y="56007"/>
                  </a:lnTo>
                  <a:lnTo>
                    <a:pt x="33653" y="56015"/>
                  </a:lnTo>
                  <a:lnTo>
                    <a:pt x="33729" y="55998"/>
                  </a:lnTo>
                  <a:lnTo>
                    <a:pt x="33815" y="56015"/>
                  </a:lnTo>
                  <a:lnTo>
                    <a:pt x="33883" y="56058"/>
                  </a:lnTo>
                  <a:lnTo>
                    <a:pt x="33943" y="56126"/>
                  </a:lnTo>
                  <a:lnTo>
                    <a:pt x="33986" y="56203"/>
                  </a:lnTo>
                  <a:lnTo>
                    <a:pt x="33883" y="56237"/>
                  </a:lnTo>
                  <a:lnTo>
                    <a:pt x="33858" y="56237"/>
                  </a:lnTo>
                  <a:lnTo>
                    <a:pt x="33832" y="56229"/>
                  </a:lnTo>
                  <a:lnTo>
                    <a:pt x="33798" y="56203"/>
                  </a:lnTo>
                  <a:lnTo>
                    <a:pt x="33764" y="56195"/>
                  </a:lnTo>
                  <a:lnTo>
                    <a:pt x="33738" y="56203"/>
                  </a:lnTo>
                  <a:lnTo>
                    <a:pt x="33721" y="56203"/>
                  </a:lnTo>
                  <a:lnTo>
                    <a:pt x="33721" y="56178"/>
                  </a:lnTo>
                  <a:lnTo>
                    <a:pt x="33704" y="56161"/>
                  </a:lnTo>
                  <a:lnTo>
                    <a:pt x="33695" y="56143"/>
                  </a:lnTo>
                  <a:lnTo>
                    <a:pt x="33678" y="56135"/>
                  </a:lnTo>
                  <a:lnTo>
                    <a:pt x="33687" y="56118"/>
                  </a:lnTo>
                  <a:lnTo>
                    <a:pt x="33687" y="56109"/>
                  </a:lnTo>
                  <a:lnTo>
                    <a:pt x="33670" y="56101"/>
                  </a:lnTo>
                  <a:lnTo>
                    <a:pt x="33644" y="56101"/>
                  </a:lnTo>
                  <a:lnTo>
                    <a:pt x="33704" y="56289"/>
                  </a:lnTo>
                  <a:lnTo>
                    <a:pt x="33738" y="56340"/>
                  </a:lnTo>
                  <a:lnTo>
                    <a:pt x="33798" y="56323"/>
                  </a:lnTo>
                  <a:lnTo>
                    <a:pt x="33841" y="56331"/>
                  </a:lnTo>
                  <a:lnTo>
                    <a:pt x="33935" y="56374"/>
                  </a:lnTo>
                  <a:lnTo>
                    <a:pt x="33994" y="56383"/>
                  </a:lnTo>
                  <a:lnTo>
                    <a:pt x="34037" y="56383"/>
                  </a:lnTo>
                  <a:lnTo>
                    <a:pt x="34063" y="56357"/>
                  </a:lnTo>
                  <a:lnTo>
                    <a:pt x="34088" y="56323"/>
                  </a:lnTo>
                  <a:lnTo>
                    <a:pt x="34105" y="56331"/>
                  </a:lnTo>
                  <a:lnTo>
                    <a:pt x="34123" y="56366"/>
                  </a:lnTo>
                  <a:lnTo>
                    <a:pt x="34140" y="56374"/>
                  </a:lnTo>
                  <a:lnTo>
                    <a:pt x="34174" y="56383"/>
                  </a:lnTo>
                  <a:lnTo>
                    <a:pt x="34293" y="56357"/>
                  </a:lnTo>
                  <a:lnTo>
                    <a:pt x="34345" y="56366"/>
                  </a:lnTo>
                  <a:lnTo>
                    <a:pt x="34430" y="56400"/>
                  </a:lnTo>
                  <a:lnTo>
                    <a:pt x="34481" y="56417"/>
                  </a:lnTo>
                  <a:lnTo>
                    <a:pt x="34533" y="56417"/>
                  </a:lnTo>
                  <a:lnTo>
                    <a:pt x="34644" y="56391"/>
                  </a:lnTo>
                  <a:lnTo>
                    <a:pt x="34687" y="56400"/>
                  </a:lnTo>
                  <a:lnTo>
                    <a:pt x="34738" y="56425"/>
                  </a:lnTo>
                  <a:lnTo>
                    <a:pt x="34772" y="56400"/>
                  </a:lnTo>
                  <a:lnTo>
                    <a:pt x="34789" y="56357"/>
                  </a:lnTo>
                  <a:lnTo>
                    <a:pt x="34763" y="56263"/>
                  </a:lnTo>
                  <a:lnTo>
                    <a:pt x="34755" y="56255"/>
                  </a:lnTo>
                  <a:lnTo>
                    <a:pt x="34721" y="56255"/>
                  </a:lnTo>
                  <a:lnTo>
                    <a:pt x="34687" y="56246"/>
                  </a:lnTo>
                  <a:lnTo>
                    <a:pt x="34635" y="56212"/>
                  </a:lnTo>
                  <a:lnTo>
                    <a:pt x="34601" y="56203"/>
                  </a:lnTo>
                  <a:lnTo>
                    <a:pt x="34584" y="56195"/>
                  </a:lnTo>
                  <a:lnTo>
                    <a:pt x="34575" y="56178"/>
                  </a:lnTo>
                  <a:lnTo>
                    <a:pt x="34575" y="56152"/>
                  </a:lnTo>
                  <a:lnTo>
                    <a:pt x="34567" y="56135"/>
                  </a:lnTo>
                  <a:lnTo>
                    <a:pt x="34550" y="56118"/>
                  </a:lnTo>
                  <a:lnTo>
                    <a:pt x="34533" y="56109"/>
                  </a:lnTo>
                  <a:lnTo>
                    <a:pt x="34507" y="56109"/>
                  </a:lnTo>
                  <a:lnTo>
                    <a:pt x="34481" y="56101"/>
                  </a:lnTo>
                  <a:lnTo>
                    <a:pt x="34379" y="56101"/>
                  </a:lnTo>
                  <a:lnTo>
                    <a:pt x="34336" y="56118"/>
                  </a:lnTo>
                  <a:lnTo>
                    <a:pt x="34319" y="56143"/>
                  </a:lnTo>
                  <a:lnTo>
                    <a:pt x="34336" y="56169"/>
                  </a:lnTo>
                  <a:lnTo>
                    <a:pt x="34387" y="56186"/>
                  </a:lnTo>
                  <a:lnTo>
                    <a:pt x="34422" y="56195"/>
                  </a:lnTo>
                  <a:lnTo>
                    <a:pt x="34396" y="56203"/>
                  </a:lnTo>
                  <a:lnTo>
                    <a:pt x="34387" y="56220"/>
                  </a:lnTo>
                  <a:lnTo>
                    <a:pt x="34345" y="56289"/>
                  </a:lnTo>
                  <a:lnTo>
                    <a:pt x="34208" y="56246"/>
                  </a:lnTo>
                  <a:lnTo>
                    <a:pt x="34182" y="56246"/>
                  </a:lnTo>
                  <a:lnTo>
                    <a:pt x="34174" y="56220"/>
                  </a:lnTo>
                  <a:lnTo>
                    <a:pt x="34131" y="56152"/>
                  </a:lnTo>
                  <a:lnTo>
                    <a:pt x="34114" y="56118"/>
                  </a:lnTo>
                  <a:lnTo>
                    <a:pt x="34114" y="56075"/>
                  </a:lnTo>
                  <a:lnTo>
                    <a:pt x="34123" y="55879"/>
                  </a:lnTo>
                  <a:lnTo>
                    <a:pt x="34123" y="55844"/>
                  </a:lnTo>
                  <a:lnTo>
                    <a:pt x="34097" y="55827"/>
                  </a:lnTo>
                  <a:lnTo>
                    <a:pt x="34071" y="55836"/>
                  </a:lnTo>
                  <a:lnTo>
                    <a:pt x="34071" y="55853"/>
                  </a:lnTo>
                  <a:lnTo>
                    <a:pt x="34080" y="55870"/>
                  </a:lnTo>
                  <a:lnTo>
                    <a:pt x="34088" y="55879"/>
                  </a:lnTo>
                  <a:lnTo>
                    <a:pt x="34063" y="55887"/>
                  </a:lnTo>
                  <a:lnTo>
                    <a:pt x="34046" y="55896"/>
                  </a:lnTo>
                  <a:lnTo>
                    <a:pt x="34020" y="55896"/>
                  </a:lnTo>
                  <a:lnTo>
                    <a:pt x="34003" y="55879"/>
                  </a:lnTo>
                  <a:lnTo>
                    <a:pt x="34011" y="55853"/>
                  </a:lnTo>
                  <a:lnTo>
                    <a:pt x="34037" y="55819"/>
                  </a:lnTo>
                  <a:lnTo>
                    <a:pt x="34046" y="55785"/>
                  </a:lnTo>
                  <a:lnTo>
                    <a:pt x="34011" y="55733"/>
                  </a:lnTo>
                  <a:lnTo>
                    <a:pt x="33943" y="55691"/>
                  </a:lnTo>
                  <a:lnTo>
                    <a:pt x="33858" y="55656"/>
                  </a:lnTo>
                  <a:lnTo>
                    <a:pt x="33764" y="55631"/>
                  </a:lnTo>
                  <a:lnTo>
                    <a:pt x="33678" y="55622"/>
                  </a:lnTo>
                  <a:close/>
                  <a:moveTo>
                    <a:pt x="40087" y="56707"/>
                  </a:moveTo>
                  <a:lnTo>
                    <a:pt x="40036" y="56733"/>
                  </a:lnTo>
                  <a:lnTo>
                    <a:pt x="40027" y="56750"/>
                  </a:lnTo>
                  <a:lnTo>
                    <a:pt x="40019" y="56776"/>
                  </a:lnTo>
                  <a:lnTo>
                    <a:pt x="39993" y="56793"/>
                  </a:lnTo>
                  <a:lnTo>
                    <a:pt x="39959" y="56827"/>
                  </a:lnTo>
                  <a:lnTo>
                    <a:pt x="39933" y="56870"/>
                  </a:lnTo>
                  <a:lnTo>
                    <a:pt x="39925" y="56989"/>
                  </a:lnTo>
                  <a:lnTo>
                    <a:pt x="39899" y="57058"/>
                  </a:lnTo>
                  <a:lnTo>
                    <a:pt x="39899" y="57109"/>
                  </a:lnTo>
                  <a:lnTo>
                    <a:pt x="39933" y="57152"/>
                  </a:lnTo>
                  <a:lnTo>
                    <a:pt x="39959" y="57169"/>
                  </a:lnTo>
                  <a:lnTo>
                    <a:pt x="39985" y="57177"/>
                  </a:lnTo>
                  <a:lnTo>
                    <a:pt x="40019" y="57152"/>
                  </a:lnTo>
                  <a:lnTo>
                    <a:pt x="40070" y="57075"/>
                  </a:lnTo>
                  <a:lnTo>
                    <a:pt x="40070" y="57058"/>
                  </a:lnTo>
                  <a:lnTo>
                    <a:pt x="40053" y="57066"/>
                  </a:lnTo>
                  <a:lnTo>
                    <a:pt x="40053" y="57058"/>
                  </a:lnTo>
                  <a:lnTo>
                    <a:pt x="40062" y="57049"/>
                  </a:lnTo>
                  <a:lnTo>
                    <a:pt x="40070" y="57032"/>
                  </a:lnTo>
                  <a:lnTo>
                    <a:pt x="40062" y="57007"/>
                  </a:lnTo>
                  <a:lnTo>
                    <a:pt x="40070" y="56981"/>
                  </a:lnTo>
                  <a:lnTo>
                    <a:pt x="40096" y="56878"/>
                  </a:lnTo>
                  <a:lnTo>
                    <a:pt x="40096" y="56853"/>
                  </a:lnTo>
                  <a:lnTo>
                    <a:pt x="40079" y="56853"/>
                  </a:lnTo>
                  <a:lnTo>
                    <a:pt x="40044" y="56870"/>
                  </a:lnTo>
                  <a:lnTo>
                    <a:pt x="40010" y="56878"/>
                  </a:lnTo>
                  <a:lnTo>
                    <a:pt x="39985" y="56870"/>
                  </a:lnTo>
                  <a:lnTo>
                    <a:pt x="39993" y="56853"/>
                  </a:lnTo>
                  <a:lnTo>
                    <a:pt x="40027" y="56836"/>
                  </a:lnTo>
                  <a:lnTo>
                    <a:pt x="40053" y="56819"/>
                  </a:lnTo>
                  <a:lnTo>
                    <a:pt x="40062" y="56810"/>
                  </a:lnTo>
                  <a:lnTo>
                    <a:pt x="40062" y="56793"/>
                  </a:lnTo>
                  <a:lnTo>
                    <a:pt x="40053" y="56793"/>
                  </a:lnTo>
                  <a:lnTo>
                    <a:pt x="40053" y="56776"/>
                  </a:lnTo>
                  <a:lnTo>
                    <a:pt x="40121" y="56733"/>
                  </a:lnTo>
                  <a:lnTo>
                    <a:pt x="40104" y="56716"/>
                  </a:lnTo>
                  <a:lnTo>
                    <a:pt x="40087" y="56707"/>
                  </a:lnTo>
                  <a:close/>
                  <a:moveTo>
                    <a:pt x="34464" y="57348"/>
                  </a:moveTo>
                  <a:lnTo>
                    <a:pt x="34362" y="57408"/>
                  </a:lnTo>
                  <a:lnTo>
                    <a:pt x="34353" y="57417"/>
                  </a:lnTo>
                  <a:lnTo>
                    <a:pt x="34345" y="57425"/>
                  </a:lnTo>
                  <a:lnTo>
                    <a:pt x="34345" y="57451"/>
                  </a:lnTo>
                  <a:lnTo>
                    <a:pt x="34336" y="57477"/>
                  </a:lnTo>
                  <a:lnTo>
                    <a:pt x="34336" y="57494"/>
                  </a:lnTo>
                  <a:lnTo>
                    <a:pt x="34345" y="57536"/>
                  </a:lnTo>
                  <a:lnTo>
                    <a:pt x="34353" y="57545"/>
                  </a:lnTo>
                  <a:lnTo>
                    <a:pt x="34379" y="57553"/>
                  </a:lnTo>
                  <a:lnTo>
                    <a:pt x="34387" y="57571"/>
                  </a:lnTo>
                  <a:lnTo>
                    <a:pt x="34413" y="57571"/>
                  </a:lnTo>
                  <a:lnTo>
                    <a:pt x="34464" y="57545"/>
                  </a:lnTo>
                  <a:lnTo>
                    <a:pt x="34464" y="57519"/>
                  </a:lnTo>
                  <a:lnTo>
                    <a:pt x="34447" y="57485"/>
                  </a:lnTo>
                  <a:lnTo>
                    <a:pt x="34422" y="57451"/>
                  </a:lnTo>
                  <a:lnTo>
                    <a:pt x="34430" y="57442"/>
                  </a:lnTo>
                  <a:lnTo>
                    <a:pt x="34447" y="57442"/>
                  </a:lnTo>
                  <a:lnTo>
                    <a:pt x="34464" y="57425"/>
                  </a:lnTo>
                  <a:lnTo>
                    <a:pt x="34473" y="57400"/>
                  </a:lnTo>
                  <a:lnTo>
                    <a:pt x="34499" y="57374"/>
                  </a:lnTo>
                  <a:lnTo>
                    <a:pt x="34507" y="57357"/>
                  </a:lnTo>
                  <a:lnTo>
                    <a:pt x="34507" y="57348"/>
                  </a:lnTo>
                  <a:close/>
                  <a:moveTo>
                    <a:pt x="39019" y="57630"/>
                  </a:moveTo>
                  <a:lnTo>
                    <a:pt x="38993" y="57656"/>
                  </a:lnTo>
                  <a:lnTo>
                    <a:pt x="38976" y="57673"/>
                  </a:lnTo>
                  <a:lnTo>
                    <a:pt x="38976" y="57699"/>
                  </a:lnTo>
                  <a:lnTo>
                    <a:pt x="39019" y="57759"/>
                  </a:lnTo>
                  <a:lnTo>
                    <a:pt x="39036" y="57733"/>
                  </a:lnTo>
                  <a:lnTo>
                    <a:pt x="39053" y="57724"/>
                  </a:lnTo>
                  <a:lnTo>
                    <a:pt x="39045" y="57690"/>
                  </a:lnTo>
                  <a:lnTo>
                    <a:pt x="39045" y="57656"/>
                  </a:lnTo>
                  <a:lnTo>
                    <a:pt x="39019" y="57630"/>
                  </a:lnTo>
                  <a:close/>
                  <a:moveTo>
                    <a:pt x="34499" y="57699"/>
                  </a:moveTo>
                  <a:lnTo>
                    <a:pt x="34490" y="57716"/>
                  </a:lnTo>
                  <a:lnTo>
                    <a:pt x="34481" y="57759"/>
                  </a:lnTo>
                  <a:lnTo>
                    <a:pt x="34430" y="57861"/>
                  </a:lnTo>
                  <a:lnTo>
                    <a:pt x="34430" y="57887"/>
                  </a:lnTo>
                  <a:lnTo>
                    <a:pt x="34439" y="57895"/>
                  </a:lnTo>
                  <a:lnTo>
                    <a:pt x="34490" y="57887"/>
                  </a:lnTo>
                  <a:lnTo>
                    <a:pt x="34507" y="57895"/>
                  </a:lnTo>
                  <a:lnTo>
                    <a:pt x="34533" y="57878"/>
                  </a:lnTo>
                  <a:lnTo>
                    <a:pt x="34575" y="57835"/>
                  </a:lnTo>
                  <a:lnTo>
                    <a:pt x="34610" y="57818"/>
                  </a:lnTo>
                  <a:lnTo>
                    <a:pt x="34618" y="57801"/>
                  </a:lnTo>
                  <a:lnTo>
                    <a:pt x="34610" y="57750"/>
                  </a:lnTo>
                  <a:lnTo>
                    <a:pt x="34593" y="57724"/>
                  </a:lnTo>
                  <a:lnTo>
                    <a:pt x="34584" y="57707"/>
                  </a:lnTo>
                  <a:lnTo>
                    <a:pt x="34533" y="57699"/>
                  </a:lnTo>
                  <a:close/>
                  <a:moveTo>
                    <a:pt x="40438" y="60126"/>
                  </a:moveTo>
                  <a:lnTo>
                    <a:pt x="40420" y="60143"/>
                  </a:lnTo>
                  <a:lnTo>
                    <a:pt x="40378" y="60151"/>
                  </a:lnTo>
                  <a:lnTo>
                    <a:pt x="40326" y="60185"/>
                  </a:lnTo>
                  <a:lnTo>
                    <a:pt x="40275" y="60237"/>
                  </a:lnTo>
                  <a:lnTo>
                    <a:pt x="40258" y="60271"/>
                  </a:lnTo>
                  <a:lnTo>
                    <a:pt x="40275" y="60331"/>
                  </a:lnTo>
                  <a:lnTo>
                    <a:pt x="40326" y="60373"/>
                  </a:lnTo>
                  <a:lnTo>
                    <a:pt x="40386" y="60408"/>
                  </a:lnTo>
                  <a:lnTo>
                    <a:pt x="40438" y="60425"/>
                  </a:lnTo>
                  <a:lnTo>
                    <a:pt x="40403" y="60493"/>
                  </a:lnTo>
                  <a:lnTo>
                    <a:pt x="40472" y="60502"/>
                  </a:lnTo>
                  <a:lnTo>
                    <a:pt x="40489" y="60485"/>
                  </a:lnTo>
                  <a:lnTo>
                    <a:pt x="40480" y="60442"/>
                  </a:lnTo>
                  <a:lnTo>
                    <a:pt x="40489" y="60365"/>
                  </a:lnTo>
                  <a:lnTo>
                    <a:pt x="40514" y="60271"/>
                  </a:lnTo>
                  <a:lnTo>
                    <a:pt x="40514" y="60245"/>
                  </a:lnTo>
                  <a:lnTo>
                    <a:pt x="40506" y="60211"/>
                  </a:lnTo>
                  <a:lnTo>
                    <a:pt x="40438" y="60126"/>
                  </a:lnTo>
                  <a:close/>
                  <a:moveTo>
                    <a:pt x="40472" y="60843"/>
                  </a:moveTo>
                  <a:lnTo>
                    <a:pt x="40420" y="60861"/>
                  </a:lnTo>
                  <a:lnTo>
                    <a:pt x="40318" y="60937"/>
                  </a:lnTo>
                  <a:lnTo>
                    <a:pt x="40258" y="61040"/>
                  </a:lnTo>
                  <a:lnTo>
                    <a:pt x="40241" y="61091"/>
                  </a:lnTo>
                  <a:lnTo>
                    <a:pt x="40250" y="61125"/>
                  </a:lnTo>
                  <a:lnTo>
                    <a:pt x="40378" y="61066"/>
                  </a:lnTo>
                  <a:lnTo>
                    <a:pt x="40403" y="61040"/>
                  </a:lnTo>
                  <a:lnTo>
                    <a:pt x="40420" y="60989"/>
                  </a:lnTo>
                  <a:lnTo>
                    <a:pt x="40497" y="60912"/>
                  </a:lnTo>
                  <a:lnTo>
                    <a:pt x="40506" y="60869"/>
                  </a:lnTo>
                  <a:lnTo>
                    <a:pt x="40472" y="60843"/>
                  </a:lnTo>
                  <a:close/>
                  <a:moveTo>
                    <a:pt x="40643" y="62646"/>
                  </a:moveTo>
                  <a:lnTo>
                    <a:pt x="40608" y="62672"/>
                  </a:lnTo>
                  <a:lnTo>
                    <a:pt x="40600" y="62706"/>
                  </a:lnTo>
                  <a:lnTo>
                    <a:pt x="40617" y="62706"/>
                  </a:lnTo>
                  <a:lnTo>
                    <a:pt x="40626" y="62723"/>
                  </a:lnTo>
                  <a:lnTo>
                    <a:pt x="40643" y="62723"/>
                  </a:lnTo>
                  <a:lnTo>
                    <a:pt x="40694" y="62740"/>
                  </a:lnTo>
                  <a:lnTo>
                    <a:pt x="40702" y="62723"/>
                  </a:lnTo>
                  <a:lnTo>
                    <a:pt x="40685" y="62723"/>
                  </a:lnTo>
                  <a:lnTo>
                    <a:pt x="40677" y="62706"/>
                  </a:lnTo>
                  <a:lnTo>
                    <a:pt x="40660" y="62698"/>
                  </a:lnTo>
                  <a:lnTo>
                    <a:pt x="40651" y="62681"/>
                  </a:lnTo>
                  <a:lnTo>
                    <a:pt x="40643" y="62672"/>
                  </a:lnTo>
                  <a:lnTo>
                    <a:pt x="40634" y="62664"/>
                  </a:lnTo>
                  <a:lnTo>
                    <a:pt x="40651" y="62655"/>
                  </a:lnTo>
                  <a:lnTo>
                    <a:pt x="40668" y="62664"/>
                  </a:lnTo>
                  <a:lnTo>
                    <a:pt x="40677" y="62655"/>
                  </a:lnTo>
                  <a:lnTo>
                    <a:pt x="40694" y="62664"/>
                  </a:lnTo>
                  <a:lnTo>
                    <a:pt x="40685" y="62646"/>
                  </a:lnTo>
                  <a:close/>
                  <a:moveTo>
                    <a:pt x="40779" y="62843"/>
                  </a:moveTo>
                  <a:lnTo>
                    <a:pt x="40779" y="62852"/>
                  </a:lnTo>
                  <a:lnTo>
                    <a:pt x="40788" y="62869"/>
                  </a:lnTo>
                  <a:lnTo>
                    <a:pt x="40779" y="62877"/>
                  </a:lnTo>
                  <a:lnTo>
                    <a:pt x="40762" y="62860"/>
                  </a:lnTo>
                  <a:lnTo>
                    <a:pt x="40745" y="62852"/>
                  </a:lnTo>
                  <a:lnTo>
                    <a:pt x="40728" y="62869"/>
                  </a:lnTo>
                  <a:lnTo>
                    <a:pt x="40737" y="62903"/>
                  </a:lnTo>
                  <a:lnTo>
                    <a:pt x="40754" y="62946"/>
                  </a:lnTo>
                  <a:lnTo>
                    <a:pt x="40771" y="62954"/>
                  </a:lnTo>
                  <a:lnTo>
                    <a:pt x="40779" y="62954"/>
                  </a:lnTo>
                  <a:lnTo>
                    <a:pt x="40779" y="62946"/>
                  </a:lnTo>
                  <a:lnTo>
                    <a:pt x="40788" y="62937"/>
                  </a:lnTo>
                  <a:lnTo>
                    <a:pt x="40831" y="62937"/>
                  </a:lnTo>
                  <a:lnTo>
                    <a:pt x="40839" y="62954"/>
                  </a:lnTo>
                  <a:lnTo>
                    <a:pt x="40839" y="62971"/>
                  </a:lnTo>
                  <a:lnTo>
                    <a:pt x="40856" y="62980"/>
                  </a:lnTo>
                  <a:lnTo>
                    <a:pt x="40873" y="62971"/>
                  </a:lnTo>
                  <a:lnTo>
                    <a:pt x="40882" y="62928"/>
                  </a:lnTo>
                  <a:lnTo>
                    <a:pt x="40899" y="62928"/>
                  </a:lnTo>
                  <a:lnTo>
                    <a:pt x="40899" y="62903"/>
                  </a:lnTo>
                  <a:lnTo>
                    <a:pt x="40890" y="62894"/>
                  </a:lnTo>
                  <a:lnTo>
                    <a:pt x="40779" y="62843"/>
                  </a:lnTo>
                  <a:close/>
                  <a:moveTo>
                    <a:pt x="40856" y="62988"/>
                  </a:moveTo>
                  <a:lnTo>
                    <a:pt x="40839" y="62997"/>
                  </a:lnTo>
                  <a:lnTo>
                    <a:pt x="40839" y="63022"/>
                  </a:lnTo>
                  <a:lnTo>
                    <a:pt x="40856" y="63040"/>
                  </a:lnTo>
                  <a:lnTo>
                    <a:pt x="40890" y="63065"/>
                  </a:lnTo>
                  <a:lnTo>
                    <a:pt x="40899" y="63074"/>
                  </a:lnTo>
                  <a:lnTo>
                    <a:pt x="40873" y="63031"/>
                  </a:lnTo>
                  <a:lnTo>
                    <a:pt x="40873" y="63005"/>
                  </a:lnTo>
                  <a:lnTo>
                    <a:pt x="40856" y="62988"/>
                  </a:lnTo>
                  <a:close/>
                  <a:moveTo>
                    <a:pt x="40831" y="63125"/>
                  </a:moveTo>
                  <a:lnTo>
                    <a:pt x="40831" y="63134"/>
                  </a:lnTo>
                  <a:lnTo>
                    <a:pt x="40831" y="63168"/>
                  </a:lnTo>
                  <a:lnTo>
                    <a:pt x="40848" y="63176"/>
                  </a:lnTo>
                  <a:lnTo>
                    <a:pt x="40873" y="63193"/>
                  </a:lnTo>
                  <a:lnTo>
                    <a:pt x="40873" y="63168"/>
                  </a:lnTo>
                  <a:lnTo>
                    <a:pt x="40848" y="63134"/>
                  </a:lnTo>
                  <a:lnTo>
                    <a:pt x="40831" y="63125"/>
                  </a:lnTo>
                  <a:close/>
                  <a:moveTo>
                    <a:pt x="41967" y="63552"/>
                  </a:moveTo>
                  <a:lnTo>
                    <a:pt x="41950" y="63561"/>
                  </a:lnTo>
                  <a:lnTo>
                    <a:pt x="41933" y="63569"/>
                  </a:lnTo>
                  <a:lnTo>
                    <a:pt x="41933" y="63604"/>
                  </a:lnTo>
                  <a:lnTo>
                    <a:pt x="41950" y="63612"/>
                  </a:lnTo>
                  <a:lnTo>
                    <a:pt x="41984" y="63604"/>
                  </a:lnTo>
                  <a:lnTo>
                    <a:pt x="42027" y="63646"/>
                  </a:lnTo>
                  <a:lnTo>
                    <a:pt x="42036" y="63655"/>
                  </a:lnTo>
                  <a:lnTo>
                    <a:pt x="42070" y="63638"/>
                  </a:lnTo>
                  <a:lnTo>
                    <a:pt x="42070" y="63604"/>
                  </a:lnTo>
                  <a:lnTo>
                    <a:pt x="42053" y="63569"/>
                  </a:lnTo>
                  <a:lnTo>
                    <a:pt x="42027" y="63552"/>
                  </a:lnTo>
                  <a:close/>
                  <a:moveTo>
                    <a:pt x="42018" y="64039"/>
                  </a:moveTo>
                  <a:lnTo>
                    <a:pt x="42027" y="64048"/>
                  </a:lnTo>
                  <a:lnTo>
                    <a:pt x="42036" y="64056"/>
                  </a:lnTo>
                  <a:lnTo>
                    <a:pt x="42027" y="64039"/>
                  </a:lnTo>
                  <a:close/>
                  <a:moveTo>
                    <a:pt x="66227" y="63441"/>
                  </a:moveTo>
                  <a:lnTo>
                    <a:pt x="66185" y="63450"/>
                  </a:lnTo>
                  <a:lnTo>
                    <a:pt x="66168" y="63467"/>
                  </a:lnTo>
                  <a:lnTo>
                    <a:pt x="66151" y="63501"/>
                  </a:lnTo>
                  <a:lnTo>
                    <a:pt x="66133" y="63527"/>
                  </a:lnTo>
                  <a:lnTo>
                    <a:pt x="66108" y="63535"/>
                  </a:lnTo>
                  <a:lnTo>
                    <a:pt x="66048" y="63552"/>
                  </a:lnTo>
                  <a:lnTo>
                    <a:pt x="66022" y="63552"/>
                  </a:lnTo>
                  <a:lnTo>
                    <a:pt x="65980" y="63578"/>
                  </a:lnTo>
                  <a:lnTo>
                    <a:pt x="65971" y="63629"/>
                  </a:lnTo>
                  <a:lnTo>
                    <a:pt x="65971" y="63740"/>
                  </a:lnTo>
                  <a:lnTo>
                    <a:pt x="65963" y="63766"/>
                  </a:lnTo>
                  <a:lnTo>
                    <a:pt x="65937" y="63809"/>
                  </a:lnTo>
                  <a:lnTo>
                    <a:pt x="65937" y="63826"/>
                  </a:lnTo>
                  <a:lnTo>
                    <a:pt x="65920" y="63834"/>
                  </a:lnTo>
                  <a:lnTo>
                    <a:pt x="65869" y="63843"/>
                  </a:lnTo>
                  <a:lnTo>
                    <a:pt x="65817" y="63860"/>
                  </a:lnTo>
                  <a:lnTo>
                    <a:pt x="65758" y="63851"/>
                  </a:lnTo>
                  <a:lnTo>
                    <a:pt x="65740" y="63868"/>
                  </a:lnTo>
                  <a:lnTo>
                    <a:pt x="65740" y="63886"/>
                  </a:lnTo>
                  <a:lnTo>
                    <a:pt x="65800" y="63937"/>
                  </a:lnTo>
                  <a:lnTo>
                    <a:pt x="66099" y="64082"/>
                  </a:lnTo>
                  <a:lnTo>
                    <a:pt x="66185" y="64142"/>
                  </a:lnTo>
                  <a:lnTo>
                    <a:pt x="66210" y="64185"/>
                  </a:lnTo>
                  <a:lnTo>
                    <a:pt x="66245" y="64236"/>
                  </a:lnTo>
                  <a:lnTo>
                    <a:pt x="66287" y="64287"/>
                  </a:lnTo>
                  <a:lnTo>
                    <a:pt x="66339" y="64304"/>
                  </a:lnTo>
                  <a:lnTo>
                    <a:pt x="66415" y="64356"/>
                  </a:lnTo>
                  <a:lnTo>
                    <a:pt x="66509" y="64390"/>
                  </a:lnTo>
                  <a:lnTo>
                    <a:pt x="66697" y="64432"/>
                  </a:lnTo>
                  <a:lnTo>
                    <a:pt x="66800" y="64432"/>
                  </a:lnTo>
                  <a:lnTo>
                    <a:pt x="67270" y="64356"/>
                  </a:lnTo>
                  <a:lnTo>
                    <a:pt x="67330" y="64364"/>
                  </a:lnTo>
                  <a:lnTo>
                    <a:pt x="67364" y="64373"/>
                  </a:lnTo>
                  <a:lnTo>
                    <a:pt x="67398" y="64373"/>
                  </a:lnTo>
                  <a:lnTo>
                    <a:pt x="67441" y="64347"/>
                  </a:lnTo>
                  <a:lnTo>
                    <a:pt x="67475" y="64330"/>
                  </a:lnTo>
                  <a:lnTo>
                    <a:pt x="67526" y="64321"/>
                  </a:lnTo>
                  <a:lnTo>
                    <a:pt x="67731" y="64330"/>
                  </a:lnTo>
                  <a:lnTo>
                    <a:pt x="67774" y="64321"/>
                  </a:lnTo>
                  <a:lnTo>
                    <a:pt x="67843" y="64262"/>
                  </a:lnTo>
                  <a:lnTo>
                    <a:pt x="67902" y="64236"/>
                  </a:lnTo>
                  <a:lnTo>
                    <a:pt x="67928" y="64227"/>
                  </a:lnTo>
                  <a:lnTo>
                    <a:pt x="67971" y="64159"/>
                  </a:lnTo>
                  <a:lnTo>
                    <a:pt x="67988" y="64142"/>
                  </a:lnTo>
                  <a:lnTo>
                    <a:pt x="68073" y="64099"/>
                  </a:lnTo>
                  <a:lnTo>
                    <a:pt x="68372" y="64039"/>
                  </a:lnTo>
                  <a:lnTo>
                    <a:pt x="68466" y="63962"/>
                  </a:lnTo>
                  <a:lnTo>
                    <a:pt x="68458" y="63920"/>
                  </a:lnTo>
                  <a:lnTo>
                    <a:pt x="68466" y="63894"/>
                  </a:lnTo>
                  <a:lnTo>
                    <a:pt x="68492" y="63886"/>
                  </a:lnTo>
                  <a:lnTo>
                    <a:pt x="68543" y="63877"/>
                  </a:lnTo>
                  <a:lnTo>
                    <a:pt x="68646" y="63860"/>
                  </a:lnTo>
                  <a:lnTo>
                    <a:pt x="68697" y="63851"/>
                  </a:lnTo>
                  <a:lnTo>
                    <a:pt x="68689" y="63817"/>
                  </a:lnTo>
                  <a:lnTo>
                    <a:pt x="68654" y="63809"/>
                  </a:lnTo>
                  <a:lnTo>
                    <a:pt x="68603" y="63809"/>
                  </a:lnTo>
                  <a:lnTo>
                    <a:pt x="68569" y="63834"/>
                  </a:lnTo>
                  <a:lnTo>
                    <a:pt x="68424" y="63774"/>
                  </a:lnTo>
                  <a:lnTo>
                    <a:pt x="68116" y="63680"/>
                  </a:lnTo>
                  <a:lnTo>
                    <a:pt x="68090" y="63663"/>
                  </a:lnTo>
                  <a:lnTo>
                    <a:pt x="68073" y="63638"/>
                  </a:lnTo>
                  <a:lnTo>
                    <a:pt x="68022" y="63621"/>
                  </a:lnTo>
                  <a:lnTo>
                    <a:pt x="67971" y="63604"/>
                  </a:lnTo>
                  <a:lnTo>
                    <a:pt x="67928" y="63604"/>
                  </a:lnTo>
                  <a:lnTo>
                    <a:pt x="67885" y="63552"/>
                  </a:lnTo>
                  <a:lnTo>
                    <a:pt x="67877" y="63544"/>
                  </a:lnTo>
                  <a:lnTo>
                    <a:pt x="67868" y="63535"/>
                  </a:lnTo>
                  <a:lnTo>
                    <a:pt x="67851" y="63535"/>
                  </a:lnTo>
                  <a:lnTo>
                    <a:pt x="67825" y="63552"/>
                  </a:lnTo>
                  <a:lnTo>
                    <a:pt x="67808" y="63552"/>
                  </a:lnTo>
                  <a:lnTo>
                    <a:pt x="67783" y="63535"/>
                  </a:lnTo>
                  <a:lnTo>
                    <a:pt x="67757" y="63518"/>
                  </a:lnTo>
                  <a:lnTo>
                    <a:pt x="67731" y="63492"/>
                  </a:lnTo>
                  <a:lnTo>
                    <a:pt x="67689" y="63484"/>
                  </a:lnTo>
                  <a:lnTo>
                    <a:pt x="67629" y="63492"/>
                  </a:lnTo>
                  <a:lnTo>
                    <a:pt x="67552" y="63510"/>
                  </a:lnTo>
                  <a:lnTo>
                    <a:pt x="67484" y="63535"/>
                  </a:lnTo>
                  <a:lnTo>
                    <a:pt x="67424" y="63578"/>
                  </a:lnTo>
                  <a:lnTo>
                    <a:pt x="67364" y="63604"/>
                  </a:lnTo>
                  <a:lnTo>
                    <a:pt x="67150" y="63586"/>
                  </a:lnTo>
                  <a:lnTo>
                    <a:pt x="67082" y="63621"/>
                  </a:lnTo>
                  <a:lnTo>
                    <a:pt x="67039" y="63663"/>
                  </a:lnTo>
                  <a:lnTo>
                    <a:pt x="66997" y="63706"/>
                  </a:lnTo>
                  <a:lnTo>
                    <a:pt x="66920" y="63706"/>
                  </a:lnTo>
                  <a:lnTo>
                    <a:pt x="66834" y="63663"/>
                  </a:lnTo>
                  <a:lnTo>
                    <a:pt x="66655" y="63518"/>
                  </a:lnTo>
                  <a:lnTo>
                    <a:pt x="66561" y="63467"/>
                  </a:lnTo>
                  <a:lnTo>
                    <a:pt x="66535" y="63467"/>
                  </a:lnTo>
                  <a:lnTo>
                    <a:pt x="66475" y="63475"/>
                  </a:lnTo>
                  <a:lnTo>
                    <a:pt x="66467" y="63475"/>
                  </a:lnTo>
                  <a:lnTo>
                    <a:pt x="66458" y="63484"/>
                  </a:lnTo>
                  <a:lnTo>
                    <a:pt x="66227" y="63441"/>
                  </a:lnTo>
                  <a:close/>
                  <a:moveTo>
                    <a:pt x="62929" y="64595"/>
                  </a:moveTo>
                  <a:lnTo>
                    <a:pt x="62826" y="64612"/>
                  </a:lnTo>
                  <a:lnTo>
                    <a:pt x="62818" y="64620"/>
                  </a:lnTo>
                  <a:lnTo>
                    <a:pt x="62809" y="64629"/>
                  </a:lnTo>
                  <a:lnTo>
                    <a:pt x="62809" y="64638"/>
                  </a:lnTo>
                  <a:lnTo>
                    <a:pt x="62792" y="64646"/>
                  </a:lnTo>
                  <a:lnTo>
                    <a:pt x="62844" y="64697"/>
                  </a:lnTo>
                  <a:lnTo>
                    <a:pt x="62869" y="64714"/>
                  </a:lnTo>
                  <a:lnTo>
                    <a:pt x="62895" y="64723"/>
                  </a:lnTo>
                  <a:lnTo>
                    <a:pt x="62980" y="64723"/>
                  </a:lnTo>
                  <a:lnTo>
                    <a:pt x="62989" y="64714"/>
                  </a:lnTo>
                  <a:lnTo>
                    <a:pt x="62997" y="64732"/>
                  </a:lnTo>
                  <a:lnTo>
                    <a:pt x="63023" y="64766"/>
                  </a:lnTo>
                  <a:lnTo>
                    <a:pt x="63032" y="64774"/>
                  </a:lnTo>
                  <a:lnTo>
                    <a:pt x="63057" y="64774"/>
                  </a:lnTo>
                  <a:lnTo>
                    <a:pt x="63108" y="64757"/>
                  </a:lnTo>
                  <a:lnTo>
                    <a:pt x="63134" y="64757"/>
                  </a:lnTo>
                  <a:lnTo>
                    <a:pt x="63168" y="64766"/>
                  </a:lnTo>
                  <a:lnTo>
                    <a:pt x="63220" y="64808"/>
                  </a:lnTo>
                  <a:lnTo>
                    <a:pt x="63390" y="64843"/>
                  </a:lnTo>
                  <a:lnTo>
                    <a:pt x="63450" y="64834"/>
                  </a:lnTo>
                  <a:lnTo>
                    <a:pt x="63476" y="64834"/>
                  </a:lnTo>
                  <a:lnTo>
                    <a:pt x="63527" y="64817"/>
                  </a:lnTo>
                  <a:lnTo>
                    <a:pt x="63536" y="64808"/>
                  </a:lnTo>
                  <a:lnTo>
                    <a:pt x="63536" y="64791"/>
                  </a:lnTo>
                  <a:lnTo>
                    <a:pt x="63544" y="64740"/>
                  </a:lnTo>
                  <a:lnTo>
                    <a:pt x="63536" y="64714"/>
                  </a:lnTo>
                  <a:lnTo>
                    <a:pt x="63502" y="64706"/>
                  </a:lnTo>
                  <a:lnTo>
                    <a:pt x="63442" y="64706"/>
                  </a:lnTo>
                  <a:lnTo>
                    <a:pt x="63160" y="64689"/>
                  </a:lnTo>
                  <a:lnTo>
                    <a:pt x="63108" y="64680"/>
                  </a:lnTo>
                  <a:lnTo>
                    <a:pt x="63066" y="64655"/>
                  </a:lnTo>
                  <a:lnTo>
                    <a:pt x="63014" y="64612"/>
                  </a:lnTo>
                  <a:lnTo>
                    <a:pt x="62972" y="64595"/>
                  </a:lnTo>
                  <a:close/>
                  <a:moveTo>
                    <a:pt x="65134" y="64740"/>
                  </a:moveTo>
                  <a:lnTo>
                    <a:pt x="65091" y="64749"/>
                  </a:lnTo>
                  <a:lnTo>
                    <a:pt x="65065" y="64766"/>
                  </a:lnTo>
                  <a:lnTo>
                    <a:pt x="65048" y="64791"/>
                  </a:lnTo>
                  <a:lnTo>
                    <a:pt x="65031" y="64808"/>
                  </a:lnTo>
                  <a:lnTo>
                    <a:pt x="65168" y="64851"/>
                  </a:lnTo>
                  <a:lnTo>
                    <a:pt x="65245" y="64860"/>
                  </a:lnTo>
                  <a:lnTo>
                    <a:pt x="65279" y="64817"/>
                  </a:lnTo>
                  <a:lnTo>
                    <a:pt x="65262" y="64783"/>
                  </a:lnTo>
                  <a:lnTo>
                    <a:pt x="65219" y="64757"/>
                  </a:lnTo>
                  <a:lnTo>
                    <a:pt x="65168" y="64749"/>
                  </a:lnTo>
                  <a:lnTo>
                    <a:pt x="65134" y="64740"/>
                  </a:lnTo>
                  <a:close/>
                  <a:moveTo>
                    <a:pt x="65672" y="64868"/>
                  </a:moveTo>
                  <a:lnTo>
                    <a:pt x="65621" y="64894"/>
                  </a:lnTo>
                  <a:lnTo>
                    <a:pt x="65664" y="64911"/>
                  </a:lnTo>
                  <a:lnTo>
                    <a:pt x="65715" y="64920"/>
                  </a:lnTo>
                  <a:lnTo>
                    <a:pt x="65775" y="64928"/>
                  </a:lnTo>
                  <a:lnTo>
                    <a:pt x="65817" y="64928"/>
                  </a:lnTo>
                  <a:lnTo>
                    <a:pt x="65783" y="64885"/>
                  </a:lnTo>
                  <a:lnTo>
                    <a:pt x="65723" y="64868"/>
                  </a:lnTo>
                  <a:close/>
                  <a:moveTo>
                    <a:pt x="41429" y="65860"/>
                  </a:moveTo>
                  <a:lnTo>
                    <a:pt x="41420" y="65868"/>
                  </a:lnTo>
                  <a:lnTo>
                    <a:pt x="41437" y="65877"/>
                  </a:lnTo>
                  <a:lnTo>
                    <a:pt x="41463" y="65902"/>
                  </a:lnTo>
                  <a:lnTo>
                    <a:pt x="41472" y="65877"/>
                  </a:lnTo>
                  <a:lnTo>
                    <a:pt x="41454" y="65868"/>
                  </a:lnTo>
                  <a:lnTo>
                    <a:pt x="41429" y="65860"/>
                  </a:lnTo>
                  <a:close/>
                  <a:moveTo>
                    <a:pt x="41873" y="66338"/>
                  </a:moveTo>
                  <a:lnTo>
                    <a:pt x="41865" y="66347"/>
                  </a:lnTo>
                  <a:lnTo>
                    <a:pt x="41865" y="66406"/>
                  </a:lnTo>
                  <a:lnTo>
                    <a:pt x="41856" y="66424"/>
                  </a:lnTo>
                  <a:lnTo>
                    <a:pt x="41848" y="66441"/>
                  </a:lnTo>
                  <a:lnTo>
                    <a:pt x="41848" y="66458"/>
                  </a:lnTo>
                  <a:lnTo>
                    <a:pt x="41830" y="66475"/>
                  </a:lnTo>
                  <a:lnTo>
                    <a:pt x="41796" y="66500"/>
                  </a:lnTo>
                  <a:lnTo>
                    <a:pt x="41796" y="66509"/>
                  </a:lnTo>
                  <a:lnTo>
                    <a:pt x="41813" y="66500"/>
                  </a:lnTo>
                  <a:lnTo>
                    <a:pt x="41848" y="66483"/>
                  </a:lnTo>
                  <a:lnTo>
                    <a:pt x="41865" y="66475"/>
                  </a:lnTo>
                  <a:lnTo>
                    <a:pt x="41865" y="66449"/>
                  </a:lnTo>
                  <a:lnTo>
                    <a:pt x="41882" y="66389"/>
                  </a:lnTo>
                  <a:lnTo>
                    <a:pt x="41873" y="66372"/>
                  </a:lnTo>
                  <a:lnTo>
                    <a:pt x="41882" y="66347"/>
                  </a:lnTo>
                  <a:lnTo>
                    <a:pt x="41873" y="66338"/>
                  </a:lnTo>
                  <a:close/>
                  <a:moveTo>
                    <a:pt x="42095" y="66492"/>
                  </a:moveTo>
                  <a:lnTo>
                    <a:pt x="42078" y="66500"/>
                  </a:lnTo>
                  <a:lnTo>
                    <a:pt x="42061" y="66526"/>
                  </a:lnTo>
                  <a:lnTo>
                    <a:pt x="42078" y="66552"/>
                  </a:lnTo>
                  <a:lnTo>
                    <a:pt x="42087" y="66560"/>
                  </a:lnTo>
                  <a:lnTo>
                    <a:pt x="42112" y="66543"/>
                  </a:lnTo>
                  <a:lnTo>
                    <a:pt x="42130" y="66518"/>
                  </a:lnTo>
                  <a:lnTo>
                    <a:pt x="42095" y="66492"/>
                  </a:lnTo>
                  <a:close/>
                  <a:moveTo>
                    <a:pt x="24654" y="0"/>
                  </a:moveTo>
                  <a:lnTo>
                    <a:pt x="24646" y="34"/>
                  </a:lnTo>
                  <a:lnTo>
                    <a:pt x="24620" y="52"/>
                  </a:lnTo>
                  <a:lnTo>
                    <a:pt x="24577" y="60"/>
                  </a:lnTo>
                  <a:lnTo>
                    <a:pt x="24321" y="231"/>
                  </a:lnTo>
                  <a:lnTo>
                    <a:pt x="24295" y="231"/>
                  </a:lnTo>
                  <a:lnTo>
                    <a:pt x="24278" y="257"/>
                  </a:lnTo>
                  <a:lnTo>
                    <a:pt x="24167" y="402"/>
                  </a:lnTo>
                  <a:lnTo>
                    <a:pt x="24142" y="410"/>
                  </a:lnTo>
                  <a:lnTo>
                    <a:pt x="24048" y="445"/>
                  </a:lnTo>
                  <a:lnTo>
                    <a:pt x="24030" y="462"/>
                  </a:lnTo>
                  <a:lnTo>
                    <a:pt x="24022" y="479"/>
                  </a:lnTo>
                  <a:lnTo>
                    <a:pt x="23996" y="496"/>
                  </a:lnTo>
                  <a:lnTo>
                    <a:pt x="23979" y="556"/>
                  </a:lnTo>
                  <a:lnTo>
                    <a:pt x="23971" y="581"/>
                  </a:lnTo>
                  <a:lnTo>
                    <a:pt x="23945" y="607"/>
                  </a:lnTo>
                  <a:lnTo>
                    <a:pt x="23902" y="624"/>
                  </a:lnTo>
                  <a:lnTo>
                    <a:pt x="23885" y="641"/>
                  </a:lnTo>
                  <a:lnTo>
                    <a:pt x="23860" y="718"/>
                  </a:lnTo>
                  <a:lnTo>
                    <a:pt x="23842" y="727"/>
                  </a:lnTo>
                  <a:lnTo>
                    <a:pt x="23817" y="735"/>
                  </a:lnTo>
                  <a:lnTo>
                    <a:pt x="23791" y="735"/>
                  </a:lnTo>
                  <a:lnTo>
                    <a:pt x="23766" y="752"/>
                  </a:lnTo>
                  <a:lnTo>
                    <a:pt x="23748" y="778"/>
                  </a:lnTo>
                  <a:lnTo>
                    <a:pt x="23680" y="872"/>
                  </a:lnTo>
                  <a:lnTo>
                    <a:pt x="23680" y="923"/>
                  </a:lnTo>
                  <a:lnTo>
                    <a:pt x="23706" y="992"/>
                  </a:lnTo>
                  <a:lnTo>
                    <a:pt x="23731" y="1026"/>
                  </a:lnTo>
                  <a:lnTo>
                    <a:pt x="23774" y="1060"/>
                  </a:lnTo>
                  <a:lnTo>
                    <a:pt x="23808" y="1103"/>
                  </a:lnTo>
                  <a:lnTo>
                    <a:pt x="23834" y="1188"/>
                  </a:lnTo>
                  <a:lnTo>
                    <a:pt x="23860" y="1239"/>
                  </a:lnTo>
                  <a:lnTo>
                    <a:pt x="23894" y="1282"/>
                  </a:lnTo>
                  <a:lnTo>
                    <a:pt x="24065" y="1564"/>
                  </a:lnTo>
                  <a:lnTo>
                    <a:pt x="24133" y="1769"/>
                  </a:lnTo>
                  <a:lnTo>
                    <a:pt x="24133" y="1820"/>
                  </a:lnTo>
                  <a:lnTo>
                    <a:pt x="24107" y="1846"/>
                  </a:lnTo>
                  <a:lnTo>
                    <a:pt x="24005" y="2026"/>
                  </a:lnTo>
                  <a:lnTo>
                    <a:pt x="23979" y="2068"/>
                  </a:lnTo>
                  <a:lnTo>
                    <a:pt x="23911" y="2162"/>
                  </a:lnTo>
                  <a:lnTo>
                    <a:pt x="23902" y="2214"/>
                  </a:lnTo>
                  <a:lnTo>
                    <a:pt x="23877" y="2265"/>
                  </a:lnTo>
                  <a:lnTo>
                    <a:pt x="23825" y="2273"/>
                  </a:lnTo>
                  <a:lnTo>
                    <a:pt x="23706" y="2265"/>
                  </a:lnTo>
                  <a:lnTo>
                    <a:pt x="23740" y="2308"/>
                  </a:lnTo>
                  <a:lnTo>
                    <a:pt x="23774" y="2376"/>
                  </a:lnTo>
                  <a:lnTo>
                    <a:pt x="23791" y="2444"/>
                  </a:lnTo>
                  <a:lnTo>
                    <a:pt x="23808" y="2496"/>
                  </a:lnTo>
                  <a:lnTo>
                    <a:pt x="23808" y="2572"/>
                  </a:lnTo>
                  <a:lnTo>
                    <a:pt x="23800" y="2581"/>
                  </a:lnTo>
                  <a:lnTo>
                    <a:pt x="23706" y="2760"/>
                  </a:lnTo>
                  <a:lnTo>
                    <a:pt x="23654" y="2778"/>
                  </a:lnTo>
                  <a:lnTo>
                    <a:pt x="23637" y="2803"/>
                  </a:lnTo>
                  <a:lnTo>
                    <a:pt x="23646" y="2837"/>
                  </a:lnTo>
                  <a:lnTo>
                    <a:pt x="23663" y="2880"/>
                  </a:lnTo>
                  <a:lnTo>
                    <a:pt x="23672" y="2914"/>
                  </a:lnTo>
                  <a:lnTo>
                    <a:pt x="23654" y="2966"/>
                  </a:lnTo>
                  <a:lnTo>
                    <a:pt x="23620" y="3008"/>
                  </a:lnTo>
                  <a:lnTo>
                    <a:pt x="23569" y="3034"/>
                  </a:lnTo>
                  <a:lnTo>
                    <a:pt x="23526" y="3051"/>
                  </a:lnTo>
                  <a:lnTo>
                    <a:pt x="23526" y="3077"/>
                  </a:lnTo>
                  <a:lnTo>
                    <a:pt x="23560" y="3051"/>
                  </a:lnTo>
                  <a:lnTo>
                    <a:pt x="23569" y="3051"/>
                  </a:lnTo>
                  <a:lnTo>
                    <a:pt x="23569" y="3068"/>
                  </a:lnTo>
                  <a:lnTo>
                    <a:pt x="23560" y="3102"/>
                  </a:lnTo>
                  <a:lnTo>
                    <a:pt x="23560" y="3119"/>
                  </a:lnTo>
                  <a:lnTo>
                    <a:pt x="23646" y="3162"/>
                  </a:lnTo>
                  <a:lnTo>
                    <a:pt x="23654" y="3179"/>
                  </a:lnTo>
                  <a:lnTo>
                    <a:pt x="23654" y="3213"/>
                  </a:lnTo>
                  <a:lnTo>
                    <a:pt x="23646" y="3248"/>
                  </a:lnTo>
                  <a:lnTo>
                    <a:pt x="23637" y="3282"/>
                  </a:lnTo>
                  <a:lnTo>
                    <a:pt x="23663" y="3299"/>
                  </a:lnTo>
                  <a:lnTo>
                    <a:pt x="23680" y="3290"/>
                  </a:lnTo>
                  <a:lnTo>
                    <a:pt x="23714" y="3273"/>
                  </a:lnTo>
                  <a:lnTo>
                    <a:pt x="23757" y="3273"/>
                  </a:lnTo>
                  <a:lnTo>
                    <a:pt x="23774" y="3290"/>
                  </a:lnTo>
                  <a:lnTo>
                    <a:pt x="23783" y="3316"/>
                  </a:lnTo>
                  <a:lnTo>
                    <a:pt x="23808" y="3333"/>
                  </a:lnTo>
                  <a:lnTo>
                    <a:pt x="23851" y="3359"/>
                  </a:lnTo>
                  <a:lnTo>
                    <a:pt x="23971" y="3512"/>
                  </a:lnTo>
                  <a:lnTo>
                    <a:pt x="23996" y="3538"/>
                  </a:lnTo>
                  <a:lnTo>
                    <a:pt x="23988" y="3581"/>
                  </a:lnTo>
                  <a:lnTo>
                    <a:pt x="24005" y="3769"/>
                  </a:lnTo>
                  <a:lnTo>
                    <a:pt x="24022" y="3820"/>
                  </a:lnTo>
                  <a:lnTo>
                    <a:pt x="23988" y="3914"/>
                  </a:lnTo>
                  <a:lnTo>
                    <a:pt x="24073" y="4102"/>
                  </a:lnTo>
                  <a:lnTo>
                    <a:pt x="24099" y="4179"/>
                  </a:lnTo>
                  <a:lnTo>
                    <a:pt x="24048" y="4230"/>
                  </a:lnTo>
                  <a:lnTo>
                    <a:pt x="23936" y="4410"/>
                  </a:lnTo>
                  <a:lnTo>
                    <a:pt x="23919" y="4444"/>
                  </a:lnTo>
                  <a:lnTo>
                    <a:pt x="23919" y="4581"/>
                  </a:lnTo>
                  <a:lnTo>
                    <a:pt x="23928" y="4615"/>
                  </a:lnTo>
                  <a:lnTo>
                    <a:pt x="23945" y="4649"/>
                  </a:lnTo>
                  <a:lnTo>
                    <a:pt x="23954" y="4692"/>
                  </a:lnTo>
                  <a:lnTo>
                    <a:pt x="23936" y="4743"/>
                  </a:lnTo>
                  <a:lnTo>
                    <a:pt x="23919" y="4760"/>
                  </a:lnTo>
                  <a:lnTo>
                    <a:pt x="23902" y="4777"/>
                  </a:lnTo>
                  <a:lnTo>
                    <a:pt x="23885" y="4820"/>
                  </a:lnTo>
                  <a:lnTo>
                    <a:pt x="23894" y="4845"/>
                  </a:lnTo>
                  <a:lnTo>
                    <a:pt x="23885" y="4863"/>
                  </a:lnTo>
                  <a:lnTo>
                    <a:pt x="23885" y="4880"/>
                  </a:lnTo>
                  <a:lnTo>
                    <a:pt x="23902" y="4897"/>
                  </a:lnTo>
                  <a:lnTo>
                    <a:pt x="23902" y="4922"/>
                  </a:lnTo>
                  <a:lnTo>
                    <a:pt x="23902" y="4939"/>
                  </a:lnTo>
                  <a:lnTo>
                    <a:pt x="23885" y="4957"/>
                  </a:lnTo>
                  <a:lnTo>
                    <a:pt x="23885" y="4974"/>
                  </a:lnTo>
                  <a:lnTo>
                    <a:pt x="23868" y="4982"/>
                  </a:lnTo>
                  <a:lnTo>
                    <a:pt x="23945" y="5187"/>
                  </a:lnTo>
                  <a:lnTo>
                    <a:pt x="23962" y="5247"/>
                  </a:lnTo>
                  <a:lnTo>
                    <a:pt x="23971" y="5281"/>
                  </a:lnTo>
                  <a:lnTo>
                    <a:pt x="24013" y="5350"/>
                  </a:lnTo>
                  <a:lnTo>
                    <a:pt x="24022" y="5367"/>
                  </a:lnTo>
                  <a:lnTo>
                    <a:pt x="24022" y="5486"/>
                  </a:lnTo>
                  <a:lnTo>
                    <a:pt x="24022" y="5512"/>
                  </a:lnTo>
                  <a:lnTo>
                    <a:pt x="24048" y="5555"/>
                  </a:lnTo>
                  <a:lnTo>
                    <a:pt x="24065" y="5632"/>
                  </a:lnTo>
                  <a:lnTo>
                    <a:pt x="24107" y="5726"/>
                  </a:lnTo>
                  <a:lnTo>
                    <a:pt x="24116" y="5777"/>
                  </a:lnTo>
                  <a:lnTo>
                    <a:pt x="24142" y="5811"/>
                  </a:lnTo>
                  <a:lnTo>
                    <a:pt x="24159" y="5862"/>
                  </a:lnTo>
                  <a:lnTo>
                    <a:pt x="24167" y="5922"/>
                  </a:lnTo>
                  <a:lnTo>
                    <a:pt x="24159" y="6059"/>
                  </a:lnTo>
                  <a:lnTo>
                    <a:pt x="24150" y="6102"/>
                  </a:lnTo>
                  <a:lnTo>
                    <a:pt x="24124" y="6127"/>
                  </a:lnTo>
                  <a:lnTo>
                    <a:pt x="24082" y="6153"/>
                  </a:lnTo>
                  <a:lnTo>
                    <a:pt x="23954" y="6281"/>
                  </a:lnTo>
                  <a:lnTo>
                    <a:pt x="23766" y="6324"/>
                  </a:lnTo>
                  <a:lnTo>
                    <a:pt x="23723" y="6315"/>
                  </a:lnTo>
                  <a:lnTo>
                    <a:pt x="23723" y="6332"/>
                  </a:lnTo>
                  <a:lnTo>
                    <a:pt x="23766" y="6401"/>
                  </a:lnTo>
                  <a:lnTo>
                    <a:pt x="23723" y="6461"/>
                  </a:lnTo>
                  <a:lnTo>
                    <a:pt x="23586" y="6537"/>
                  </a:lnTo>
                  <a:lnTo>
                    <a:pt x="23560" y="6589"/>
                  </a:lnTo>
                  <a:lnTo>
                    <a:pt x="23518" y="6683"/>
                  </a:lnTo>
                  <a:lnTo>
                    <a:pt x="23484" y="6743"/>
                  </a:lnTo>
                  <a:lnTo>
                    <a:pt x="23441" y="6708"/>
                  </a:lnTo>
                  <a:lnTo>
                    <a:pt x="23381" y="6760"/>
                  </a:lnTo>
                  <a:lnTo>
                    <a:pt x="23355" y="6837"/>
                  </a:lnTo>
                  <a:lnTo>
                    <a:pt x="23347" y="6931"/>
                  </a:lnTo>
                  <a:lnTo>
                    <a:pt x="23347" y="7016"/>
                  </a:lnTo>
                  <a:lnTo>
                    <a:pt x="23338" y="7033"/>
                  </a:lnTo>
                  <a:lnTo>
                    <a:pt x="23304" y="7059"/>
                  </a:lnTo>
                  <a:lnTo>
                    <a:pt x="23296" y="7076"/>
                  </a:lnTo>
                  <a:lnTo>
                    <a:pt x="23296" y="7178"/>
                  </a:lnTo>
                  <a:lnTo>
                    <a:pt x="23304" y="7221"/>
                  </a:lnTo>
                  <a:lnTo>
                    <a:pt x="23338" y="7281"/>
                  </a:lnTo>
                  <a:lnTo>
                    <a:pt x="23347" y="7315"/>
                  </a:lnTo>
                  <a:lnTo>
                    <a:pt x="23330" y="7409"/>
                  </a:lnTo>
                  <a:lnTo>
                    <a:pt x="23296" y="7529"/>
                  </a:lnTo>
                  <a:lnTo>
                    <a:pt x="23296" y="7606"/>
                  </a:lnTo>
                  <a:lnTo>
                    <a:pt x="23304" y="7614"/>
                  </a:lnTo>
                  <a:lnTo>
                    <a:pt x="23313" y="7623"/>
                  </a:lnTo>
                  <a:lnTo>
                    <a:pt x="23321" y="7631"/>
                  </a:lnTo>
                  <a:lnTo>
                    <a:pt x="23330" y="7665"/>
                  </a:lnTo>
                  <a:lnTo>
                    <a:pt x="23313" y="7674"/>
                  </a:lnTo>
                  <a:lnTo>
                    <a:pt x="23278" y="7674"/>
                  </a:lnTo>
                  <a:lnTo>
                    <a:pt x="23261" y="7683"/>
                  </a:lnTo>
                  <a:lnTo>
                    <a:pt x="23244" y="7708"/>
                  </a:lnTo>
                  <a:lnTo>
                    <a:pt x="23219" y="7777"/>
                  </a:lnTo>
                  <a:lnTo>
                    <a:pt x="23193" y="7802"/>
                  </a:lnTo>
                  <a:lnTo>
                    <a:pt x="23210" y="7802"/>
                  </a:lnTo>
                  <a:lnTo>
                    <a:pt x="23210" y="7819"/>
                  </a:lnTo>
                  <a:lnTo>
                    <a:pt x="23202" y="7845"/>
                  </a:lnTo>
                  <a:lnTo>
                    <a:pt x="23176" y="7896"/>
                  </a:lnTo>
                  <a:lnTo>
                    <a:pt x="23159" y="7922"/>
                  </a:lnTo>
                  <a:lnTo>
                    <a:pt x="23125" y="7930"/>
                  </a:lnTo>
                  <a:lnTo>
                    <a:pt x="23073" y="7930"/>
                  </a:lnTo>
                  <a:lnTo>
                    <a:pt x="23048" y="7939"/>
                  </a:lnTo>
                  <a:lnTo>
                    <a:pt x="23031" y="7939"/>
                  </a:lnTo>
                  <a:lnTo>
                    <a:pt x="23014" y="7930"/>
                  </a:lnTo>
                  <a:lnTo>
                    <a:pt x="22988" y="7913"/>
                  </a:lnTo>
                  <a:lnTo>
                    <a:pt x="22954" y="7913"/>
                  </a:lnTo>
                  <a:lnTo>
                    <a:pt x="22928" y="7922"/>
                  </a:lnTo>
                  <a:lnTo>
                    <a:pt x="22920" y="7939"/>
                  </a:lnTo>
                  <a:lnTo>
                    <a:pt x="22928" y="7965"/>
                  </a:lnTo>
                  <a:lnTo>
                    <a:pt x="22937" y="7990"/>
                  </a:lnTo>
                  <a:lnTo>
                    <a:pt x="22945" y="8024"/>
                  </a:lnTo>
                  <a:lnTo>
                    <a:pt x="22945" y="8170"/>
                  </a:lnTo>
                  <a:lnTo>
                    <a:pt x="22937" y="8221"/>
                  </a:lnTo>
                  <a:lnTo>
                    <a:pt x="22843" y="8452"/>
                  </a:lnTo>
                  <a:lnTo>
                    <a:pt x="22843" y="8486"/>
                  </a:lnTo>
                  <a:lnTo>
                    <a:pt x="22800" y="8520"/>
                  </a:lnTo>
                  <a:lnTo>
                    <a:pt x="22774" y="8631"/>
                  </a:lnTo>
                  <a:lnTo>
                    <a:pt x="22732" y="8665"/>
                  </a:lnTo>
                  <a:lnTo>
                    <a:pt x="22749" y="8682"/>
                  </a:lnTo>
                  <a:lnTo>
                    <a:pt x="22655" y="8939"/>
                  </a:lnTo>
                  <a:lnTo>
                    <a:pt x="22655" y="8973"/>
                  </a:lnTo>
                  <a:lnTo>
                    <a:pt x="22629" y="9058"/>
                  </a:lnTo>
                  <a:lnTo>
                    <a:pt x="22561" y="9118"/>
                  </a:lnTo>
                  <a:lnTo>
                    <a:pt x="22441" y="9221"/>
                  </a:lnTo>
                  <a:lnTo>
                    <a:pt x="22450" y="9255"/>
                  </a:lnTo>
                  <a:lnTo>
                    <a:pt x="22432" y="9289"/>
                  </a:lnTo>
                  <a:lnTo>
                    <a:pt x="22390" y="9357"/>
                  </a:lnTo>
                  <a:lnTo>
                    <a:pt x="22381" y="9392"/>
                  </a:lnTo>
                  <a:lnTo>
                    <a:pt x="22381" y="9469"/>
                  </a:lnTo>
                  <a:lnTo>
                    <a:pt x="22373" y="9511"/>
                  </a:lnTo>
                  <a:lnTo>
                    <a:pt x="22330" y="9631"/>
                  </a:lnTo>
                  <a:lnTo>
                    <a:pt x="22296" y="9691"/>
                  </a:lnTo>
                  <a:lnTo>
                    <a:pt x="22244" y="9725"/>
                  </a:lnTo>
                  <a:lnTo>
                    <a:pt x="22287" y="9802"/>
                  </a:lnTo>
                  <a:lnTo>
                    <a:pt x="22279" y="9887"/>
                  </a:lnTo>
                  <a:lnTo>
                    <a:pt x="22210" y="10041"/>
                  </a:lnTo>
                  <a:lnTo>
                    <a:pt x="22202" y="10024"/>
                  </a:lnTo>
                  <a:lnTo>
                    <a:pt x="22193" y="10015"/>
                  </a:lnTo>
                  <a:lnTo>
                    <a:pt x="22176" y="10024"/>
                  </a:lnTo>
                  <a:lnTo>
                    <a:pt x="22193" y="10041"/>
                  </a:lnTo>
                  <a:lnTo>
                    <a:pt x="22176" y="10067"/>
                  </a:lnTo>
                  <a:lnTo>
                    <a:pt x="22159" y="10092"/>
                  </a:lnTo>
                  <a:lnTo>
                    <a:pt x="22142" y="10127"/>
                  </a:lnTo>
                  <a:lnTo>
                    <a:pt x="22091" y="10144"/>
                  </a:lnTo>
                  <a:lnTo>
                    <a:pt x="22065" y="10169"/>
                  </a:lnTo>
                  <a:lnTo>
                    <a:pt x="22039" y="10203"/>
                  </a:lnTo>
                  <a:lnTo>
                    <a:pt x="22031" y="10238"/>
                  </a:lnTo>
                  <a:lnTo>
                    <a:pt x="22031" y="10246"/>
                  </a:lnTo>
                  <a:lnTo>
                    <a:pt x="22031" y="10255"/>
                  </a:lnTo>
                  <a:lnTo>
                    <a:pt x="22048" y="10255"/>
                  </a:lnTo>
                  <a:lnTo>
                    <a:pt x="22039" y="10263"/>
                  </a:lnTo>
                  <a:lnTo>
                    <a:pt x="22039" y="10272"/>
                  </a:lnTo>
                  <a:lnTo>
                    <a:pt x="22031" y="10272"/>
                  </a:lnTo>
                  <a:lnTo>
                    <a:pt x="22048" y="10297"/>
                  </a:lnTo>
                  <a:lnTo>
                    <a:pt x="22031" y="10306"/>
                  </a:lnTo>
                  <a:lnTo>
                    <a:pt x="22022" y="10323"/>
                  </a:lnTo>
                  <a:lnTo>
                    <a:pt x="22005" y="10332"/>
                  </a:lnTo>
                  <a:lnTo>
                    <a:pt x="22022" y="10383"/>
                  </a:lnTo>
                  <a:lnTo>
                    <a:pt x="22005" y="10434"/>
                  </a:lnTo>
                  <a:lnTo>
                    <a:pt x="21980" y="10528"/>
                  </a:lnTo>
                  <a:lnTo>
                    <a:pt x="21962" y="10699"/>
                  </a:lnTo>
                  <a:lnTo>
                    <a:pt x="21945" y="10742"/>
                  </a:lnTo>
                  <a:lnTo>
                    <a:pt x="21971" y="10759"/>
                  </a:lnTo>
                  <a:lnTo>
                    <a:pt x="21980" y="10793"/>
                  </a:lnTo>
                  <a:lnTo>
                    <a:pt x="21945" y="10904"/>
                  </a:lnTo>
                  <a:lnTo>
                    <a:pt x="21937" y="10930"/>
                  </a:lnTo>
                  <a:lnTo>
                    <a:pt x="21851" y="11015"/>
                  </a:lnTo>
                  <a:lnTo>
                    <a:pt x="21834" y="11024"/>
                  </a:lnTo>
                  <a:lnTo>
                    <a:pt x="21800" y="11015"/>
                  </a:lnTo>
                  <a:lnTo>
                    <a:pt x="21749" y="10981"/>
                  </a:lnTo>
                  <a:lnTo>
                    <a:pt x="21715" y="10973"/>
                  </a:lnTo>
                  <a:lnTo>
                    <a:pt x="21680" y="10998"/>
                  </a:lnTo>
                  <a:lnTo>
                    <a:pt x="21663" y="11058"/>
                  </a:lnTo>
                  <a:lnTo>
                    <a:pt x="21646" y="11306"/>
                  </a:lnTo>
                  <a:lnTo>
                    <a:pt x="21595" y="11537"/>
                  </a:lnTo>
                  <a:lnTo>
                    <a:pt x="21595" y="11579"/>
                  </a:lnTo>
                  <a:lnTo>
                    <a:pt x="21586" y="11622"/>
                  </a:lnTo>
                  <a:lnTo>
                    <a:pt x="21569" y="11750"/>
                  </a:lnTo>
                  <a:lnTo>
                    <a:pt x="21561" y="11776"/>
                  </a:lnTo>
                  <a:lnTo>
                    <a:pt x="21484" y="12143"/>
                  </a:lnTo>
                  <a:lnTo>
                    <a:pt x="21398" y="12562"/>
                  </a:lnTo>
                  <a:lnTo>
                    <a:pt x="21202" y="13169"/>
                  </a:lnTo>
                  <a:lnTo>
                    <a:pt x="21168" y="13186"/>
                  </a:lnTo>
                  <a:lnTo>
                    <a:pt x="21168" y="13203"/>
                  </a:lnTo>
                  <a:lnTo>
                    <a:pt x="21176" y="13229"/>
                  </a:lnTo>
                  <a:lnTo>
                    <a:pt x="21168" y="13246"/>
                  </a:lnTo>
                  <a:lnTo>
                    <a:pt x="21099" y="13493"/>
                  </a:lnTo>
                  <a:lnTo>
                    <a:pt x="21048" y="13562"/>
                  </a:lnTo>
                  <a:lnTo>
                    <a:pt x="20852" y="14015"/>
                  </a:lnTo>
                  <a:lnTo>
                    <a:pt x="20834" y="14040"/>
                  </a:lnTo>
                  <a:lnTo>
                    <a:pt x="20621" y="14408"/>
                  </a:lnTo>
                  <a:lnTo>
                    <a:pt x="20561" y="14485"/>
                  </a:lnTo>
                  <a:lnTo>
                    <a:pt x="20544" y="14527"/>
                  </a:lnTo>
                  <a:lnTo>
                    <a:pt x="20535" y="14545"/>
                  </a:lnTo>
                  <a:lnTo>
                    <a:pt x="20450" y="14664"/>
                  </a:lnTo>
                  <a:lnTo>
                    <a:pt x="20270" y="14852"/>
                  </a:lnTo>
                  <a:lnTo>
                    <a:pt x="20228" y="14938"/>
                  </a:lnTo>
                  <a:lnTo>
                    <a:pt x="20108" y="15023"/>
                  </a:lnTo>
                  <a:lnTo>
                    <a:pt x="20065" y="15109"/>
                  </a:lnTo>
                  <a:lnTo>
                    <a:pt x="19954" y="15203"/>
                  </a:lnTo>
                  <a:lnTo>
                    <a:pt x="19920" y="15245"/>
                  </a:lnTo>
                  <a:lnTo>
                    <a:pt x="19869" y="15279"/>
                  </a:lnTo>
                  <a:lnTo>
                    <a:pt x="19860" y="15288"/>
                  </a:lnTo>
                  <a:lnTo>
                    <a:pt x="19501" y="15519"/>
                  </a:lnTo>
                  <a:lnTo>
                    <a:pt x="19040" y="15707"/>
                  </a:lnTo>
                  <a:lnTo>
                    <a:pt x="18544" y="15835"/>
                  </a:lnTo>
                  <a:lnTo>
                    <a:pt x="18459" y="15835"/>
                  </a:lnTo>
                  <a:lnTo>
                    <a:pt x="18408" y="15818"/>
                  </a:lnTo>
                  <a:lnTo>
                    <a:pt x="18408" y="15843"/>
                  </a:lnTo>
                  <a:lnTo>
                    <a:pt x="18365" y="15818"/>
                  </a:lnTo>
                  <a:lnTo>
                    <a:pt x="18185" y="15801"/>
                  </a:lnTo>
                  <a:lnTo>
                    <a:pt x="18143" y="15784"/>
                  </a:lnTo>
                  <a:lnTo>
                    <a:pt x="18049" y="15741"/>
                  </a:lnTo>
                  <a:lnTo>
                    <a:pt x="18015" y="15749"/>
                  </a:lnTo>
                  <a:lnTo>
                    <a:pt x="17997" y="15749"/>
                  </a:lnTo>
                  <a:lnTo>
                    <a:pt x="17989" y="15741"/>
                  </a:lnTo>
                  <a:lnTo>
                    <a:pt x="17963" y="15724"/>
                  </a:lnTo>
                  <a:lnTo>
                    <a:pt x="17963" y="15775"/>
                  </a:lnTo>
                  <a:lnTo>
                    <a:pt x="17921" y="15784"/>
                  </a:lnTo>
                  <a:lnTo>
                    <a:pt x="17895" y="15792"/>
                  </a:lnTo>
                  <a:lnTo>
                    <a:pt x="17912" y="15843"/>
                  </a:lnTo>
                  <a:lnTo>
                    <a:pt x="17656" y="15860"/>
                  </a:lnTo>
                  <a:lnTo>
                    <a:pt x="17681" y="15869"/>
                  </a:lnTo>
                  <a:lnTo>
                    <a:pt x="17724" y="15869"/>
                  </a:lnTo>
                  <a:lnTo>
                    <a:pt x="17750" y="15878"/>
                  </a:lnTo>
                  <a:lnTo>
                    <a:pt x="17715" y="15878"/>
                  </a:lnTo>
                  <a:lnTo>
                    <a:pt x="17715" y="15886"/>
                  </a:lnTo>
                  <a:lnTo>
                    <a:pt x="17715" y="15912"/>
                  </a:lnTo>
                  <a:lnTo>
                    <a:pt x="17715" y="15937"/>
                  </a:lnTo>
                  <a:lnTo>
                    <a:pt x="17698" y="15937"/>
                  </a:lnTo>
                  <a:lnTo>
                    <a:pt x="17690" y="15912"/>
                  </a:lnTo>
                  <a:lnTo>
                    <a:pt x="17673" y="15903"/>
                  </a:lnTo>
                  <a:lnTo>
                    <a:pt x="17656" y="15903"/>
                  </a:lnTo>
                  <a:lnTo>
                    <a:pt x="17639" y="15920"/>
                  </a:lnTo>
                  <a:lnTo>
                    <a:pt x="17613" y="15903"/>
                  </a:lnTo>
                  <a:lnTo>
                    <a:pt x="17639" y="15878"/>
                  </a:lnTo>
                  <a:lnTo>
                    <a:pt x="17613" y="15878"/>
                  </a:lnTo>
                  <a:lnTo>
                    <a:pt x="17579" y="15903"/>
                  </a:lnTo>
                  <a:lnTo>
                    <a:pt x="17451" y="15954"/>
                  </a:lnTo>
                  <a:lnTo>
                    <a:pt x="17451" y="15972"/>
                  </a:lnTo>
                  <a:lnTo>
                    <a:pt x="17468" y="15972"/>
                  </a:lnTo>
                  <a:lnTo>
                    <a:pt x="17468" y="15954"/>
                  </a:lnTo>
                  <a:lnTo>
                    <a:pt x="17485" y="15954"/>
                  </a:lnTo>
                  <a:lnTo>
                    <a:pt x="17519" y="15972"/>
                  </a:lnTo>
                  <a:lnTo>
                    <a:pt x="17519" y="15997"/>
                  </a:lnTo>
                  <a:lnTo>
                    <a:pt x="17493" y="15989"/>
                  </a:lnTo>
                  <a:lnTo>
                    <a:pt x="17485" y="15989"/>
                  </a:lnTo>
                  <a:lnTo>
                    <a:pt x="17468" y="15997"/>
                  </a:lnTo>
                  <a:lnTo>
                    <a:pt x="17442" y="15989"/>
                  </a:lnTo>
                  <a:lnTo>
                    <a:pt x="17391" y="15997"/>
                  </a:lnTo>
                  <a:lnTo>
                    <a:pt x="17305" y="16031"/>
                  </a:lnTo>
                  <a:lnTo>
                    <a:pt x="17305" y="16031"/>
                  </a:lnTo>
                  <a:lnTo>
                    <a:pt x="17331" y="15989"/>
                  </a:lnTo>
                  <a:lnTo>
                    <a:pt x="17331" y="15946"/>
                  </a:lnTo>
                  <a:lnTo>
                    <a:pt x="17314" y="15903"/>
                  </a:lnTo>
                  <a:lnTo>
                    <a:pt x="17271" y="15878"/>
                  </a:lnTo>
                  <a:lnTo>
                    <a:pt x="17271" y="15860"/>
                  </a:lnTo>
                  <a:lnTo>
                    <a:pt x="17288" y="15860"/>
                  </a:lnTo>
                  <a:lnTo>
                    <a:pt x="17288" y="15869"/>
                  </a:lnTo>
                  <a:lnTo>
                    <a:pt x="17288" y="15878"/>
                  </a:lnTo>
                  <a:lnTo>
                    <a:pt x="17322" y="15852"/>
                  </a:lnTo>
                  <a:lnTo>
                    <a:pt x="17357" y="15843"/>
                  </a:lnTo>
                  <a:lnTo>
                    <a:pt x="17365" y="15835"/>
                  </a:lnTo>
                  <a:lnTo>
                    <a:pt x="17339" y="15784"/>
                  </a:lnTo>
                  <a:lnTo>
                    <a:pt x="17254" y="15672"/>
                  </a:lnTo>
                  <a:lnTo>
                    <a:pt x="17220" y="15647"/>
                  </a:lnTo>
                  <a:lnTo>
                    <a:pt x="17220" y="15630"/>
                  </a:lnTo>
                  <a:lnTo>
                    <a:pt x="17177" y="15672"/>
                  </a:lnTo>
                  <a:lnTo>
                    <a:pt x="17151" y="15681"/>
                  </a:lnTo>
                  <a:lnTo>
                    <a:pt x="17092" y="15690"/>
                  </a:lnTo>
                  <a:lnTo>
                    <a:pt x="17057" y="15707"/>
                  </a:lnTo>
                  <a:lnTo>
                    <a:pt x="17023" y="15758"/>
                  </a:lnTo>
                  <a:lnTo>
                    <a:pt x="16989" y="15809"/>
                  </a:lnTo>
                  <a:lnTo>
                    <a:pt x="16946" y="15852"/>
                  </a:lnTo>
                  <a:lnTo>
                    <a:pt x="16878" y="15860"/>
                  </a:lnTo>
                  <a:lnTo>
                    <a:pt x="16912" y="15878"/>
                  </a:lnTo>
                  <a:lnTo>
                    <a:pt x="16972" y="15886"/>
                  </a:lnTo>
                  <a:lnTo>
                    <a:pt x="17032" y="15886"/>
                  </a:lnTo>
                  <a:lnTo>
                    <a:pt x="17057" y="15878"/>
                  </a:lnTo>
                  <a:lnTo>
                    <a:pt x="17040" y="15869"/>
                  </a:lnTo>
                  <a:lnTo>
                    <a:pt x="17040" y="15860"/>
                  </a:lnTo>
                  <a:lnTo>
                    <a:pt x="17049" y="15852"/>
                  </a:lnTo>
                  <a:lnTo>
                    <a:pt x="17057" y="15843"/>
                  </a:lnTo>
                  <a:lnTo>
                    <a:pt x="17109" y="15801"/>
                  </a:lnTo>
                  <a:lnTo>
                    <a:pt x="17126" y="15784"/>
                  </a:lnTo>
                  <a:lnTo>
                    <a:pt x="17143" y="15784"/>
                  </a:lnTo>
                  <a:lnTo>
                    <a:pt x="17134" y="15818"/>
                  </a:lnTo>
                  <a:lnTo>
                    <a:pt x="17117" y="15835"/>
                  </a:lnTo>
                  <a:lnTo>
                    <a:pt x="17109" y="15860"/>
                  </a:lnTo>
                  <a:lnTo>
                    <a:pt x="17126" y="15878"/>
                  </a:lnTo>
                  <a:lnTo>
                    <a:pt x="17100" y="15895"/>
                  </a:lnTo>
                  <a:lnTo>
                    <a:pt x="17006" y="15920"/>
                  </a:lnTo>
                  <a:lnTo>
                    <a:pt x="17006" y="15937"/>
                  </a:lnTo>
                  <a:lnTo>
                    <a:pt x="17023" y="15937"/>
                  </a:lnTo>
                  <a:lnTo>
                    <a:pt x="17040" y="15954"/>
                  </a:lnTo>
                  <a:lnTo>
                    <a:pt x="17040" y="15972"/>
                  </a:lnTo>
                  <a:lnTo>
                    <a:pt x="17015" y="16006"/>
                  </a:lnTo>
                  <a:lnTo>
                    <a:pt x="16972" y="16006"/>
                  </a:lnTo>
                  <a:lnTo>
                    <a:pt x="16895" y="15972"/>
                  </a:lnTo>
                  <a:lnTo>
                    <a:pt x="16929" y="15972"/>
                  </a:lnTo>
                  <a:lnTo>
                    <a:pt x="16921" y="15963"/>
                  </a:lnTo>
                  <a:lnTo>
                    <a:pt x="16921" y="15937"/>
                  </a:lnTo>
                  <a:lnTo>
                    <a:pt x="16912" y="15920"/>
                  </a:lnTo>
                  <a:lnTo>
                    <a:pt x="16887" y="15886"/>
                  </a:lnTo>
                  <a:lnTo>
                    <a:pt x="16852" y="15860"/>
                  </a:lnTo>
                  <a:lnTo>
                    <a:pt x="16810" y="15852"/>
                  </a:lnTo>
                  <a:lnTo>
                    <a:pt x="16775" y="15860"/>
                  </a:lnTo>
                  <a:lnTo>
                    <a:pt x="16775" y="15878"/>
                  </a:lnTo>
                  <a:lnTo>
                    <a:pt x="16844" y="15878"/>
                  </a:lnTo>
                  <a:lnTo>
                    <a:pt x="16844" y="15903"/>
                  </a:lnTo>
                  <a:lnTo>
                    <a:pt x="16784" y="15929"/>
                  </a:lnTo>
                  <a:lnTo>
                    <a:pt x="16767" y="15937"/>
                  </a:lnTo>
                  <a:lnTo>
                    <a:pt x="16767" y="15920"/>
                  </a:lnTo>
                  <a:lnTo>
                    <a:pt x="16784" y="15920"/>
                  </a:lnTo>
                  <a:lnTo>
                    <a:pt x="16793" y="15903"/>
                  </a:lnTo>
                  <a:lnTo>
                    <a:pt x="16758" y="15895"/>
                  </a:lnTo>
                  <a:lnTo>
                    <a:pt x="16741" y="15878"/>
                  </a:lnTo>
                  <a:lnTo>
                    <a:pt x="16733" y="15878"/>
                  </a:lnTo>
                  <a:lnTo>
                    <a:pt x="16707" y="15895"/>
                  </a:lnTo>
                  <a:lnTo>
                    <a:pt x="16579" y="15937"/>
                  </a:lnTo>
                  <a:lnTo>
                    <a:pt x="16434" y="16031"/>
                  </a:lnTo>
                  <a:lnTo>
                    <a:pt x="16399" y="16031"/>
                  </a:lnTo>
                  <a:lnTo>
                    <a:pt x="16399" y="16014"/>
                  </a:lnTo>
                  <a:lnTo>
                    <a:pt x="16382" y="16014"/>
                  </a:lnTo>
                  <a:lnTo>
                    <a:pt x="16374" y="16040"/>
                  </a:lnTo>
                  <a:lnTo>
                    <a:pt x="16340" y="16048"/>
                  </a:lnTo>
                  <a:lnTo>
                    <a:pt x="16271" y="16048"/>
                  </a:lnTo>
                  <a:lnTo>
                    <a:pt x="16305" y="16031"/>
                  </a:lnTo>
                  <a:lnTo>
                    <a:pt x="16305" y="16014"/>
                  </a:lnTo>
                  <a:lnTo>
                    <a:pt x="16186" y="16014"/>
                  </a:lnTo>
                  <a:lnTo>
                    <a:pt x="16391" y="15963"/>
                  </a:lnTo>
                  <a:lnTo>
                    <a:pt x="16528" y="15903"/>
                  </a:lnTo>
                  <a:lnTo>
                    <a:pt x="16605" y="15878"/>
                  </a:lnTo>
                  <a:lnTo>
                    <a:pt x="16733" y="15775"/>
                  </a:lnTo>
                  <a:lnTo>
                    <a:pt x="16810" y="15749"/>
                  </a:lnTo>
                  <a:lnTo>
                    <a:pt x="16810" y="15724"/>
                  </a:lnTo>
                  <a:lnTo>
                    <a:pt x="16793" y="15724"/>
                  </a:lnTo>
                  <a:lnTo>
                    <a:pt x="16767" y="15749"/>
                  </a:lnTo>
                  <a:lnTo>
                    <a:pt x="16673" y="15792"/>
                  </a:lnTo>
                  <a:lnTo>
                    <a:pt x="16630" y="15826"/>
                  </a:lnTo>
                  <a:lnTo>
                    <a:pt x="16417" y="15937"/>
                  </a:lnTo>
                  <a:lnTo>
                    <a:pt x="16237" y="15980"/>
                  </a:lnTo>
                  <a:lnTo>
                    <a:pt x="16135" y="15997"/>
                  </a:lnTo>
                  <a:lnTo>
                    <a:pt x="16032" y="15989"/>
                  </a:lnTo>
                  <a:lnTo>
                    <a:pt x="15947" y="15963"/>
                  </a:lnTo>
                  <a:lnTo>
                    <a:pt x="15870" y="15920"/>
                  </a:lnTo>
                  <a:lnTo>
                    <a:pt x="15810" y="15860"/>
                  </a:lnTo>
                  <a:lnTo>
                    <a:pt x="15741" y="15741"/>
                  </a:lnTo>
                  <a:lnTo>
                    <a:pt x="15699" y="15707"/>
                  </a:lnTo>
                  <a:lnTo>
                    <a:pt x="15596" y="15613"/>
                  </a:lnTo>
                  <a:lnTo>
                    <a:pt x="15553" y="15553"/>
                  </a:lnTo>
                  <a:lnTo>
                    <a:pt x="15519" y="15527"/>
                  </a:lnTo>
                  <a:lnTo>
                    <a:pt x="15451" y="15510"/>
                  </a:lnTo>
                  <a:lnTo>
                    <a:pt x="15408" y="15484"/>
                  </a:lnTo>
                  <a:lnTo>
                    <a:pt x="15391" y="15450"/>
                  </a:lnTo>
                  <a:lnTo>
                    <a:pt x="15383" y="15399"/>
                  </a:lnTo>
                  <a:lnTo>
                    <a:pt x="15340" y="15399"/>
                  </a:lnTo>
                  <a:lnTo>
                    <a:pt x="15306" y="15373"/>
                  </a:lnTo>
                  <a:lnTo>
                    <a:pt x="15143" y="15339"/>
                  </a:lnTo>
                  <a:lnTo>
                    <a:pt x="15083" y="15339"/>
                  </a:lnTo>
                  <a:lnTo>
                    <a:pt x="15101" y="15382"/>
                  </a:lnTo>
                  <a:lnTo>
                    <a:pt x="15126" y="15373"/>
                  </a:lnTo>
                  <a:lnTo>
                    <a:pt x="15177" y="15382"/>
                  </a:lnTo>
                  <a:lnTo>
                    <a:pt x="15229" y="15399"/>
                  </a:lnTo>
                  <a:lnTo>
                    <a:pt x="15263" y="15416"/>
                  </a:lnTo>
                  <a:lnTo>
                    <a:pt x="15237" y="15442"/>
                  </a:lnTo>
                  <a:lnTo>
                    <a:pt x="15246" y="15467"/>
                  </a:lnTo>
                  <a:lnTo>
                    <a:pt x="15280" y="15519"/>
                  </a:lnTo>
                  <a:lnTo>
                    <a:pt x="15297" y="15561"/>
                  </a:lnTo>
                  <a:lnTo>
                    <a:pt x="15297" y="15604"/>
                  </a:lnTo>
                  <a:lnTo>
                    <a:pt x="15280" y="15690"/>
                  </a:lnTo>
                  <a:lnTo>
                    <a:pt x="15271" y="15681"/>
                  </a:lnTo>
                  <a:lnTo>
                    <a:pt x="15220" y="15690"/>
                  </a:lnTo>
                  <a:lnTo>
                    <a:pt x="15263" y="15724"/>
                  </a:lnTo>
                  <a:lnTo>
                    <a:pt x="15263" y="15775"/>
                  </a:lnTo>
                  <a:lnTo>
                    <a:pt x="15237" y="15826"/>
                  </a:lnTo>
                  <a:lnTo>
                    <a:pt x="15177" y="15860"/>
                  </a:lnTo>
                  <a:lnTo>
                    <a:pt x="15152" y="15869"/>
                  </a:lnTo>
                  <a:lnTo>
                    <a:pt x="15109" y="15869"/>
                  </a:lnTo>
                  <a:lnTo>
                    <a:pt x="15083" y="15852"/>
                  </a:lnTo>
                  <a:lnTo>
                    <a:pt x="15058" y="15809"/>
                  </a:lnTo>
                  <a:lnTo>
                    <a:pt x="15024" y="15809"/>
                  </a:lnTo>
                  <a:lnTo>
                    <a:pt x="15007" y="15835"/>
                  </a:lnTo>
                  <a:lnTo>
                    <a:pt x="15015" y="15860"/>
                  </a:lnTo>
                  <a:lnTo>
                    <a:pt x="14989" y="15860"/>
                  </a:lnTo>
                  <a:lnTo>
                    <a:pt x="14989" y="15843"/>
                  </a:lnTo>
                  <a:lnTo>
                    <a:pt x="14955" y="15860"/>
                  </a:lnTo>
                  <a:lnTo>
                    <a:pt x="14955" y="15869"/>
                  </a:lnTo>
                  <a:lnTo>
                    <a:pt x="14955" y="15878"/>
                  </a:lnTo>
                  <a:lnTo>
                    <a:pt x="14972" y="15878"/>
                  </a:lnTo>
                  <a:lnTo>
                    <a:pt x="14972" y="15903"/>
                  </a:lnTo>
                  <a:lnTo>
                    <a:pt x="14955" y="15895"/>
                  </a:lnTo>
                  <a:lnTo>
                    <a:pt x="14921" y="15903"/>
                  </a:lnTo>
                  <a:lnTo>
                    <a:pt x="14938" y="15937"/>
                  </a:lnTo>
                  <a:lnTo>
                    <a:pt x="14938" y="15937"/>
                  </a:lnTo>
                  <a:lnTo>
                    <a:pt x="14904" y="15929"/>
                  </a:lnTo>
                  <a:lnTo>
                    <a:pt x="14861" y="15903"/>
                  </a:lnTo>
                  <a:lnTo>
                    <a:pt x="14819" y="15903"/>
                  </a:lnTo>
                  <a:lnTo>
                    <a:pt x="14827" y="15929"/>
                  </a:lnTo>
                  <a:lnTo>
                    <a:pt x="14844" y="15954"/>
                  </a:lnTo>
                  <a:lnTo>
                    <a:pt x="14870" y="15972"/>
                  </a:lnTo>
                  <a:lnTo>
                    <a:pt x="14904" y="15972"/>
                  </a:lnTo>
                  <a:lnTo>
                    <a:pt x="14904" y="15997"/>
                  </a:lnTo>
                  <a:lnTo>
                    <a:pt x="14870" y="16014"/>
                  </a:lnTo>
                  <a:lnTo>
                    <a:pt x="14844" y="16014"/>
                  </a:lnTo>
                  <a:lnTo>
                    <a:pt x="14810" y="15997"/>
                  </a:lnTo>
                  <a:lnTo>
                    <a:pt x="14784" y="15972"/>
                  </a:lnTo>
                  <a:lnTo>
                    <a:pt x="14784" y="15954"/>
                  </a:lnTo>
                  <a:lnTo>
                    <a:pt x="14801" y="15954"/>
                  </a:lnTo>
                  <a:lnTo>
                    <a:pt x="14801" y="15937"/>
                  </a:lnTo>
                  <a:lnTo>
                    <a:pt x="14784" y="15920"/>
                  </a:lnTo>
                  <a:lnTo>
                    <a:pt x="14750" y="15920"/>
                  </a:lnTo>
                  <a:lnTo>
                    <a:pt x="14725" y="15937"/>
                  </a:lnTo>
                  <a:lnTo>
                    <a:pt x="14707" y="15920"/>
                  </a:lnTo>
                  <a:lnTo>
                    <a:pt x="14690" y="15920"/>
                  </a:lnTo>
                  <a:lnTo>
                    <a:pt x="14699" y="15895"/>
                  </a:lnTo>
                  <a:lnTo>
                    <a:pt x="14716" y="15878"/>
                  </a:lnTo>
                  <a:lnTo>
                    <a:pt x="14733" y="15869"/>
                  </a:lnTo>
                  <a:lnTo>
                    <a:pt x="14750" y="15860"/>
                  </a:lnTo>
                  <a:lnTo>
                    <a:pt x="14750" y="15843"/>
                  </a:lnTo>
                  <a:lnTo>
                    <a:pt x="14733" y="15835"/>
                  </a:lnTo>
                  <a:lnTo>
                    <a:pt x="14716" y="15818"/>
                  </a:lnTo>
                  <a:lnTo>
                    <a:pt x="14707" y="15792"/>
                  </a:lnTo>
                  <a:lnTo>
                    <a:pt x="14707" y="15766"/>
                  </a:lnTo>
                  <a:lnTo>
                    <a:pt x="14690" y="15766"/>
                  </a:lnTo>
                  <a:lnTo>
                    <a:pt x="14682" y="15784"/>
                  </a:lnTo>
                  <a:lnTo>
                    <a:pt x="14673" y="15801"/>
                  </a:lnTo>
                  <a:lnTo>
                    <a:pt x="14622" y="15801"/>
                  </a:lnTo>
                  <a:lnTo>
                    <a:pt x="14622" y="15784"/>
                  </a:lnTo>
                  <a:lnTo>
                    <a:pt x="14673" y="15741"/>
                  </a:lnTo>
                  <a:lnTo>
                    <a:pt x="14673" y="15707"/>
                  </a:lnTo>
                  <a:lnTo>
                    <a:pt x="14656" y="15690"/>
                  </a:lnTo>
                  <a:lnTo>
                    <a:pt x="14656" y="15672"/>
                  </a:lnTo>
                  <a:lnTo>
                    <a:pt x="14673" y="15664"/>
                  </a:lnTo>
                  <a:lnTo>
                    <a:pt x="14682" y="15655"/>
                  </a:lnTo>
                  <a:lnTo>
                    <a:pt x="14690" y="15638"/>
                  </a:lnTo>
                  <a:lnTo>
                    <a:pt x="14690" y="15613"/>
                  </a:lnTo>
                  <a:lnTo>
                    <a:pt x="14682" y="15621"/>
                  </a:lnTo>
                  <a:lnTo>
                    <a:pt x="14656" y="15630"/>
                  </a:lnTo>
                  <a:lnTo>
                    <a:pt x="14665" y="15596"/>
                  </a:lnTo>
                  <a:lnTo>
                    <a:pt x="14665" y="15587"/>
                  </a:lnTo>
                  <a:lnTo>
                    <a:pt x="14673" y="15570"/>
                  </a:lnTo>
                  <a:lnTo>
                    <a:pt x="14673" y="15553"/>
                  </a:lnTo>
                  <a:lnTo>
                    <a:pt x="14639" y="15536"/>
                  </a:lnTo>
                  <a:lnTo>
                    <a:pt x="14631" y="15544"/>
                  </a:lnTo>
                  <a:lnTo>
                    <a:pt x="14613" y="15561"/>
                  </a:lnTo>
                  <a:lnTo>
                    <a:pt x="14605" y="15570"/>
                  </a:lnTo>
                  <a:lnTo>
                    <a:pt x="14571" y="15553"/>
                  </a:lnTo>
                  <a:lnTo>
                    <a:pt x="14571" y="15536"/>
                  </a:lnTo>
                  <a:lnTo>
                    <a:pt x="14605" y="15536"/>
                  </a:lnTo>
                  <a:lnTo>
                    <a:pt x="14554" y="15519"/>
                  </a:lnTo>
                  <a:lnTo>
                    <a:pt x="14511" y="15553"/>
                  </a:lnTo>
                  <a:lnTo>
                    <a:pt x="14468" y="15587"/>
                  </a:lnTo>
                  <a:lnTo>
                    <a:pt x="14443" y="15596"/>
                  </a:lnTo>
                  <a:lnTo>
                    <a:pt x="14425" y="15638"/>
                  </a:lnTo>
                  <a:lnTo>
                    <a:pt x="14408" y="15638"/>
                  </a:lnTo>
                  <a:lnTo>
                    <a:pt x="14400" y="15613"/>
                  </a:lnTo>
                  <a:lnTo>
                    <a:pt x="14408" y="15570"/>
                  </a:lnTo>
                  <a:lnTo>
                    <a:pt x="14391" y="15570"/>
                  </a:lnTo>
                  <a:lnTo>
                    <a:pt x="14391" y="15596"/>
                  </a:lnTo>
                  <a:lnTo>
                    <a:pt x="14383" y="15587"/>
                  </a:lnTo>
                  <a:lnTo>
                    <a:pt x="14383" y="15578"/>
                  </a:lnTo>
                  <a:lnTo>
                    <a:pt x="14374" y="15570"/>
                  </a:lnTo>
                  <a:lnTo>
                    <a:pt x="14366" y="15578"/>
                  </a:lnTo>
                  <a:lnTo>
                    <a:pt x="14366" y="15587"/>
                  </a:lnTo>
                  <a:lnTo>
                    <a:pt x="14357" y="15587"/>
                  </a:lnTo>
                  <a:lnTo>
                    <a:pt x="14349" y="15596"/>
                  </a:lnTo>
                  <a:lnTo>
                    <a:pt x="14340" y="15570"/>
                  </a:lnTo>
                  <a:lnTo>
                    <a:pt x="14349" y="15561"/>
                  </a:lnTo>
                  <a:lnTo>
                    <a:pt x="14357" y="15561"/>
                  </a:lnTo>
                  <a:lnTo>
                    <a:pt x="14357" y="15553"/>
                  </a:lnTo>
                  <a:lnTo>
                    <a:pt x="14331" y="15553"/>
                  </a:lnTo>
                  <a:lnTo>
                    <a:pt x="14331" y="15536"/>
                  </a:lnTo>
                  <a:lnTo>
                    <a:pt x="14357" y="15536"/>
                  </a:lnTo>
                  <a:lnTo>
                    <a:pt x="14349" y="15519"/>
                  </a:lnTo>
                  <a:lnTo>
                    <a:pt x="14349" y="15502"/>
                  </a:lnTo>
                  <a:lnTo>
                    <a:pt x="14349" y="15484"/>
                  </a:lnTo>
                  <a:lnTo>
                    <a:pt x="14357" y="15459"/>
                  </a:lnTo>
                  <a:lnTo>
                    <a:pt x="14340" y="15476"/>
                  </a:lnTo>
                  <a:lnTo>
                    <a:pt x="14331" y="15493"/>
                  </a:lnTo>
                  <a:lnTo>
                    <a:pt x="14314" y="15536"/>
                  </a:lnTo>
                  <a:lnTo>
                    <a:pt x="14289" y="15510"/>
                  </a:lnTo>
                  <a:lnTo>
                    <a:pt x="14255" y="15484"/>
                  </a:lnTo>
                  <a:lnTo>
                    <a:pt x="14212" y="15467"/>
                  </a:lnTo>
                  <a:lnTo>
                    <a:pt x="14186" y="15459"/>
                  </a:lnTo>
                  <a:lnTo>
                    <a:pt x="14178" y="15442"/>
                  </a:lnTo>
                  <a:lnTo>
                    <a:pt x="14178" y="15416"/>
                  </a:lnTo>
                  <a:lnTo>
                    <a:pt x="14178" y="15399"/>
                  </a:lnTo>
                  <a:lnTo>
                    <a:pt x="14152" y="15382"/>
                  </a:lnTo>
                  <a:lnTo>
                    <a:pt x="14118" y="15382"/>
                  </a:lnTo>
                  <a:lnTo>
                    <a:pt x="14084" y="15365"/>
                  </a:lnTo>
                  <a:lnTo>
                    <a:pt x="14084" y="15373"/>
                  </a:lnTo>
                  <a:lnTo>
                    <a:pt x="14092" y="15373"/>
                  </a:lnTo>
                  <a:lnTo>
                    <a:pt x="14092" y="15382"/>
                  </a:lnTo>
                  <a:lnTo>
                    <a:pt x="14101" y="15382"/>
                  </a:lnTo>
                  <a:lnTo>
                    <a:pt x="14067" y="15399"/>
                  </a:lnTo>
                  <a:lnTo>
                    <a:pt x="14041" y="15390"/>
                  </a:lnTo>
                  <a:lnTo>
                    <a:pt x="14024" y="15365"/>
                  </a:lnTo>
                  <a:lnTo>
                    <a:pt x="14032" y="15322"/>
                  </a:lnTo>
                  <a:lnTo>
                    <a:pt x="14049" y="15305"/>
                  </a:lnTo>
                  <a:lnTo>
                    <a:pt x="14084" y="15305"/>
                  </a:lnTo>
                  <a:lnTo>
                    <a:pt x="14092" y="15288"/>
                  </a:lnTo>
                  <a:lnTo>
                    <a:pt x="14084" y="15262"/>
                  </a:lnTo>
                  <a:lnTo>
                    <a:pt x="14084" y="15245"/>
                  </a:lnTo>
                  <a:lnTo>
                    <a:pt x="14109" y="15237"/>
                  </a:lnTo>
                  <a:lnTo>
                    <a:pt x="14109" y="15228"/>
                  </a:lnTo>
                  <a:lnTo>
                    <a:pt x="14092" y="15211"/>
                  </a:lnTo>
                  <a:lnTo>
                    <a:pt x="14084" y="15203"/>
                  </a:lnTo>
                  <a:lnTo>
                    <a:pt x="14084" y="15168"/>
                  </a:lnTo>
                  <a:lnTo>
                    <a:pt x="14101" y="15160"/>
                  </a:lnTo>
                  <a:lnTo>
                    <a:pt x="14118" y="15151"/>
                  </a:lnTo>
                  <a:lnTo>
                    <a:pt x="14135" y="15168"/>
                  </a:lnTo>
                  <a:lnTo>
                    <a:pt x="14143" y="15168"/>
                  </a:lnTo>
                  <a:lnTo>
                    <a:pt x="14169" y="15151"/>
                  </a:lnTo>
                  <a:lnTo>
                    <a:pt x="14186" y="15151"/>
                  </a:lnTo>
                  <a:lnTo>
                    <a:pt x="14212" y="15168"/>
                  </a:lnTo>
                  <a:lnTo>
                    <a:pt x="14246" y="15168"/>
                  </a:lnTo>
                  <a:lnTo>
                    <a:pt x="14246" y="15151"/>
                  </a:lnTo>
                  <a:lnTo>
                    <a:pt x="14195" y="15151"/>
                  </a:lnTo>
                  <a:lnTo>
                    <a:pt x="14169" y="15134"/>
                  </a:lnTo>
                  <a:lnTo>
                    <a:pt x="14178" y="15100"/>
                  </a:lnTo>
                  <a:lnTo>
                    <a:pt x="14212" y="15057"/>
                  </a:lnTo>
                  <a:lnTo>
                    <a:pt x="14195" y="15032"/>
                  </a:lnTo>
                  <a:lnTo>
                    <a:pt x="14186" y="15023"/>
                  </a:lnTo>
                  <a:lnTo>
                    <a:pt x="14178" y="15015"/>
                  </a:lnTo>
                  <a:lnTo>
                    <a:pt x="14195" y="15015"/>
                  </a:lnTo>
                  <a:lnTo>
                    <a:pt x="14195" y="14997"/>
                  </a:lnTo>
                  <a:lnTo>
                    <a:pt x="14212" y="14997"/>
                  </a:lnTo>
                  <a:lnTo>
                    <a:pt x="14229" y="15015"/>
                  </a:lnTo>
                  <a:lnTo>
                    <a:pt x="14255" y="15023"/>
                  </a:lnTo>
                  <a:lnTo>
                    <a:pt x="14280" y="15015"/>
                  </a:lnTo>
                  <a:lnTo>
                    <a:pt x="14297" y="14997"/>
                  </a:lnTo>
                  <a:lnTo>
                    <a:pt x="14272" y="14997"/>
                  </a:lnTo>
                  <a:lnTo>
                    <a:pt x="14255" y="14989"/>
                  </a:lnTo>
                  <a:lnTo>
                    <a:pt x="14237" y="14980"/>
                  </a:lnTo>
                  <a:lnTo>
                    <a:pt x="14229" y="14963"/>
                  </a:lnTo>
                  <a:lnTo>
                    <a:pt x="14229" y="14938"/>
                  </a:lnTo>
                  <a:lnTo>
                    <a:pt x="14246" y="14938"/>
                  </a:lnTo>
                  <a:lnTo>
                    <a:pt x="14246" y="14921"/>
                  </a:lnTo>
                  <a:lnTo>
                    <a:pt x="14212" y="14921"/>
                  </a:lnTo>
                  <a:lnTo>
                    <a:pt x="14195" y="14903"/>
                  </a:lnTo>
                  <a:lnTo>
                    <a:pt x="14186" y="14921"/>
                  </a:lnTo>
                  <a:lnTo>
                    <a:pt x="14161" y="14921"/>
                  </a:lnTo>
                  <a:lnTo>
                    <a:pt x="14178" y="14878"/>
                  </a:lnTo>
                  <a:lnTo>
                    <a:pt x="14195" y="14861"/>
                  </a:lnTo>
                  <a:lnTo>
                    <a:pt x="14203" y="14861"/>
                  </a:lnTo>
                  <a:lnTo>
                    <a:pt x="14195" y="14886"/>
                  </a:lnTo>
                  <a:lnTo>
                    <a:pt x="14229" y="14886"/>
                  </a:lnTo>
                  <a:lnTo>
                    <a:pt x="14255" y="14903"/>
                  </a:lnTo>
                  <a:lnTo>
                    <a:pt x="14272" y="14929"/>
                  </a:lnTo>
                  <a:lnTo>
                    <a:pt x="14280" y="14963"/>
                  </a:lnTo>
                  <a:lnTo>
                    <a:pt x="14297" y="14963"/>
                  </a:lnTo>
                  <a:lnTo>
                    <a:pt x="14289" y="14946"/>
                  </a:lnTo>
                  <a:lnTo>
                    <a:pt x="14280" y="14938"/>
                  </a:lnTo>
                  <a:lnTo>
                    <a:pt x="14280" y="14921"/>
                  </a:lnTo>
                  <a:lnTo>
                    <a:pt x="14297" y="14921"/>
                  </a:lnTo>
                  <a:lnTo>
                    <a:pt x="14297" y="14903"/>
                  </a:lnTo>
                  <a:lnTo>
                    <a:pt x="14280" y="14903"/>
                  </a:lnTo>
                  <a:lnTo>
                    <a:pt x="14289" y="14869"/>
                  </a:lnTo>
                  <a:lnTo>
                    <a:pt x="14246" y="14801"/>
                  </a:lnTo>
                  <a:lnTo>
                    <a:pt x="14263" y="14767"/>
                  </a:lnTo>
                  <a:lnTo>
                    <a:pt x="14212" y="14767"/>
                  </a:lnTo>
                  <a:lnTo>
                    <a:pt x="14220" y="14750"/>
                  </a:lnTo>
                  <a:lnTo>
                    <a:pt x="14229" y="14733"/>
                  </a:lnTo>
                  <a:lnTo>
                    <a:pt x="14229" y="14707"/>
                  </a:lnTo>
                  <a:lnTo>
                    <a:pt x="14237" y="14715"/>
                  </a:lnTo>
                  <a:lnTo>
                    <a:pt x="14255" y="14724"/>
                  </a:lnTo>
                  <a:lnTo>
                    <a:pt x="14263" y="14724"/>
                  </a:lnTo>
                  <a:lnTo>
                    <a:pt x="14263" y="14715"/>
                  </a:lnTo>
                  <a:lnTo>
                    <a:pt x="14263" y="14698"/>
                  </a:lnTo>
                  <a:lnTo>
                    <a:pt x="14263" y="14690"/>
                  </a:lnTo>
                  <a:lnTo>
                    <a:pt x="14297" y="14707"/>
                  </a:lnTo>
                  <a:lnTo>
                    <a:pt x="14306" y="14681"/>
                  </a:lnTo>
                  <a:lnTo>
                    <a:pt x="14323" y="14673"/>
                  </a:lnTo>
                  <a:lnTo>
                    <a:pt x="14357" y="14690"/>
                  </a:lnTo>
                  <a:lnTo>
                    <a:pt x="14366" y="14681"/>
                  </a:lnTo>
                  <a:lnTo>
                    <a:pt x="14391" y="14698"/>
                  </a:lnTo>
                  <a:lnTo>
                    <a:pt x="14425" y="14741"/>
                  </a:lnTo>
                  <a:lnTo>
                    <a:pt x="14451" y="14784"/>
                  </a:lnTo>
                  <a:lnTo>
                    <a:pt x="14571" y="14938"/>
                  </a:lnTo>
                  <a:lnTo>
                    <a:pt x="14511" y="14938"/>
                  </a:lnTo>
                  <a:lnTo>
                    <a:pt x="14528" y="14963"/>
                  </a:lnTo>
                  <a:lnTo>
                    <a:pt x="14554" y="14989"/>
                  </a:lnTo>
                  <a:lnTo>
                    <a:pt x="14571" y="15015"/>
                  </a:lnTo>
                  <a:lnTo>
                    <a:pt x="14571" y="15057"/>
                  </a:lnTo>
                  <a:lnTo>
                    <a:pt x="14605" y="15057"/>
                  </a:lnTo>
                  <a:lnTo>
                    <a:pt x="14631" y="15074"/>
                  </a:lnTo>
                  <a:lnTo>
                    <a:pt x="14690" y="15109"/>
                  </a:lnTo>
                  <a:lnTo>
                    <a:pt x="14707" y="15126"/>
                  </a:lnTo>
                  <a:lnTo>
                    <a:pt x="14707" y="15134"/>
                  </a:lnTo>
                  <a:lnTo>
                    <a:pt x="14725" y="15143"/>
                  </a:lnTo>
                  <a:lnTo>
                    <a:pt x="14767" y="15151"/>
                  </a:lnTo>
                  <a:lnTo>
                    <a:pt x="14784" y="15160"/>
                  </a:lnTo>
                  <a:lnTo>
                    <a:pt x="14801" y="15168"/>
                  </a:lnTo>
                  <a:lnTo>
                    <a:pt x="14801" y="15194"/>
                  </a:lnTo>
                  <a:lnTo>
                    <a:pt x="14784" y="15177"/>
                  </a:lnTo>
                  <a:lnTo>
                    <a:pt x="14776" y="15168"/>
                  </a:lnTo>
                  <a:lnTo>
                    <a:pt x="14750" y="15168"/>
                  </a:lnTo>
                  <a:lnTo>
                    <a:pt x="14989" y="15322"/>
                  </a:lnTo>
                  <a:lnTo>
                    <a:pt x="15066" y="15339"/>
                  </a:lnTo>
                  <a:lnTo>
                    <a:pt x="15041" y="15322"/>
                  </a:lnTo>
                  <a:lnTo>
                    <a:pt x="14947" y="15245"/>
                  </a:lnTo>
                  <a:lnTo>
                    <a:pt x="14913" y="15228"/>
                  </a:lnTo>
                  <a:lnTo>
                    <a:pt x="14895" y="15220"/>
                  </a:lnTo>
                  <a:lnTo>
                    <a:pt x="14836" y="15151"/>
                  </a:lnTo>
                  <a:lnTo>
                    <a:pt x="14810" y="15134"/>
                  </a:lnTo>
                  <a:lnTo>
                    <a:pt x="14750" y="15126"/>
                  </a:lnTo>
                  <a:lnTo>
                    <a:pt x="14725" y="15109"/>
                  </a:lnTo>
                  <a:lnTo>
                    <a:pt x="14648" y="15040"/>
                  </a:lnTo>
                  <a:lnTo>
                    <a:pt x="14605" y="14997"/>
                  </a:lnTo>
                  <a:lnTo>
                    <a:pt x="14579" y="14912"/>
                  </a:lnTo>
                  <a:lnTo>
                    <a:pt x="14502" y="14809"/>
                  </a:lnTo>
                  <a:lnTo>
                    <a:pt x="14485" y="14775"/>
                  </a:lnTo>
                  <a:lnTo>
                    <a:pt x="14451" y="14707"/>
                  </a:lnTo>
                  <a:lnTo>
                    <a:pt x="14374" y="14664"/>
                  </a:lnTo>
                  <a:lnTo>
                    <a:pt x="14280" y="14664"/>
                  </a:lnTo>
                  <a:lnTo>
                    <a:pt x="14195" y="14690"/>
                  </a:lnTo>
                  <a:lnTo>
                    <a:pt x="13981" y="14818"/>
                  </a:lnTo>
                  <a:lnTo>
                    <a:pt x="13622" y="14921"/>
                  </a:lnTo>
                  <a:lnTo>
                    <a:pt x="13520" y="14921"/>
                  </a:lnTo>
                  <a:lnTo>
                    <a:pt x="13443" y="14903"/>
                  </a:lnTo>
                  <a:lnTo>
                    <a:pt x="13195" y="14784"/>
                  </a:lnTo>
                  <a:lnTo>
                    <a:pt x="13092" y="14707"/>
                  </a:lnTo>
                  <a:lnTo>
                    <a:pt x="12716" y="14536"/>
                  </a:lnTo>
                  <a:lnTo>
                    <a:pt x="12494" y="14468"/>
                  </a:lnTo>
                  <a:lnTo>
                    <a:pt x="12417" y="14459"/>
                  </a:lnTo>
                  <a:lnTo>
                    <a:pt x="12212" y="14493"/>
                  </a:lnTo>
                  <a:lnTo>
                    <a:pt x="12152" y="14510"/>
                  </a:lnTo>
                  <a:lnTo>
                    <a:pt x="12135" y="14527"/>
                  </a:lnTo>
                  <a:lnTo>
                    <a:pt x="12238" y="14527"/>
                  </a:lnTo>
                  <a:lnTo>
                    <a:pt x="12357" y="14579"/>
                  </a:lnTo>
                  <a:lnTo>
                    <a:pt x="12451" y="14647"/>
                  </a:lnTo>
                  <a:lnTo>
                    <a:pt x="12494" y="14715"/>
                  </a:lnTo>
                  <a:lnTo>
                    <a:pt x="12469" y="14715"/>
                  </a:lnTo>
                  <a:lnTo>
                    <a:pt x="12451" y="14724"/>
                  </a:lnTo>
                  <a:lnTo>
                    <a:pt x="12494" y="14750"/>
                  </a:lnTo>
                  <a:lnTo>
                    <a:pt x="12486" y="14767"/>
                  </a:lnTo>
                  <a:lnTo>
                    <a:pt x="12469" y="14784"/>
                  </a:lnTo>
                  <a:lnTo>
                    <a:pt x="12426" y="14784"/>
                  </a:lnTo>
                  <a:lnTo>
                    <a:pt x="12426" y="14775"/>
                  </a:lnTo>
                  <a:lnTo>
                    <a:pt x="12426" y="14758"/>
                  </a:lnTo>
                  <a:lnTo>
                    <a:pt x="12417" y="14750"/>
                  </a:lnTo>
                  <a:lnTo>
                    <a:pt x="12383" y="14724"/>
                  </a:lnTo>
                  <a:lnTo>
                    <a:pt x="12357" y="14715"/>
                  </a:lnTo>
                  <a:lnTo>
                    <a:pt x="12272" y="14707"/>
                  </a:lnTo>
                  <a:lnTo>
                    <a:pt x="12255" y="14707"/>
                  </a:lnTo>
                  <a:lnTo>
                    <a:pt x="12238" y="14724"/>
                  </a:lnTo>
                  <a:lnTo>
                    <a:pt x="12238" y="14741"/>
                  </a:lnTo>
                  <a:lnTo>
                    <a:pt x="12246" y="14750"/>
                  </a:lnTo>
                  <a:lnTo>
                    <a:pt x="12238" y="14767"/>
                  </a:lnTo>
                  <a:lnTo>
                    <a:pt x="12195" y="14801"/>
                  </a:lnTo>
                  <a:lnTo>
                    <a:pt x="12195" y="14818"/>
                  </a:lnTo>
                  <a:lnTo>
                    <a:pt x="12204" y="14844"/>
                  </a:lnTo>
                  <a:lnTo>
                    <a:pt x="12178" y="14903"/>
                  </a:lnTo>
                  <a:lnTo>
                    <a:pt x="12161" y="14921"/>
                  </a:lnTo>
                  <a:lnTo>
                    <a:pt x="12135" y="14938"/>
                  </a:lnTo>
                  <a:lnTo>
                    <a:pt x="12127" y="14921"/>
                  </a:lnTo>
                  <a:lnTo>
                    <a:pt x="12041" y="14886"/>
                  </a:lnTo>
                  <a:lnTo>
                    <a:pt x="12033" y="14895"/>
                  </a:lnTo>
                  <a:lnTo>
                    <a:pt x="12024" y="14903"/>
                  </a:lnTo>
                  <a:lnTo>
                    <a:pt x="12024" y="14912"/>
                  </a:lnTo>
                  <a:lnTo>
                    <a:pt x="12033" y="14921"/>
                  </a:lnTo>
                  <a:lnTo>
                    <a:pt x="12041" y="14921"/>
                  </a:lnTo>
                  <a:lnTo>
                    <a:pt x="12007" y="14946"/>
                  </a:lnTo>
                  <a:lnTo>
                    <a:pt x="11964" y="14972"/>
                  </a:lnTo>
                  <a:lnTo>
                    <a:pt x="11930" y="14989"/>
                  </a:lnTo>
                  <a:lnTo>
                    <a:pt x="11896" y="14980"/>
                  </a:lnTo>
                  <a:lnTo>
                    <a:pt x="11896" y="14963"/>
                  </a:lnTo>
                  <a:lnTo>
                    <a:pt x="11913" y="14963"/>
                  </a:lnTo>
                  <a:lnTo>
                    <a:pt x="11879" y="14946"/>
                  </a:lnTo>
                  <a:lnTo>
                    <a:pt x="11845" y="14946"/>
                  </a:lnTo>
                  <a:lnTo>
                    <a:pt x="11819" y="14955"/>
                  </a:lnTo>
                  <a:lnTo>
                    <a:pt x="11793" y="14963"/>
                  </a:lnTo>
                  <a:lnTo>
                    <a:pt x="11759" y="14946"/>
                  </a:lnTo>
                  <a:lnTo>
                    <a:pt x="11725" y="14929"/>
                  </a:lnTo>
                  <a:lnTo>
                    <a:pt x="11699" y="14912"/>
                  </a:lnTo>
                  <a:lnTo>
                    <a:pt x="11682" y="14921"/>
                  </a:lnTo>
                  <a:lnTo>
                    <a:pt x="11648" y="14938"/>
                  </a:lnTo>
                  <a:lnTo>
                    <a:pt x="11597" y="14980"/>
                  </a:lnTo>
                  <a:lnTo>
                    <a:pt x="11563" y="15032"/>
                  </a:lnTo>
                  <a:lnTo>
                    <a:pt x="11546" y="15074"/>
                  </a:lnTo>
                  <a:lnTo>
                    <a:pt x="11529" y="15074"/>
                  </a:lnTo>
                  <a:lnTo>
                    <a:pt x="11503" y="15040"/>
                  </a:lnTo>
                  <a:lnTo>
                    <a:pt x="11452" y="14997"/>
                  </a:lnTo>
                  <a:lnTo>
                    <a:pt x="11409" y="14980"/>
                  </a:lnTo>
                  <a:lnTo>
                    <a:pt x="11383" y="15032"/>
                  </a:lnTo>
                  <a:lnTo>
                    <a:pt x="11358" y="15057"/>
                  </a:lnTo>
                  <a:lnTo>
                    <a:pt x="11289" y="15074"/>
                  </a:lnTo>
                  <a:lnTo>
                    <a:pt x="11221" y="15074"/>
                  </a:lnTo>
                  <a:lnTo>
                    <a:pt x="11187" y="15057"/>
                  </a:lnTo>
                  <a:lnTo>
                    <a:pt x="11170" y="15057"/>
                  </a:lnTo>
                  <a:lnTo>
                    <a:pt x="11153" y="15074"/>
                  </a:lnTo>
                  <a:lnTo>
                    <a:pt x="11135" y="15074"/>
                  </a:lnTo>
                  <a:lnTo>
                    <a:pt x="11084" y="15057"/>
                  </a:lnTo>
                  <a:lnTo>
                    <a:pt x="11084" y="15032"/>
                  </a:lnTo>
                  <a:lnTo>
                    <a:pt x="11127" y="14980"/>
                  </a:lnTo>
                  <a:lnTo>
                    <a:pt x="11135" y="14980"/>
                  </a:lnTo>
                  <a:lnTo>
                    <a:pt x="11153" y="14972"/>
                  </a:lnTo>
                  <a:lnTo>
                    <a:pt x="11255" y="14963"/>
                  </a:lnTo>
                  <a:lnTo>
                    <a:pt x="11289" y="14946"/>
                  </a:lnTo>
                  <a:lnTo>
                    <a:pt x="11383" y="14886"/>
                  </a:lnTo>
                  <a:lnTo>
                    <a:pt x="11400" y="14878"/>
                  </a:lnTo>
                  <a:lnTo>
                    <a:pt x="11435" y="14869"/>
                  </a:lnTo>
                  <a:lnTo>
                    <a:pt x="11452" y="14861"/>
                  </a:lnTo>
                  <a:lnTo>
                    <a:pt x="11554" y="14792"/>
                  </a:lnTo>
                  <a:lnTo>
                    <a:pt x="11682" y="14733"/>
                  </a:lnTo>
                  <a:lnTo>
                    <a:pt x="11862" y="14630"/>
                  </a:lnTo>
                  <a:lnTo>
                    <a:pt x="12084" y="14545"/>
                  </a:lnTo>
                  <a:lnTo>
                    <a:pt x="12127" y="14536"/>
                  </a:lnTo>
                  <a:lnTo>
                    <a:pt x="12127" y="14519"/>
                  </a:lnTo>
                  <a:lnTo>
                    <a:pt x="11409" y="14775"/>
                  </a:lnTo>
                  <a:lnTo>
                    <a:pt x="11067" y="14861"/>
                  </a:lnTo>
                  <a:lnTo>
                    <a:pt x="10965" y="14878"/>
                  </a:lnTo>
                  <a:lnTo>
                    <a:pt x="10879" y="14869"/>
                  </a:lnTo>
                  <a:lnTo>
                    <a:pt x="10811" y="14835"/>
                  </a:lnTo>
                  <a:lnTo>
                    <a:pt x="10742" y="14784"/>
                  </a:lnTo>
                  <a:lnTo>
                    <a:pt x="10657" y="14741"/>
                  </a:lnTo>
                  <a:lnTo>
                    <a:pt x="10640" y="14784"/>
                  </a:lnTo>
                  <a:lnTo>
                    <a:pt x="10674" y="14869"/>
                  </a:lnTo>
                  <a:lnTo>
                    <a:pt x="10742" y="14921"/>
                  </a:lnTo>
                  <a:lnTo>
                    <a:pt x="10691" y="14912"/>
                  </a:lnTo>
                  <a:lnTo>
                    <a:pt x="10657" y="14878"/>
                  </a:lnTo>
                  <a:lnTo>
                    <a:pt x="10640" y="14818"/>
                  </a:lnTo>
                  <a:lnTo>
                    <a:pt x="10623" y="14767"/>
                  </a:lnTo>
                  <a:lnTo>
                    <a:pt x="10614" y="14767"/>
                  </a:lnTo>
                  <a:lnTo>
                    <a:pt x="10631" y="14869"/>
                  </a:lnTo>
                  <a:lnTo>
                    <a:pt x="10623" y="14980"/>
                  </a:lnTo>
                  <a:lnTo>
                    <a:pt x="10589" y="15100"/>
                  </a:lnTo>
                  <a:lnTo>
                    <a:pt x="10537" y="15177"/>
                  </a:lnTo>
                  <a:lnTo>
                    <a:pt x="10392" y="15314"/>
                  </a:lnTo>
                  <a:lnTo>
                    <a:pt x="10307" y="15356"/>
                  </a:lnTo>
                  <a:lnTo>
                    <a:pt x="10213" y="15382"/>
                  </a:lnTo>
                  <a:lnTo>
                    <a:pt x="10213" y="15399"/>
                  </a:lnTo>
                  <a:lnTo>
                    <a:pt x="10358" y="15399"/>
                  </a:lnTo>
                  <a:lnTo>
                    <a:pt x="10392" y="15382"/>
                  </a:lnTo>
                  <a:lnTo>
                    <a:pt x="10392" y="15399"/>
                  </a:lnTo>
                  <a:lnTo>
                    <a:pt x="10366" y="15399"/>
                  </a:lnTo>
                  <a:lnTo>
                    <a:pt x="10366" y="15416"/>
                  </a:lnTo>
                  <a:lnTo>
                    <a:pt x="10409" y="15408"/>
                  </a:lnTo>
                  <a:lnTo>
                    <a:pt x="10443" y="15390"/>
                  </a:lnTo>
                  <a:lnTo>
                    <a:pt x="10477" y="15382"/>
                  </a:lnTo>
                  <a:lnTo>
                    <a:pt x="10512" y="15399"/>
                  </a:lnTo>
                  <a:lnTo>
                    <a:pt x="10486" y="15476"/>
                  </a:lnTo>
                  <a:lnTo>
                    <a:pt x="10477" y="15493"/>
                  </a:lnTo>
                  <a:lnTo>
                    <a:pt x="10460" y="15484"/>
                  </a:lnTo>
                  <a:lnTo>
                    <a:pt x="10452" y="15476"/>
                  </a:lnTo>
                  <a:lnTo>
                    <a:pt x="10443" y="15450"/>
                  </a:lnTo>
                  <a:lnTo>
                    <a:pt x="10443" y="15416"/>
                  </a:lnTo>
                  <a:lnTo>
                    <a:pt x="10426" y="15416"/>
                  </a:lnTo>
                  <a:lnTo>
                    <a:pt x="10426" y="15442"/>
                  </a:lnTo>
                  <a:lnTo>
                    <a:pt x="10426" y="15450"/>
                  </a:lnTo>
                  <a:lnTo>
                    <a:pt x="10418" y="15459"/>
                  </a:lnTo>
                  <a:lnTo>
                    <a:pt x="10409" y="15476"/>
                  </a:lnTo>
                  <a:lnTo>
                    <a:pt x="10401" y="15476"/>
                  </a:lnTo>
                  <a:lnTo>
                    <a:pt x="10401" y="15467"/>
                  </a:lnTo>
                  <a:lnTo>
                    <a:pt x="10392" y="15459"/>
                  </a:lnTo>
                  <a:lnTo>
                    <a:pt x="10324" y="15527"/>
                  </a:lnTo>
                  <a:lnTo>
                    <a:pt x="10315" y="15544"/>
                  </a:lnTo>
                  <a:lnTo>
                    <a:pt x="10281" y="15544"/>
                  </a:lnTo>
                  <a:lnTo>
                    <a:pt x="10272" y="15527"/>
                  </a:lnTo>
                  <a:lnTo>
                    <a:pt x="10281" y="15493"/>
                  </a:lnTo>
                  <a:lnTo>
                    <a:pt x="10178" y="15553"/>
                  </a:lnTo>
                  <a:lnTo>
                    <a:pt x="10153" y="15536"/>
                  </a:lnTo>
                  <a:lnTo>
                    <a:pt x="10127" y="15519"/>
                  </a:lnTo>
                  <a:lnTo>
                    <a:pt x="10119" y="15502"/>
                  </a:lnTo>
                  <a:lnTo>
                    <a:pt x="10153" y="15476"/>
                  </a:lnTo>
                  <a:lnTo>
                    <a:pt x="10127" y="15476"/>
                  </a:lnTo>
                  <a:lnTo>
                    <a:pt x="10136" y="15459"/>
                  </a:lnTo>
                  <a:lnTo>
                    <a:pt x="10153" y="15442"/>
                  </a:lnTo>
                  <a:lnTo>
                    <a:pt x="10178" y="15416"/>
                  </a:lnTo>
                  <a:lnTo>
                    <a:pt x="10195" y="15399"/>
                  </a:lnTo>
                  <a:lnTo>
                    <a:pt x="10110" y="15390"/>
                  </a:lnTo>
                  <a:lnTo>
                    <a:pt x="10016" y="15365"/>
                  </a:lnTo>
                  <a:lnTo>
                    <a:pt x="9948" y="15305"/>
                  </a:lnTo>
                  <a:lnTo>
                    <a:pt x="9948" y="15228"/>
                  </a:lnTo>
                  <a:lnTo>
                    <a:pt x="9888" y="15262"/>
                  </a:lnTo>
                  <a:lnTo>
                    <a:pt x="9888" y="15279"/>
                  </a:lnTo>
                  <a:lnTo>
                    <a:pt x="9896" y="15279"/>
                  </a:lnTo>
                  <a:lnTo>
                    <a:pt x="9905" y="15288"/>
                  </a:lnTo>
                  <a:lnTo>
                    <a:pt x="9879" y="15305"/>
                  </a:lnTo>
                  <a:lnTo>
                    <a:pt x="9862" y="15322"/>
                  </a:lnTo>
                  <a:lnTo>
                    <a:pt x="9845" y="15339"/>
                  </a:lnTo>
                  <a:lnTo>
                    <a:pt x="9811" y="15339"/>
                  </a:lnTo>
                  <a:lnTo>
                    <a:pt x="9794" y="15356"/>
                  </a:lnTo>
                  <a:lnTo>
                    <a:pt x="9743" y="15425"/>
                  </a:lnTo>
                  <a:lnTo>
                    <a:pt x="9708" y="15442"/>
                  </a:lnTo>
                  <a:lnTo>
                    <a:pt x="9683" y="15459"/>
                  </a:lnTo>
                  <a:lnTo>
                    <a:pt x="9572" y="15561"/>
                  </a:lnTo>
                  <a:lnTo>
                    <a:pt x="9537" y="15596"/>
                  </a:lnTo>
                  <a:lnTo>
                    <a:pt x="9520" y="15596"/>
                  </a:lnTo>
                  <a:lnTo>
                    <a:pt x="9512" y="15561"/>
                  </a:lnTo>
                  <a:lnTo>
                    <a:pt x="9486" y="15561"/>
                  </a:lnTo>
                  <a:lnTo>
                    <a:pt x="9469" y="15587"/>
                  </a:lnTo>
                  <a:lnTo>
                    <a:pt x="9461" y="15613"/>
                  </a:lnTo>
                  <a:lnTo>
                    <a:pt x="9478" y="15604"/>
                  </a:lnTo>
                  <a:lnTo>
                    <a:pt x="9486" y="15596"/>
                  </a:lnTo>
                  <a:lnTo>
                    <a:pt x="9503" y="15630"/>
                  </a:lnTo>
                  <a:lnTo>
                    <a:pt x="9401" y="15732"/>
                  </a:lnTo>
                  <a:lnTo>
                    <a:pt x="9324" y="15766"/>
                  </a:lnTo>
                  <a:lnTo>
                    <a:pt x="9264" y="15749"/>
                  </a:lnTo>
                  <a:lnTo>
                    <a:pt x="9221" y="15818"/>
                  </a:lnTo>
                  <a:lnTo>
                    <a:pt x="8871" y="16074"/>
                  </a:lnTo>
                  <a:lnTo>
                    <a:pt x="8854" y="16100"/>
                  </a:lnTo>
                  <a:lnTo>
                    <a:pt x="8837" y="16125"/>
                  </a:lnTo>
                  <a:lnTo>
                    <a:pt x="8717" y="16185"/>
                  </a:lnTo>
                  <a:lnTo>
                    <a:pt x="8589" y="16279"/>
                  </a:lnTo>
                  <a:lnTo>
                    <a:pt x="8239" y="16450"/>
                  </a:lnTo>
                  <a:lnTo>
                    <a:pt x="7905" y="16612"/>
                  </a:lnTo>
                  <a:lnTo>
                    <a:pt x="7837" y="16621"/>
                  </a:lnTo>
                  <a:lnTo>
                    <a:pt x="7452" y="16638"/>
                  </a:lnTo>
                  <a:lnTo>
                    <a:pt x="7034" y="16424"/>
                  </a:lnTo>
                  <a:lnTo>
                    <a:pt x="6991" y="16407"/>
                  </a:lnTo>
                  <a:lnTo>
                    <a:pt x="6974" y="16399"/>
                  </a:lnTo>
                  <a:lnTo>
                    <a:pt x="6965" y="16373"/>
                  </a:lnTo>
                  <a:lnTo>
                    <a:pt x="6948" y="16296"/>
                  </a:lnTo>
                  <a:lnTo>
                    <a:pt x="6931" y="16279"/>
                  </a:lnTo>
                  <a:lnTo>
                    <a:pt x="6871" y="16271"/>
                  </a:lnTo>
                  <a:lnTo>
                    <a:pt x="6829" y="16254"/>
                  </a:lnTo>
                  <a:lnTo>
                    <a:pt x="6743" y="16202"/>
                  </a:lnTo>
                  <a:lnTo>
                    <a:pt x="6316" y="16048"/>
                  </a:lnTo>
                  <a:lnTo>
                    <a:pt x="6273" y="16031"/>
                  </a:lnTo>
                  <a:lnTo>
                    <a:pt x="6248" y="16023"/>
                  </a:lnTo>
                  <a:lnTo>
                    <a:pt x="6222" y="16014"/>
                  </a:lnTo>
                  <a:lnTo>
                    <a:pt x="6128" y="16014"/>
                  </a:lnTo>
                  <a:lnTo>
                    <a:pt x="6111" y="16006"/>
                  </a:lnTo>
                  <a:lnTo>
                    <a:pt x="6085" y="15972"/>
                  </a:lnTo>
                  <a:lnTo>
                    <a:pt x="6042" y="15946"/>
                  </a:lnTo>
                  <a:lnTo>
                    <a:pt x="6000" y="15929"/>
                  </a:lnTo>
                  <a:lnTo>
                    <a:pt x="5957" y="15920"/>
                  </a:lnTo>
                  <a:lnTo>
                    <a:pt x="5897" y="15929"/>
                  </a:lnTo>
                  <a:lnTo>
                    <a:pt x="5795" y="15980"/>
                  </a:lnTo>
                  <a:lnTo>
                    <a:pt x="5743" y="15997"/>
                  </a:lnTo>
                  <a:lnTo>
                    <a:pt x="5701" y="15989"/>
                  </a:lnTo>
                  <a:lnTo>
                    <a:pt x="5598" y="15963"/>
                  </a:lnTo>
                  <a:lnTo>
                    <a:pt x="5547" y="15954"/>
                  </a:lnTo>
                  <a:lnTo>
                    <a:pt x="5470" y="15963"/>
                  </a:lnTo>
                  <a:lnTo>
                    <a:pt x="5444" y="15954"/>
                  </a:lnTo>
                  <a:lnTo>
                    <a:pt x="5427" y="15937"/>
                  </a:lnTo>
                  <a:lnTo>
                    <a:pt x="5402" y="15920"/>
                  </a:lnTo>
                  <a:lnTo>
                    <a:pt x="5384" y="15903"/>
                  </a:lnTo>
                  <a:lnTo>
                    <a:pt x="4923" y="15903"/>
                  </a:lnTo>
                  <a:lnTo>
                    <a:pt x="4812" y="15886"/>
                  </a:lnTo>
                  <a:lnTo>
                    <a:pt x="4735" y="15843"/>
                  </a:lnTo>
                  <a:lnTo>
                    <a:pt x="4726" y="15818"/>
                  </a:lnTo>
                  <a:lnTo>
                    <a:pt x="4718" y="15724"/>
                  </a:lnTo>
                  <a:lnTo>
                    <a:pt x="4675" y="15630"/>
                  </a:lnTo>
                  <a:lnTo>
                    <a:pt x="4675" y="15604"/>
                  </a:lnTo>
                  <a:lnTo>
                    <a:pt x="4667" y="15544"/>
                  </a:lnTo>
                  <a:lnTo>
                    <a:pt x="4658" y="15510"/>
                  </a:lnTo>
                  <a:lnTo>
                    <a:pt x="4632" y="15493"/>
                  </a:lnTo>
                  <a:lnTo>
                    <a:pt x="4590" y="15493"/>
                  </a:lnTo>
                  <a:lnTo>
                    <a:pt x="4308" y="15630"/>
                  </a:lnTo>
                  <a:lnTo>
                    <a:pt x="4171" y="15655"/>
                  </a:lnTo>
                  <a:lnTo>
                    <a:pt x="4043" y="15596"/>
                  </a:lnTo>
                  <a:lnTo>
                    <a:pt x="3992" y="15621"/>
                  </a:lnTo>
                  <a:lnTo>
                    <a:pt x="3940" y="15613"/>
                  </a:lnTo>
                  <a:lnTo>
                    <a:pt x="3880" y="15587"/>
                  </a:lnTo>
                  <a:lnTo>
                    <a:pt x="3727" y="15561"/>
                  </a:lnTo>
                  <a:lnTo>
                    <a:pt x="3658" y="15536"/>
                  </a:lnTo>
                  <a:lnTo>
                    <a:pt x="3581" y="15502"/>
                  </a:lnTo>
                  <a:lnTo>
                    <a:pt x="3530" y="15450"/>
                  </a:lnTo>
                  <a:lnTo>
                    <a:pt x="3504" y="15408"/>
                  </a:lnTo>
                  <a:lnTo>
                    <a:pt x="3479" y="15331"/>
                  </a:lnTo>
                  <a:lnTo>
                    <a:pt x="3462" y="15297"/>
                  </a:lnTo>
                  <a:lnTo>
                    <a:pt x="3453" y="15279"/>
                  </a:lnTo>
                  <a:lnTo>
                    <a:pt x="3453" y="15237"/>
                  </a:lnTo>
                  <a:lnTo>
                    <a:pt x="3445" y="15228"/>
                  </a:lnTo>
                  <a:lnTo>
                    <a:pt x="3436" y="15220"/>
                  </a:lnTo>
                  <a:lnTo>
                    <a:pt x="3419" y="15203"/>
                  </a:lnTo>
                  <a:lnTo>
                    <a:pt x="3402" y="15168"/>
                  </a:lnTo>
                  <a:lnTo>
                    <a:pt x="3402" y="15151"/>
                  </a:lnTo>
                  <a:lnTo>
                    <a:pt x="3402" y="15143"/>
                  </a:lnTo>
                  <a:lnTo>
                    <a:pt x="3402" y="15134"/>
                  </a:lnTo>
                  <a:lnTo>
                    <a:pt x="3385" y="15109"/>
                  </a:lnTo>
                  <a:lnTo>
                    <a:pt x="3368" y="15100"/>
                  </a:lnTo>
                  <a:lnTo>
                    <a:pt x="3205" y="15100"/>
                  </a:lnTo>
                  <a:lnTo>
                    <a:pt x="3171" y="15091"/>
                  </a:lnTo>
                  <a:lnTo>
                    <a:pt x="3163" y="15109"/>
                  </a:lnTo>
                  <a:lnTo>
                    <a:pt x="3137" y="15117"/>
                  </a:lnTo>
                  <a:lnTo>
                    <a:pt x="3128" y="15134"/>
                  </a:lnTo>
                  <a:lnTo>
                    <a:pt x="3086" y="15100"/>
                  </a:lnTo>
                  <a:lnTo>
                    <a:pt x="3026" y="15083"/>
                  </a:lnTo>
                  <a:lnTo>
                    <a:pt x="2864" y="15066"/>
                  </a:lnTo>
                  <a:lnTo>
                    <a:pt x="2710" y="15015"/>
                  </a:lnTo>
                  <a:lnTo>
                    <a:pt x="2650" y="14980"/>
                  </a:lnTo>
                  <a:lnTo>
                    <a:pt x="2624" y="14972"/>
                  </a:lnTo>
                  <a:lnTo>
                    <a:pt x="2599" y="14972"/>
                  </a:lnTo>
                  <a:lnTo>
                    <a:pt x="2573" y="14963"/>
                  </a:lnTo>
                  <a:lnTo>
                    <a:pt x="2539" y="14929"/>
                  </a:lnTo>
                  <a:lnTo>
                    <a:pt x="2496" y="14903"/>
                  </a:lnTo>
                  <a:lnTo>
                    <a:pt x="2453" y="14903"/>
                  </a:lnTo>
                  <a:lnTo>
                    <a:pt x="2368" y="14938"/>
                  </a:lnTo>
                  <a:lnTo>
                    <a:pt x="2257" y="14938"/>
                  </a:lnTo>
                  <a:lnTo>
                    <a:pt x="2163" y="14912"/>
                  </a:lnTo>
                  <a:lnTo>
                    <a:pt x="1992" y="14827"/>
                  </a:lnTo>
                  <a:lnTo>
                    <a:pt x="1941" y="14818"/>
                  </a:lnTo>
                  <a:lnTo>
                    <a:pt x="1821" y="14827"/>
                  </a:lnTo>
                  <a:lnTo>
                    <a:pt x="1787" y="14818"/>
                  </a:lnTo>
                  <a:lnTo>
                    <a:pt x="1744" y="14792"/>
                  </a:lnTo>
                  <a:lnTo>
                    <a:pt x="1052" y="14698"/>
                  </a:lnTo>
                  <a:lnTo>
                    <a:pt x="103" y="14433"/>
                  </a:lnTo>
                  <a:lnTo>
                    <a:pt x="1" y="14433"/>
                  </a:lnTo>
                  <a:lnTo>
                    <a:pt x="1" y="66697"/>
                  </a:lnTo>
                  <a:lnTo>
                    <a:pt x="41933" y="66697"/>
                  </a:lnTo>
                  <a:lnTo>
                    <a:pt x="41899" y="66680"/>
                  </a:lnTo>
                  <a:lnTo>
                    <a:pt x="41839" y="66612"/>
                  </a:lnTo>
                  <a:lnTo>
                    <a:pt x="41813" y="66594"/>
                  </a:lnTo>
                  <a:lnTo>
                    <a:pt x="41762" y="66552"/>
                  </a:lnTo>
                  <a:lnTo>
                    <a:pt x="41711" y="66458"/>
                  </a:lnTo>
                  <a:lnTo>
                    <a:pt x="41668" y="66424"/>
                  </a:lnTo>
                  <a:lnTo>
                    <a:pt x="41668" y="66424"/>
                  </a:lnTo>
                  <a:lnTo>
                    <a:pt x="41685" y="66509"/>
                  </a:lnTo>
                  <a:lnTo>
                    <a:pt x="41634" y="66509"/>
                  </a:lnTo>
                  <a:lnTo>
                    <a:pt x="41600" y="66483"/>
                  </a:lnTo>
                  <a:lnTo>
                    <a:pt x="41574" y="66449"/>
                  </a:lnTo>
                  <a:lnTo>
                    <a:pt x="41540" y="66415"/>
                  </a:lnTo>
                  <a:lnTo>
                    <a:pt x="41463" y="66372"/>
                  </a:lnTo>
                  <a:lnTo>
                    <a:pt x="41437" y="66355"/>
                  </a:lnTo>
                  <a:lnTo>
                    <a:pt x="41403" y="66312"/>
                  </a:lnTo>
                  <a:lnTo>
                    <a:pt x="41369" y="66167"/>
                  </a:lnTo>
                  <a:lnTo>
                    <a:pt x="41360" y="66142"/>
                  </a:lnTo>
                  <a:lnTo>
                    <a:pt x="41335" y="66150"/>
                  </a:lnTo>
                  <a:lnTo>
                    <a:pt x="41318" y="66184"/>
                  </a:lnTo>
                  <a:lnTo>
                    <a:pt x="41292" y="66218"/>
                  </a:lnTo>
                  <a:lnTo>
                    <a:pt x="41241" y="66227"/>
                  </a:lnTo>
                  <a:lnTo>
                    <a:pt x="41190" y="66201"/>
                  </a:lnTo>
                  <a:lnTo>
                    <a:pt x="41147" y="66193"/>
                  </a:lnTo>
                  <a:lnTo>
                    <a:pt x="41087" y="66210"/>
                  </a:lnTo>
                  <a:lnTo>
                    <a:pt x="40694" y="66210"/>
                  </a:lnTo>
                  <a:lnTo>
                    <a:pt x="40677" y="66201"/>
                  </a:lnTo>
                  <a:lnTo>
                    <a:pt x="40651" y="66184"/>
                  </a:lnTo>
                  <a:lnTo>
                    <a:pt x="40626" y="66193"/>
                  </a:lnTo>
                  <a:lnTo>
                    <a:pt x="40608" y="66210"/>
                  </a:lnTo>
                  <a:lnTo>
                    <a:pt x="40583" y="66227"/>
                  </a:lnTo>
                  <a:lnTo>
                    <a:pt x="40532" y="66244"/>
                  </a:lnTo>
                  <a:lnTo>
                    <a:pt x="40369" y="66261"/>
                  </a:lnTo>
                  <a:lnTo>
                    <a:pt x="40258" y="66304"/>
                  </a:lnTo>
                  <a:lnTo>
                    <a:pt x="40215" y="66338"/>
                  </a:lnTo>
                  <a:lnTo>
                    <a:pt x="40190" y="66381"/>
                  </a:lnTo>
                  <a:lnTo>
                    <a:pt x="40207" y="66389"/>
                  </a:lnTo>
                  <a:lnTo>
                    <a:pt x="40224" y="66406"/>
                  </a:lnTo>
                  <a:lnTo>
                    <a:pt x="40241" y="66424"/>
                  </a:lnTo>
                  <a:lnTo>
                    <a:pt x="40232" y="66458"/>
                  </a:lnTo>
                  <a:lnTo>
                    <a:pt x="40207" y="66466"/>
                  </a:lnTo>
                  <a:lnTo>
                    <a:pt x="40181" y="66458"/>
                  </a:lnTo>
                  <a:lnTo>
                    <a:pt x="40164" y="66449"/>
                  </a:lnTo>
                  <a:lnTo>
                    <a:pt x="40138" y="66449"/>
                  </a:lnTo>
                  <a:lnTo>
                    <a:pt x="40113" y="66458"/>
                  </a:lnTo>
                  <a:lnTo>
                    <a:pt x="40079" y="66492"/>
                  </a:lnTo>
                  <a:lnTo>
                    <a:pt x="40044" y="66492"/>
                  </a:lnTo>
                  <a:lnTo>
                    <a:pt x="40010" y="66483"/>
                  </a:lnTo>
                  <a:lnTo>
                    <a:pt x="39968" y="66441"/>
                  </a:lnTo>
                  <a:lnTo>
                    <a:pt x="39891" y="66406"/>
                  </a:lnTo>
                  <a:lnTo>
                    <a:pt x="39874" y="66364"/>
                  </a:lnTo>
                  <a:lnTo>
                    <a:pt x="39874" y="66295"/>
                  </a:lnTo>
                  <a:lnTo>
                    <a:pt x="39865" y="66244"/>
                  </a:lnTo>
                  <a:lnTo>
                    <a:pt x="39831" y="66253"/>
                  </a:lnTo>
                  <a:lnTo>
                    <a:pt x="39831" y="66236"/>
                  </a:lnTo>
                  <a:lnTo>
                    <a:pt x="39856" y="66218"/>
                  </a:lnTo>
                  <a:lnTo>
                    <a:pt x="39908" y="66210"/>
                  </a:lnTo>
                  <a:lnTo>
                    <a:pt x="39925" y="66218"/>
                  </a:lnTo>
                  <a:lnTo>
                    <a:pt x="39942" y="66253"/>
                  </a:lnTo>
                  <a:lnTo>
                    <a:pt x="39959" y="66261"/>
                  </a:lnTo>
                  <a:lnTo>
                    <a:pt x="40044" y="66261"/>
                  </a:lnTo>
                  <a:lnTo>
                    <a:pt x="40104" y="66270"/>
                  </a:lnTo>
                  <a:lnTo>
                    <a:pt x="40121" y="66270"/>
                  </a:lnTo>
                  <a:lnTo>
                    <a:pt x="40198" y="66253"/>
                  </a:lnTo>
                  <a:lnTo>
                    <a:pt x="40215" y="66236"/>
                  </a:lnTo>
                  <a:lnTo>
                    <a:pt x="40232" y="66218"/>
                  </a:lnTo>
                  <a:lnTo>
                    <a:pt x="40403" y="65911"/>
                  </a:lnTo>
                  <a:lnTo>
                    <a:pt x="40463" y="65851"/>
                  </a:lnTo>
                  <a:lnTo>
                    <a:pt x="40523" y="65808"/>
                  </a:lnTo>
                  <a:lnTo>
                    <a:pt x="40745" y="65731"/>
                  </a:lnTo>
                  <a:lnTo>
                    <a:pt x="40788" y="65723"/>
                  </a:lnTo>
                  <a:lnTo>
                    <a:pt x="40856" y="65748"/>
                  </a:lnTo>
                  <a:lnTo>
                    <a:pt x="40890" y="65731"/>
                  </a:lnTo>
                  <a:lnTo>
                    <a:pt x="40925" y="65706"/>
                  </a:lnTo>
                  <a:lnTo>
                    <a:pt x="40959" y="65697"/>
                  </a:lnTo>
                  <a:lnTo>
                    <a:pt x="41096" y="65689"/>
                  </a:lnTo>
                  <a:lnTo>
                    <a:pt x="41130" y="65680"/>
                  </a:lnTo>
                  <a:lnTo>
                    <a:pt x="41138" y="65663"/>
                  </a:lnTo>
                  <a:lnTo>
                    <a:pt x="41147" y="65629"/>
                  </a:lnTo>
                  <a:lnTo>
                    <a:pt x="41164" y="65612"/>
                  </a:lnTo>
                  <a:lnTo>
                    <a:pt x="41172" y="65603"/>
                  </a:lnTo>
                  <a:lnTo>
                    <a:pt x="41215" y="65586"/>
                  </a:lnTo>
                  <a:lnTo>
                    <a:pt x="41224" y="65578"/>
                  </a:lnTo>
                  <a:lnTo>
                    <a:pt x="41412" y="65355"/>
                  </a:lnTo>
                  <a:lnTo>
                    <a:pt x="41489" y="65304"/>
                  </a:lnTo>
                  <a:lnTo>
                    <a:pt x="41531" y="65287"/>
                  </a:lnTo>
                  <a:lnTo>
                    <a:pt x="41642" y="65287"/>
                  </a:lnTo>
                  <a:lnTo>
                    <a:pt x="41685" y="65278"/>
                  </a:lnTo>
                  <a:lnTo>
                    <a:pt x="41754" y="65244"/>
                  </a:lnTo>
                  <a:lnTo>
                    <a:pt x="41813" y="65236"/>
                  </a:lnTo>
                  <a:lnTo>
                    <a:pt x="41839" y="65227"/>
                  </a:lnTo>
                  <a:lnTo>
                    <a:pt x="41899" y="65184"/>
                  </a:lnTo>
                  <a:lnTo>
                    <a:pt x="41950" y="65125"/>
                  </a:lnTo>
                  <a:lnTo>
                    <a:pt x="41984" y="65056"/>
                  </a:lnTo>
                  <a:lnTo>
                    <a:pt x="42001" y="64979"/>
                  </a:lnTo>
                  <a:lnTo>
                    <a:pt x="41984" y="64791"/>
                  </a:lnTo>
                  <a:lnTo>
                    <a:pt x="41984" y="64646"/>
                  </a:lnTo>
                  <a:lnTo>
                    <a:pt x="41984" y="64612"/>
                  </a:lnTo>
                  <a:lnTo>
                    <a:pt x="41890" y="64484"/>
                  </a:lnTo>
                  <a:lnTo>
                    <a:pt x="41873" y="64450"/>
                  </a:lnTo>
                  <a:lnTo>
                    <a:pt x="41865" y="64398"/>
                  </a:lnTo>
                  <a:lnTo>
                    <a:pt x="41865" y="64304"/>
                  </a:lnTo>
                  <a:lnTo>
                    <a:pt x="41856" y="64262"/>
                  </a:lnTo>
                  <a:lnTo>
                    <a:pt x="41839" y="64236"/>
                  </a:lnTo>
                  <a:lnTo>
                    <a:pt x="41822" y="64210"/>
                  </a:lnTo>
                  <a:lnTo>
                    <a:pt x="41796" y="64176"/>
                  </a:lnTo>
                  <a:lnTo>
                    <a:pt x="41788" y="64133"/>
                  </a:lnTo>
                  <a:lnTo>
                    <a:pt x="41788" y="64091"/>
                  </a:lnTo>
                  <a:lnTo>
                    <a:pt x="41788" y="64005"/>
                  </a:lnTo>
                  <a:lnTo>
                    <a:pt x="41745" y="64031"/>
                  </a:lnTo>
                  <a:lnTo>
                    <a:pt x="41711" y="64022"/>
                  </a:lnTo>
                  <a:lnTo>
                    <a:pt x="41677" y="63988"/>
                  </a:lnTo>
                  <a:lnTo>
                    <a:pt x="41617" y="63894"/>
                  </a:lnTo>
                  <a:lnTo>
                    <a:pt x="41386" y="63629"/>
                  </a:lnTo>
                  <a:lnTo>
                    <a:pt x="41352" y="63586"/>
                  </a:lnTo>
                  <a:lnTo>
                    <a:pt x="41335" y="63535"/>
                  </a:lnTo>
                  <a:lnTo>
                    <a:pt x="41318" y="63492"/>
                  </a:lnTo>
                  <a:lnTo>
                    <a:pt x="41275" y="63467"/>
                  </a:lnTo>
                  <a:lnTo>
                    <a:pt x="41292" y="63450"/>
                  </a:lnTo>
                  <a:lnTo>
                    <a:pt x="41224" y="63339"/>
                  </a:lnTo>
                  <a:lnTo>
                    <a:pt x="41224" y="63296"/>
                  </a:lnTo>
                  <a:lnTo>
                    <a:pt x="41215" y="63228"/>
                  </a:lnTo>
                  <a:lnTo>
                    <a:pt x="41198" y="63193"/>
                  </a:lnTo>
                  <a:lnTo>
                    <a:pt x="41172" y="63176"/>
                  </a:lnTo>
                  <a:lnTo>
                    <a:pt x="41147" y="63159"/>
                  </a:lnTo>
                  <a:lnTo>
                    <a:pt x="41121" y="63134"/>
                  </a:lnTo>
                  <a:lnTo>
                    <a:pt x="41113" y="63108"/>
                  </a:lnTo>
                  <a:lnTo>
                    <a:pt x="41096" y="63082"/>
                  </a:lnTo>
                  <a:lnTo>
                    <a:pt x="41061" y="63048"/>
                  </a:lnTo>
                  <a:lnTo>
                    <a:pt x="40993" y="62997"/>
                  </a:lnTo>
                  <a:lnTo>
                    <a:pt x="40984" y="63014"/>
                  </a:lnTo>
                  <a:lnTo>
                    <a:pt x="40976" y="63040"/>
                  </a:lnTo>
                  <a:lnTo>
                    <a:pt x="40984" y="63065"/>
                  </a:lnTo>
                  <a:lnTo>
                    <a:pt x="40993" y="63082"/>
                  </a:lnTo>
                  <a:lnTo>
                    <a:pt x="40976" y="63099"/>
                  </a:lnTo>
                  <a:lnTo>
                    <a:pt x="40967" y="63116"/>
                  </a:lnTo>
                  <a:lnTo>
                    <a:pt x="40967" y="63125"/>
                  </a:lnTo>
                  <a:lnTo>
                    <a:pt x="40967" y="63151"/>
                  </a:lnTo>
                  <a:lnTo>
                    <a:pt x="40942" y="63185"/>
                  </a:lnTo>
                  <a:lnTo>
                    <a:pt x="40916" y="63219"/>
                  </a:lnTo>
                  <a:lnTo>
                    <a:pt x="40908" y="63219"/>
                  </a:lnTo>
                  <a:lnTo>
                    <a:pt x="40856" y="63253"/>
                  </a:lnTo>
                  <a:lnTo>
                    <a:pt x="40865" y="63253"/>
                  </a:lnTo>
                  <a:lnTo>
                    <a:pt x="40839" y="63262"/>
                  </a:lnTo>
                  <a:lnTo>
                    <a:pt x="40822" y="63270"/>
                  </a:lnTo>
                  <a:lnTo>
                    <a:pt x="40796" y="63270"/>
                  </a:lnTo>
                  <a:lnTo>
                    <a:pt x="40822" y="63228"/>
                  </a:lnTo>
                  <a:lnTo>
                    <a:pt x="40831" y="63219"/>
                  </a:lnTo>
                  <a:lnTo>
                    <a:pt x="40745" y="63210"/>
                  </a:lnTo>
                  <a:lnTo>
                    <a:pt x="40677" y="63193"/>
                  </a:lnTo>
                  <a:lnTo>
                    <a:pt x="40634" y="63151"/>
                  </a:lnTo>
                  <a:lnTo>
                    <a:pt x="40600" y="63082"/>
                  </a:lnTo>
                  <a:lnTo>
                    <a:pt x="40566" y="63099"/>
                  </a:lnTo>
                  <a:lnTo>
                    <a:pt x="40532" y="63116"/>
                  </a:lnTo>
                  <a:lnTo>
                    <a:pt x="40506" y="63125"/>
                  </a:lnTo>
                  <a:lnTo>
                    <a:pt x="40472" y="63116"/>
                  </a:lnTo>
                  <a:lnTo>
                    <a:pt x="40455" y="63091"/>
                  </a:lnTo>
                  <a:lnTo>
                    <a:pt x="40446" y="63057"/>
                  </a:lnTo>
                  <a:lnTo>
                    <a:pt x="40438" y="62980"/>
                  </a:lnTo>
                  <a:lnTo>
                    <a:pt x="40429" y="62937"/>
                  </a:lnTo>
                  <a:lnTo>
                    <a:pt x="40386" y="62852"/>
                  </a:lnTo>
                  <a:lnTo>
                    <a:pt x="40361" y="62715"/>
                  </a:lnTo>
                  <a:lnTo>
                    <a:pt x="40344" y="62672"/>
                  </a:lnTo>
                  <a:lnTo>
                    <a:pt x="40318" y="62646"/>
                  </a:lnTo>
                  <a:lnTo>
                    <a:pt x="40284" y="62621"/>
                  </a:lnTo>
                  <a:lnTo>
                    <a:pt x="40250" y="62604"/>
                  </a:lnTo>
                  <a:lnTo>
                    <a:pt x="40198" y="62595"/>
                  </a:lnTo>
                  <a:lnTo>
                    <a:pt x="40164" y="62578"/>
                  </a:lnTo>
                  <a:lnTo>
                    <a:pt x="40079" y="62441"/>
                  </a:lnTo>
                  <a:lnTo>
                    <a:pt x="39959" y="62339"/>
                  </a:lnTo>
                  <a:lnTo>
                    <a:pt x="39942" y="62305"/>
                  </a:lnTo>
                  <a:lnTo>
                    <a:pt x="39933" y="62279"/>
                  </a:lnTo>
                  <a:lnTo>
                    <a:pt x="39925" y="62262"/>
                  </a:lnTo>
                  <a:lnTo>
                    <a:pt x="39908" y="62253"/>
                  </a:lnTo>
                  <a:lnTo>
                    <a:pt x="39891" y="62245"/>
                  </a:lnTo>
                  <a:lnTo>
                    <a:pt x="39882" y="62219"/>
                  </a:lnTo>
                  <a:lnTo>
                    <a:pt x="39882" y="62202"/>
                  </a:lnTo>
                  <a:lnTo>
                    <a:pt x="39874" y="62185"/>
                  </a:lnTo>
                  <a:lnTo>
                    <a:pt x="39839" y="62176"/>
                  </a:lnTo>
                  <a:lnTo>
                    <a:pt x="39831" y="62219"/>
                  </a:lnTo>
                  <a:lnTo>
                    <a:pt x="39814" y="62245"/>
                  </a:lnTo>
                  <a:lnTo>
                    <a:pt x="39780" y="62270"/>
                  </a:lnTo>
                  <a:lnTo>
                    <a:pt x="39737" y="62279"/>
                  </a:lnTo>
                  <a:lnTo>
                    <a:pt x="39626" y="62270"/>
                  </a:lnTo>
                  <a:lnTo>
                    <a:pt x="39574" y="62253"/>
                  </a:lnTo>
                  <a:lnTo>
                    <a:pt x="39506" y="62211"/>
                  </a:lnTo>
                  <a:lnTo>
                    <a:pt x="39498" y="62202"/>
                  </a:lnTo>
                  <a:lnTo>
                    <a:pt x="39498" y="62194"/>
                  </a:lnTo>
                  <a:lnTo>
                    <a:pt x="39489" y="62074"/>
                  </a:lnTo>
                  <a:lnTo>
                    <a:pt x="39455" y="62014"/>
                  </a:lnTo>
                  <a:lnTo>
                    <a:pt x="39412" y="61732"/>
                  </a:lnTo>
                  <a:lnTo>
                    <a:pt x="39395" y="61672"/>
                  </a:lnTo>
                  <a:lnTo>
                    <a:pt x="39378" y="61638"/>
                  </a:lnTo>
                  <a:lnTo>
                    <a:pt x="39352" y="61630"/>
                  </a:lnTo>
                  <a:lnTo>
                    <a:pt x="39327" y="61587"/>
                  </a:lnTo>
                  <a:lnTo>
                    <a:pt x="39301" y="61510"/>
                  </a:lnTo>
                  <a:lnTo>
                    <a:pt x="39301" y="61407"/>
                  </a:lnTo>
                  <a:lnTo>
                    <a:pt x="39284" y="61348"/>
                  </a:lnTo>
                  <a:lnTo>
                    <a:pt x="39241" y="61322"/>
                  </a:lnTo>
                  <a:lnTo>
                    <a:pt x="39207" y="61305"/>
                  </a:lnTo>
                  <a:lnTo>
                    <a:pt x="39122" y="61185"/>
                  </a:lnTo>
                  <a:lnTo>
                    <a:pt x="39036" y="61117"/>
                  </a:lnTo>
                  <a:lnTo>
                    <a:pt x="39002" y="61117"/>
                  </a:lnTo>
                  <a:lnTo>
                    <a:pt x="38985" y="61134"/>
                  </a:lnTo>
                  <a:lnTo>
                    <a:pt x="38976" y="61143"/>
                  </a:lnTo>
                  <a:lnTo>
                    <a:pt x="38993" y="61151"/>
                  </a:lnTo>
                  <a:lnTo>
                    <a:pt x="39045" y="61151"/>
                  </a:lnTo>
                  <a:lnTo>
                    <a:pt x="39087" y="61177"/>
                  </a:lnTo>
                  <a:lnTo>
                    <a:pt x="39122" y="61202"/>
                  </a:lnTo>
                  <a:lnTo>
                    <a:pt x="39122" y="61271"/>
                  </a:lnTo>
                  <a:lnTo>
                    <a:pt x="39070" y="61271"/>
                  </a:lnTo>
                  <a:lnTo>
                    <a:pt x="39070" y="61288"/>
                  </a:lnTo>
                  <a:lnTo>
                    <a:pt x="39079" y="61296"/>
                  </a:lnTo>
                  <a:lnTo>
                    <a:pt x="39087" y="61296"/>
                  </a:lnTo>
                  <a:lnTo>
                    <a:pt x="39087" y="61305"/>
                  </a:lnTo>
                  <a:lnTo>
                    <a:pt x="39096" y="61322"/>
                  </a:lnTo>
                  <a:lnTo>
                    <a:pt x="39130" y="61365"/>
                  </a:lnTo>
                  <a:lnTo>
                    <a:pt x="39147" y="61373"/>
                  </a:lnTo>
                  <a:lnTo>
                    <a:pt x="39147" y="61382"/>
                  </a:lnTo>
                  <a:lnTo>
                    <a:pt x="39130" y="61399"/>
                  </a:lnTo>
                  <a:lnTo>
                    <a:pt x="39113" y="61399"/>
                  </a:lnTo>
                  <a:lnTo>
                    <a:pt x="39104" y="61365"/>
                  </a:lnTo>
                  <a:lnTo>
                    <a:pt x="39096" y="61365"/>
                  </a:lnTo>
                  <a:lnTo>
                    <a:pt x="39036" y="61322"/>
                  </a:lnTo>
                  <a:lnTo>
                    <a:pt x="39028" y="61296"/>
                  </a:lnTo>
                  <a:lnTo>
                    <a:pt x="39010" y="61245"/>
                  </a:lnTo>
                  <a:lnTo>
                    <a:pt x="39002" y="61219"/>
                  </a:lnTo>
                  <a:lnTo>
                    <a:pt x="38985" y="61202"/>
                  </a:lnTo>
                  <a:lnTo>
                    <a:pt x="38951" y="61177"/>
                  </a:lnTo>
                  <a:lnTo>
                    <a:pt x="38942" y="61160"/>
                  </a:lnTo>
                  <a:lnTo>
                    <a:pt x="38925" y="61160"/>
                  </a:lnTo>
                  <a:lnTo>
                    <a:pt x="38899" y="61168"/>
                  </a:lnTo>
                  <a:lnTo>
                    <a:pt x="38874" y="61185"/>
                  </a:lnTo>
                  <a:lnTo>
                    <a:pt x="38848" y="61177"/>
                  </a:lnTo>
                  <a:lnTo>
                    <a:pt x="38831" y="61151"/>
                  </a:lnTo>
                  <a:lnTo>
                    <a:pt x="38814" y="61100"/>
                  </a:lnTo>
                  <a:lnTo>
                    <a:pt x="38805" y="61066"/>
                  </a:lnTo>
                  <a:lnTo>
                    <a:pt x="38797" y="61066"/>
                  </a:lnTo>
                  <a:lnTo>
                    <a:pt x="38780" y="61057"/>
                  </a:lnTo>
                  <a:lnTo>
                    <a:pt x="38771" y="61049"/>
                  </a:lnTo>
                  <a:lnTo>
                    <a:pt x="38754" y="61014"/>
                  </a:lnTo>
                  <a:lnTo>
                    <a:pt x="38703" y="60946"/>
                  </a:lnTo>
                  <a:lnTo>
                    <a:pt x="38694" y="60946"/>
                  </a:lnTo>
                  <a:lnTo>
                    <a:pt x="38677" y="60912"/>
                  </a:lnTo>
                  <a:lnTo>
                    <a:pt x="38575" y="60835"/>
                  </a:lnTo>
                  <a:lnTo>
                    <a:pt x="38566" y="60801"/>
                  </a:lnTo>
                  <a:lnTo>
                    <a:pt x="38558" y="60749"/>
                  </a:lnTo>
                  <a:lnTo>
                    <a:pt x="38549" y="60698"/>
                  </a:lnTo>
                  <a:lnTo>
                    <a:pt x="38523" y="60681"/>
                  </a:lnTo>
                  <a:lnTo>
                    <a:pt x="38489" y="60673"/>
                  </a:lnTo>
                  <a:lnTo>
                    <a:pt x="38404" y="60613"/>
                  </a:lnTo>
                  <a:lnTo>
                    <a:pt x="38361" y="60596"/>
                  </a:lnTo>
                  <a:lnTo>
                    <a:pt x="38344" y="60604"/>
                  </a:lnTo>
                  <a:lnTo>
                    <a:pt x="38293" y="60613"/>
                  </a:lnTo>
                  <a:lnTo>
                    <a:pt x="38267" y="60613"/>
                  </a:lnTo>
                  <a:lnTo>
                    <a:pt x="38233" y="60604"/>
                  </a:lnTo>
                  <a:lnTo>
                    <a:pt x="38216" y="60596"/>
                  </a:lnTo>
                  <a:lnTo>
                    <a:pt x="38173" y="60553"/>
                  </a:lnTo>
                  <a:lnTo>
                    <a:pt x="38130" y="60476"/>
                  </a:lnTo>
                  <a:lnTo>
                    <a:pt x="38105" y="60459"/>
                  </a:lnTo>
                  <a:lnTo>
                    <a:pt x="38079" y="60467"/>
                  </a:lnTo>
                  <a:lnTo>
                    <a:pt x="38002" y="60493"/>
                  </a:lnTo>
                  <a:lnTo>
                    <a:pt x="37968" y="60493"/>
                  </a:lnTo>
                  <a:lnTo>
                    <a:pt x="37814" y="60450"/>
                  </a:lnTo>
                  <a:lnTo>
                    <a:pt x="37797" y="60416"/>
                  </a:lnTo>
                  <a:lnTo>
                    <a:pt x="37771" y="60314"/>
                  </a:lnTo>
                  <a:lnTo>
                    <a:pt x="37686" y="60143"/>
                  </a:lnTo>
                  <a:lnTo>
                    <a:pt x="37643" y="60100"/>
                  </a:lnTo>
                  <a:lnTo>
                    <a:pt x="37609" y="60066"/>
                  </a:lnTo>
                  <a:lnTo>
                    <a:pt x="37524" y="60015"/>
                  </a:lnTo>
                  <a:lnTo>
                    <a:pt x="37489" y="59989"/>
                  </a:lnTo>
                  <a:lnTo>
                    <a:pt x="37472" y="59963"/>
                  </a:lnTo>
                  <a:lnTo>
                    <a:pt x="37464" y="59938"/>
                  </a:lnTo>
                  <a:lnTo>
                    <a:pt x="37447" y="59852"/>
                  </a:lnTo>
                  <a:lnTo>
                    <a:pt x="37430" y="59809"/>
                  </a:lnTo>
                  <a:lnTo>
                    <a:pt x="37404" y="59775"/>
                  </a:lnTo>
                  <a:lnTo>
                    <a:pt x="37344" y="59707"/>
                  </a:lnTo>
                  <a:lnTo>
                    <a:pt x="37233" y="59604"/>
                  </a:lnTo>
                  <a:lnTo>
                    <a:pt x="37182" y="59545"/>
                  </a:lnTo>
                  <a:lnTo>
                    <a:pt x="37148" y="59451"/>
                  </a:lnTo>
                  <a:lnTo>
                    <a:pt x="37105" y="59391"/>
                  </a:lnTo>
                  <a:lnTo>
                    <a:pt x="37096" y="59374"/>
                  </a:lnTo>
                  <a:lnTo>
                    <a:pt x="37079" y="59357"/>
                  </a:lnTo>
                  <a:lnTo>
                    <a:pt x="37037" y="59339"/>
                  </a:lnTo>
                  <a:lnTo>
                    <a:pt x="37002" y="59314"/>
                  </a:lnTo>
                  <a:lnTo>
                    <a:pt x="36977" y="59271"/>
                  </a:lnTo>
                  <a:lnTo>
                    <a:pt x="36968" y="59186"/>
                  </a:lnTo>
                  <a:lnTo>
                    <a:pt x="36925" y="59100"/>
                  </a:lnTo>
                  <a:lnTo>
                    <a:pt x="36874" y="59032"/>
                  </a:lnTo>
                  <a:lnTo>
                    <a:pt x="36797" y="58981"/>
                  </a:lnTo>
                  <a:lnTo>
                    <a:pt x="36695" y="58904"/>
                  </a:lnTo>
                  <a:lnTo>
                    <a:pt x="36661" y="58861"/>
                  </a:lnTo>
                  <a:lnTo>
                    <a:pt x="36626" y="58767"/>
                  </a:lnTo>
                  <a:lnTo>
                    <a:pt x="36592" y="58733"/>
                  </a:lnTo>
                  <a:lnTo>
                    <a:pt x="36567" y="58724"/>
                  </a:lnTo>
                  <a:lnTo>
                    <a:pt x="36293" y="58656"/>
                  </a:lnTo>
                  <a:lnTo>
                    <a:pt x="36131" y="58656"/>
                  </a:lnTo>
                  <a:lnTo>
                    <a:pt x="36062" y="58630"/>
                  </a:lnTo>
                  <a:lnTo>
                    <a:pt x="35985" y="58579"/>
                  </a:lnTo>
                  <a:lnTo>
                    <a:pt x="35917" y="58545"/>
                  </a:lnTo>
                  <a:lnTo>
                    <a:pt x="35789" y="58545"/>
                  </a:lnTo>
                  <a:lnTo>
                    <a:pt x="35729" y="58528"/>
                  </a:lnTo>
                  <a:lnTo>
                    <a:pt x="35729" y="58570"/>
                  </a:lnTo>
                  <a:lnTo>
                    <a:pt x="35703" y="58562"/>
                  </a:lnTo>
                  <a:lnTo>
                    <a:pt x="35678" y="58562"/>
                  </a:lnTo>
                  <a:lnTo>
                    <a:pt x="35661" y="58570"/>
                  </a:lnTo>
                  <a:lnTo>
                    <a:pt x="35635" y="58587"/>
                  </a:lnTo>
                  <a:lnTo>
                    <a:pt x="35635" y="58545"/>
                  </a:lnTo>
                  <a:lnTo>
                    <a:pt x="35609" y="58511"/>
                  </a:lnTo>
                  <a:lnTo>
                    <a:pt x="35550" y="58468"/>
                  </a:lnTo>
                  <a:lnTo>
                    <a:pt x="35533" y="58434"/>
                  </a:lnTo>
                  <a:lnTo>
                    <a:pt x="35533" y="58408"/>
                  </a:lnTo>
                  <a:lnTo>
                    <a:pt x="35550" y="58357"/>
                  </a:lnTo>
                  <a:lnTo>
                    <a:pt x="35550" y="58288"/>
                  </a:lnTo>
                  <a:lnTo>
                    <a:pt x="35550" y="58271"/>
                  </a:lnTo>
                  <a:lnTo>
                    <a:pt x="35541" y="58246"/>
                  </a:lnTo>
                  <a:lnTo>
                    <a:pt x="35515" y="58246"/>
                  </a:lnTo>
                  <a:lnTo>
                    <a:pt x="35515" y="58254"/>
                  </a:lnTo>
                  <a:lnTo>
                    <a:pt x="35404" y="58135"/>
                  </a:lnTo>
                  <a:lnTo>
                    <a:pt x="35421" y="58117"/>
                  </a:lnTo>
                  <a:lnTo>
                    <a:pt x="35456" y="58126"/>
                  </a:lnTo>
                  <a:lnTo>
                    <a:pt x="35464" y="58117"/>
                  </a:lnTo>
                  <a:lnTo>
                    <a:pt x="35456" y="58092"/>
                  </a:lnTo>
                  <a:lnTo>
                    <a:pt x="35439" y="58083"/>
                  </a:lnTo>
                  <a:lnTo>
                    <a:pt x="35379" y="58075"/>
                  </a:lnTo>
                  <a:lnTo>
                    <a:pt x="35353" y="58092"/>
                  </a:lnTo>
                  <a:lnTo>
                    <a:pt x="35370" y="58135"/>
                  </a:lnTo>
                  <a:lnTo>
                    <a:pt x="35302" y="58100"/>
                  </a:lnTo>
                  <a:lnTo>
                    <a:pt x="35293" y="58083"/>
                  </a:lnTo>
                  <a:lnTo>
                    <a:pt x="35285" y="57989"/>
                  </a:lnTo>
                  <a:lnTo>
                    <a:pt x="35268" y="57964"/>
                  </a:lnTo>
                  <a:lnTo>
                    <a:pt x="35251" y="57955"/>
                  </a:lnTo>
                  <a:lnTo>
                    <a:pt x="35208" y="57947"/>
                  </a:lnTo>
                  <a:lnTo>
                    <a:pt x="35182" y="57947"/>
                  </a:lnTo>
                  <a:lnTo>
                    <a:pt x="35165" y="57955"/>
                  </a:lnTo>
                  <a:lnTo>
                    <a:pt x="35157" y="57964"/>
                  </a:lnTo>
                  <a:lnTo>
                    <a:pt x="35139" y="57947"/>
                  </a:lnTo>
                  <a:lnTo>
                    <a:pt x="35122" y="57929"/>
                  </a:lnTo>
                  <a:lnTo>
                    <a:pt x="35122" y="57904"/>
                  </a:lnTo>
                  <a:lnTo>
                    <a:pt x="35131" y="57887"/>
                  </a:lnTo>
                  <a:lnTo>
                    <a:pt x="35122" y="57861"/>
                  </a:lnTo>
                  <a:lnTo>
                    <a:pt x="35054" y="57844"/>
                  </a:lnTo>
                  <a:lnTo>
                    <a:pt x="35045" y="57835"/>
                  </a:lnTo>
                  <a:lnTo>
                    <a:pt x="35037" y="57810"/>
                  </a:lnTo>
                  <a:lnTo>
                    <a:pt x="35020" y="57793"/>
                  </a:lnTo>
                  <a:lnTo>
                    <a:pt x="35020" y="57844"/>
                  </a:lnTo>
                  <a:lnTo>
                    <a:pt x="35028" y="57861"/>
                  </a:lnTo>
                  <a:lnTo>
                    <a:pt x="35037" y="57878"/>
                  </a:lnTo>
                  <a:lnTo>
                    <a:pt x="35028" y="57895"/>
                  </a:lnTo>
                  <a:lnTo>
                    <a:pt x="35020" y="57912"/>
                  </a:lnTo>
                  <a:lnTo>
                    <a:pt x="35003" y="57921"/>
                  </a:lnTo>
                  <a:lnTo>
                    <a:pt x="34986" y="57929"/>
                  </a:lnTo>
                  <a:lnTo>
                    <a:pt x="34969" y="57929"/>
                  </a:lnTo>
                  <a:lnTo>
                    <a:pt x="34960" y="57921"/>
                  </a:lnTo>
                  <a:lnTo>
                    <a:pt x="34951" y="57904"/>
                  </a:lnTo>
                  <a:lnTo>
                    <a:pt x="34934" y="57895"/>
                  </a:lnTo>
                  <a:lnTo>
                    <a:pt x="34900" y="57887"/>
                  </a:lnTo>
                  <a:lnTo>
                    <a:pt x="34900" y="57870"/>
                  </a:lnTo>
                  <a:lnTo>
                    <a:pt x="34900" y="57853"/>
                  </a:lnTo>
                  <a:lnTo>
                    <a:pt x="34909" y="57844"/>
                  </a:lnTo>
                  <a:lnTo>
                    <a:pt x="34883" y="57827"/>
                  </a:lnTo>
                  <a:lnTo>
                    <a:pt x="34849" y="57827"/>
                  </a:lnTo>
                  <a:lnTo>
                    <a:pt x="34806" y="57844"/>
                  </a:lnTo>
                  <a:lnTo>
                    <a:pt x="34798" y="57861"/>
                  </a:lnTo>
                  <a:lnTo>
                    <a:pt x="34806" y="57895"/>
                  </a:lnTo>
                  <a:lnTo>
                    <a:pt x="34798" y="57912"/>
                  </a:lnTo>
                  <a:lnTo>
                    <a:pt x="34755" y="57921"/>
                  </a:lnTo>
                  <a:lnTo>
                    <a:pt x="34729" y="57904"/>
                  </a:lnTo>
                  <a:lnTo>
                    <a:pt x="34729" y="57870"/>
                  </a:lnTo>
                  <a:lnTo>
                    <a:pt x="34729" y="57827"/>
                  </a:lnTo>
                  <a:lnTo>
                    <a:pt x="34695" y="57870"/>
                  </a:lnTo>
                  <a:lnTo>
                    <a:pt x="34661" y="57929"/>
                  </a:lnTo>
                  <a:lnTo>
                    <a:pt x="34627" y="57972"/>
                  </a:lnTo>
                  <a:lnTo>
                    <a:pt x="34575" y="57998"/>
                  </a:lnTo>
                  <a:lnTo>
                    <a:pt x="34516" y="58041"/>
                  </a:lnTo>
                  <a:lnTo>
                    <a:pt x="34481" y="58049"/>
                  </a:lnTo>
                  <a:lnTo>
                    <a:pt x="34464" y="58006"/>
                  </a:lnTo>
                  <a:lnTo>
                    <a:pt x="34447" y="57989"/>
                  </a:lnTo>
                  <a:lnTo>
                    <a:pt x="34405" y="57972"/>
                  </a:lnTo>
                  <a:lnTo>
                    <a:pt x="34234" y="57912"/>
                  </a:lnTo>
                  <a:lnTo>
                    <a:pt x="34174" y="57878"/>
                  </a:lnTo>
                  <a:lnTo>
                    <a:pt x="34148" y="57835"/>
                  </a:lnTo>
                  <a:lnTo>
                    <a:pt x="34157" y="57818"/>
                  </a:lnTo>
                  <a:lnTo>
                    <a:pt x="34165" y="57784"/>
                  </a:lnTo>
                  <a:lnTo>
                    <a:pt x="34165" y="57759"/>
                  </a:lnTo>
                  <a:lnTo>
                    <a:pt x="34165" y="57741"/>
                  </a:lnTo>
                  <a:lnTo>
                    <a:pt x="34140" y="57741"/>
                  </a:lnTo>
                  <a:lnTo>
                    <a:pt x="34140" y="57716"/>
                  </a:lnTo>
                  <a:lnTo>
                    <a:pt x="34123" y="57690"/>
                  </a:lnTo>
                  <a:lnTo>
                    <a:pt x="34097" y="57673"/>
                  </a:lnTo>
                  <a:lnTo>
                    <a:pt x="34063" y="57665"/>
                  </a:lnTo>
                  <a:lnTo>
                    <a:pt x="34037" y="57682"/>
                  </a:lnTo>
                  <a:lnTo>
                    <a:pt x="34029" y="57647"/>
                  </a:lnTo>
                  <a:lnTo>
                    <a:pt x="34029" y="57622"/>
                  </a:lnTo>
                  <a:lnTo>
                    <a:pt x="34037" y="57588"/>
                  </a:lnTo>
                  <a:lnTo>
                    <a:pt x="34037" y="57562"/>
                  </a:lnTo>
                  <a:lnTo>
                    <a:pt x="34029" y="57528"/>
                  </a:lnTo>
                  <a:lnTo>
                    <a:pt x="33994" y="57459"/>
                  </a:lnTo>
                  <a:lnTo>
                    <a:pt x="33986" y="57434"/>
                  </a:lnTo>
                  <a:lnTo>
                    <a:pt x="33977" y="57408"/>
                  </a:lnTo>
                  <a:lnTo>
                    <a:pt x="33917" y="57365"/>
                  </a:lnTo>
                  <a:lnTo>
                    <a:pt x="33900" y="57348"/>
                  </a:lnTo>
                  <a:lnTo>
                    <a:pt x="33900" y="57340"/>
                  </a:lnTo>
                  <a:lnTo>
                    <a:pt x="33892" y="57331"/>
                  </a:lnTo>
                  <a:lnTo>
                    <a:pt x="33883" y="57323"/>
                  </a:lnTo>
                  <a:lnTo>
                    <a:pt x="33892" y="57314"/>
                  </a:lnTo>
                  <a:lnTo>
                    <a:pt x="33917" y="57306"/>
                  </a:lnTo>
                  <a:lnTo>
                    <a:pt x="33917" y="57297"/>
                  </a:lnTo>
                  <a:lnTo>
                    <a:pt x="33917" y="57271"/>
                  </a:lnTo>
                  <a:lnTo>
                    <a:pt x="33900" y="57254"/>
                  </a:lnTo>
                  <a:lnTo>
                    <a:pt x="33883" y="57246"/>
                  </a:lnTo>
                  <a:lnTo>
                    <a:pt x="33858" y="57254"/>
                  </a:lnTo>
                  <a:lnTo>
                    <a:pt x="33892" y="57160"/>
                  </a:lnTo>
                  <a:lnTo>
                    <a:pt x="33900" y="57135"/>
                  </a:lnTo>
                  <a:lnTo>
                    <a:pt x="33926" y="57109"/>
                  </a:lnTo>
                  <a:lnTo>
                    <a:pt x="33969" y="57075"/>
                  </a:lnTo>
                  <a:lnTo>
                    <a:pt x="33986" y="57049"/>
                  </a:lnTo>
                  <a:lnTo>
                    <a:pt x="33994" y="57024"/>
                  </a:lnTo>
                  <a:lnTo>
                    <a:pt x="33986" y="56998"/>
                  </a:lnTo>
                  <a:lnTo>
                    <a:pt x="33969" y="56972"/>
                  </a:lnTo>
                  <a:lnTo>
                    <a:pt x="33935" y="56947"/>
                  </a:lnTo>
                  <a:lnTo>
                    <a:pt x="33917" y="56930"/>
                  </a:lnTo>
                  <a:lnTo>
                    <a:pt x="33892" y="56930"/>
                  </a:lnTo>
                  <a:lnTo>
                    <a:pt x="33841" y="56913"/>
                  </a:lnTo>
                  <a:lnTo>
                    <a:pt x="33806" y="56895"/>
                  </a:lnTo>
                  <a:lnTo>
                    <a:pt x="33576" y="56707"/>
                  </a:lnTo>
                  <a:lnTo>
                    <a:pt x="33524" y="56656"/>
                  </a:lnTo>
                  <a:lnTo>
                    <a:pt x="33490" y="56588"/>
                  </a:lnTo>
                  <a:lnTo>
                    <a:pt x="33473" y="56622"/>
                  </a:lnTo>
                  <a:lnTo>
                    <a:pt x="33439" y="56673"/>
                  </a:lnTo>
                  <a:lnTo>
                    <a:pt x="33413" y="56690"/>
                  </a:lnTo>
                  <a:lnTo>
                    <a:pt x="33413" y="56665"/>
                  </a:lnTo>
                  <a:lnTo>
                    <a:pt x="33396" y="56665"/>
                  </a:lnTo>
                  <a:lnTo>
                    <a:pt x="33379" y="56707"/>
                  </a:lnTo>
                  <a:lnTo>
                    <a:pt x="33379" y="56725"/>
                  </a:lnTo>
                  <a:lnTo>
                    <a:pt x="33362" y="56725"/>
                  </a:lnTo>
                  <a:lnTo>
                    <a:pt x="33328" y="56699"/>
                  </a:lnTo>
                  <a:lnTo>
                    <a:pt x="33311" y="56725"/>
                  </a:lnTo>
                  <a:lnTo>
                    <a:pt x="33294" y="56810"/>
                  </a:lnTo>
                  <a:lnTo>
                    <a:pt x="33285" y="56827"/>
                  </a:lnTo>
                  <a:lnTo>
                    <a:pt x="33268" y="56836"/>
                  </a:lnTo>
                  <a:lnTo>
                    <a:pt x="33251" y="56844"/>
                  </a:lnTo>
                  <a:lnTo>
                    <a:pt x="33251" y="56870"/>
                  </a:lnTo>
                  <a:lnTo>
                    <a:pt x="33251" y="56904"/>
                  </a:lnTo>
                  <a:lnTo>
                    <a:pt x="33259" y="56947"/>
                  </a:lnTo>
                  <a:lnTo>
                    <a:pt x="33268" y="56972"/>
                  </a:lnTo>
                  <a:lnTo>
                    <a:pt x="33259" y="57101"/>
                  </a:lnTo>
                  <a:lnTo>
                    <a:pt x="33268" y="57152"/>
                  </a:lnTo>
                  <a:lnTo>
                    <a:pt x="33285" y="57203"/>
                  </a:lnTo>
                  <a:lnTo>
                    <a:pt x="33302" y="57177"/>
                  </a:lnTo>
                  <a:lnTo>
                    <a:pt x="33319" y="57143"/>
                  </a:lnTo>
                  <a:lnTo>
                    <a:pt x="33353" y="57143"/>
                  </a:lnTo>
                  <a:lnTo>
                    <a:pt x="33371" y="57177"/>
                  </a:lnTo>
                  <a:lnTo>
                    <a:pt x="33396" y="57280"/>
                  </a:lnTo>
                  <a:lnTo>
                    <a:pt x="33447" y="57357"/>
                  </a:lnTo>
                  <a:lnTo>
                    <a:pt x="33439" y="57408"/>
                  </a:lnTo>
                  <a:lnTo>
                    <a:pt x="33396" y="57494"/>
                  </a:lnTo>
                  <a:lnTo>
                    <a:pt x="33371" y="57511"/>
                  </a:lnTo>
                  <a:lnTo>
                    <a:pt x="33362" y="57528"/>
                  </a:lnTo>
                  <a:lnTo>
                    <a:pt x="33371" y="57553"/>
                  </a:lnTo>
                  <a:lnTo>
                    <a:pt x="33379" y="57571"/>
                  </a:lnTo>
                  <a:lnTo>
                    <a:pt x="33371" y="57605"/>
                  </a:lnTo>
                  <a:lnTo>
                    <a:pt x="33353" y="57630"/>
                  </a:lnTo>
                  <a:lnTo>
                    <a:pt x="33336" y="57639"/>
                  </a:lnTo>
                  <a:lnTo>
                    <a:pt x="33285" y="57647"/>
                  </a:lnTo>
                  <a:lnTo>
                    <a:pt x="33251" y="57665"/>
                  </a:lnTo>
                  <a:lnTo>
                    <a:pt x="33217" y="57656"/>
                  </a:lnTo>
                  <a:lnTo>
                    <a:pt x="33200" y="57613"/>
                  </a:lnTo>
                  <a:lnTo>
                    <a:pt x="33165" y="57630"/>
                  </a:lnTo>
                  <a:lnTo>
                    <a:pt x="33131" y="57622"/>
                  </a:lnTo>
                  <a:lnTo>
                    <a:pt x="33106" y="57605"/>
                  </a:lnTo>
                  <a:lnTo>
                    <a:pt x="33097" y="57571"/>
                  </a:lnTo>
                  <a:lnTo>
                    <a:pt x="33097" y="57562"/>
                  </a:lnTo>
                  <a:lnTo>
                    <a:pt x="33071" y="57545"/>
                  </a:lnTo>
                  <a:lnTo>
                    <a:pt x="33071" y="57536"/>
                  </a:lnTo>
                  <a:lnTo>
                    <a:pt x="33080" y="57323"/>
                  </a:lnTo>
                  <a:lnTo>
                    <a:pt x="33114" y="57186"/>
                  </a:lnTo>
                  <a:lnTo>
                    <a:pt x="33089" y="57160"/>
                  </a:lnTo>
                  <a:lnTo>
                    <a:pt x="33071" y="57126"/>
                  </a:lnTo>
                  <a:lnTo>
                    <a:pt x="33054" y="57083"/>
                  </a:lnTo>
                  <a:lnTo>
                    <a:pt x="33046" y="57041"/>
                  </a:lnTo>
                  <a:lnTo>
                    <a:pt x="33037" y="57032"/>
                  </a:lnTo>
                  <a:lnTo>
                    <a:pt x="32995" y="57015"/>
                  </a:lnTo>
                  <a:lnTo>
                    <a:pt x="32986" y="57007"/>
                  </a:lnTo>
                  <a:lnTo>
                    <a:pt x="32858" y="56605"/>
                  </a:lnTo>
                  <a:lnTo>
                    <a:pt x="32798" y="56519"/>
                  </a:lnTo>
                  <a:lnTo>
                    <a:pt x="32764" y="56502"/>
                  </a:lnTo>
                  <a:lnTo>
                    <a:pt x="32713" y="56494"/>
                  </a:lnTo>
                  <a:lnTo>
                    <a:pt x="32670" y="56502"/>
                  </a:lnTo>
                  <a:lnTo>
                    <a:pt x="32653" y="56537"/>
                  </a:lnTo>
                  <a:lnTo>
                    <a:pt x="32636" y="56554"/>
                  </a:lnTo>
                  <a:lnTo>
                    <a:pt x="32576" y="56562"/>
                  </a:lnTo>
                  <a:lnTo>
                    <a:pt x="32525" y="56554"/>
                  </a:lnTo>
                  <a:lnTo>
                    <a:pt x="32490" y="56537"/>
                  </a:lnTo>
                  <a:lnTo>
                    <a:pt x="32482" y="56519"/>
                  </a:lnTo>
                  <a:lnTo>
                    <a:pt x="32473" y="56443"/>
                  </a:lnTo>
                  <a:lnTo>
                    <a:pt x="32431" y="56366"/>
                  </a:lnTo>
                  <a:lnTo>
                    <a:pt x="32422" y="56349"/>
                  </a:lnTo>
                  <a:lnTo>
                    <a:pt x="32448" y="56349"/>
                  </a:lnTo>
                  <a:lnTo>
                    <a:pt x="32507" y="56340"/>
                  </a:lnTo>
                  <a:lnTo>
                    <a:pt x="32550" y="56314"/>
                  </a:lnTo>
                  <a:lnTo>
                    <a:pt x="32559" y="56272"/>
                  </a:lnTo>
                  <a:lnTo>
                    <a:pt x="32533" y="56246"/>
                  </a:lnTo>
                  <a:lnTo>
                    <a:pt x="32507" y="56263"/>
                  </a:lnTo>
                  <a:lnTo>
                    <a:pt x="32482" y="56280"/>
                  </a:lnTo>
                  <a:lnTo>
                    <a:pt x="32473" y="56306"/>
                  </a:lnTo>
                  <a:lnTo>
                    <a:pt x="32456" y="56263"/>
                  </a:lnTo>
                  <a:lnTo>
                    <a:pt x="32465" y="56229"/>
                  </a:lnTo>
                  <a:lnTo>
                    <a:pt x="32499" y="56203"/>
                  </a:lnTo>
                  <a:lnTo>
                    <a:pt x="32542" y="56203"/>
                  </a:lnTo>
                  <a:lnTo>
                    <a:pt x="32473" y="56126"/>
                  </a:lnTo>
                  <a:lnTo>
                    <a:pt x="32456" y="56092"/>
                  </a:lnTo>
                  <a:lnTo>
                    <a:pt x="32456" y="56024"/>
                  </a:lnTo>
                  <a:lnTo>
                    <a:pt x="32448" y="56007"/>
                  </a:lnTo>
                  <a:lnTo>
                    <a:pt x="32413" y="55964"/>
                  </a:lnTo>
                  <a:lnTo>
                    <a:pt x="32405" y="55938"/>
                  </a:lnTo>
                  <a:lnTo>
                    <a:pt x="32413" y="55913"/>
                  </a:lnTo>
                  <a:lnTo>
                    <a:pt x="32431" y="55887"/>
                  </a:lnTo>
                  <a:lnTo>
                    <a:pt x="32439" y="55861"/>
                  </a:lnTo>
                  <a:lnTo>
                    <a:pt x="32439" y="55827"/>
                  </a:lnTo>
                  <a:lnTo>
                    <a:pt x="32413" y="55810"/>
                  </a:lnTo>
                  <a:lnTo>
                    <a:pt x="32328" y="55767"/>
                  </a:lnTo>
                  <a:lnTo>
                    <a:pt x="32311" y="55750"/>
                  </a:lnTo>
                  <a:lnTo>
                    <a:pt x="32285" y="55716"/>
                  </a:lnTo>
                  <a:lnTo>
                    <a:pt x="32140" y="55622"/>
                  </a:lnTo>
                  <a:lnTo>
                    <a:pt x="32097" y="55537"/>
                  </a:lnTo>
                  <a:lnTo>
                    <a:pt x="32012" y="55212"/>
                  </a:lnTo>
                  <a:lnTo>
                    <a:pt x="31961" y="55092"/>
                  </a:lnTo>
                  <a:lnTo>
                    <a:pt x="31952" y="55058"/>
                  </a:lnTo>
                  <a:lnTo>
                    <a:pt x="31935" y="54947"/>
                  </a:lnTo>
                  <a:lnTo>
                    <a:pt x="31867" y="54622"/>
                  </a:lnTo>
                  <a:lnTo>
                    <a:pt x="31867" y="54588"/>
                  </a:lnTo>
                  <a:lnTo>
                    <a:pt x="31875" y="54520"/>
                  </a:lnTo>
                  <a:lnTo>
                    <a:pt x="31884" y="54494"/>
                  </a:lnTo>
                  <a:lnTo>
                    <a:pt x="31875" y="54460"/>
                  </a:lnTo>
                  <a:lnTo>
                    <a:pt x="31858" y="54426"/>
                  </a:lnTo>
                  <a:lnTo>
                    <a:pt x="31849" y="54400"/>
                  </a:lnTo>
                  <a:lnTo>
                    <a:pt x="31849" y="54366"/>
                  </a:lnTo>
                  <a:lnTo>
                    <a:pt x="31849" y="54272"/>
                  </a:lnTo>
                  <a:lnTo>
                    <a:pt x="31841" y="54238"/>
                  </a:lnTo>
                  <a:lnTo>
                    <a:pt x="31832" y="54221"/>
                  </a:lnTo>
                  <a:lnTo>
                    <a:pt x="31824" y="54195"/>
                  </a:lnTo>
                  <a:lnTo>
                    <a:pt x="31815" y="54178"/>
                  </a:lnTo>
                  <a:lnTo>
                    <a:pt x="31815" y="54152"/>
                  </a:lnTo>
                  <a:lnTo>
                    <a:pt x="31815" y="54067"/>
                  </a:lnTo>
                  <a:lnTo>
                    <a:pt x="31807" y="54058"/>
                  </a:lnTo>
                  <a:lnTo>
                    <a:pt x="31773" y="54058"/>
                  </a:lnTo>
                  <a:lnTo>
                    <a:pt x="31755" y="54050"/>
                  </a:lnTo>
                  <a:lnTo>
                    <a:pt x="31747" y="54007"/>
                  </a:lnTo>
                  <a:lnTo>
                    <a:pt x="31747" y="54007"/>
                  </a:lnTo>
                  <a:lnTo>
                    <a:pt x="31764" y="54024"/>
                  </a:lnTo>
                  <a:lnTo>
                    <a:pt x="31781" y="53964"/>
                  </a:lnTo>
                  <a:lnTo>
                    <a:pt x="31738" y="53845"/>
                  </a:lnTo>
                  <a:lnTo>
                    <a:pt x="31781" y="53802"/>
                  </a:lnTo>
                  <a:lnTo>
                    <a:pt x="31781" y="53725"/>
                  </a:lnTo>
                  <a:lnTo>
                    <a:pt x="31764" y="53674"/>
                  </a:lnTo>
                  <a:lnTo>
                    <a:pt x="31721" y="53563"/>
                  </a:lnTo>
                  <a:lnTo>
                    <a:pt x="31747" y="53580"/>
                  </a:lnTo>
                  <a:lnTo>
                    <a:pt x="31747" y="53580"/>
                  </a:lnTo>
                  <a:lnTo>
                    <a:pt x="31696" y="53383"/>
                  </a:lnTo>
                  <a:lnTo>
                    <a:pt x="31619" y="53204"/>
                  </a:lnTo>
                  <a:lnTo>
                    <a:pt x="31610" y="53161"/>
                  </a:lnTo>
                  <a:lnTo>
                    <a:pt x="31593" y="53059"/>
                  </a:lnTo>
                  <a:lnTo>
                    <a:pt x="31559" y="52990"/>
                  </a:lnTo>
                  <a:lnTo>
                    <a:pt x="31542" y="52939"/>
                  </a:lnTo>
                  <a:lnTo>
                    <a:pt x="31533" y="52836"/>
                  </a:lnTo>
                  <a:lnTo>
                    <a:pt x="31525" y="52785"/>
                  </a:lnTo>
                  <a:lnTo>
                    <a:pt x="31456" y="52640"/>
                  </a:lnTo>
                  <a:lnTo>
                    <a:pt x="31431" y="52554"/>
                  </a:lnTo>
                  <a:lnTo>
                    <a:pt x="31422" y="52460"/>
                  </a:lnTo>
                  <a:lnTo>
                    <a:pt x="31388" y="52383"/>
                  </a:lnTo>
                  <a:lnTo>
                    <a:pt x="31320" y="52315"/>
                  </a:lnTo>
                  <a:lnTo>
                    <a:pt x="31277" y="52238"/>
                  </a:lnTo>
                  <a:lnTo>
                    <a:pt x="31303" y="52144"/>
                  </a:lnTo>
                  <a:lnTo>
                    <a:pt x="31277" y="52093"/>
                  </a:lnTo>
                  <a:lnTo>
                    <a:pt x="31217" y="51879"/>
                  </a:lnTo>
                  <a:lnTo>
                    <a:pt x="31055" y="51589"/>
                  </a:lnTo>
                  <a:lnTo>
                    <a:pt x="30884" y="51204"/>
                  </a:lnTo>
                  <a:lnTo>
                    <a:pt x="30662" y="50854"/>
                  </a:lnTo>
                  <a:lnTo>
                    <a:pt x="30645" y="50811"/>
                  </a:lnTo>
                  <a:lnTo>
                    <a:pt x="30645" y="50803"/>
                  </a:lnTo>
                  <a:lnTo>
                    <a:pt x="30602" y="50734"/>
                  </a:lnTo>
                  <a:lnTo>
                    <a:pt x="30593" y="50709"/>
                  </a:lnTo>
                  <a:lnTo>
                    <a:pt x="30593" y="50657"/>
                  </a:lnTo>
                  <a:lnTo>
                    <a:pt x="30585" y="50632"/>
                  </a:lnTo>
                  <a:lnTo>
                    <a:pt x="30482" y="50486"/>
                  </a:lnTo>
                  <a:lnTo>
                    <a:pt x="30465" y="50409"/>
                  </a:lnTo>
                  <a:lnTo>
                    <a:pt x="30439" y="50384"/>
                  </a:lnTo>
                  <a:lnTo>
                    <a:pt x="30431" y="50358"/>
                  </a:lnTo>
                  <a:lnTo>
                    <a:pt x="30439" y="50333"/>
                  </a:lnTo>
                  <a:lnTo>
                    <a:pt x="30465" y="50307"/>
                  </a:lnTo>
                  <a:lnTo>
                    <a:pt x="30465" y="50273"/>
                  </a:lnTo>
                  <a:lnTo>
                    <a:pt x="30448" y="50273"/>
                  </a:lnTo>
                  <a:lnTo>
                    <a:pt x="30414" y="50281"/>
                  </a:lnTo>
                  <a:lnTo>
                    <a:pt x="30405" y="50256"/>
                  </a:lnTo>
                  <a:lnTo>
                    <a:pt x="30405" y="50213"/>
                  </a:lnTo>
                  <a:lnTo>
                    <a:pt x="30397" y="50179"/>
                  </a:lnTo>
                  <a:lnTo>
                    <a:pt x="30294" y="50076"/>
                  </a:lnTo>
                  <a:lnTo>
                    <a:pt x="30251" y="50051"/>
                  </a:lnTo>
                  <a:lnTo>
                    <a:pt x="30286" y="50102"/>
                  </a:lnTo>
                  <a:lnTo>
                    <a:pt x="30294" y="50153"/>
                  </a:lnTo>
                  <a:lnTo>
                    <a:pt x="30269" y="50196"/>
                  </a:lnTo>
                  <a:lnTo>
                    <a:pt x="30217" y="50187"/>
                  </a:lnTo>
                  <a:lnTo>
                    <a:pt x="30200" y="50153"/>
                  </a:lnTo>
                  <a:lnTo>
                    <a:pt x="30200" y="50059"/>
                  </a:lnTo>
                  <a:lnTo>
                    <a:pt x="30175" y="50016"/>
                  </a:lnTo>
                  <a:lnTo>
                    <a:pt x="30132" y="50042"/>
                  </a:lnTo>
                  <a:lnTo>
                    <a:pt x="30072" y="50042"/>
                  </a:lnTo>
                  <a:lnTo>
                    <a:pt x="30029" y="50016"/>
                  </a:lnTo>
                  <a:lnTo>
                    <a:pt x="30055" y="49982"/>
                  </a:lnTo>
                  <a:lnTo>
                    <a:pt x="29978" y="49854"/>
                  </a:lnTo>
                  <a:lnTo>
                    <a:pt x="29927" y="49811"/>
                  </a:lnTo>
                  <a:lnTo>
                    <a:pt x="29893" y="49846"/>
                  </a:lnTo>
                  <a:lnTo>
                    <a:pt x="29918" y="49863"/>
                  </a:lnTo>
                  <a:lnTo>
                    <a:pt x="29918" y="49880"/>
                  </a:lnTo>
                  <a:lnTo>
                    <a:pt x="29893" y="49897"/>
                  </a:lnTo>
                  <a:lnTo>
                    <a:pt x="29858" y="49888"/>
                  </a:lnTo>
                  <a:lnTo>
                    <a:pt x="29824" y="49880"/>
                  </a:lnTo>
                  <a:lnTo>
                    <a:pt x="29756" y="49871"/>
                  </a:lnTo>
                  <a:lnTo>
                    <a:pt x="29722" y="49863"/>
                  </a:lnTo>
                  <a:lnTo>
                    <a:pt x="29705" y="49846"/>
                  </a:lnTo>
                  <a:lnTo>
                    <a:pt x="29679" y="49828"/>
                  </a:lnTo>
                  <a:lnTo>
                    <a:pt x="29662" y="49811"/>
                  </a:lnTo>
                  <a:lnTo>
                    <a:pt x="29628" y="49811"/>
                  </a:lnTo>
                  <a:lnTo>
                    <a:pt x="29542" y="49828"/>
                  </a:lnTo>
                  <a:lnTo>
                    <a:pt x="29508" y="49828"/>
                  </a:lnTo>
                  <a:lnTo>
                    <a:pt x="29534" y="49803"/>
                  </a:lnTo>
                  <a:lnTo>
                    <a:pt x="29593" y="49803"/>
                  </a:lnTo>
                  <a:lnTo>
                    <a:pt x="29628" y="49794"/>
                  </a:lnTo>
                  <a:lnTo>
                    <a:pt x="29653" y="49760"/>
                  </a:lnTo>
                  <a:lnTo>
                    <a:pt x="29662" y="49734"/>
                  </a:lnTo>
                  <a:lnTo>
                    <a:pt x="29662" y="49709"/>
                  </a:lnTo>
                  <a:lnTo>
                    <a:pt x="29662" y="49683"/>
                  </a:lnTo>
                  <a:lnTo>
                    <a:pt x="29687" y="49666"/>
                  </a:lnTo>
                  <a:lnTo>
                    <a:pt x="29722" y="49649"/>
                  </a:lnTo>
                  <a:lnTo>
                    <a:pt x="29739" y="49632"/>
                  </a:lnTo>
                  <a:lnTo>
                    <a:pt x="29722" y="49606"/>
                  </a:lnTo>
                  <a:lnTo>
                    <a:pt x="29645" y="49649"/>
                  </a:lnTo>
                  <a:lnTo>
                    <a:pt x="29628" y="49666"/>
                  </a:lnTo>
                  <a:lnTo>
                    <a:pt x="29568" y="49786"/>
                  </a:lnTo>
                  <a:lnTo>
                    <a:pt x="29440" y="49743"/>
                  </a:lnTo>
                  <a:lnTo>
                    <a:pt x="29200" y="49606"/>
                  </a:lnTo>
                  <a:lnTo>
                    <a:pt x="29226" y="49521"/>
                  </a:lnTo>
                  <a:lnTo>
                    <a:pt x="29252" y="49478"/>
                  </a:lnTo>
                  <a:lnTo>
                    <a:pt x="29294" y="49452"/>
                  </a:lnTo>
                  <a:lnTo>
                    <a:pt x="29277" y="49410"/>
                  </a:lnTo>
                  <a:lnTo>
                    <a:pt x="29243" y="49376"/>
                  </a:lnTo>
                  <a:lnTo>
                    <a:pt x="29141" y="49333"/>
                  </a:lnTo>
                  <a:lnTo>
                    <a:pt x="29081" y="49256"/>
                  </a:lnTo>
                  <a:lnTo>
                    <a:pt x="28978" y="49111"/>
                  </a:lnTo>
                  <a:lnTo>
                    <a:pt x="28918" y="49051"/>
                  </a:lnTo>
                  <a:lnTo>
                    <a:pt x="28850" y="49000"/>
                  </a:lnTo>
                  <a:lnTo>
                    <a:pt x="28542" y="48820"/>
                  </a:lnTo>
                  <a:lnTo>
                    <a:pt x="28500" y="48786"/>
                  </a:lnTo>
                  <a:lnTo>
                    <a:pt x="28491" y="48752"/>
                  </a:lnTo>
                  <a:lnTo>
                    <a:pt x="28500" y="48718"/>
                  </a:lnTo>
                  <a:lnTo>
                    <a:pt x="28474" y="48675"/>
                  </a:lnTo>
                  <a:lnTo>
                    <a:pt x="28465" y="48743"/>
                  </a:lnTo>
                  <a:lnTo>
                    <a:pt x="28448" y="48769"/>
                  </a:lnTo>
                  <a:lnTo>
                    <a:pt x="28406" y="48794"/>
                  </a:lnTo>
                  <a:lnTo>
                    <a:pt x="28406" y="48743"/>
                  </a:lnTo>
                  <a:lnTo>
                    <a:pt x="28431" y="48649"/>
                  </a:lnTo>
                  <a:lnTo>
                    <a:pt x="28406" y="48606"/>
                  </a:lnTo>
                  <a:lnTo>
                    <a:pt x="28371" y="48589"/>
                  </a:lnTo>
                  <a:lnTo>
                    <a:pt x="28320" y="48589"/>
                  </a:lnTo>
                  <a:lnTo>
                    <a:pt x="28277" y="48581"/>
                  </a:lnTo>
                  <a:lnTo>
                    <a:pt x="28243" y="48530"/>
                  </a:lnTo>
                  <a:lnTo>
                    <a:pt x="28201" y="48564"/>
                  </a:lnTo>
                  <a:lnTo>
                    <a:pt x="28149" y="48581"/>
                  </a:lnTo>
                  <a:lnTo>
                    <a:pt x="28030" y="48589"/>
                  </a:lnTo>
                  <a:lnTo>
                    <a:pt x="28004" y="48581"/>
                  </a:lnTo>
                  <a:lnTo>
                    <a:pt x="27987" y="48564"/>
                  </a:lnTo>
                  <a:lnTo>
                    <a:pt x="27970" y="48564"/>
                  </a:lnTo>
                  <a:lnTo>
                    <a:pt x="27944" y="48581"/>
                  </a:lnTo>
                  <a:lnTo>
                    <a:pt x="27910" y="48589"/>
                  </a:lnTo>
                  <a:lnTo>
                    <a:pt x="27884" y="48572"/>
                  </a:lnTo>
                  <a:lnTo>
                    <a:pt x="27867" y="48547"/>
                  </a:lnTo>
                  <a:lnTo>
                    <a:pt x="27850" y="48512"/>
                  </a:lnTo>
                  <a:lnTo>
                    <a:pt x="27782" y="48376"/>
                  </a:lnTo>
                  <a:lnTo>
                    <a:pt x="27756" y="48324"/>
                  </a:lnTo>
                  <a:lnTo>
                    <a:pt x="27662" y="48248"/>
                  </a:lnTo>
                  <a:lnTo>
                    <a:pt x="27628" y="48205"/>
                  </a:lnTo>
                  <a:lnTo>
                    <a:pt x="27611" y="48077"/>
                  </a:lnTo>
                  <a:lnTo>
                    <a:pt x="27577" y="47966"/>
                  </a:lnTo>
                  <a:lnTo>
                    <a:pt x="27568" y="47778"/>
                  </a:lnTo>
                  <a:lnTo>
                    <a:pt x="27543" y="47743"/>
                  </a:lnTo>
                  <a:lnTo>
                    <a:pt x="27491" y="47769"/>
                  </a:lnTo>
                  <a:lnTo>
                    <a:pt x="27483" y="47735"/>
                  </a:lnTo>
                  <a:lnTo>
                    <a:pt x="27440" y="47598"/>
                  </a:lnTo>
                  <a:lnTo>
                    <a:pt x="27440" y="47581"/>
                  </a:lnTo>
                  <a:lnTo>
                    <a:pt x="27457" y="47547"/>
                  </a:lnTo>
                  <a:lnTo>
                    <a:pt x="27457" y="47530"/>
                  </a:lnTo>
                  <a:lnTo>
                    <a:pt x="27440" y="47513"/>
                  </a:lnTo>
                  <a:lnTo>
                    <a:pt x="27423" y="47496"/>
                  </a:lnTo>
                  <a:lnTo>
                    <a:pt x="27397" y="47478"/>
                  </a:lnTo>
                  <a:lnTo>
                    <a:pt x="27389" y="47453"/>
                  </a:lnTo>
                  <a:lnTo>
                    <a:pt x="27372" y="47188"/>
                  </a:lnTo>
                  <a:lnTo>
                    <a:pt x="27278" y="46658"/>
                  </a:lnTo>
                  <a:lnTo>
                    <a:pt x="27226" y="46513"/>
                  </a:lnTo>
                  <a:lnTo>
                    <a:pt x="27184" y="46444"/>
                  </a:lnTo>
                  <a:lnTo>
                    <a:pt x="27175" y="46419"/>
                  </a:lnTo>
                  <a:lnTo>
                    <a:pt x="27175" y="46402"/>
                  </a:lnTo>
                  <a:lnTo>
                    <a:pt x="27175" y="46350"/>
                  </a:lnTo>
                  <a:lnTo>
                    <a:pt x="27158" y="46197"/>
                  </a:lnTo>
                  <a:lnTo>
                    <a:pt x="27167" y="46162"/>
                  </a:lnTo>
                  <a:lnTo>
                    <a:pt x="27209" y="46103"/>
                  </a:lnTo>
                  <a:lnTo>
                    <a:pt x="27218" y="46077"/>
                  </a:lnTo>
                  <a:lnTo>
                    <a:pt x="27226" y="46034"/>
                  </a:lnTo>
                  <a:lnTo>
                    <a:pt x="27226" y="45863"/>
                  </a:lnTo>
                  <a:lnTo>
                    <a:pt x="27209" y="45778"/>
                  </a:lnTo>
                  <a:lnTo>
                    <a:pt x="27064" y="45376"/>
                  </a:lnTo>
                  <a:lnTo>
                    <a:pt x="27047" y="45291"/>
                  </a:lnTo>
                  <a:lnTo>
                    <a:pt x="27047" y="45222"/>
                  </a:lnTo>
                  <a:lnTo>
                    <a:pt x="27056" y="45197"/>
                  </a:lnTo>
                  <a:lnTo>
                    <a:pt x="27081" y="45163"/>
                  </a:lnTo>
                  <a:lnTo>
                    <a:pt x="27090" y="45137"/>
                  </a:lnTo>
                  <a:lnTo>
                    <a:pt x="27090" y="45120"/>
                  </a:lnTo>
                  <a:lnTo>
                    <a:pt x="27047" y="44940"/>
                  </a:lnTo>
                  <a:lnTo>
                    <a:pt x="27038" y="44864"/>
                  </a:lnTo>
                  <a:lnTo>
                    <a:pt x="27013" y="44795"/>
                  </a:lnTo>
                  <a:lnTo>
                    <a:pt x="27013" y="44761"/>
                  </a:lnTo>
                  <a:lnTo>
                    <a:pt x="27030" y="44573"/>
                  </a:lnTo>
                  <a:lnTo>
                    <a:pt x="27030" y="44539"/>
                  </a:lnTo>
                  <a:lnTo>
                    <a:pt x="27013" y="44436"/>
                  </a:lnTo>
                  <a:lnTo>
                    <a:pt x="27030" y="44257"/>
                  </a:lnTo>
                  <a:lnTo>
                    <a:pt x="27021" y="44180"/>
                  </a:lnTo>
                  <a:lnTo>
                    <a:pt x="27030" y="44146"/>
                  </a:lnTo>
                  <a:lnTo>
                    <a:pt x="27098" y="44154"/>
                  </a:lnTo>
                  <a:lnTo>
                    <a:pt x="27124" y="44129"/>
                  </a:lnTo>
                  <a:lnTo>
                    <a:pt x="27132" y="44094"/>
                  </a:lnTo>
                  <a:lnTo>
                    <a:pt x="27141" y="44052"/>
                  </a:lnTo>
                  <a:lnTo>
                    <a:pt x="27141" y="43889"/>
                  </a:lnTo>
                  <a:lnTo>
                    <a:pt x="27030" y="43582"/>
                  </a:lnTo>
                  <a:lnTo>
                    <a:pt x="26996" y="43419"/>
                  </a:lnTo>
                  <a:lnTo>
                    <a:pt x="26970" y="43086"/>
                  </a:lnTo>
                  <a:lnTo>
                    <a:pt x="26944" y="42924"/>
                  </a:lnTo>
                  <a:lnTo>
                    <a:pt x="26876" y="42778"/>
                  </a:lnTo>
                  <a:lnTo>
                    <a:pt x="26808" y="42693"/>
                  </a:lnTo>
                  <a:lnTo>
                    <a:pt x="26799" y="42676"/>
                  </a:lnTo>
                  <a:lnTo>
                    <a:pt x="26799" y="42633"/>
                  </a:lnTo>
                  <a:lnTo>
                    <a:pt x="26816" y="42616"/>
                  </a:lnTo>
                  <a:lnTo>
                    <a:pt x="26842" y="42608"/>
                  </a:lnTo>
                  <a:lnTo>
                    <a:pt x="26859" y="42582"/>
                  </a:lnTo>
                  <a:lnTo>
                    <a:pt x="26868" y="42556"/>
                  </a:lnTo>
                  <a:lnTo>
                    <a:pt x="26876" y="42522"/>
                  </a:lnTo>
                  <a:lnTo>
                    <a:pt x="26859" y="42462"/>
                  </a:lnTo>
                  <a:lnTo>
                    <a:pt x="26868" y="42437"/>
                  </a:lnTo>
                  <a:lnTo>
                    <a:pt x="26876" y="42411"/>
                  </a:lnTo>
                  <a:lnTo>
                    <a:pt x="26876" y="42394"/>
                  </a:lnTo>
                  <a:lnTo>
                    <a:pt x="26842" y="42385"/>
                  </a:lnTo>
                  <a:lnTo>
                    <a:pt x="26833" y="42377"/>
                  </a:lnTo>
                  <a:lnTo>
                    <a:pt x="26825" y="42317"/>
                  </a:lnTo>
                  <a:lnTo>
                    <a:pt x="26842" y="42249"/>
                  </a:lnTo>
                  <a:lnTo>
                    <a:pt x="26885" y="42206"/>
                  </a:lnTo>
                  <a:lnTo>
                    <a:pt x="26944" y="42214"/>
                  </a:lnTo>
                  <a:lnTo>
                    <a:pt x="26970" y="42249"/>
                  </a:lnTo>
                  <a:lnTo>
                    <a:pt x="26970" y="42274"/>
                  </a:lnTo>
                  <a:lnTo>
                    <a:pt x="26953" y="42308"/>
                  </a:lnTo>
                  <a:lnTo>
                    <a:pt x="26944" y="42334"/>
                  </a:lnTo>
                  <a:lnTo>
                    <a:pt x="26953" y="42368"/>
                  </a:lnTo>
                  <a:lnTo>
                    <a:pt x="26970" y="42394"/>
                  </a:lnTo>
                  <a:lnTo>
                    <a:pt x="26987" y="42402"/>
                  </a:lnTo>
                  <a:lnTo>
                    <a:pt x="27013" y="42377"/>
                  </a:lnTo>
                  <a:lnTo>
                    <a:pt x="27073" y="42428"/>
                  </a:lnTo>
                  <a:lnTo>
                    <a:pt x="27115" y="42411"/>
                  </a:lnTo>
                  <a:lnTo>
                    <a:pt x="27141" y="42445"/>
                  </a:lnTo>
                  <a:lnTo>
                    <a:pt x="27175" y="42548"/>
                  </a:lnTo>
                  <a:lnTo>
                    <a:pt x="27235" y="42616"/>
                  </a:lnTo>
                  <a:lnTo>
                    <a:pt x="27244" y="42633"/>
                  </a:lnTo>
                  <a:lnTo>
                    <a:pt x="27226" y="42650"/>
                  </a:lnTo>
                  <a:lnTo>
                    <a:pt x="27192" y="42633"/>
                  </a:lnTo>
                  <a:lnTo>
                    <a:pt x="27132" y="42590"/>
                  </a:lnTo>
                  <a:lnTo>
                    <a:pt x="27124" y="42573"/>
                  </a:lnTo>
                  <a:lnTo>
                    <a:pt x="27107" y="42548"/>
                  </a:lnTo>
                  <a:lnTo>
                    <a:pt x="27090" y="42522"/>
                  </a:lnTo>
                  <a:lnTo>
                    <a:pt x="27064" y="42514"/>
                  </a:lnTo>
                  <a:lnTo>
                    <a:pt x="27047" y="42531"/>
                  </a:lnTo>
                  <a:lnTo>
                    <a:pt x="27047" y="42556"/>
                  </a:lnTo>
                  <a:lnTo>
                    <a:pt x="27073" y="42590"/>
                  </a:lnTo>
                  <a:lnTo>
                    <a:pt x="27090" y="42608"/>
                  </a:lnTo>
                  <a:lnTo>
                    <a:pt x="27150" y="42727"/>
                  </a:lnTo>
                  <a:lnTo>
                    <a:pt x="27192" y="42761"/>
                  </a:lnTo>
                  <a:lnTo>
                    <a:pt x="27244" y="42727"/>
                  </a:lnTo>
                  <a:lnTo>
                    <a:pt x="27286" y="42744"/>
                  </a:lnTo>
                  <a:lnTo>
                    <a:pt x="27320" y="42719"/>
                  </a:lnTo>
                  <a:lnTo>
                    <a:pt x="27338" y="42676"/>
                  </a:lnTo>
                  <a:lnTo>
                    <a:pt x="27338" y="42625"/>
                  </a:lnTo>
                  <a:lnTo>
                    <a:pt x="27320" y="42582"/>
                  </a:lnTo>
                  <a:lnTo>
                    <a:pt x="27064" y="42257"/>
                  </a:lnTo>
                  <a:lnTo>
                    <a:pt x="26859" y="42061"/>
                  </a:lnTo>
                  <a:lnTo>
                    <a:pt x="26551" y="41582"/>
                  </a:lnTo>
                  <a:lnTo>
                    <a:pt x="26423" y="41274"/>
                  </a:lnTo>
                  <a:lnTo>
                    <a:pt x="26406" y="41249"/>
                  </a:lnTo>
                  <a:lnTo>
                    <a:pt x="26380" y="41223"/>
                  </a:lnTo>
                  <a:lnTo>
                    <a:pt x="26363" y="41198"/>
                  </a:lnTo>
                  <a:lnTo>
                    <a:pt x="26363" y="41163"/>
                  </a:lnTo>
                  <a:lnTo>
                    <a:pt x="26355" y="41129"/>
                  </a:lnTo>
                  <a:lnTo>
                    <a:pt x="26321" y="41112"/>
                  </a:lnTo>
                  <a:lnTo>
                    <a:pt x="26346" y="41035"/>
                  </a:lnTo>
                  <a:lnTo>
                    <a:pt x="26286" y="40685"/>
                  </a:lnTo>
                  <a:lnTo>
                    <a:pt x="26286" y="40377"/>
                  </a:lnTo>
                  <a:lnTo>
                    <a:pt x="26261" y="40343"/>
                  </a:lnTo>
                  <a:lnTo>
                    <a:pt x="26201" y="40300"/>
                  </a:lnTo>
                  <a:lnTo>
                    <a:pt x="26244" y="40283"/>
                  </a:lnTo>
                  <a:lnTo>
                    <a:pt x="26286" y="40275"/>
                  </a:lnTo>
                  <a:lnTo>
                    <a:pt x="26295" y="40275"/>
                  </a:lnTo>
                  <a:lnTo>
                    <a:pt x="26304" y="40258"/>
                  </a:lnTo>
                  <a:lnTo>
                    <a:pt x="26312" y="40223"/>
                  </a:lnTo>
                  <a:lnTo>
                    <a:pt x="26312" y="40215"/>
                  </a:lnTo>
                  <a:lnTo>
                    <a:pt x="26329" y="40189"/>
                  </a:lnTo>
                  <a:lnTo>
                    <a:pt x="26346" y="40164"/>
                  </a:lnTo>
                  <a:lnTo>
                    <a:pt x="26346" y="40129"/>
                  </a:lnTo>
                  <a:lnTo>
                    <a:pt x="26329" y="40087"/>
                  </a:lnTo>
                  <a:lnTo>
                    <a:pt x="26304" y="40044"/>
                  </a:lnTo>
                  <a:lnTo>
                    <a:pt x="26192" y="39967"/>
                  </a:lnTo>
                  <a:lnTo>
                    <a:pt x="26150" y="39933"/>
                  </a:lnTo>
                  <a:lnTo>
                    <a:pt x="26133" y="39899"/>
                  </a:lnTo>
                  <a:lnTo>
                    <a:pt x="26098" y="39822"/>
                  </a:lnTo>
                  <a:lnTo>
                    <a:pt x="26090" y="39805"/>
                  </a:lnTo>
                  <a:lnTo>
                    <a:pt x="26064" y="39788"/>
                  </a:lnTo>
                  <a:lnTo>
                    <a:pt x="26022" y="39762"/>
                  </a:lnTo>
                  <a:lnTo>
                    <a:pt x="26004" y="39753"/>
                  </a:lnTo>
                  <a:lnTo>
                    <a:pt x="25996" y="39762"/>
                  </a:lnTo>
                  <a:lnTo>
                    <a:pt x="25996" y="39779"/>
                  </a:lnTo>
                  <a:lnTo>
                    <a:pt x="25987" y="39796"/>
                  </a:lnTo>
                  <a:lnTo>
                    <a:pt x="25945" y="39796"/>
                  </a:lnTo>
                  <a:lnTo>
                    <a:pt x="25902" y="39770"/>
                  </a:lnTo>
                  <a:lnTo>
                    <a:pt x="25552" y="39471"/>
                  </a:lnTo>
                  <a:lnTo>
                    <a:pt x="25509" y="39437"/>
                  </a:lnTo>
                  <a:lnTo>
                    <a:pt x="25475" y="39429"/>
                  </a:lnTo>
                  <a:lnTo>
                    <a:pt x="25381" y="39412"/>
                  </a:lnTo>
                  <a:lnTo>
                    <a:pt x="25312" y="39377"/>
                  </a:lnTo>
                  <a:lnTo>
                    <a:pt x="25099" y="39112"/>
                  </a:lnTo>
                  <a:lnTo>
                    <a:pt x="25082" y="39104"/>
                  </a:lnTo>
                  <a:lnTo>
                    <a:pt x="25073" y="39095"/>
                  </a:lnTo>
                  <a:lnTo>
                    <a:pt x="25082" y="39078"/>
                  </a:lnTo>
                  <a:lnTo>
                    <a:pt x="25090" y="39070"/>
                  </a:lnTo>
                  <a:lnTo>
                    <a:pt x="25090" y="39061"/>
                  </a:lnTo>
                  <a:lnTo>
                    <a:pt x="25064" y="39027"/>
                  </a:lnTo>
                  <a:lnTo>
                    <a:pt x="25047" y="39001"/>
                  </a:lnTo>
                  <a:lnTo>
                    <a:pt x="24988" y="38959"/>
                  </a:lnTo>
                  <a:lnTo>
                    <a:pt x="24936" y="38890"/>
                  </a:lnTo>
                  <a:lnTo>
                    <a:pt x="24885" y="38745"/>
                  </a:lnTo>
                  <a:lnTo>
                    <a:pt x="24851" y="38685"/>
                  </a:lnTo>
                  <a:lnTo>
                    <a:pt x="24731" y="38574"/>
                  </a:lnTo>
                  <a:lnTo>
                    <a:pt x="24663" y="38531"/>
                  </a:lnTo>
                  <a:lnTo>
                    <a:pt x="24475" y="38463"/>
                  </a:lnTo>
                  <a:lnTo>
                    <a:pt x="24287" y="38429"/>
                  </a:lnTo>
                  <a:lnTo>
                    <a:pt x="24150" y="38420"/>
                  </a:lnTo>
                  <a:lnTo>
                    <a:pt x="24116" y="38412"/>
                  </a:lnTo>
                  <a:lnTo>
                    <a:pt x="24082" y="38395"/>
                  </a:lnTo>
                  <a:lnTo>
                    <a:pt x="24056" y="38369"/>
                  </a:lnTo>
                  <a:lnTo>
                    <a:pt x="24048" y="38361"/>
                  </a:lnTo>
                  <a:lnTo>
                    <a:pt x="24030" y="38326"/>
                  </a:lnTo>
                  <a:lnTo>
                    <a:pt x="24022" y="38318"/>
                  </a:lnTo>
                  <a:lnTo>
                    <a:pt x="23996" y="38309"/>
                  </a:lnTo>
                  <a:lnTo>
                    <a:pt x="23860" y="38241"/>
                  </a:lnTo>
                  <a:lnTo>
                    <a:pt x="23783" y="38181"/>
                  </a:lnTo>
                  <a:lnTo>
                    <a:pt x="23748" y="38147"/>
                  </a:lnTo>
                  <a:lnTo>
                    <a:pt x="23731" y="38113"/>
                  </a:lnTo>
                  <a:lnTo>
                    <a:pt x="23714" y="38087"/>
                  </a:lnTo>
                  <a:lnTo>
                    <a:pt x="23672" y="38061"/>
                  </a:lnTo>
                  <a:lnTo>
                    <a:pt x="23663" y="38036"/>
                  </a:lnTo>
                  <a:lnTo>
                    <a:pt x="23637" y="37908"/>
                  </a:lnTo>
                  <a:lnTo>
                    <a:pt x="23620" y="37865"/>
                  </a:lnTo>
                  <a:lnTo>
                    <a:pt x="23603" y="37831"/>
                  </a:lnTo>
                  <a:lnTo>
                    <a:pt x="23569" y="37805"/>
                  </a:lnTo>
                  <a:lnTo>
                    <a:pt x="23526" y="37805"/>
                  </a:lnTo>
                  <a:lnTo>
                    <a:pt x="23595" y="37925"/>
                  </a:lnTo>
                  <a:lnTo>
                    <a:pt x="23620" y="37959"/>
                  </a:lnTo>
                  <a:lnTo>
                    <a:pt x="23560" y="37925"/>
                  </a:lnTo>
                  <a:lnTo>
                    <a:pt x="23466" y="37754"/>
                  </a:lnTo>
                  <a:lnTo>
                    <a:pt x="23407" y="37711"/>
                  </a:lnTo>
                  <a:lnTo>
                    <a:pt x="23390" y="37668"/>
                  </a:lnTo>
                  <a:lnTo>
                    <a:pt x="23364" y="37412"/>
                  </a:lnTo>
                  <a:lnTo>
                    <a:pt x="23330" y="37327"/>
                  </a:lnTo>
                  <a:lnTo>
                    <a:pt x="23296" y="37258"/>
                  </a:lnTo>
                  <a:lnTo>
                    <a:pt x="23167" y="37027"/>
                  </a:lnTo>
                  <a:lnTo>
                    <a:pt x="23150" y="36993"/>
                  </a:lnTo>
                  <a:lnTo>
                    <a:pt x="23133" y="36822"/>
                  </a:lnTo>
                  <a:lnTo>
                    <a:pt x="23125" y="36814"/>
                  </a:lnTo>
                  <a:lnTo>
                    <a:pt x="23108" y="36771"/>
                  </a:lnTo>
                  <a:lnTo>
                    <a:pt x="23116" y="36643"/>
                  </a:lnTo>
                  <a:lnTo>
                    <a:pt x="23099" y="36600"/>
                  </a:lnTo>
                  <a:lnTo>
                    <a:pt x="23090" y="36566"/>
                  </a:lnTo>
                  <a:lnTo>
                    <a:pt x="23048" y="36489"/>
                  </a:lnTo>
                  <a:lnTo>
                    <a:pt x="22996" y="36412"/>
                  </a:lnTo>
                  <a:lnTo>
                    <a:pt x="22971" y="36369"/>
                  </a:lnTo>
                  <a:lnTo>
                    <a:pt x="22962" y="36335"/>
                  </a:lnTo>
                  <a:lnTo>
                    <a:pt x="22971" y="36293"/>
                  </a:lnTo>
                  <a:lnTo>
                    <a:pt x="22988" y="36224"/>
                  </a:lnTo>
                  <a:lnTo>
                    <a:pt x="22996" y="36181"/>
                  </a:lnTo>
                  <a:lnTo>
                    <a:pt x="23005" y="35959"/>
                  </a:lnTo>
                  <a:lnTo>
                    <a:pt x="23031" y="35797"/>
                  </a:lnTo>
                  <a:lnTo>
                    <a:pt x="23031" y="35771"/>
                  </a:lnTo>
                  <a:lnTo>
                    <a:pt x="23022" y="35754"/>
                  </a:lnTo>
                  <a:lnTo>
                    <a:pt x="23005" y="35720"/>
                  </a:lnTo>
                  <a:lnTo>
                    <a:pt x="22996" y="35703"/>
                  </a:lnTo>
                  <a:lnTo>
                    <a:pt x="22996" y="35660"/>
                  </a:lnTo>
                  <a:lnTo>
                    <a:pt x="23014" y="35600"/>
                  </a:lnTo>
                  <a:lnTo>
                    <a:pt x="23014" y="35558"/>
                  </a:lnTo>
                  <a:lnTo>
                    <a:pt x="22962" y="35558"/>
                  </a:lnTo>
                  <a:lnTo>
                    <a:pt x="22945" y="35464"/>
                  </a:lnTo>
                  <a:lnTo>
                    <a:pt x="22971" y="35165"/>
                  </a:lnTo>
                  <a:lnTo>
                    <a:pt x="22988" y="35122"/>
                  </a:lnTo>
                  <a:lnTo>
                    <a:pt x="23022" y="35079"/>
                  </a:lnTo>
                  <a:lnTo>
                    <a:pt x="23039" y="35071"/>
                  </a:lnTo>
                  <a:lnTo>
                    <a:pt x="23065" y="35053"/>
                  </a:lnTo>
                  <a:lnTo>
                    <a:pt x="23090" y="35045"/>
                  </a:lnTo>
                  <a:lnTo>
                    <a:pt x="23116" y="35053"/>
                  </a:lnTo>
                  <a:lnTo>
                    <a:pt x="23125" y="35071"/>
                  </a:lnTo>
                  <a:lnTo>
                    <a:pt x="23116" y="35096"/>
                  </a:lnTo>
                  <a:lnTo>
                    <a:pt x="23108" y="35113"/>
                  </a:lnTo>
                  <a:lnTo>
                    <a:pt x="23116" y="35130"/>
                  </a:lnTo>
                  <a:lnTo>
                    <a:pt x="23133" y="35139"/>
                  </a:lnTo>
                  <a:lnTo>
                    <a:pt x="23184" y="35130"/>
                  </a:lnTo>
                  <a:lnTo>
                    <a:pt x="23202" y="35139"/>
                  </a:lnTo>
                  <a:lnTo>
                    <a:pt x="23236" y="35173"/>
                  </a:lnTo>
                  <a:lnTo>
                    <a:pt x="23253" y="35190"/>
                  </a:lnTo>
                  <a:lnTo>
                    <a:pt x="23278" y="35199"/>
                  </a:lnTo>
                  <a:lnTo>
                    <a:pt x="23296" y="35199"/>
                  </a:lnTo>
                  <a:lnTo>
                    <a:pt x="23372" y="35182"/>
                  </a:lnTo>
                  <a:lnTo>
                    <a:pt x="23398" y="35190"/>
                  </a:lnTo>
                  <a:lnTo>
                    <a:pt x="23432" y="35216"/>
                  </a:lnTo>
                  <a:lnTo>
                    <a:pt x="23458" y="35216"/>
                  </a:lnTo>
                  <a:lnTo>
                    <a:pt x="23595" y="35165"/>
                  </a:lnTo>
                  <a:lnTo>
                    <a:pt x="23629" y="35173"/>
                  </a:lnTo>
                  <a:lnTo>
                    <a:pt x="23689" y="35241"/>
                  </a:lnTo>
                  <a:lnTo>
                    <a:pt x="23714" y="35259"/>
                  </a:lnTo>
                  <a:lnTo>
                    <a:pt x="23757" y="35250"/>
                  </a:lnTo>
                  <a:lnTo>
                    <a:pt x="23646" y="35105"/>
                  </a:lnTo>
                  <a:lnTo>
                    <a:pt x="23603" y="35053"/>
                  </a:lnTo>
                  <a:lnTo>
                    <a:pt x="23578" y="35028"/>
                  </a:lnTo>
                  <a:lnTo>
                    <a:pt x="23552" y="35011"/>
                  </a:lnTo>
                  <a:lnTo>
                    <a:pt x="23492" y="34985"/>
                  </a:lnTo>
                  <a:lnTo>
                    <a:pt x="23449" y="34977"/>
                  </a:lnTo>
                  <a:lnTo>
                    <a:pt x="23381" y="34985"/>
                  </a:lnTo>
                  <a:lnTo>
                    <a:pt x="23347" y="34985"/>
                  </a:lnTo>
                  <a:lnTo>
                    <a:pt x="23287" y="34951"/>
                  </a:lnTo>
                  <a:lnTo>
                    <a:pt x="23253" y="34900"/>
                  </a:lnTo>
                  <a:lnTo>
                    <a:pt x="23227" y="34831"/>
                  </a:lnTo>
                  <a:lnTo>
                    <a:pt x="23193" y="34771"/>
                  </a:lnTo>
                  <a:lnTo>
                    <a:pt x="23099" y="34686"/>
                  </a:lnTo>
                  <a:lnTo>
                    <a:pt x="23031" y="34652"/>
                  </a:lnTo>
                  <a:lnTo>
                    <a:pt x="22979" y="34643"/>
                  </a:lnTo>
                  <a:lnTo>
                    <a:pt x="22979" y="34643"/>
                  </a:lnTo>
                  <a:lnTo>
                    <a:pt x="23005" y="34686"/>
                  </a:lnTo>
                  <a:lnTo>
                    <a:pt x="23014" y="34737"/>
                  </a:lnTo>
                  <a:lnTo>
                    <a:pt x="22988" y="34703"/>
                  </a:lnTo>
                  <a:lnTo>
                    <a:pt x="22928" y="34609"/>
                  </a:lnTo>
                  <a:lnTo>
                    <a:pt x="22860" y="34524"/>
                  </a:lnTo>
                  <a:lnTo>
                    <a:pt x="22732" y="34284"/>
                  </a:lnTo>
                  <a:lnTo>
                    <a:pt x="22680" y="34225"/>
                  </a:lnTo>
                  <a:lnTo>
                    <a:pt x="22450" y="34028"/>
                  </a:lnTo>
                  <a:lnTo>
                    <a:pt x="22236" y="33755"/>
                  </a:lnTo>
                  <a:lnTo>
                    <a:pt x="22142" y="33678"/>
                  </a:lnTo>
                  <a:lnTo>
                    <a:pt x="22125" y="33626"/>
                  </a:lnTo>
                  <a:lnTo>
                    <a:pt x="22142" y="33592"/>
                  </a:lnTo>
                  <a:lnTo>
                    <a:pt x="22176" y="33558"/>
                  </a:lnTo>
                  <a:lnTo>
                    <a:pt x="22193" y="33532"/>
                  </a:lnTo>
                  <a:lnTo>
                    <a:pt x="22176" y="33498"/>
                  </a:lnTo>
                  <a:lnTo>
                    <a:pt x="22091" y="33404"/>
                  </a:lnTo>
                  <a:lnTo>
                    <a:pt x="22048" y="33336"/>
                  </a:lnTo>
                  <a:lnTo>
                    <a:pt x="22039" y="33302"/>
                  </a:lnTo>
                  <a:lnTo>
                    <a:pt x="21980" y="33097"/>
                  </a:lnTo>
                  <a:lnTo>
                    <a:pt x="21937" y="33020"/>
                  </a:lnTo>
                  <a:lnTo>
                    <a:pt x="21877" y="32960"/>
                  </a:lnTo>
                  <a:lnTo>
                    <a:pt x="21843" y="32943"/>
                  </a:lnTo>
                  <a:lnTo>
                    <a:pt x="21809" y="32917"/>
                  </a:lnTo>
                  <a:lnTo>
                    <a:pt x="21792" y="32883"/>
                  </a:lnTo>
                  <a:lnTo>
                    <a:pt x="21783" y="32849"/>
                  </a:lnTo>
                  <a:lnTo>
                    <a:pt x="21774" y="32797"/>
                  </a:lnTo>
                  <a:lnTo>
                    <a:pt x="21774" y="32695"/>
                  </a:lnTo>
                  <a:lnTo>
                    <a:pt x="21766" y="32652"/>
                  </a:lnTo>
                  <a:lnTo>
                    <a:pt x="21749" y="32609"/>
                  </a:lnTo>
                  <a:lnTo>
                    <a:pt x="21732" y="32575"/>
                  </a:lnTo>
                  <a:lnTo>
                    <a:pt x="21672" y="32515"/>
                  </a:lnTo>
                  <a:lnTo>
                    <a:pt x="21655" y="32473"/>
                  </a:lnTo>
                  <a:lnTo>
                    <a:pt x="21638" y="32387"/>
                  </a:lnTo>
                  <a:lnTo>
                    <a:pt x="21433" y="32037"/>
                  </a:lnTo>
                  <a:lnTo>
                    <a:pt x="21322" y="31840"/>
                  </a:lnTo>
                  <a:lnTo>
                    <a:pt x="21296" y="31729"/>
                  </a:lnTo>
                  <a:lnTo>
                    <a:pt x="21228" y="31618"/>
                  </a:lnTo>
                  <a:lnTo>
                    <a:pt x="21210" y="31584"/>
                  </a:lnTo>
                  <a:lnTo>
                    <a:pt x="21185" y="31507"/>
                  </a:lnTo>
                  <a:lnTo>
                    <a:pt x="21168" y="31473"/>
                  </a:lnTo>
                  <a:lnTo>
                    <a:pt x="21065" y="31345"/>
                  </a:lnTo>
                  <a:lnTo>
                    <a:pt x="21022" y="31268"/>
                  </a:lnTo>
                  <a:lnTo>
                    <a:pt x="20997" y="31131"/>
                  </a:lnTo>
                  <a:lnTo>
                    <a:pt x="20946" y="31020"/>
                  </a:lnTo>
                  <a:lnTo>
                    <a:pt x="20911" y="30900"/>
                  </a:lnTo>
                  <a:lnTo>
                    <a:pt x="20698" y="30482"/>
                  </a:lnTo>
                  <a:lnTo>
                    <a:pt x="20681" y="30456"/>
                  </a:lnTo>
                  <a:lnTo>
                    <a:pt x="20595" y="30362"/>
                  </a:lnTo>
                  <a:lnTo>
                    <a:pt x="20433" y="30123"/>
                  </a:lnTo>
                  <a:lnTo>
                    <a:pt x="20407" y="30046"/>
                  </a:lnTo>
                  <a:lnTo>
                    <a:pt x="20390" y="30012"/>
                  </a:lnTo>
                  <a:lnTo>
                    <a:pt x="20202" y="29747"/>
                  </a:lnTo>
                  <a:lnTo>
                    <a:pt x="20108" y="29525"/>
                  </a:lnTo>
                  <a:lnTo>
                    <a:pt x="20014" y="29388"/>
                  </a:lnTo>
                  <a:lnTo>
                    <a:pt x="19818" y="28918"/>
                  </a:lnTo>
                  <a:lnTo>
                    <a:pt x="19758" y="28832"/>
                  </a:lnTo>
                  <a:lnTo>
                    <a:pt x="19724" y="28764"/>
                  </a:lnTo>
                  <a:lnTo>
                    <a:pt x="19672" y="28687"/>
                  </a:lnTo>
                  <a:lnTo>
                    <a:pt x="19638" y="28619"/>
                  </a:lnTo>
                  <a:lnTo>
                    <a:pt x="19561" y="28388"/>
                  </a:lnTo>
                  <a:lnTo>
                    <a:pt x="19527" y="28311"/>
                  </a:lnTo>
                  <a:lnTo>
                    <a:pt x="19442" y="28209"/>
                  </a:lnTo>
                  <a:lnTo>
                    <a:pt x="19424" y="28123"/>
                  </a:lnTo>
                  <a:lnTo>
                    <a:pt x="19399" y="28089"/>
                  </a:lnTo>
                  <a:lnTo>
                    <a:pt x="19356" y="28063"/>
                  </a:lnTo>
                  <a:lnTo>
                    <a:pt x="19279" y="28038"/>
                  </a:lnTo>
                  <a:lnTo>
                    <a:pt x="19245" y="28012"/>
                  </a:lnTo>
                  <a:lnTo>
                    <a:pt x="19228" y="27935"/>
                  </a:lnTo>
                  <a:lnTo>
                    <a:pt x="19271" y="27773"/>
                  </a:lnTo>
                  <a:lnTo>
                    <a:pt x="19271" y="27704"/>
                  </a:lnTo>
                  <a:lnTo>
                    <a:pt x="19262" y="27670"/>
                  </a:lnTo>
                  <a:lnTo>
                    <a:pt x="19254" y="27619"/>
                  </a:lnTo>
                  <a:lnTo>
                    <a:pt x="19254" y="27576"/>
                  </a:lnTo>
                  <a:lnTo>
                    <a:pt x="19262" y="27542"/>
                  </a:lnTo>
                  <a:lnTo>
                    <a:pt x="19288" y="27491"/>
                  </a:lnTo>
                  <a:lnTo>
                    <a:pt x="19313" y="27499"/>
                  </a:lnTo>
                  <a:lnTo>
                    <a:pt x="19339" y="27525"/>
                  </a:lnTo>
                  <a:lnTo>
                    <a:pt x="19382" y="27525"/>
                  </a:lnTo>
                  <a:lnTo>
                    <a:pt x="19399" y="27491"/>
                  </a:lnTo>
                  <a:lnTo>
                    <a:pt x="19390" y="27448"/>
                  </a:lnTo>
                  <a:lnTo>
                    <a:pt x="19382" y="27363"/>
                  </a:lnTo>
                  <a:lnTo>
                    <a:pt x="19365" y="27337"/>
                  </a:lnTo>
                  <a:lnTo>
                    <a:pt x="19339" y="27311"/>
                  </a:lnTo>
                  <a:lnTo>
                    <a:pt x="19305" y="27294"/>
                  </a:lnTo>
                  <a:lnTo>
                    <a:pt x="19271" y="27269"/>
                  </a:lnTo>
                  <a:lnTo>
                    <a:pt x="19245" y="27234"/>
                  </a:lnTo>
                  <a:lnTo>
                    <a:pt x="19219" y="27157"/>
                  </a:lnTo>
                  <a:lnTo>
                    <a:pt x="19194" y="27115"/>
                  </a:lnTo>
                  <a:lnTo>
                    <a:pt x="19151" y="27046"/>
                  </a:lnTo>
                  <a:lnTo>
                    <a:pt x="19134" y="27012"/>
                  </a:lnTo>
                  <a:lnTo>
                    <a:pt x="19134" y="26969"/>
                  </a:lnTo>
                  <a:lnTo>
                    <a:pt x="19168" y="26969"/>
                  </a:lnTo>
                  <a:lnTo>
                    <a:pt x="19151" y="26927"/>
                  </a:lnTo>
                  <a:lnTo>
                    <a:pt x="19108" y="26867"/>
                  </a:lnTo>
                  <a:lnTo>
                    <a:pt x="19066" y="26833"/>
                  </a:lnTo>
                  <a:lnTo>
                    <a:pt x="19023" y="26799"/>
                  </a:lnTo>
                  <a:lnTo>
                    <a:pt x="18997" y="26764"/>
                  </a:lnTo>
                  <a:lnTo>
                    <a:pt x="18989" y="26713"/>
                  </a:lnTo>
                  <a:lnTo>
                    <a:pt x="18980" y="26653"/>
                  </a:lnTo>
                  <a:lnTo>
                    <a:pt x="18980" y="26645"/>
                  </a:lnTo>
                  <a:lnTo>
                    <a:pt x="18972" y="26619"/>
                  </a:lnTo>
                  <a:lnTo>
                    <a:pt x="18963" y="26602"/>
                  </a:lnTo>
                  <a:lnTo>
                    <a:pt x="18972" y="26594"/>
                  </a:lnTo>
                  <a:lnTo>
                    <a:pt x="18997" y="26576"/>
                  </a:lnTo>
                  <a:lnTo>
                    <a:pt x="18997" y="26568"/>
                  </a:lnTo>
                  <a:lnTo>
                    <a:pt x="19006" y="26465"/>
                  </a:lnTo>
                  <a:lnTo>
                    <a:pt x="18997" y="26440"/>
                  </a:lnTo>
                  <a:lnTo>
                    <a:pt x="18972" y="26388"/>
                  </a:lnTo>
                  <a:lnTo>
                    <a:pt x="18920" y="26354"/>
                  </a:lnTo>
                  <a:lnTo>
                    <a:pt x="18818" y="26303"/>
                  </a:lnTo>
                  <a:lnTo>
                    <a:pt x="18724" y="26243"/>
                  </a:lnTo>
                  <a:lnTo>
                    <a:pt x="18647" y="26166"/>
                  </a:lnTo>
                  <a:lnTo>
                    <a:pt x="18630" y="26132"/>
                  </a:lnTo>
                  <a:lnTo>
                    <a:pt x="18613" y="26012"/>
                  </a:lnTo>
                  <a:lnTo>
                    <a:pt x="18596" y="25961"/>
                  </a:lnTo>
                  <a:lnTo>
                    <a:pt x="18579" y="25936"/>
                  </a:lnTo>
                  <a:lnTo>
                    <a:pt x="18536" y="25884"/>
                  </a:lnTo>
                  <a:lnTo>
                    <a:pt x="18527" y="25867"/>
                  </a:lnTo>
                  <a:lnTo>
                    <a:pt x="18519" y="25842"/>
                  </a:lnTo>
                  <a:lnTo>
                    <a:pt x="18510" y="25782"/>
                  </a:lnTo>
                  <a:lnTo>
                    <a:pt x="18510" y="25756"/>
                  </a:lnTo>
                  <a:lnTo>
                    <a:pt x="18467" y="25722"/>
                  </a:lnTo>
                  <a:lnTo>
                    <a:pt x="18365" y="25671"/>
                  </a:lnTo>
                  <a:lnTo>
                    <a:pt x="18322" y="25645"/>
                  </a:lnTo>
                  <a:lnTo>
                    <a:pt x="18322" y="25611"/>
                  </a:lnTo>
                  <a:lnTo>
                    <a:pt x="18331" y="25585"/>
                  </a:lnTo>
                  <a:lnTo>
                    <a:pt x="18331" y="25568"/>
                  </a:lnTo>
                  <a:lnTo>
                    <a:pt x="18339" y="25551"/>
                  </a:lnTo>
                  <a:lnTo>
                    <a:pt x="18271" y="25431"/>
                  </a:lnTo>
                  <a:lnTo>
                    <a:pt x="18237" y="25380"/>
                  </a:lnTo>
                  <a:lnTo>
                    <a:pt x="18177" y="25346"/>
                  </a:lnTo>
                  <a:lnTo>
                    <a:pt x="18203" y="25303"/>
                  </a:lnTo>
                  <a:lnTo>
                    <a:pt x="18254" y="25269"/>
                  </a:lnTo>
                  <a:lnTo>
                    <a:pt x="18297" y="25260"/>
                  </a:lnTo>
                  <a:lnTo>
                    <a:pt x="18305" y="25312"/>
                  </a:lnTo>
                  <a:lnTo>
                    <a:pt x="18322" y="25312"/>
                  </a:lnTo>
                  <a:lnTo>
                    <a:pt x="18314" y="25286"/>
                  </a:lnTo>
                  <a:lnTo>
                    <a:pt x="18305" y="25278"/>
                  </a:lnTo>
                  <a:lnTo>
                    <a:pt x="18305" y="25252"/>
                  </a:lnTo>
                  <a:lnTo>
                    <a:pt x="18322" y="25252"/>
                  </a:lnTo>
                  <a:lnTo>
                    <a:pt x="18382" y="25329"/>
                  </a:lnTo>
                  <a:lnTo>
                    <a:pt x="18408" y="25346"/>
                  </a:lnTo>
                  <a:lnTo>
                    <a:pt x="18408" y="25329"/>
                  </a:lnTo>
                  <a:lnTo>
                    <a:pt x="18399" y="25312"/>
                  </a:lnTo>
                  <a:lnTo>
                    <a:pt x="18373" y="25269"/>
                  </a:lnTo>
                  <a:lnTo>
                    <a:pt x="18365" y="25252"/>
                  </a:lnTo>
                  <a:lnTo>
                    <a:pt x="18348" y="25252"/>
                  </a:lnTo>
                  <a:lnTo>
                    <a:pt x="18305" y="25218"/>
                  </a:lnTo>
                  <a:lnTo>
                    <a:pt x="18297" y="25209"/>
                  </a:lnTo>
                  <a:lnTo>
                    <a:pt x="18288" y="25192"/>
                  </a:lnTo>
                  <a:lnTo>
                    <a:pt x="18279" y="25184"/>
                  </a:lnTo>
                  <a:lnTo>
                    <a:pt x="18297" y="25158"/>
                  </a:lnTo>
                  <a:lnTo>
                    <a:pt x="18314" y="25115"/>
                  </a:lnTo>
                  <a:lnTo>
                    <a:pt x="18322" y="25081"/>
                  </a:lnTo>
                  <a:lnTo>
                    <a:pt x="18322" y="25047"/>
                  </a:lnTo>
                  <a:lnTo>
                    <a:pt x="18314" y="25038"/>
                  </a:lnTo>
                  <a:lnTo>
                    <a:pt x="18279" y="25055"/>
                  </a:lnTo>
                  <a:lnTo>
                    <a:pt x="18245" y="25064"/>
                  </a:lnTo>
                  <a:lnTo>
                    <a:pt x="18228" y="25047"/>
                  </a:lnTo>
                  <a:lnTo>
                    <a:pt x="18211" y="25004"/>
                  </a:lnTo>
                  <a:lnTo>
                    <a:pt x="18194" y="24970"/>
                  </a:lnTo>
                  <a:lnTo>
                    <a:pt x="18143" y="24919"/>
                  </a:lnTo>
                  <a:lnTo>
                    <a:pt x="18126" y="24893"/>
                  </a:lnTo>
                  <a:lnTo>
                    <a:pt x="18126" y="24876"/>
                  </a:lnTo>
                  <a:lnTo>
                    <a:pt x="18126" y="24850"/>
                  </a:lnTo>
                  <a:lnTo>
                    <a:pt x="18143" y="24808"/>
                  </a:lnTo>
                  <a:lnTo>
                    <a:pt x="18160" y="24808"/>
                  </a:lnTo>
                  <a:lnTo>
                    <a:pt x="18211" y="24842"/>
                  </a:lnTo>
                  <a:lnTo>
                    <a:pt x="18271" y="24867"/>
                  </a:lnTo>
                  <a:lnTo>
                    <a:pt x="18331" y="24902"/>
                  </a:lnTo>
                  <a:lnTo>
                    <a:pt x="18356" y="24961"/>
                  </a:lnTo>
                  <a:lnTo>
                    <a:pt x="18408" y="24961"/>
                  </a:lnTo>
                  <a:lnTo>
                    <a:pt x="18408" y="24944"/>
                  </a:lnTo>
                  <a:lnTo>
                    <a:pt x="18399" y="24919"/>
                  </a:lnTo>
                  <a:lnTo>
                    <a:pt x="18391" y="24867"/>
                  </a:lnTo>
                  <a:lnTo>
                    <a:pt x="18373" y="24850"/>
                  </a:lnTo>
                  <a:lnTo>
                    <a:pt x="18373" y="24833"/>
                  </a:lnTo>
                  <a:lnTo>
                    <a:pt x="18373" y="24799"/>
                  </a:lnTo>
                  <a:lnTo>
                    <a:pt x="18314" y="24671"/>
                  </a:lnTo>
                  <a:lnTo>
                    <a:pt x="18297" y="24645"/>
                  </a:lnTo>
                  <a:lnTo>
                    <a:pt x="18271" y="24620"/>
                  </a:lnTo>
                  <a:lnTo>
                    <a:pt x="18220" y="24508"/>
                  </a:lnTo>
                  <a:lnTo>
                    <a:pt x="18049" y="24346"/>
                  </a:lnTo>
                  <a:lnTo>
                    <a:pt x="17938" y="24320"/>
                  </a:lnTo>
                  <a:lnTo>
                    <a:pt x="17886" y="24295"/>
                  </a:lnTo>
                  <a:lnTo>
                    <a:pt x="17869" y="24261"/>
                  </a:lnTo>
                  <a:lnTo>
                    <a:pt x="17809" y="24261"/>
                  </a:lnTo>
                  <a:lnTo>
                    <a:pt x="17792" y="24244"/>
                  </a:lnTo>
                  <a:lnTo>
                    <a:pt x="17801" y="24218"/>
                  </a:lnTo>
                  <a:lnTo>
                    <a:pt x="17801" y="24201"/>
                  </a:lnTo>
                  <a:lnTo>
                    <a:pt x="17792" y="24184"/>
                  </a:lnTo>
                  <a:lnTo>
                    <a:pt x="17801" y="24167"/>
                  </a:lnTo>
                  <a:lnTo>
                    <a:pt x="17750" y="24132"/>
                  </a:lnTo>
                  <a:lnTo>
                    <a:pt x="17664" y="24038"/>
                  </a:lnTo>
                  <a:lnTo>
                    <a:pt x="17621" y="24013"/>
                  </a:lnTo>
                  <a:lnTo>
                    <a:pt x="17587" y="24004"/>
                  </a:lnTo>
                  <a:lnTo>
                    <a:pt x="17579" y="23987"/>
                  </a:lnTo>
                  <a:lnTo>
                    <a:pt x="17579" y="23953"/>
                  </a:lnTo>
                  <a:lnTo>
                    <a:pt x="17570" y="23919"/>
                  </a:lnTo>
                  <a:lnTo>
                    <a:pt x="17545" y="23910"/>
                  </a:lnTo>
                  <a:lnTo>
                    <a:pt x="17519" y="23893"/>
                  </a:lnTo>
                  <a:lnTo>
                    <a:pt x="17493" y="23876"/>
                  </a:lnTo>
                  <a:lnTo>
                    <a:pt x="17468" y="23825"/>
                  </a:lnTo>
                  <a:lnTo>
                    <a:pt x="17357" y="23697"/>
                  </a:lnTo>
                  <a:lnTo>
                    <a:pt x="17297" y="23628"/>
                  </a:lnTo>
                  <a:lnTo>
                    <a:pt x="17288" y="23620"/>
                  </a:lnTo>
                  <a:lnTo>
                    <a:pt x="17288" y="23594"/>
                  </a:lnTo>
                  <a:lnTo>
                    <a:pt x="17271" y="23560"/>
                  </a:lnTo>
                  <a:lnTo>
                    <a:pt x="17254" y="23526"/>
                  </a:lnTo>
                  <a:lnTo>
                    <a:pt x="17237" y="23509"/>
                  </a:lnTo>
                  <a:lnTo>
                    <a:pt x="17245" y="23457"/>
                  </a:lnTo>
                  <a:lnTo>
                    <a:pt x="17194" y="23398"/>
                  </a:lnTo>
                  <a:lnTo>
                    <a:pt x="17092" y="23312"/>
                  </a:lnTo>
                  <a:lnTo>
                    <a:pt x="17100" y="23304"/>
                  </a:lnTo>
                  <a:lnTo>
                    <a:pt x="17109" y="23304"/>
                  </a:lnTo>
                  <a:lnTo>
                    <a:pt x="17109" y="23295"/>
                  </a:lnTo>
                  <a:lnTo>
                    <a:pt x="17083" y="23269"/>
                  </a:lnTo>
                  <a:lnTo>
                    <a:pt x="17015" y="23141"/>
                  </a:lnTo>
                  <a:lnTo>
                    <a:pt x="16998" y="23081"/>
                  </a:lnTo>
                  <a:lnTo>
                    <a:pt x="16998" y="23064"/>
                  </a:lnTo>
                  <a:lnTo>
                    <a:pt x="16972" y="23056"/>
                  </a:lnTo>
                  <a:lnTo>
                    <a:pt x="16946" y="23047"/>
                  </a:lnTo>
                  <a:lnTo>
                    <a:pt x="16921" y="23039"/>
                  </a:lnTo>
                  <a:lnTo>
                    <a:pt x="16895" y="22987"/>
                  </a:lnTo>
                  <a:lnTo>
                    <a:pt x="16869" y="22953"/>
                  </a:lnTo>
                  <a:lnTo>
                    <a:pt x="16810" y="22902"/>
                  </a:lnTo>
                  <a:lnTo>
                    <a:pt x="16699" y="22834"/>
                  </a:lnTo>
                  <a:lnTo>
                    <a:pt x="16673" y="22825"/>
                  </a:lnTo>
                  <a:lnTo>
                    <a:pt x="16664" y="22765"/>
                  </a:lnTo>
                  <a:lnTo>
                    <a:pt x="16553" y="22364"/>
                  </a:lnTo>
                  <a:lnTo>
                    <a:pt x="16519" y="22278"/>
                  </a:lnTo>
                  <a:lnTo>
                    <a:pt x="16468" y="22227"/>
                  </a:lnTo>
                  <a:lnTo>
                    <a:pt x="16382" y="22210"/>
                  </a:lnTo>
                  <a:lnTo>
                    <a:pt x="16288" y="22064"/>
                  </a:lnTo>
                  <a:lnTo>
                    <a:pt x="16271" y="22064"/>
                  </a:lnTo>
                  <a:lnTo>
                    <a:pt x="16220" y="22005"/>
                  </a:lnTo>
                  <a:lnTo>
                    <a:pt x="16211" y="21970"/>
                  </a:lnTo>
                  <a:lnTo>
                    <a:pt x="16211" y="21919"/>
                  </a:lnTo>
                  <a:lnTo>
                    <a:pt x="16203" y="21894"/>
                  </a:lnTo>
                  <a:lnTo>
                    <a:pt x="16177" y="21859"/>
                  </a:lnTo>
                  <a:lnTo>
                    <a:pt x="16100" y="21782"/>
                  </a:lnTo>
                  <a:lnTo>
                    <a:pt x="16083" y="21748"/>
                  </a:lnTo>
                  <a:lnTo>
                    <a:pt x="16092" y="21654"/>
                  </a:lnTo>
                  <a:lnTo>
                    <a:pt x="16100" y="21577"/>
                  </a:lnTo>
                  <a:lnTo>
                    <a:pt x="16083" y="21543"/>
                  </a:lnTo>
                  <a:lnTo>
                    <a:pt x="16092" y="21518"/>
                  </a:lnTo>
                  <a:lnTo>
                    <a:pt x="16117" y="21509"/>
                  </a:lnTo>
                  <a:lnTo>
                    <a:pt x="16135" y="21475"/>
                  </a:lnTo>
                  <a:lnTo>
                    <a:pt x="16160" y="21458"/>
                  </a:lnTo>
                  <a:lnTo>
                    <a:pt x="16169" y="21432"/>
                  </a:lnTo>
                  <a:lnTo>
                    <a:pt x="16169" y="21372"/>
                  </a:lnTo>
                  <a:lnTo>
                    <a:pt x="16092" y="21082"/>
                  </a:lnTo>
                  <a:lnTo>
                    <a:pt x="16100" y="21030"/>
                  </a:lnTo>
                  <a:lnTo>
                    <a:pt x="16100" y="21013"/>
                  </a:lnTo>
                  <a:lnTo>
                    <a:pt x="16075" y="20962"/>
                  </a:lnTo>
                  <a:lnTo>
                    <a:pt x="16041" y="20877"/>
                  </a:lnTo>
                  <a:lnTo>
                    <a:pt x="16015" y="20791"/>
                  </a:lnTo>
                  <a:lnTo>
                    <a:pt x="16006" y="20723"/>
                  </a:lnTo>
                  <a:lnTo>
                    <a:pt x="15981" y="20663"/>
                  </a:lnTo>
                  <a:lnTo>
                    <a:pt x="15921" y="20586"/>
                  </a:lnTo>
                  <a:lnTo>
                    <a:pt x="15853" y="20518"/>
                  </a:lnTo>
                  <a:lnTo>
                    <a:pt x="15776" y="20475"/>
                  </a:lnTo>
                  <a:lnTo>
                    <a:pt x="15673" y="20338"/>
                  </a:lnTo>
                  <a:lnTo>
                    <a:pt x="15639" y="20313"/>
                  </a:lnTo>
                  <a:lnTo>
                    <a:pt x="15519" y="20236"/>
                  </a:lnTo>
                  <a:lnTo>
                    <a:pt x="15494" y="20210"/>
                  </a:lnTo>
                  <a:lnTo>
                    <a:pt x="15468" y="20150"/>
                  </a:lnTo>
                  <a:lnTo>
                    <a:pt x="15451" y="20116"/>
                  </a:lnTo>
                  <a:lnTo>
                    <a:pt x="15425" y="20073"/>
                  </a:lnTo>
                  <a:lnTo>
                    <a:pt x="15400" y="20056"/>
                  </a:lnTo>
                  <a:lnTo>
                    <a:pt x="15400" y="20031"/>
                  </a:lnTo>
                  <a:lnTo>
                    <a:pt x="15434" y="19996"/>
                  </a:lnTo>
                  <a:lnTo>
                    <a:pt x="15442" y="19945"/>
                  </a:lnTo>
                  <a:lnTo>
                    <a:pt x="15442" y="19834"/>
                  </a:lnTo>
                  <a:lnTo>
                    <a:pt x="15459" y="19791"/>
                  </a:lnTo>
                  <a:lnTo>
                    <a:pt x="15528" y="19663"/>
                  </a:lnTo>
                  <a:lnTo>
                    <a:pt x="15553" y="19638"/>
                  </a:lnTo>
                  <a:lnTo>
                    <a:pt x="15562" y="19612"/>
                  </a:lnTo>
                  <a:lnTo>
                    <a:pt x="15767" y="19338"/>
                  </a:lnTo>
                  <a:lnTo>
                    <a:pt x="15810" y="19296"/>
                  </a:lnTo>
                  <a:lnTo>
                    <a:pt x="15759" y="19287"/>
                  </a:lnTo>
                  <a:lnTo>
                    <a:pt x="15724" y="19253"/>
                  </a:lnTo>
                  <a:lnTo>
                    <a:pt x="15707" y="19219"/>
                  </a:lnTo>
                  <a:lnTo>
                    <a:pt x="15707" y="19168"/>
                  </a:lnTo>
                  <a:lnTo>
                    <a:pt x="15733" y="19116"/>
                  </a:lnTo>
                  <a:lnTo>
                    <a:pt x="15776" y="19065"/>
                  </a:lnTo>
                  <a:lnTo>
                    <a:pt x="15818" y="19039"/>
                  </a:lnTo>
                  <a:lnTo>
                    <a:pt x="15861" y="19056"/>
                  </a:lnTo>
                  <a:lnTo>
                    <a:pt x="15887" y="19039"/>
                  </a:lnTo>
                  <a:lnTo>
                    <a:pt x="15912" y="19039"/>
                  </a:lnTo>
                  <a:lnTo>
                    <a:pt x="15938" y="19056"/>
                  </a:lnTo>
                  <a:lnTo>
                    <a:pt x="15938" y="19091"/>
                  </a:lnTo>
                  <a:lnTo>
                    <a:pt x="15955" y="19091"/>
                  </a:lnTo>
                  <a:lnTo>
                    <a:pt x="15955" y="19056"/>
                  </a:lnTo>
                  <a:lnTo>
                    <a:pt x="15947" y="19031"/>
                  </a:lnTo>
                  <a:lnTo>
                    <a:pt x="15929" y="19022"/>
                  </a:lnTo>
                  <a:lnTo>
                    <a:pt x="15921" y="18997"/>
                  </a:lnTo>
                  <a:lnTo>
                    <a:pt x="15938" y="19005"/>
                  </a:lnTo>
                  <a:lnTo>
                    <a:pt x="15955" y="19022"/>
                  </a:lnTo>
                  <a:lnTo>
                    <a:pt x="15964" y="19039"/>
                  </a:lnTo>
                  <a:lnTo>
                    <a:pt x="15972" y="19056"/>
                  </a:lnTo>
                  <a:lnTo>
                    <a:pt x="15989" y="19056"/>
                  </a:lnTo>
                  <a:lnTo>
                    <a:pt x="15989" y="19065"/>
                  </a:lnTo>
                  <a:lnTo>
                    <a:pt x="15972" y="19074"/>
                  </a:lnTo>
                  <a:lnTo>
                    <a:pt x="15989" y="19091"/>
                  </a:lnTo>
                  <a:lnTo>
                    <a:pt x="15989" y="19099"/>
                  </a:lnTo>
                  <a:lnTo>
                    <a:pt x="15981" y="19116"/>
                  </a:lnTo>
                  <a:lnTo>
                    <a:pt x="15955" y="19125"/>
                  </a:lnTo>
                  <a:lnTo>
                    <a:pt x="16058" y="19227"/>
                  </a:lnTo>
                  <a:lnTo>
                    <a:pt x="16083" y="19279"/>
                  </a:lnTo>
                  <a:lnTo>
                    <a:pt x="16083" y="19356"/>
                  </a:lnTo>
                  <a:lnTo>
                    <a:pt x="16075" y="19364"/>
                  </a:lnTo>
                  <a:lnTo>
                    <a:pt x="16049" y="19390"/>
                  </a:lnTo>
                  <a:lnTo>
                    <a:pt x="16041" y="19415"/>
                  </a:lnTo>
                  <a:lnTo>
                    <a:pt x="16083" y="19441"/>
                  </a:lnTo>
                  <a:lnTo>
                    <a:pt x="16143" y="19501"/>
                  </a:lnTo>
                  <a:lnTo>
                    <a:pt x="16152" y="19518"/>
                  </a:lnTo>
                  <a:lnTo>
                    <a:pt x="16160" y="19544"/>
                  </a:lnTo>
                  <a:lnTo>
                    <a:pt x="16220" y="19620"/>
                  </a:lnTo>
                  <a:lnTo>
                    <a:pt x="16237" y="19646"/>
                  </a:lnTo>
                  <a:lnTo>
                    <a:pt x="16246" y="19663"/>
                  </a:lnTo>
                  <a:lnTo>
                    <a:pt x="16246" y="19697"/>
                  </a:lnTo>
                  <a:lnTo>
                    <a:pt x="16254" y="19740"/>
                  </a:lnTo>
                  <a:lnTo>
                    <a:pt x="16246" y="19766"/>
                  </a:lnTo>
                  <a:lnTo>
                    <a:pt x="16229" y="19826"/>
                  </a:lnTo>
                  <a:lnTo>
                    <a:pt x="16220" y="19868"/>
                  </a:lnTo>
                  <a:lnTo>
                    <a:pt x="16229" y="19902"/>
                  </a:lnTo>
                  <a:lnTo>
                    <a:pt x="16237" y="19945"/>
                  </a:lnTo>
                  <a:lnTo>
                    <a:pt x="16237" y="19979"/>
                  </a:lnTo>
                  <a:lnTo>
                    <a:pt x="16220" y="20014"/>
                  </a:lnTo>
                  <a:lnTo>
                    <a:pt x="16220" y="20031"/>
                  </a:lnTo>
                  <a:lnTo>
                    <a:pt x="16297" y="20090"/>
                  </a:lnTo>
                  <a:lnTo>
                    <a:pt x="16323" y="20202"/>
                  </a:lnTo>
                  <a:lnTo>
                    <a:pt x="16323" y="20330"/>
                  </a:lnTo>
                  <a:lnTo>
                    <a:pt x="16305" y="20432"/>
                  </a:lnTo>
                  <a:lnTo>
                    <a:pt x="16331" y="20432"/>
                  </a:lnTo>
                  <a:lnTo>
                    <a:pt x="16323" y="20415"/>
                  </a:lnTo>
                  <a:lnTo>
                    <a:pt x="16314" y="20398"/>
                  </a:lnTo>
                  <a:lnTo>
                    <a:pt x="16323" y="20372"/>
                  </a:lnTo>
                  <a:lnTo>
                    <a:pt x="16331" y="20355"/>
                  </a:lnTo>
                  <a:lnTo>
                    <a:pt x="16348" y="20355"/>
                  </a:lnTo>
                  <a:lnTo>
                    <a:pt x="16348" y="20372"/>
                  </a:lnTo>
                  <a:lnTo>
                    <a:pt x="16348" y="20381"/>
                  </a:lnTo>
                  <a:lnTo>
                    <a:pt x="16340" y="20381"/>
                  </a:lnTo>
                  <a:lnTo>
                    <a:pt x="16331" y="20390"/>
                  </a:lnTo>
                  <a:lnTo>
                    <a:pt x="16357" y="20398"/>
                  </a:lnTo>
                  <a:lnTo>
                    <a:pt x="16365" y="20398"/>
                  </a:lnTo>
                  <a:lnTo>
                    <a:pt x="16374" y="20407"/>
                  </a:lnTo>
                  <a:lnTo>
                    <a:pt x="16382" y="20432"/>
                  </a:lnTo>
                  <a:lnTo>
                    <a:pt x="16365" y="20432"/>
                  </a:lnTo>
                  <a:lnTo>
                    <a:pt x="16485" y="20509"/>
                  </a:lnTo>
                  <a:lnTo>
                    <a:pt x="16545" y="20543"/>
                  </a:lnTo>
                  <a:lnTo>
                    <a:pt x="16553" y="20586"/>
                  </a:lnTo>
                  <a:lnTo>
                    <a:pt x="16545" y="20689"/>
                  </a:lnTo>
                  <a:lnTo>
                    <a:pt x="16553" y="20697"/>
                  </a:lnTo>
                  <a:lnTo>
                    <a:pt x="16605" y="20808"/>
                  </a:lnTo>
                  <a:lnTo>
                    <a:pt x="16613" y="20834"/>
                  </a:lnTo>
                  <a:lnTo>
                    <a:pt x="16639" y="20842"/>
                  </a:lnTo>
                  <a:lnTo>
                    <a:pt x="16673" y="20860"/>
                  </a:lnTo>
                  <a:lnTo>
                    <a:pt x="16690" y="20911"/>
                  </a:lnTo>
                  <a:lnTo>
                    <a:pt x="16699" y="20971"/>
                  </a:lnTo>
                  <a:lnTo>
                    <a:pt x="16716" y="21013"/>
                  </a:lnTo>
                  <a:lnTo>
                    <a:pt x="16741" y="21048"/>
                  </a:lnTo>
                  <a:lnTo>
                    <a:pt x="16793" y="21082"/>
                  </a:lnTo>
                  <a:lnTo>
                    <a:pt x="16844" y="21116"/>
                  </a:lnTo>
                  <a:lnTo>
                    <a:pt x="16887" y="21124"/>
                  </a:lnTo>
                  <a:lnTo>
                    <a:pt x="16998" y="21236"/>
                  </a:lnTo>
                  <a:lnTo>
                    <a:pt x="16998" y="21244"/>
                  </a:lnTo>
                  <a:lnTo>
                    <a:pt x="17006" y="21270"/>
                  </a:lnTo>
                  <a:lnTo>
                    <a:pt x="17015" y="21278"/>
                  </a:lnTo>
                  <a:lnTo>
                    <a:pt x="17032" y="21287"/>
                  </a:lnTo>
                  <a:lnTo>
                    <a:pt x="17040" y="21295"/>
                  </a:lnTo>
                  <a:lnTo>
                    <a:pt x="17083" y="21355"/>
                  </a:lnTo>
                  <a:lnTo>
                    <a:pt x="17092" y="21355"/>
                  </a:lnTo>
                  <a:lnTo>
                    <a:pt x="17100" y="21372"/>
                  </a:lnTo>
                  <a:lnTo>
                    <a:pt x="17134" y="21398"/>
                  </a:lnTo>
                  <a:lnTo>
                    <a:pt x="17143" y="21415"/>
                  </a:lnTo>
                  <a:lnTo>
                    <a:pt x="17143" y="21432"/>
                  </a:lnTo>
                  <a:lnTo>
                    <a:pt x="17177" y="21500"/>
                  </a:lnTo>
                  <a:lnTo>
                    <a:pt x="17203" y="21526"/>
                  </a:lnTo>
                  <a:lnTo>
                    <a:pt x="17263" y="21560"/>
                  </a:lnTo>
                  <a:lnTo>
                    <a:pt x="17288" y="21594"/>
                  </a:lnTo>
                  <a:lnTo>
                    <a:pt x="17314" y="21586"/>
                  </a:lnTo>
                  <a:lnTo>
                    <a:pt x="17339" y="21586"/>
                  </a:lnTo>
                  <a:lnTo>
                    <a:pt x="17348" y="21612"/>
                  </a:lnTo>
                  <a:lnTo>
                    <a:pt x="17357" y="21637"/>
                  </a:lnTo>
                  <a:lnTo>
                    <a:pt x="17365" y="21637"/>
                  </a:lnTo>
                  <a:lnTo>
                    <a:pt x="17399" y="21671"/>
                  </a:lnTo>
                  <a:lnTo>
                    <a:pt x="17416" y="21706"/>
                  </a:lnTo>
                  <a:lnTo>
                    <a:pt x="17399" y="21723"/>
                  </a:lnTo>
                  <a:lnTo>
                    <a:pt x="17382" y="21740"/>
                  </a:lnTo>
                  <a:lnTo>
                    <a:pt x="17391" y="21782"/>
                  </a:lnTo>
                  <a:lnTo>
                    <a:pt x="17399" y="21825"/>
                  </a:lnTo>
                  <a:lnTo>
                    <a:pt x="17399" y="21834"/>
                  </a:lnTo>
                  <a:lnTo>
                    <a:pt x="17416" y="21902"/>
                  </a:lnTo>
                  <a:lnTo>
                    <a:pt x="17408" y="21919"/>
                  </a:lnTo>
                  <a:lnTo>
                    <a:pt x="17391" y="21945"/>
                  </a:lnTo>
                  <a:lnTo>
                    <a:pt x="17391" y="21962"/>
                  </a:lnTo>
                  <a:lnTo>
                    <a:pt x="17399" y="21996"/>
                  </a:lnTo>
                  <a:lnTo>
                    <a:pt x="17408" y="22124"/>
                  </a:lnTo>
                  <a:lnTo>
                    <a:pt x="17425" y="22176"/>
                  </a:lnTo>
                  <a:lnTo>
                    <a:pt x="17442" y="22184"/>
                  </a:lnTo>
                  <a:lnTo>
                    <a:pt x="17459" y="22193"/>
                  </a:lnTo>
                  <a:lnTo>
                    <a:pt x="17476" y="22210"/>
                  </a:lnTo>
                  <a:lnTo>
                    <a:pt x="17493" y="22261"/>
                  </a:lnTo>
                  <a:lnTo>
                    <a:pt x="17502" y="22287"/>
                  </a:lnTo>
                  <a:lnTo>
                    <a:pt x="17536" y="22321"/>
                  </a:lnTo>
                  <a:lnTo>
                    <a:pt x="17510" y="22381"/>
                  </a:lnTo>
                  <a:lnTo>
                    <a:pt x="17476" y="22509"/>
                  </a:lnTo>
                  <a:lnTo>
                    <a:pt x="17451" y="22560"/>
                  </a:lnTo>
                  <a:lnTo>
                    <a:pt x="17493" y="22646"/>
                  </a:lnTo>
                  <a:lnTo>
                    <a:pt x="17510" y="22688"/>
                  </a:lnTo>
                  <a:lnTo>
                    <a:pt x="17519" y="22799"/>
                  </a:lnTo>
                  <a:lnTo>
                    <a:pt x="17536" y="22851"/>
                  </a:lnTo>
                  <a:lnTo>
                    <a:pt x="17562" y="22885"/>
                  </a:lnTo>
                  <a:lnTo>
                    <a:pt x="17604" y="22902"/>
                  </a:lnTo>
                  <a:lnTo>
                    <a:pt x="17562" y="22859"/>
                  </a:lnTo>
                  <a:lnTo>
                    <a:pt x="17579" y="22825"/>
                  </a:lnTo>
                  <a:lnTo>
                    <a:pt x="17621" y="22834"/>
                  </a:lnTo>
                  <a:lnTo>
                    <a:pt x="17639" y="22919"/>
                  </a:lnTo>
                  <a:lnTo>
                    <a:pt x="17613" y="22919"/>
                  </a:lnTo>
                  <a:lnTo>
                    <a:pt x="17613" y="22902"/>
                  </a:lnTo>
                  <a:lnTo>
                    <a:pt x="17604" y="22919"/>
                  </a:lnTo>
                  <a:lnTo>
                    <a:pt x="17630" y="22936"/>
                  </a:lnTo>
                  <a:lnTo>
                    <a:pt x="17656" y="22962"/>
                  </a:lnTo>
                  <a:lnTo>
                    <a:pt x="17673" y="22996"/>
                  </a:lnTo>
                  <a:lnTo>
                    <a:pt x="17681" y="23022"/>
                  </a:lnTo>
                  <a:lnTo>
                    <a:pt x="17698" y="23039"/>
                  </a:lnTo>
                  <a:lnTo>
                    <a:pt x="17715" y="23064"/>
                  </a:lnTo>
                  <a:lnTo>
                    <a:pt x="17869" y="23184"/>
                  </a:lnTo>
                  <a:lnTo>
                    <a:pt x="17869" y="23192"/>
                  </a:lnTo>
                  <a:lnTo>
                    <a:pt x="17903" y="23227"/>
                  </a:lnTo>
                  <a:lnTo>
                    <a:pt x="17946" y="23269"/>
                  </a:lnTo>
                  <a:lnTo>
                    <a:pt x="18006" y="23372"/>
                  </a:lnTo>
                  <a:lnTo>
                    <a:pt x="18015" y="23372"/>
                  </a:lnTo>
                  <a:lnTo>
                    <a:pt x="18032" y="23398"/>
                  </a:lnTo>
                  <a:lnTo>
                    <a:pt x="18339" y="23586"/>
                  </a:lnTo>
                  <a:lnTo>
                    <a:pt x="18365" y="23637"/>
                  </a:lnTo>
                  <a:lnTo>
                    <a:pt x="18425" y="23714"/>
                  </a:lnTo>
                  <a:lnTo>
                    <a:pt x="18442" y="23756"/>
                  </a:lnTo>
                  <a:lnTo>
                    <a:pt x="18459" y="23739"/>
                  </a:lnTo>
                  <a:lnTo>
                    <a:pt x="18467" y="23765"/>
                  </a:lnTo>
                  <a:lnTo>
                    <a:pt x="18510" y="23893"/>
                  </a:lnTo>
                  <a:lnTo>
                    <a:pt x="18510" y="23902"/>
                  </a:lnTo>
                  <a:lnTo>
                    <a:pt x="18536" y="23927"/>
                  </a:lnTo>
                  <a:lnTo>
                    <a:pt x="18536" y="23944"/>
                  </a:lnTo>
                  <a:lnTo>
                    <a:pt x="18553" y="23944"/>
                  </a:lnTo>
                  <a:lnTo>
                    <a:pt x="18553" y="23919"/>
                  </a:lnTo>
                  <a:lnTo>
                    <a:pt x="18570" y="23919"/>
                  </a:lnTo>
                  <a:lnTo>
                    <a:pt x="18579" y="23936"/>
                  </a:lnTo>
                  <a:lnTo>
                    <a:pt x="18587" y="23944"/>
                  </a:lnTo>
                  <a:lnTo>
                    <a:pt x="18596" y="23953"/>
                  </a:lnTo>
                  <a:lnTo>
                    <a:pt x="18604" y="23962"/>
                  </a:lnTo>
                  <a:lnTo>
                    <a:pt x="18604" y="23996"/>
                  </a:lnTo>
                  <a:lnTo>
                    <a:pt x="18630" y="24056"/>
                  </a:lnTo>
                  <a:lnTo>
                    <a:pt x="18673" y="24115"/>
                  </a:lnTo>
                  <a:lnTo>
                    <a:pt x="18707" y="24141"/>
                  </a:lnTo>
                  <a:lnTo>
                    <a:pt x="18707" y="24192"/>
                  </a:lnTo>
                  <a:lnTo>
                    <a:pt x="18818" y="24261"/>
                  </a:lnTo>
                  <a:lnTo>
                    <a:pt x="18818" y="24329"/>
                  </a:lnTo>
                  <a:lnTo>
                    <a:pt x="18860" y="24338"/>
                  </a:lnTo>
                  <a:lnTo>
                    <a:pt x="18878" y="24346"/>
                  </a:lnTo>
                  <a:lnTo>
                    <a:pt x="18895" y="24355"/>
                  </a:lnTo>
                  <a:lnTo>
                    <a:pt x="18903" y="24372"/>
                  </a:lnTo>
                  <a:lnTo>
                    <a:pt x="18912" y="24389"/>
                  </a:lnTo>
                  <a:lnTo>
                    <a:pt x="18920" y="24406"/>
                  </a:lnTo>
                  <a:lnTo>
                    <a:pt x="18946" y="24423"/>
                  </a:lnTo>
                  <a:lnTo>
                    <a:pt x="19023" y="24491"/>
                  </a:lnTo>
                  <a:lnTo>
                    <a:pt x="19048" y="24517"/>
                  </a:lnTo>
                  <a:lnTo>
                    <a:pt x="19066" y="24500"/>
                  </a:lnTo>
                  <a:lnTo>
                    <a:pt x="19100" y="24568"/>
                  </a:lnTo>
                  <a:lnTo>
                    <a:pt x="19125" y="24551"/>
                  </a:lnTo>
                  <a:lnTo>
                    <a:pt x="19160" y="24551"/>
                  </a:lnTo>
                  <a:lnTo>
                    <a:pt x="19185" y="24568"/>
                  </a:lnTo>
                  <a:lnTo>
                    <a:pt x="19322" y="24696"/>
                  </a:lnTo>
                  <a:lnTo>
                    <a:pt x="19348" y="24688"/>
                  </a:lnTo>
                  <a:lnTo>
                    <a:pt x="19356" y="24696"/>
                  </a:lnTo>
                  <a:lnTo>
                    <a:pt x="19518" y="24893"/>
                  </a:lnTo>
                  <a:lnTo>
                    <a:pt x="19578" y="24936"/>
                  </a:lnTo>
                  <a:lnTo>
                    <a:pt x="19809" y="24961"/>
                  </a:lnTo>
                  <a:lnTo>
                    <a:pt x="19843" y="24970"/>
                  </a:lnTo>
                  <a:lnTo>
                    <a:pt x="19869" y="24978"/>
                  </a:lnTo>
                  <a:lnTo>
                    <a:pt x="19886" y="24996"/>
                  </a:lnTo>
                  <a:lnTo>
                    <a:pt x="19937" y="25047"/>
                  </a:lnTo>
                  <a:lnTo>
                    <a:pt x="19971" y="25107"/>
                  </a:lnTo>
                  <a:lnTo>
                    <a:pt x="19988" y="25124"/>
                  </a:lnTo>
                  <a:lnTo>
                    <a:pt x="20006" y="25124"/>
                  </a:lnTo>
                  <a:lnTo>
                    <a:pt x="20006" y="25107"/>
                  </a:lnTo>
                  <a:lnTo>
                    <a:pt x="19988" y="25107"/>
                  </a:lnTo>
                  <a:lnTo>
                    <a:pt x="19988" y="25098"/>
                  </a:lnTo>
                  <a:lnTo>
                    <a:pt x="19988" y="25090"/>
                  </a:lnTo>
                  <a:lnTo>
                    <a:pt x="19997" y="25098"/>
                  </a:lnTo>
                  <a:lnTo>
                    <a:pt x="20023" y="25107"/>
                  </a:lnTo>
                  <a:lnTo>
                    <a:pt x="20006" y="25072"/>
                  </a:lnTo>
                  <a:lnTo>
                    <a:pt x="19997" y="25064"/>
                  </a:lnTo>
                  <a:lnTo>
                    <a:pt x="19988" y="25055"/>
                  </a:lnTo>
                  <a:lnTo>
                    <a:pt x="19988" y="25030"/>
                  </a:lnTo>
                  <a:lnTo>
                    <a:pt x="20006" y="25030"/>
                  </a:lnTo>
                  <a:lnTo>
                    <a:pt x="20006" y="25013"/>
                  </a:lnTo>
                  <a:lnTo>
                    <a:pt x="19920" y="25013"/>
                  </a:lnTo>
                  <a:lnTo>
                    <a:pt x="19912" y="25004"/>
                  </a:lnTo>
                  <a:lnTo>
                    <a:pt x="19903" y="24961"/>
                  </a:lnTo>
                  <a:lnTo>
                    <a:pt x="19912" y="24953"/>
                  </a:lnTo>
                  <a:lnTo>
                    <a:pt x="19929" y="24961"/>
                  </a:lnTo>
                  <a:lnTo>
                    <a:pt x="19963" y="24953"/>
                  </a:lnTo>
                  <a:lnTo>
                    <a:pt x="20006" y="24927"/>
                  </a:lnTo>
                  <a:lnTo>
                    <a:pt x="20040" y="24902"/>
                  </a:lnTo>
                  <a:lnTo>
                    <a:pt x="20023" y="24867"/>
                  </a:lnTo>
                  <a:lnTo>
                    <a:pt x="20040" y="24833"/>
                  </a:lnTo>
                  <a:lnTo>
                    <a:pt x="20057" y="24773"/>
                  </a:lnTo>
                  <a:lnTo>
                    <a:pt x="20074" y="24765"/>
                  </a:lnTo>
                  <a:lnTo>
                    <a:pt x="20091" y="24773"/>
                  </a:lnTo>
                  <a:lnTo>
                    <a:pt x="20108" y="24782"/>
                  </a:lnTo>
                  <a:lnTo>
                    <a:pt x="20117" y="24790"/>
                  </a:lnTo>
                  <a:lnTo>
                    <a:pt x="20134" y="24790"/>
                  </a:lnTo>
                  <a:lnTo>
                    <a:pt x="20159" y="24773"/>
                  </a:lnTo>
                  <a:lnTo>
                    <a:pt x="20185" y="24688"/>
                  </a:lnTo>
                  <a:lnTo>
                    <a:pt x="20202" y="24645"/>
                  </a:lnTo>
                  <a:lnTo>
                    <a:pt x="20194" y="24637"/>
                  </a:lnTo>
                  <a:lnTo>
                    <a:pt x="20185" y="24637"/>
                  </a:lnTo>
                  <a:lnTo>
                    <a:pt x="20185" y="24628"/>
                  </a:lnTo>
                  <a:lnTo>
                    <a:pt x="20211" y="24620"/>
                  </a:lnTo>
                  <a:lnTo>
                    <a:pt x="20236" y="24611"/>
                  </a:lnTo>
                  <a:lnTo>
                    <a:pt x="20262" y="24611"/>
                  </a:lnTo>
                  <a:lnTo>
                    <a:pt x="20279" y="24602"/>
                  </a:lnTo>
                  <a:lnTo>
                    <a:pt x="20296" y="24560"/>
                  </a:lnTo>
                  <a:lnTo>
                    <a:pt x="20322" y="24543"/>
                  </a:lnTo>
                  <a:lnTo>
                    <a:pt x="20330" y="24517"/>
                  </a:lnTo>
                  <a:lnTo>
                    <a:pt x="20339" y="24491"/>
                  </a:lnTo>
                  <a:lnTo>
                    <a:pt x="20347" y="24474"/>
                  </a:lnTo>
                  <a:lnTo>
                    <a:pt x="20373" y="24466"/>
                  </a:lnTo>
                  <a:lnTo>
                    <a:pt x="20433" y="24457"/>
                  </a:lnTo>
                  <a:lnTo>
                    <a:pt x="20416" y="24440"/>
                  </a:lnTo>
                  <a:lnTo>
                    <a:pt x="20450" y="24389"/>
                  </a:lnTo>
                  <a:lnTo>
                    <a:pt x="20450" y="24090"/>
                  </a:lnTo>
                  <a:lnTo>
                    <a:pt x="20458" y="24004"/>
                  </a:lnTo>
                  <a:lnTo>
                    <a:pt x="20467" y="23970"/>
                  </a:lnTo>
                  <a:lnTo>
                    <a:pt x="20467" y="23962"/>
                  </a:lnTo>
                  <a:lnTo>
                    <a:pt x="20476" y="23953"/>
                  </a:lnTo>
                  <a:lnTo>
                    <a:pt x="20484" y="23944"/>
                  </a:lnTo>
                  <a:lnTo>
                    <a:pt x="20484" y="23919"/>
                  </a:lnTo>
                  <a:lnTo>
                    <a:pt x="20476" y="23910"/>
                  </a:lnTo>
                  <a:lnTo>
                    <a:pt x="20450" y="23885"/>
                  </a:lnTo>
                  <a:lnTo>
                    <a:pt x="20433" y="23842"/>
                  </a:lnTo>
                  <a:lnTo>
                    <a:pt x="20399" y="23808"/>
                  </a:lnTo>
                  <a:lnTo>
                    <a:pt x="20382" y="23765"/>
                  </a:lnTo>
                  <a:lnTo>
                    <a:pt x="20399" y="23714"/>
                  </a:lnTo>
                  <a:lnTo>
                    <a:pt x="20399" y="23697"/>
                  </a:lnTo>
                  <a:lnTo>
                    <a:pt x="20382" y="23671"/>
                  </a:lnTo>
                  <a:lnTo>
                    <a:pt x="20373" y="23637"/>
                  </a:lnTo>
                  <a:lnTo>
                    <a:pt x="20364" y="23603"/>
                  </a:lnTo>
                  <a:lnTo>
                    <a:pt x="20364" y="23560"/>
                  </a:lnTo>
                  <a:lnTo>
                    <a:pt x="20373" y="23526"/>
                  </a:lnTo>
                  <a:lnTo>
                    <a:pt x="20407" y="23457"/>
                  </a:lnTo>
                  <a:lnTo>
                    <a:pt x="20416" y="23432"/>
                  </a:lnTo>
                  <a:lnTo>
                    <a:pt x="20416" y="23423"/>
                  </a:lnTo>
                  <a:lnTo>
                    <a:pt x="20450" y="23380"/>
                  </a:lnTo>
                  <a:lnTo>
                    <a:pt x="20458" y="23355"/>
                  </a:lnTo>
                  <a:lnTo>
                    <a:pt x="20476" y="23235"/>
                  </a:lnTo>
                  <a:lnTo>
                    <a:pt x="20493" y="23192"/>
                  </a:lnTo>
                  <a:lnTo>
                    <a:pt x="20527" y="23184"/>
                  </a:lnTo>
                  <a:lnTo>
                    <a:pt x="20518" y="23167"/>
                  </a:lnTo>
                  <a:lnTo>
                    <a:pt x="20510" y="23158"/>
                  </a:lnTo>
                  <a:lnTo>
                    <a:pt x="20561" y="23116"/>
                  </a:lnTo>
                  <a:lnTo>
                    <a:pt x="20612" y="23073"/>
                  </a:lnTo>
                  <a:lnTo>
                    <a:pt x="20646" y="23022"/>
                  </a:lnTo>
                  <a:lnTo>
                    <a:pt x="20612" y="22936"/>
                  </a:lnTo>
                  <a:lnTo>
                    <a:pt x="20629" y="22936"/>
                  </a:lnTo>
                  <a:lnTo>
                    <a:pt x="20629" y="22928"/>
                  </a:lnTo>
                  <a:lnTo>
                    <a:pt x="20629" y="22919"/>
                  </a:lnTo>
                  <a:lnTo>
                    <a:pt x="20664" y="22842"/>
                  </a:lnTo>
                  <a:lnTo>
                    <a:pt x="20758" y="22697"/>
                  </a:lnTo>
                  <a:lnTo>
                    <a:pt x="20792" y="22569"/>
                  </a:lnTo>
                  <a:lnTo>
                    <a:pt x="20843" y="22492"/>
                  </a:lnTo>
                  <a:lnTo>
                    <a:pt x="20860" y="22440"/>
                  </a:lnTo>
                  <a:lnTo>
                    <a:pt x="20869" y="22432"/>
                  </a:lnTo>
                  <a:lnTo>
                    <a:pt x="20877" y="22415"/>
                  </a:lnTo>
                  <a:lnTo>
                    <a:pt x="20886" y="22398"/>
                  </a:lnTo>
                  <a:lnTo>
                    <a:pt x="20894" y="22372"/>
                  </a:lnTo>
                  <a:lnTo>
                    <a:pt x="20886" y="22346"/>
                  </a:lnTo>
                  <a:lnTo>
                    <a:pt x="20886" y="22329"/>
                  </a:lnTo>
                  <a:lnTo>
                    <a:pt x="20886" y="22312"/>
                  </a:lnTo>
                  <a:lnTo>
                    <a:pt x="20911" y="22304"/>
                  </a:lnTo>
                  <a:lnTo>
                    <a:pt x="20894" y="22270"/>
                  </a:lnTo>
                  <a:lnTo>
                    <a:pt x="20886" y="22261"/>
                  </a:lnTo>
                  <a:lnTo>
                    <a:pt x="20877" y="22244"/>
                  </a:lnTo>
                  <a:lnTo>
                    <a:pt x="20894" y="22218"/>
                  </a:lnTo>
                  <a:lnTo>
                    <a:pt x="20894" y="22176"/>
                  </a:lnTo>
                  <a:lnTo>
                    <a:pt x="20886" y="22141"/>
                  </a:lnTo>
                  <a:lnTo>
                    <a:pt x="20877" y="22116"/>
                  </a:lnTo>
                  <a:lnTo>
                    <a:pt x="20877" y="22099"/>
                  </a:lnTo>
                  <a:lnTo>
                    <a:pt x="20946" y="22047"/>
                  </a:lnTo>
                  <a:lnTo>
                    <a:pt x="20937" y="21885"/>
                  </a:lnTo>
                  <a:lnTo>
                    <a:pt x="20928" y="21834"/>
                  </a:lnTo>
                  <a:lnTo>
                    <a:pt x="20928" y="21817"/>
                  </a:lnTo>
                  <a:lnTo>
                    <a:pt x="20928" y="21782"/>
                  </a:lnTo>
                  <a:lnTo>
                    <a:pt x="20937" y="21765"/>
                  </a:lnTo>
                  <a:lnTo>
                    <a:pt x="20997" y="21731"/>
                  </a:lnTo>
                  <a:lnTo>
                    <a:pt x="21014" y="21723"/>
                  </a:lnTo>
                  <a:lnTo>
                    <a:pt x="21031" y="21706"/>
                  </a:lnTo>
                  <a:lnTo>
                    <a:pt x="21040" y="21671"/>
                  </a:lnTo>
                  <a:lnTo>
                    <a:pt x="21040" y="21646"/>
                  </a:lnTo>
                  <a:lnTo>
                    <a:pt x="21014" y="21612"/>
                  </a:lnTo>
                  <a:lnTo>
                    <a:pt x="21005" y="21586"/>
                  </a:lnTo>
                  <a:lnTo>
                    <a:pt x="21014" y="21415"/>
                  </a:lnTo>
                  <a:lnTo>
                    <a:pt x="21005" y="21389"/>
                  </a:lnTo>
                  <a:lnTo>
                    <a:pt x="21031" y="21355"/>
                  </a:lnTo>
                  <a:lnTo>
                    <a:pt x="21040" y="21312"/>
                  </a:lnTo>
                  <a:lnTo>
                    <a:pt x="21057" y="21261"/>
                  </a:lnTo>
                  <a:lnTo>
                    <a:pt x="21057" y="21227"/>
                  </a:lnTo>
                  <a:lnTo>
                    <a:pt x="21065" y="21210"/>
                  </a:lnTo>
                  <a:lnTo>
                    <a:pt x="21099" y="21193"/>
                  </a:lnTo>
                  <a:lnTo>
                    <a:pt x="21125" y="21167"/>
                  </a:lnTo>
                  <a:lnTo>
                    <a:pt x="21142" y="21133"/>
                  </a:lnTo>
                  <a:lnTo>
                    <a:pt x="21142" y="20988"/>
                  </a:lnTo>
                  <a:lnTo>
                    <a:pt x="21151" y="20954"/>
                  </a:lnTo>
                  <a:lnTo>
                    <a:pt x="21168" y="20919"/>
                  </a:lnTo>
                  <a:lnTo>
                    <a:pt x="21176" y="20877"/>
                  </a:lnTo>
                  <a:lnTo>
                    <a:pt x="21159" y="20842"/>
                  </a:lnTo>
                  <a:lnTo>
                    <a:pt x="21159" y="20825"/>
                  </a:lnTo>
                  <a:lnTo>
                    <a:pt x="21176" y="20817"/>
                  </a:lnTo>
                  <a:lnTo>
                    <a:pt x="21185" y="20800"/>
                  </a:lnTo>
                  <a:lnTo>
                    <a:pt x="21193" y="20783"/>
                  </a:lnTo>
                  <a:lnTo>
                    <a:pt x="21202" y="20766"/>
                  </a:lnTo>
                  <a:lnTo>
                    <a:pt x="21219" y="20757"/>
                  </a:lnTo>
                  <a:lnTo>
                    <a:pt x="21245" y="20740"/>
                  </a:lnTo>
                  <a:lnTo>
                    <a:pt x="21253" y="20731"/>
                  </a:lnTo>
                  <a:lnTo>
                    <a:pt x="21313" y="20646"/>
                  </a:lnTo>
                  <a:lnTo>
                    <a:pt x="21339" y="20612"/>
                  </a:lnTo>
                  <a:lnTo>
                    <a:pt x="21322" y="20603"/>
                  </a:lnTo>
                  <a:lnTo>
                    <a:pt x="21322" y="20595"/>
                  </a:lnTo>
                  <a:lnTo>
                    <a:pt x="21330" y="20586"/>
                  </a:lnTo>
                  <a:lnTo>
                    <a:pt x="21356" y="20578"/>
                  </a:lnTo>
                  <a:lnTo>
                    <a:pt x="21347" y="20569"/>
                  </a:lnTo>
                  <a:lnTo>
                    <a:pt x="21347" y="20552"/>
                  </a:lnTo>
                  <a:lnTo>
                    <a:pt x="21364" y="20535"/>
                  </a:lnTo>
                  <a:lnTo>
                    <a:pt x="21390" y="20526"/>
                  </a:lnTo>
                  <a:lnTo>
                    <a:pt x="21390" y="20509"/>
                  </a:lnTo>
                  <a:lnTo>
                    <a:pt x="21381" y="20509"/>
                  </a:lnTo>
                  <a:lnTo>
                    <a:pt x="21364" y="20501"/>
                  </a:lnTo>
                  <a:lnTo>
                    <a:pt x="21398" y="20492"/>
                  </a:lnTo>
                  <a:lnTo>
                    <a:pt x="21416" y="20466"/>
                  </a:lnTo>
                  <a:lnTo>
                    <a:pt x="21424" y="20441"/>
                  </a:lnTo>
                  <a:lnTo>
                    <a:pt x="21433" y="20407"/>
                  </a:lnTo>
                  <a:lnTo>
                    <a:pt x="21450" y="20381"/>
                  </a:lnTo>
                  <a:lnTo>
                    <a:pt x="21467" y="20364"/>
                  </a:lnTo>
                  <a:lnTo>
                    <a:pt x="21492" y="20347"/>
                  </a:lnTo>
                  <a:lnTo>
                    <a:pt x="21518" y="20338"/>
                  </a:lnTo>
                  <a:lnTo>
                    <a:pt x="21535" y="20330"/>
                  </a:lnTo>
                  <a:lnTo>
                    <a:pt x="21552" y="20338"/>
                  </a:lnTo>
                  <a:lnTo>
                    <a:pt x="21578" y="20338"/>
                  </a:lnTo>
                  <a:lnTo>
                    <a:pt x="21578" y="20321"/>
                  </a:lnTo>
                  <a:lnTo>
                    <a:pt x="21586" y="20304"/>
                  </a:lnTo>
                  <a:lnTo>
                    <a:pt x="21595" y="20287"/>
                  </a:lnTo>
                  <a:lnTo>
                    <a:pt x="21612" y="20261"/>
                  </a:lnTo>
                  <a:lnTo>
                    <a:pt x="21655" y="20210"/>
                  </a:lnTo>
                  <a:lnTo>
                    <a:pt x="21672" y="20184"/>
                  </a:lnTo>
                  <a:lnTo>
                    <a:pt x="21680" y="20142"/>
                  </a:lnTo>
                  <a:lnTo>
                    <a:pt x="21689" y="20142"/>
                  </a:lnTo>
                  <a:lnTo>
                    <a:pt x="21698" y="20150"/>
                  </a:lnTo>
                  <a:lnTo>
                    <a:pt x="21698" y="20159"/>
                  </a:lnTo>
                  <a:lnTo>
                    <a:pt x="21698" y="20167"/>
                  </a:lnTo>
                  <a:lnTo>
                    <a:pt x="21732" y="20167"/>
                  </a:lnTo>
                  <a:lnTo>
                    <a:pt x="21783" y="20219"/>
                  </a:lnTo>
                  <a:lnTo>
                    <a:pt x="21783" y="20261"/>
                  </a:lnTo>
                  <a:lnTo>
                    <a:pt x="21732" y="20372"/>
                  </a:lnTo>
                  <a:lnTo>
                    <a:pt x="21715" y="20441"/>
                  </a:lnTo>
                  <a:lnTo>
                    <a:pt x="21698" y="20689"/>
                  </a:lnTo>
                  <a:lnTo>
                    <a:pt x="21663" y="20714"/>
                  </a:lnTo>
                  <a:lnTo>
                    <a:pt x="21655" y="20757"/>
                  </a:lnTo>
                  <a:lnTo>
                    <a:pt x="21663" y="20800"/>
                  </a:lnTo>
                  <a:lnTo>
                    <a:pt x="21680" y="20842"/>
                  </a:lnTo>
                  <a:lnTo>
                    <a:pt x="21663" y="20842"/>
                  </a:lnTo>
                  <a:lnTo>
                    <a:pt x="21663" y="20851"/>
                  </a:lnTo>
                  <a:lnTo>
                    <a:pt x="21663" y="20860"/>
                  </a:lnTo>
                  <a:lnTo>
                    <a:pt x="21638" y="20842"/>
                  </a:lnTo>
                  <a:lnTo>
                    <a:pt x="21629" y="20885"/>
                  </a:lnTo>
                  <a:lnTo>
                    <a:pt x="21629" y="20945"/>
                  </a:lnTo>
                  <a:lnTo>
                    <a:pt x="21646" y="20988"/>
                  </a:lnTo>
                  <a:lnTo>
                    <a:pt x="21595" y="21022"/>
                  </a:lnTo>
                  <a:lnTo>
                    <a:pt x="21569" y="21048"/>
                  </a:lnTo>
                  <a:lnTo>
                    <a:pt x="21569" y="21082"/>
                  </a:lnTo>
                  <a:lnTo>
                    <a:pt x="21569" y="21099"/>
                  </a:lnTo>
                  <a:lnTo>
                    <a:pt x="21544" y="21167"/>
                  </a:lnTo>
                  <a:lnTo>
                    <a:pt x="21535" y="21201"/>
                  </a:lnTo>
                  <a:lnTo>
                    <a:pt x="21484" y="21441"/>
                  </a:lnTo>
                  <a:lnTo>
                    <a:pt x="21458" y="21500"/>
                  </a:lnTo>
                  <a:lnTo>
                    <a:pt x="21433" y="21552"/>
                  </a:lnTo>
                  <a:lnTo>
                    <a:pt x="21433" y="21594"/>
                  </a:lnTo>
                  <a:lnTo>
                    <a:pt x="21458" y="21663"/>
                  </a:lnTo>
                  <a:lnTo>
                    <a:pt x="21441" y="21774"/>
                  </a:lnTo>
                  <a:lnTo>
                    <a:pt x="21407" y="21885"/>
                  </a:lnTo>
                  <a:lnTo>
                    <a:pt x="21364" y="21945"/>
                  </a:lnTo>
                  <a:lnTo>
                    <a:pt x="21364" y="21962"/>
                  </a:lnTo>
                  <a:lnTo>
                    <a:pt x="21407" y="21979"/>
                  </a:lnTo>
                  <a:lnTo>
                    <a:pt x="21416" y="22013"/>
                  </a:lnTo>
                  <a:lnTo>
                    <a:pt x="21390" y="22099"/>
                  </a:lnTo>
                  <a:lnTo>
                    <a:pt x="21390" y="22116"/>
                  </a:lnTo>
                  <a:lnTo>
                    <a:pt x="21398" y="22141"/>
                  </a:lnTo>
                  <a:lnTo>
                    <a:pt x="21398" y="22176"/>
                  </a:lnTo>
                  <a:lnTo>
                    <a:pt x="21356" y="22244"/>
                  </a:lnTo>
                  <a:lnTo>
                    <a:pt x="21364" y="22244"/>
                  </a:lnTo>
                  <a:lnTo>
                    <a:pt x="21364" y="22261"/>
                  </a:lnTo>
                  <a:lnTo>
                    <a:pt x="21330" y="22338"/>
                  </a:lnTo>
                  <a:lnTo>
                    <a:pt x="21296" y="22423"/>
                  </a:lnTo>
                  <a:lnTo>
                    <a:pt x="21287" y="22517"/>
                  </a:lnTo>
                  <a:lnTo>
                    <a:pt x="21322" y="22970"/>
                  </a:lnTo>
                  <a:lnTo>
                    <a:pt x="21296" y="23030"/>
                  </a:lnTo>
                  <a:lnTo>
                    <a:pt x="21270" y="23047"/>
                  </a:lnTo>
                  <a:lnTo>
                    <a:pt x="21245" y="23081"/>
                  </a:lnTo>
                  <a:lnTo>
                    <a:pt x="21228" y="23133"/>
                  </a:lnTo>
                  <a:lnTo>
                    <a:pt x="21210" y="23210"/>
                  </a:lnTo>
                  <a:lnTo>
                    <a:pt x="21168" y="23278"/>
                  </a:lnTo>
                  <a:lnTo>
                    <a:pt x="21142" y="23406"/>
                  </a:lnTo>
                  <a:lnTo>
                    <a:pt x="21108" y="23509"/>
                  </a:lnTo>
                  <a:lnTo>
                    <a:pt x="21057" y="23594"/>
                  </a:lnTo>
                  <a:lnTo>
                    <a:pt x="21005" y="23645"/>
                  </a:lnTo>
                  <a:lnTo>
                    <a:pt x="21022" y="23662"/>
                  </a:lnTo>
                  <a:lnTo>
                    <a:pt x="21031" y="23654"/>
                  </a:lnTo>
                  <a:lnTo>
                    <a:pt x="21040" y="23645"/>
                  </a:lnTo>
                  <a:lnTo>
                    <a:pt x="21040" y="23671"/>
                  </a:lnTo>
                  <a:lnTo>
                    <a:pt x="21040" y="23680"/>
                  </a:lnTo>
                  <a:lnTo>
                    <a:pt x="21031" y="23671"/>
                  </a:lnTo>
                  <a:lnTo>
                    <a:pt x="21014" y="23662"/>
                  </a:lnTo>
                  <a:lnTo>
                    <a:pt x="21005" y="23662"/>
                  </a:lnTo>
                  <a:lnTo>
                    <a:pt x="20980" y="23782"/>
                  </a:lnTo>
                  <a:lnTo>
                    <a:pt x="20988" y="23808"/>
                  </a:lnTo>
                  <a:lnTo>
                    <a:pt x="20988" y="23825"/>
                  </a:lnTo>
                  <a:lnTo>
                    <a:pt x="20963" y="23833"/>
                  </a:lnTo>
                  <a:lnTo>
                    <a:pt x="20946" y="23850"/>
                  </a:lnTo>
                  <a:lnTo>
                    <a:pt x="20946" y="23868"/>
                  </a:lnTo>
                  <a:lnTo>
                    <a:pt x="20963" y="23885"/>
                  </a:lnTo>
                  <a:lnTo>
                    <a:pt x="20963" y="23902"/>
                  </a:lnTo>
                  <a:lnTo>
                    <a:pt x="20971" y="23902"/>
                  </a:lnTo>
                  <a:lnTo>
                    <a:pt x="20963" y="23936"/>
                  </a:lnTo>
                  <a:lnTo>
                    <a:pt x="20928" y="23936"/>
                  </a:lnTo>
                  <a:lnTo>
                    <a:pt x="20911" y="23919"/>
                  </a:lnTo>
                  <a:lnTo>
                    <a:pt x="20928" y="23919"/>
                  </a:lnTo>
                  <a:lnTo>
                    <a:pt x="20928" y="23902"/>
                  </a:lnTo>
                  <a:lnTo>
                    <a:pt x="20903" y="23910"/>
                  </a:lnTo>
                  <a:lnTo>
                    <a:pt x="20894" y="23919"/>
                  </a:lnTo>
                  <a:lnTo>
                    <a:pt x="20886" y="23927"/>
                  </a:lnTo>
                  <a:lnTo>
                    <a:pt x="20877" y="23944"/>
                  </a:lnTo>
                  <a:lnTo>
                    <a:pt x="20894" y="23962"/>
                  </a:lnTo>
                  <a:lnTo>
                    <a:pt x="20877" y="23970"/>
                  </a:lnTo>
                  <a:lnTo>
                    <a:pt x="20860" y="23987"/>
                  </a:lnTo>
                  <a:lnTo>
                    <a:pt x="20843" y="23996"/>
                  </a:lnTo>
                  <a:lnTo>
                    <a:pt x="20843" y="24013"/>
                  </a:lnTo>
                  <a:lnTo>
                    <a:pt x="20817" y="24021"/>
                  </a:lnTo>
                  <a:lnTo>
                    <a:pt x="20800" y="24038"/>
                  </a:lnTo>
                  <a:lnTo>
                    <a:pt x="20766" y="24090"/>
                  </a:lnTo>
                  <a:lnTo>
                    <a:pt x="20775" y="24107"/>
                  </a:lnTo>
                  <a:lnTo>
                    <a:pt x="20766" y="24141"/>
                  </a:lnTo>
                  <a:lnTo>
                    <a:pt x="20826" y="24115"/>
                  </a:lnTo>
                  <a:lnTo>
                    <a:pt x="20843" y="24132"/>
                  </a:lnTo>
                  <a:lnTo>
                    <a:pt x="20843" y="24201"/>
                  </a:lnTo>
                  <a:lnTo>
                    <a:pt x="20852" y="24235"/>
                  </a:lnTo>
                  <a:lnTo>
                    <a:pt x="20860" y="24278"/>
                  </a:lnTo>
                  <a:lnTo>
                    <a:pt x="20877" y="24295"/>
                  </a:lnTo>
                  <a:lnTo>
                    <a:pt x="20869" y="24295"/>
                  </a:lnTo>
                  <a:lnTo>
                    <a:pt x="20860" y="24303"/>
                  </a:lnTo>
                  <a:lnTo>
                    <a:pt x="20860" y="24312"/>
                  </a:lnTo>
                  <a:lnTo>
                    <a:pt x="20911" y="24303"/>
                  </a:lnTo>
                  <a:lnTo>
                    <a:pt x="20928" y="24278"/>
                  </a:lnTo>
                  <a:lnTo>
                    <a:pt x="20928" y="24244"/>
                  </a:lnTo>
                  <a:lnTo>
                    <a:pt x="20946" y="24201"/>
                  </a:lnTo>
                  <a:lnTo>
                    <a:pt x="20963" y="24218"/>
                  </a:lnTo>
                  <a:lnTo>
                    <a:pt x="20963" y="24209"/>
                  </a:lnTo>
                  <a:lnTo>
                    <a:pt x="20971" y="24209"/>
                  </a:lnTo>
                  <a:lnTo>
                    <a:pt x="20980" y="24201"/>
                  </a:lnTo>
                  <a:lnTo>
                    <a:pt x="20988" y="24201"/>
                  </a:lnTo>
                  <a:lnTo>
                    <a:pt x="20988" y="24184"/>
                  </a:lnTo>
                  <a:lnTo>
                    <a:pt x="20946" y="24141"/>
                  </a:lnTo>
                  <a:lnTo>
                    <a:pt x="20946" y="24124"/>
                  </a:lnTo>
                  <a:lnTo>
                    <a:pt x="20954" y="24115"/>
                  </a:lnTo>
                  <a:lnTo>
                    <a:pt x="20988" y="24098"/>
                  </a:lnTo>
                  <a:lnTo>
                    <a:pt x="21005" y="24090"/>
                  </a:lnTo>
                  <a:lnTo>
                    <a:pt x="21014" y="24064"/>
                  </a:lnTo>
                  <a:lnTo>
                    <a:pt x="21014" y="24038"/>
                  </a:lnTo>
                  <a:lnTo>
                    <a:pt x="21022" y="24030"/>
                  </a:lnTo>
                  <a:lnTo>
                    <a:pt x="21057" y="24056"/>
                  </a:lnTo>
                  <a:lnTo>
                    <a:pt x="21065" y="24038"/>
                  </a:lnTo>
                  <a:lnTo>
                    <a:pt x="21074" y="24030"/>
                  </a:lnTo>
                  <a:lnTo>
                    <a:pt x="21082" y="24021"/>
                  </a:lnTo>
                  <a:lnTo>
                    <a:pt x="21091" y="24013"/>
                  </a:lnTo>
                  <a:lnTo>
                    <a:pt x="21108" y="24047"/>
                  </a:lnTo>
                  <a:lnTo>
                    <a:pt x="21116" y="24064"/>
                  </a:lnTo>
                  <a:lnTo>
                    <a:pt x="21125" y="24081"/>
                  </a:lnTo>
                  <a:lnTo>
                    <a:pt x="21134" y="24090"/>
                  </a:lnTo>
                  <a:lnTo>
                    <a:pt x="21159" y="24107"/>
                  </a:lnTo>
                  <a:lnTo>
                    <a:pt x="21168" y="24090"/>
                  </a:lnTo>
                  <a:lnTo>
                    <a:pt x="21185" y="24090"/>
                  </a:lnTo>
                  <a:lnTo>
                    <a:pt x="21193" y="24107"/>
                  </a:lnTo>
                  <a:lnTo>
                    <a:pt x="21202" y="24124"/>
                  </a:lnTo>
                  <a:lnTo>
                    <a:pt x="21228" y="24124"/>
                  </a:lnTo>
                  <a:lnTo>
                    <a:pt x="21228" y="24107"/>
                  </a:lnTo>
                  <a:lnTo>
                    <a:pt x="21236" y="24107"/>
                  </a:lnTo>
                  <a:lnTo>
                    <a:pt x="21236" y="24115"/>
                  </a:lnTo>
                  <a:lnTo>
                    <a:pt x="21236" y="24132"/>
                  </a:lnTo>
                  <a:lnTo>
                    <a:pt x="21236" y="24141"/>
                  </a:lnTo>
                  <a:lnTo>
                    <a:pt x="21253" y="24141"/>
                  </a:lnTo>
                  <a:lnTo>
                    <a:pt x="21253" y="24132"/>
                  </a:lnTo>
                  <a:lnTo>
                    <a:pt x="21270" y="24141"/>
                  </a:lnTo>
                  <a:lnTo>
                    <a:pt x="21279" y="24107"/>
                  </a:lnTo>
                  <a:lnTo>
                    <a:pt x="21296" y="24090"/>
                  </a:lnTo>
                  <a:lnTo>
                    <a:pt x="21356" y="24090"/>
                  </a:lnTo>
                  <a:lnTo>
                    <a:pt x="21356" y="24107"/>
                  </a:lnTo>
                  <a:lnTo>
                    <a:pt x="21356" y="24115"/>
                  </a:lnTo>
                  <a:lnTo>
                    <a:pt x="21356" y="24124"/>
                  </a:lnTo>
                  <a:lnTo>
                    <a:pt x="21330" y="24132"/>
                  </a:lnTo>
                  <a:lnTo>
                    <a:pt x="21313" y="24150"/>
                  </a:lnTo>
                  <a:lnTo>
                    <a:pt x="21296" y="24167"/>
                  </a:lnTo>
                  <a:lnTo>
                    <a:pt x="21287" y="24184"/>
                  </a:lnTo>
                  <a:lnTo>
                    <a:pt x="21304" y="24184"/>
                  </a:lnTo>
                  <a:lnTo>
                    <a:pt x="21313" y="24192"/>
                  </a:lnTo>
                  <a:lnTo>
                    <a:pt x="21322" y="24201"/>
                  </a:lnTo>
                  <a:lnTo>
                    <a:pt x="21339" y="24150"/>
                  </a:lnTo>
                  <a:lnTo>
                    <a:pt x="21364" y="24132"/>
                  </a:lnTo>
                  <a:lnTo>
                    <a:pt x="21390" y="24124"/>
                  </a:lnTo>
                  <a:lnTo>
                    <a:pt x="21390" y="24107"/>
                  </a:lnTo>
                  <a:lnTo>
                    <a:pt x="21364" y="24107"/>
                  </a:lnTo>
                  <a:lnTo>
                    <a:pt x="21364" y="24090"/>
                  </a:lnTo>
                  <a:lnTo>
                    <a:pt x="21398" y="24081"/>
                  </a:lnTo>
                  <a:lnTo>
                    <a:pt x="21424" y="24073"/>
                  </a:lnTo>
                  <a:lnTo>
                    <a:pt x="21441" y="24081"/>
                  </a:lnTo>
                  <a:lnTo>
                    <a:pt x="21467" y="24090"/>
                  </a:lnTo>
                  <a:lnTo>
                    <a:pt x="21441" y="24098"/>
                  </a:lnTo>
                  <a:lnTo>
                    <a:pt x="21424" y="24107"/>
                  </a:lnTo>
                  <a:lnTo>
                    <a:pt x="21407" y="24124"/>
                  </a:lnTo>
                  <a:lnTo>
                    <a:pt x="21416" y="24141"/>
                  </a:lnTo>
                  <a:lnTo>
                    <a:pt x="21416" y="24167"/>
                  </a:lnTo>
                  <a:lnTo>
                    <a:pt x="21398" y="24167"/>
                  </a:lnTo>
                  <a:lnTo>
                    <a:pt x="21398" y="24184"/>
                  </a:lnTo>
                  <a:lnTo>
                    <a:pt x="21416" y="24184"/>
                  </a:lnTo>
                  <a:lnTo>
                    <a:pt x="21416" y="24201"/>
                  </a:lnTo>
                  <a:lnTo>
                    <a:pt x="21450" y="24167"/>
                  </a:lnTo>
                  <a:lnTo>
                    <a:pt x="21501" y="24167"/>
                  </a:lnTo>
                  <a:lnTo>
                    <a:pt x="21552" y="24175"/>
                  </a:lnTo>
                  <a:lnTo>
                    <a:pt x="21578" y="24167"/>
                  </a:lnTo>
                  <a:lnTo>
                    <a:pt x="21595" y="24167"/>
                  </a:lnTo>
                  <a:lnTo>
                    <a:pt x="21595" y="24184"/>
                  </a:lnTo>
                  <a:lnTo>
                    <a:pt x="21612" y="24184"/>
                  </a:lnTo>
                  <a:lnTo>
                    <a:pt x="21621" y="24158"/>
                  </a:lnTo>
                  <a:lnTo>
                    <a:pt x="21638" y="24150"/>
                  </a:lnTo>
                  <a:lnTo>
                    <a:pt x="21655" y="24132"/>
                  </a:lnTo>
                  <a:lnTo>
                    <a:pt x="21732" y="24115"/>
                  </a:lnTo>
                  <a:lnTo>
                    <a:pt x="21757" y="24098"/>
                  </a:lnTo>
                  <a:lnTo>
                    <a:pt x="21783" y="24081"/>
                  </a:lnTo>
                  <a:lnTo>
                    <a:pt x="21809" y="24098"/>
                  </a:lnTo>
                  <a:lnTo>
                    <a:pt x="21834" y="24115"/>
                  </a:lnTo>
                  <a:lnTo>
                    <a:pt x="21860" y="24124"/>
                  </a:lnTo>
                  <a:lnTo>
                    <a:pt x="21851" y="24115"/>
                  </a:lnTo>
                  <a:lnTo>
                    <a:pt x="21843" y="24098"/>
                  </a:lnTo>
                  <a:lnTo>
                    <a:pt x="21834" y="24090"/>
                  </a:lnTo>
                  <a:lnTo>
                    <a:pt x="21886" y="24090"/>
                  </a:lnTo>
                  <a:lnTo>
                    <a:pt x="21911" y="24073"/>
                  </a:lnTo>
                  <a:lnTo>
                    <a:pt x="22022" y="24150"/>
                  </a:lnTo>
                  <a:lnTo>
                    <a:pt x="22056" y="24184"/>
                  </a:lnTo>
                  <a:lnTo>
                    <a:pt x="22133" y="24184"/>
                  </a:lnTo>
                  <a:lnTo>
                    <a:pt x="22150" y="24201"/>
                  </a:lnTo>
                  <a:lnTo>
                    <a:pt x="22168" y="24218"/>
                  </a:lnTo>
                  <a:lnTo>
                    <a:pt x="22176" y="24235"/>
                  </a:lnTo>
                  <a:lnTo>
                    <a:pt x="22193" y="24235"/>
                  </a:lnTo>
                  <a:lnTo>
                    <a:pt x="22193" y="24218"/>
                  </a:lnTo>
                  <a:lnTo>
                    <a:pt x="22210" y="24218"/>
                  </a:lnTo>
                  <a:lnTo>
                    <a:pt x="22227" y="24226"/>
                  </a:lnTo>
                  <a:lnTo>
                    <a:pt x="22296" y="24244"/>
                  </a:lnTo>
                  <a:lnTo>
                    <a:pt x="22304" y="24244"/>
                  </a:lnTo>
                  <a:lnTo>
                    <a:pt x="22330" y="24286"/>
                  </a:lnTo>
                  <a:lnTo>
                    <a:pt x="22330" y="24303"/>
                  </a:lnTo>
                  <a:lnTo>
                    <a:pt x="22304" y="24295"/>
                  </a:lnTo>
                  <a:lnTo>
                    <a:pt x="22270" y="24320"/>
                  </a:lnTo>
                  <a:lnTo>
                    <a:pt x="22210" y="24338"/>
                  </a:lnTo>
                  <a:lnTo>
                    <a:pt x="22185" y="24372"/>
                  </a:lnTo>
                  <a:lnTo>
                    <a:pt x="22210" y="24406"/>
                  </a:lnTo>
                  <a:lnTo>
                    <a:pt x="22227" y="24406"/>
                  </a:lnTo>
                  <a:lnTo>
                    <a:pt x="22227" y="24389"/>
                  </a:lnTo>
                  <a:lnTo>
                    <a:pt x="22338" y="24474"/>
                  </a:lnTo>
                  <a:lnTo>
                    <a:pt x="22381" y="24500"/>
                  </a:lnTo>
                  <a:lnTo>
                    <a:pt x="22398" y="24526"/>
                  </a:lnTo>
                  <a:lnTo>
                    <a:pt x="22441" y="24594"/>
                  </a:lnTo>
                  <a:lnTo>
                    <a:pt x="22561" y="24731"/>
                  </a:lnTo>
                  <a:lnTo>
                    <a:pt x="22586" y="24765"/>
                  </a:lnTo>
                  <a:lnTo>
                    <a:pt x="22595" y="24842"/>
                  </a:lnTo>
                  <a:lnTo>
                    <a:pt x="22620" y="24893"/>
                  </a:lnTo>
                  <a:lnTo>
                    <a:pt x="22629" y="24927"/>
                  </a:lnTo>
                  <a:lnTo>
                    <a:pt x="22646" y="24953"/>
                  </a:lnTo>
                  <a:lnTo>
                    <a:pt x="22663" y="24961"/>
                  </a:lnTo>
                  <a:lnTo>
                    <a:pt x="22714" y="24978"/>
                  </a:lnTo>
                  <a:lnTo>
                    <a:pt x="22732" y="24996"/>
                  </a:lnTo>
                  <a:lnTo>
                    <a:pt x="22783" y="25064"/>
                  </a:lnTo>
                  <a:lnTo>
                    <a:pt x="22843" y="25235"/>
                  </a:lnTo>
                  <a:lnTo>
                    <a:pt x="22894" y="25303"/>
                  </a:lnTo>
                  <a:lnTo>
                    <a:pt x="22971" y="25389"/>
                  </a:lnTo>
                  <a:lnTo>
                    <a:pt x="22988" y="25423"/>
                  </a:lnTo>
                  <a:lnTo>
                    <a:pt x="23005" y="25474"/>
                  </a:lnTo>
                  <a:lnTo>
                    <a:pt x="23005" y="25568"/>
                  </a:lnTo>
                  <a:lnTo>
                    <a:pt x="23014" y="25628"/>
                  </a:lnTo>
                  <a:lnTo>
                    <a:pt x="23039" y="25696"/>
                  </a:lnTo>
                  <a:lnTo>
                    <a:pt x="23133" y="25859"/>
                  </a:lnTo>
                  <a:lnTo>
                    <a:pt x="23202" y="25936"/>
                  </a:lnTo>
                  <a:lnTo>
                    <a:pt x="23270" y="26038"/>
                  </a:lnTo>
                  <a:lnTo>
                    <a:pt x="23321" y="26115"/>
                  </a:lnTo>
                  <a:lnTo>
                    <a:pt x="23355" y="26141"/>
                  </a:lnTo>
                  <a:lnTo>
                    <a:pt x="23466" y="26218"/>
                  </a:lnTo>
                  <a:lnTo>
                    <a:pt x="23672" y="26457"/>
                  </a:lnTo>
                  <a:lnTo>
                    <a:pt x="23731" y="26542"/>
                  </a:lnTo>
                  <a:lnTo>
                    <a:pt x="23740" y="26576"/>
                  </a:lnTo>
                  <a:lnTo>
                    <a:pt x="23731" y="26594"/>
                  </a:lnTo>
                  <a:lnTo>
                    <a:pt x="23714" y="26636"/>
                  </a:lnTo>
                  <a:lnTo>
                    <a:pt x="23706" y="26653"/>
                  </a:lnTo>
                  <a:lnTo>
                    <a:pt x="23706" y="26688"/>
                  </a:lnTo>
                  <a:lnTo>
                    <a:pt x="23714" y="26705"/>
                  </a:lnTo>
                  <a:lnTo>
                    <a:pt x="23783" y="26841"/>
                  </a:lnTo>
                  <a:lnTo>
                    <a:pt x="23979" y="27089"/>
                  </a:lnTo>
                  <a:lnTo>
                    <a:pt x="24133" y="27226"/>
                  </a:lnTo>
                  <a:lnTo>
                    <a:pt x="24193" y="27320"/>
                  </a:lnTo>
                  <a:lnTo>
                    <a:pt x="24218" y="27345"/>
                  </a:lnTo>
                  <a:lnTo>
                    <a:pt x="24270" y="27337"/>
                  </a:lnTo>
                  <a:lnTo>
                    <a:pt x="24312" y="27499"/>
                  </a:lnTo>
                  <a:lnTo>
                    <a:pt x="24389" y="27627"/>
                  </a:lnTo>
                  <a:lnTo>
                    <a:pt x="24424" y="27747"/>
                  </a:lnTo>
                  <a:lnTo>
                    <a:pt x="24483" y="27815"/>
                  </a:lnTo>
                  <a:lnTo>
                    <a:pt x="24629" y="27944"/>
                  </a:lnTo>
                  <a:lnTo>
                    <a:pt x="24740" y="28089"/>
                  </a:lnTo>
                  <a:lnTo>
                    <a:pt x="24928" y="28431"/>
                  </a:lnTo>
                  <a:lnTo>
                    <a:pt x="25107" y="28867"/>
                  </a:lnTo>
                  <a:lnTo>
                    <a:pt x="25210" y="29003"/>
                  </a:lnTo>
                  <a:lnTo>
                    <a:pt x="25270" y="29097"/>
                  </a:lnTo>
                  <a:lnTo>
                    <a:pt x="25423" y="29456"/>
                  </a:lnTo>
                  <a:lnTo>
                    <a:pt x="25475" y="29533"/>
                  </a:lnTo>
                  <a:lnTo>
                    <a:pt x="25560" y="29567"/>
                  </a:lnTo>
                  <a:lnTo>
                    <a:pt x="25646" y="29576"/>
                  </a:lnTo>
                  <a:lnTo>
                    <a:pt x="25722" y="29593"/>
                  </a:lnTo>
                  <a:lnTo>
                    <a:pt x="25799" y="29636"/>
                  </a:lnTo>
                  <a:lnTo>
                    <a:pt x="25859" y="29695"/>
                  </a:lnTo>
                  <a:lnTo>
                    <a:pt x="25885" y="29755"/>
                  </a:lnTo>
                  <a:lnTo>
                    <a:pt x="25893" y="29832"/>
                  </a:lnTo>
                  <a:lnTo>
                    <a:pt x="25885" y="29901"/>
                  </a:lnTo>
                  <a:lnTo>
                    <a:pt x="25851" y="29960"/>
                  </a:lnTo>
                  <a:lnTo>
                    <a:pt x="25799" y="30020"/>
                  </a:lnTo>
                  <a:lnTo>
                    <a:pt x="25782" y="30071"/>
                  </a:lnTo>
                  <a:lnTo>
                    <a:pt x="25782" y="30140"/>
                  </a:lnTo>
                  <a:lnTo>
                    <a:pt x="25808" y="30208"/>
                  </a:lnTo>
                  <a:lnTo>
                    <a:pt x="25825" y="30217"/>
                  </a:lnTo>
                  <a:lnTo>
                    <a:pt x="25851" y="30225"/>
                  </a:lnTo>
                  <a:lnTo>
                    <a:pt x="25859" y="30242"/>
                  </a:lnTo>
                  <a:lnTo>
                    <a:pt x="25859" y="30294"/>
                  </a:lnTo>
                  <a:lnTo>
                    <a:pt x="25859" y="30311"/>
                  </a:lnTo>
                  <a:lnTo>
                    <a:pt x="25876" y="30336"/>
                  </a:lnTo>
                  <a:lnTo>
                    <a:pt x="25928" y="30405"/>
                  </a:lnTo>
                  <a:lnTo>
                    <a:pt x="25953" y="30422"/>
                  </a:lnTo>
                  <a:lnTo>
                    <a:pt x="25987" y="30430"/>
                  </a:lnTo>
                  <a:lnTo>
                    <a:pt x="26064" y="30490"/>
                  </a:lnTo>
                  <a:lnTo>
                    <a:pt x="26090" y="30499"/>
                  </a:lnTo>
                  <a:lnTo>
                    <a:pt x="26116" y="30482"/>
                  </a:lnTo>
                  <a:lnTo>
                    <a:pt x="26107" y="30456"/>
                  </a:lnTo>
                  <a:lnTo>
                    <a:pt x="26090" y="30422"/>
                  </a:lnTo>
                  <a:lnTo>
                    <a:pt x="26098" y="30396"/>
                  </a:lnTo>
                  <a:lnTo>
                    <a:pt x="26150" y="30396"/>
                  </a:lnTo>
                  <a:lnTo>
                    <a:pt x="26210" y="30473"/>
                  </a:lnTo>
                  <a:lnTo>
                    <a:pt x="26304" y="30618"/>
                  </a:lnTo>
                  <a:lnTo>
                    <a:pt x="26338" y="30644"/>
                  </a:lnTo>
                  <a:lnTo>
                    <a:pt x="26406" y="30670"/>
                  </a:lnTo>
                  <a:lnTo>
                    <a:pt x="26440" y="30695"/>
                  </a:lnTo>
                  <a:lnTo>
                    <a:pt x="26457" y="30721"/>
                  </a:lnTo>
                  <a:lnTo>
                    <a:pt x="26492" y="30798"/>
                  </a:lnTo>
                  <a:lnTo>
                    <a:pt x="26509" y="30832"/>
                  </a:lnTo>
                  <a:lnTo>
                    <a:pt x="26517" y="30849"/>
                  </a:lnTo>
                  <a:lnTo>
                    <a:pt x="26517" y="30875"/>
                  </a:lnTo>
                  <a:lnTo>
                    <a:pt x="26517" y="30892"/>
                  </a:lnTo>
                  <a:lnTo>
                    <a:pt x="26534" y="30909"/>
                  </a:lnTo>
                  <a:lnTo>
                    <a:pt x="26560" y="30926"/>
                  </a:lnTo>
                  <a:lnTo>
                    <a:pt x="26577" y="30952"/>
                  </a:lnTo>
                  <a:lnTo>
                    <a:pt x="26611" y="31063"/>
                  </a:lnTo>
                  <a:lnTo>
                    <a:pt x="26637" y="31097"/>
                  </a:lnTo>
                  <a:lnTo>
                    <a:pt x="26739" y="31199"/>
                  </a:lnTo>
                  <a:lnTo>
                    <a:pt x="26774" y="31259"/>
                  </a:lnTo>
                  <a:lnTo>
                    <a:pt x="26731" y="31293"/>
                  </a:lnTo>
                  <a:lnTo>
                    <a:pt x="26748" y="31319"/>
                  </a:lnTo>
                  <a:lnTo>
                    <a:pt x="26782" y="31362"/>
                  </a:lnTo>
                  <a:lnTo>
                    <a:pt x="26799" y="31379"/>
                  </a:lnTo>
                  <a:lnTo>
                    <a:pt x="26799" y="31405"/>
                  </a:lnTo>
                  <a:lnTo>
                    <a:pt x="26808" y="31464"/>
                  </a:lnTo>
                  <a:lnTo>
                    <a:pt x="26816" y="31490"/>
                  </a:lnTo>
                  <a:lnTo>
                    <a:pt x="26842" y="31550"/>
                  </a:lnTo>
                  <a:lnTo>
                    <a:pt x="26885" y="31610"/>
                  </a:lnTo>
                  <a:lnTo>
                    <a:pt x="26927" y="31661"/>
                  </a:lnTo>
                  <a:lnTo>
                    <a:pt x="26979" y="31704"/>
                  </a:lnTo>
                  <a:lnTo>
                    <a:pt x="26996" y="31721"/>
                  </a:lnTo>
                  <a:lnTo>
                    <a:pt x="27021" y="31772"/>
                  </a:lnTo>
                  <a:lnTo>
                    <a:pt x="27047" y="31789"/>
                  </a:lnTo>
                  <a:lnTo>
                    <a:pt x="27073" y="31806"/>
                  </a:lnTo>
                  <a:lnTo>
                    <a:pt x="27098" y="31832"/>
                  </a:lnTo>
                  <a:lnTo>
                    <a:pt x="27141" y="31892"/>
                  </a:lnTo>
                  <a:lnTo>
                    <a:pt x="27167" y="31934"/>
                  </a:lnTo>
                  <a:lnTo>
                    <a:pt x="27192" y="31986"/>
                  </a:lnTo>
                  <a:lnTo>
                    <a:pt x="27201" y="32045"/>
                  </a:lnTo>
                  <a:lnTo>
                    <a:pt x="27209" y="32105"/>
                  </a:lnTo>
                  <a:lnTo>
                    <a:pt x="27192" y="32259"/>
                  </a:lnTo>
                  <a:lnTo>
                    <a:pt x="27209" y="32327"/>
                  </a:lnTo>
                  <a:lnTo>
                    <a:pt x="27252" y="32439"/>
                  </a:lnTo>
                  <a:lnTo>
                    <a:pt x="27261" y="32498"/>
                  </a:lnTo>
                  <a:lnTo>
                    <a:pt x="27209" y="32609"/>
                  </a:lnTo>
                  <a:lnTo>
                    <a:pt x="27209" y="32738"/>
                  </a:lnTo>
                  <a:lnTo>
                    <a:pt x="27175" y="32780"/>
                  </a:lnTo>
                  <a:lnTo>
                    <a:pt x="27115" y="32806"/>
                  </a:lnTo>
                  <a:lnTo>
                    <a:pt x="27064" y="32806"/>
                  </a:lnTo>
                  <a:lnTo>
                    <a:pt x="27004" y="32797"/>
                  </a:lnTo>
                  <a:lnTo>
                    <a:pt x="26944" y="32789"/>
                  </a:lnTo>
                  <a:lnTo>
                    <a:pt x="26944" y="32789"/>
                  </a:lnTo>
                  <a:lnTo>
                    <a:pt x="26987" y="32883"/>
                  </a:lnTo>
                  <a:lnTo>
                    <a:pt x="27021" y="32926"/>
                  </a:lnTo>
                  <a:lnTo>
                    <a:pt x="27064" y="32951"/>
                  </a:lnTo>
                  <a:lnTo>
                    <a:pt x="27090" y="32951"/>
                  </a:lnTo>
                  <a:lnTo>
                    <a:pt x="27115" y="32917"/>
                  </a:lnTo>
                  <a:lnTo>
                    <a:pt x="27132" y="32926"/>
                  </a:lnTo>
                  <a:lnTo>
                    <a:pt x="27141" y="32943"/>
                  </a:lnTo>
                  <a:lnTo>
                    <a:pt x="27141" y="32968"/>
                  </a:lnTo>
                  <a:lnTo>
                    <a:pt x="27141" y="33003"/>
                  </a:lnTo>
                  <a:lnTo>
                    <a:pt x="27132" y="33020"/>
                  </a:lnTo>
                  <a:lnTo>
                    <a:pt x="27141" y="33088"/>
                  </a:lnTo>
                  <a:lnTo>
                    <a:pt x="27209" y="33182"/>
                  </a:lnTo>
                  <a:lnTo>
                    <a:pt x="27355" y="33336"/>
                  </a:lnTo>
                  <a:lnTo>
                    <a:pt x="27739" y="33960"/>
                  </a:lnTo>
                  <a:lnTo>
                    <a:pt x="27722" y="33960"/>
                  </a:lnTo>
                  <a:lnTo>
                    <a:pt x="27696" y="33951"/>
                  </a:lnTo>
                  <a:lnTo>
                    <a:pt x="27688" y="33943"/>
                  </a:lnTo>
                  <a:lnTo>
                    <a:pt x="27662" y="34002"/>
                  </a:lnTo>
                  <a:lnTo>
                    <a:pt x="27671" y="34019"/>
                  </a:lnTo>
                  <a:lnTo>
                    <a:pt x="27688" y="34037"/>
                  </a:lnTo>
                  <a:lnTo>
                    <a:pt x="27722" y="34071"/>
                  </a:lnTo>
                  <a:lnTo>
                    <a:pt x="27790" y="34190"/>
                  </a:lnTo>
                  <a:lnTo>
                    <a:pt x="27816" y="34233"/>
                  </a:lnTo>
                  <a:lnTo>
                    <a:pt x="27859" y="34267"/>
                  </a:lnTo>
                  <a:lnTo>
                    <a:pt x="27884" y="34293"/>
                  </a:lnTo>
                  <a:lnTo>
                    <a:pt x="27919" y="34310"/>
                  </a:lnTo>
                  <a:lnTo>
                    <a:pt x="28064" y="34353"/>
                  </a:lnTo>
                  <a:lnTo>
                    <a:pt x="28107" y="34353"/>
                  </a:lnTo>
                  <a:lnTo>
                    <a:pt x="28090" y="34310"/>
                  </a:lnTo>
                  <a:lnTo>
                    <a:pt x="28090" y="34284"/>
                  </a:lnTo>
                  <a:lnTo>
                    <a:pt x="28132" y="34259"/>
                  </a:lnTo>
                  <a:lnTo>
                    <a:pt x="28175" y="34242"/>
                  </a:lnTo>
                  <a:lnTo>
                    <a:pt x="28209" y="34233"/>
                  </a:lnTo>
                  <a:lnTo>
                    <a:pt x="28243" y="34250"/>
                  </a:lnTo>
                  <a:lnTo>
                    <a:pt x="28312" y="34319"/>
                  </a:lnTo>
                  <a:lnTo>
                    <a:pt x="28354" y="34336"/>
                  </a:lnTo>
                  <a:lnTo>
                    <a:pt x="28389" y="34344"/>
                  </a:lnTo>
                  <a:lnTo>
                    <a:pt x="28414" y="34370"/>
                  </a:lnTo>
                  <a:lnTo>
                    <a:pt x="28431" y="34395"/>
                  </a:lnTo>
                  <a:lnTo>
                    <a:pt x="28525" y="34515"/>
                  </a:lnTo>
                  <a:lnTo>
                    <a:pt x="28559" y="34549"/>
                  </a:lnTo>
                  <a:lnTo>
                    <a:pt x="28645" y="34549"/>
                  </a:lnTo>
                  <a:lnTo>
                    <a:pt x="28696" y="34566"/>
                  </a:lnTo>
                  <a:lnTo>
                    <a:pt x="28730" y="34575"/>
                  </a:lnTo>
                  <a:lnTo>
                    <a:pt x="28739" y="34558"/>
                  </a:lnTo>
                  <a:lnTo>
                    <a:pt x="28730" y="34515"/>
                  </a:lnTo>
                  <a:lnTo>
                    <a:pt x="28722" y="34481"/>
                  </a:lnTo>
                  <a:lnTo>
                    <a:pt x="28747" y="34464"/>
                  </a:lnTo>
                  <a:lnTo>
                    <a:pt x="28765" y="34455"/>
                  </a:lnTo>
                  <a:lnTo>
                    <a:pt x="28782" y="34438"/>
                  </a:lnTo>
                  <a:lnTo>
                    <a:pt x="28807" y="34421"/>
                  </a:lnTo>
                  <a:lnTo>
                    <a:pt x="28824" y="34430"/>
                  </a:lnTo>
                  <a:lnTo>
                    <a:pt x="28833" y="34455"/>
                  </a:lnTo>
                  <a:lnTo>
                    <a:pt x="28824" y="34489"/>
                  </a:lnTo>
                  <a:lnTo>
                    <a:pt x="28799" y="34515"/>
                  </a:lnTo>
                  <a:lnTo>
                    <a:pt x="28790" y="34549"/>
                  </a:lnTo>
                  <a:lnTo>
                    <a:pt x="28807" y="34541"/>
                  </a:lnTo>
                  <a:lnTo>
                    <a:pt x="28833" y="34532"/>
                  </a:lnTo>
                  <a:lnTo>
                    <a:pt x="28850" y="34541"/>
                  </a:lnTo>
                  <a:lnTo>
                    <a:pt x="28867" y="34549"/>
                  </a:lnTo>
                  <a:lnTo>
                    <a:pt x="28816" y="34583"/>
                  </a:lnTo>
                  <a:lnTo>
                    <a:pt x="28790" y="34592"/>
                  </a:lnTo>
                  <a:lnTo>
                    <a:pt x="28910" y="34669"/>
                  </a:lnTo>
                  <a:lnTo>
                    <a:pt x="29004" y="34780"/>
                  </a:lnTo>
                  <a:lnTo>
                    <a:pt x="29047" y="34814"/>
                  </a:lnTo>
                  <a:lnTo>
                    <a:pt x="29089" y="34823"/>
                  </a:lnTo>
                  <a:lnTo>
                    <a:pt x="29098" y="34823"/>
                  </a:lnTo>
                  <a:lnTo>
                    <a:pt x="29123" y="34797"/>
                  </a:lnTo>
                  <a:lnTo>
                    <a:pt x="29132" y="34789"/>
                  </a:lnTo>
                  <a:lnTo>
                    <a:pt x="29158" y="34797"/>
                  </a:lnTo>
                  <a:lnTo>
                    <a:pt x="29277" y="34908"/>
                  </a:lnTo>
                  <a:lnTo>
                    <a:pt x="29320" y="34925"/>
                  </a:lnTo>
                  <a:lnTo>
                    <a:pt x="29337" y="34942"/>
                  </a:lnTo>
                  <a:lnTo>
                    <a:pt x="29414" y="35036"/>
                  </a:lnTo>
                  <a:lnTo>
                    <a:pt x="29448" y="35071"/>
                  </a:lnTo>
                  <a:lnTo>
                    <a:pt x="29482" y="35096"/>
                  </a:lnTo>
                  <a:lnTo>
                    <a:pt x="29525" y="35122"/>
                  </a:lnTo>
                  <a:lnTo>
                    <a:pt x="29568" y="35130"/>
                  </a:lnTo>
                  <a:lnTo>
                    <a:pt x="29619" y="35147"/>
                  </a:lnTo>
                  <a:lnTo>
                    <a:pt x="29653" y="35199"/>
                  </a:lnTo>
                  <a:lnTo>
                    <a:pt x="29679" y="35250"/>
                  </a:lnTo>
                  <a:lnTo>
                    <a:pt x="29705" y="35293"/>
                  </a:lnTo>
                  <a:lnTo>
                    <a:pt x="29730" y="35301"/>
                  </a:lnTo>
                  <a:lnTo>
                    <a:pt x="29781" y="35310"/>
                  </a:lnTo>
                  <a:lnTo>
                    <a:pt x="29807" y="35327"/>
                  </a:lnTo>
                  <a:lnTo>
                    <a:pt x="29824" y="35353"/>
                  </a:lnTo>
                  <a:lnTo>
                    <a:pt x="29867" y="35421"/>
                  </a:lnTo>
                  <a:lnTo>
                    <a:pt x="29884" y="35429"/>
                  </a:lnTo>
                  <a:lnTo>
                    <a:pt x="29893" y="35447"/>
                  </a:lnTo>
                  <a:lnTo>
                    <a:pt x="29918" y="35506"/>
                  </a:lnTo>
                  <a:lnTo>
                    <a:pt x="29935" y="35523"/>
                  </a:lnTo>
                  <a:lnTo>
                    <a:pt x="29987" y="35523"/>
                  </a:lnTo>
                  <a:lnTo>
                    <a:pt x="30012" y="35532"/>
                  </a:lnTo>
                  <a:lnTo>
                    <a:pt x="30038" y="35541"/>
                  </a:lnTo>
                  <a:lnTo>
                    <a:pt x="30081" y="35583"/>
                  </a:lnTo>
                  <a:lnTo>
                    <a:pt x="30098" y="35652"/>
                  </a:lnTo>
                  <a:lnTo>
                    <a:pt x="30106" y="35711"/>
                  </a:lnTo>
                  <a:lnTo>
                    <a:pt x="30123" y="35771"/>
                  </a:lnTo>
                  <a:lnTo>
                    <a:pt x="30200" y="35917"/>
                  </a:lnTo>
                  <a:lnTo>
                    <a:pt x="30277" y="36156"/>
                  </a:lnTo>
                  <a:lnTo>
                    <a:pt x="30337" y="36267"/>
                  </a:lnTo>
                  <a:lnTo>
                    <a:pt x="30422" y="36275"/>
                  </a:lnTo>
                  <a:lnTo>
                    <a:pt x="30422" y="36250"/>
                  </a:lnTo>
                  <a:lnTo>
                    <a:pt x="30363" y="36233"/>
                  </a:lnTo>
                  <a:lnTo>
                    <a:pt x="30337" y="36207"/>
                  </a:lnTo>
                  <a:lnTo>
                    <a:pt x="30337" y="36164"/>
                  </a:lnTo>
                  <a:lnTo>
                    <a:pt x="30354" y="36164"/>
                  </a:lnTo>
                  <a:lnTo>
                    <a:pt x="30380" y="36181"/>
                  </a:lnTo>
                  <a:lnTo>
                    <a:pt x="30422" y="36173"/>
                  </a:lnTo>
                  <a:lnTo>
                    <a:pt x="30431" y="36190"/>
                  </a:lnTo>
                  <a:lnTo>
                    <a:pt x="30439" y="36233"/>
                  </a:lnTo>
                  <a:lnTo>
                    <a:pt x="30457" y="36267"/>
                  </a:lnTo>
                  <a:lnTo>
                    <a:pt x="30499" y="36310"/>
                  </a:lnTo>
                  <a:lnTo>
                    <a:pt x="30525" y="36352"/>
                  </a:lnTo>
                  <a:lnTo>
                    <a:pt x="30542" y="36412"/>
                  </a:lnTo>
                  <a:lnTo>
                    <a:pt x="30559" y="36481"/>
                  </a:lnTo>
                  <a:lnTo>
                    <a:pt x="30568" y="36540"/>
                  </a:lnTo>
                  <a:lnTo>
                    <a:pt x="30576" y="36532"/>
                  </a:lnTo>
                  <a:lnTo>
                    <a:pt x="30593" y="36515"/>
                  </a:lnTo>
                  <a:lnTo>
                    <a:pt x="30602" y="36506"/>
                  </a:lnTo>
                  <a:lnTo>
                    <a:pt x="30619" y="36575"/>
                  </a:lnTo>
                  <a:lnTo>
                    <a:pt x="30627" y="36651"/>
                  </a:lnTo>
                  <a:lnTo>
                    <a:pt x="30636" y="36728"/>
                  </a:lnTo>
                  <a:lnTo>
                    <a:pt x="30679" y="36754"/>
                  </a:lnTo>
                  <a:lnTo>
                    <a:pt x="30670" y="36780"/>
                  </a:lnTo>
                  <a:lnTo>
                    <a:pt x="30653" y="36814"/>
                  </a:lnTo>
                  <a:lnTo>
                    <a:pt x="30653" y="36848"/>
                  </a:lnTo>
                  <a:lnTo>
                    <a:pt x="30653" y="36865"/>
                  </a:lnTo>
                  <a:lnTo>
                    <a:pt x="30679" y="36899"/>
                  </a:lnTo>
                  <a:lnTo>
                    <a:pt x="30687" y="36916"/>
                  </a:lnTo>
                  <a:lnTo>
                    <a:pt x="30679" y="36959"/>
                  </a:lnTo>
                  <a:lnTo>
                    <a:pt x="30696" y="37019"/>
                  </a:lnTo>
                  <a:lnTo>
                    <a:pt x="30739" y="37062"/>
                  </a:lnTo>
                  <a:lnTo>
                    <a:pt x="30790" y="37096"/>
                  </a:lnTo>
                  <a:lnTo>
                    <a:pt x="30824" y="37087"/>
                  </a:lnTo>
                  <a:lnTo>
                    <a:pt x="30815" y="37113"/>
                  </a:lnTo>
                  <a:lnTo>
                    <a:pt x="30815" y="37139"/>
                  </a:lnTo>
                  <a:lnTo>
                    <a:pt x="30815" y="37156"/>
                  </a:lnTo>
                  <a:lnTo>
                    <a:pt x="30824" y="37181"/>
                  </a:lnTo>
                  <a:lnTo>
                    <a:pt x="30867" y="37147"/>
                  </a:lnTo>
                  <a:lnTo>
                    <a:pt x="30901" y="37181"/>
                  </a:lnTo>
                  <a:lnTo>
                    <a:pt x="30909" y="37241"/>
                  </a:lnTo>
                  <a:lnTo>
                    <a:pt x="30884" y="37267"/>
                  </a:lnTo>
                  <a:lnTo>
                    <a:pt x="30884" y="37284"/>
                  </a:lnTo>
                  <a:lnTo>
                    <a:pt x="30927" y="37386"/>
                  </a:lnTo>
                  <a:lnTo>
                    <a:pt x="30918" y="37421"/>
                  </a:lnTo>
                  <a:lnTo>
                    <a:pt x="30909" y="37455"/>
                  </a:lnTo>
                  <a:lnTo>
                    <a:pt x="30884" y="37497"/>
                  </a:lnTo>
                  <a:lnTo>
                    <a:pt x="30858" y="37523"/>
                  </a:lnTo>
                  <a:lnTo>
                    <a:pt x="30909" y="37634"/>
                  </a:lnTo>
                  <a:lnTo>
                    <a:pt x="30944" y="37668"/>
                  </a:lnTo>
                  <a:lnTo>
                    <a:pt x="30995" y="37660"/>
                  </a:lnTo>
                  <a:lnTo>
                    <a:pt x="31038" y="37685"/>
                  </a:lnTo>
                  <a:lnTo>
                    <a:pt x="31089" y="37694"/>
                  </a:lnTo>
                  <a:lnTo>
                    <a:pt x="31140" y="37720"/>
                  </a:lnTo>
                  <a:lnTo>
                    <a:pt x="31157" y="37762"/>
                  </a:lnTo>
                  <a:lnTo>
                    <a:pt x="31166" y="37788"/>
                  </a:lnTo>
                  <a:lnTo>
                    <a:pt x="31183" y="37814"/>
                  </a:lnTo>
                  <a:lnTo>
                    <a:pt x="31200" y="37831"/>
                  </a:lnTo>
                  <a:lnTo>
                    <a:pt x="31217" y="37839"/>
                  </a:lnTo>
                  <a:lnTo>
                    <a:pt x="31243" y="37856"/>
                  </a:lnTo>
                  <a:lnTo>
                    <a:pt x="31277" y="37933"/>
                  </a:lnTo>
                  <a:lnTo>
                    <a:pt x="31303" y="37959"/>
                  </a:lnTo>
                  <a:lnTo>
                    <a:pt x="31294" y="37993"/>
                  </a:lnTo>
                  <a:lnTo>
                    <a:pt x="31277" y="38010"/>
                  </a:lnTo>
                  <a:lnTo>
                    <a:pt x="31251" y="38010"/>
                  </a:lnTo>
                  <a:lnTo>
                    <a:pt x="31226" y="38002"/>
                  </a:lnTo>
                  <a:lnTo>
                    <a:pt x="31183" y="37985"/>
                  </a:lnTo>
                  <a:lnTo>
                    <a:pt x="31097" y="37831"/>
                  </a:lnTo>
                  <a:lnTo>
                    <a:pt x="31021" y="37822"/>
                  </a:lnTo>
                  <a:lnTo>
                    <a:pt x="31072" y="37856"/>
                  </a:lnTo>
                  <a:lnTo>
                    <a:pt x="31157" y="38036"/>
                  </a:lnTo>
                  <a:lnTo>
                    <a:pt x="31294" y="38232"/>
                  </a:lnTo>
                  <a:lnTo>
                    <a:pt x="31320" y="38284"/>
                  </a:lnTo>
                  <a:lnTo>
                    <a:pt x="31337" y="38267"/>
                  </a:lnTo>
                  <a:lnTo>
                    <a:pt x="31320" y="38241"/>
                  </a:lnTo>
                  <a:lnTo>
                    <a:pt x="31320" y="38215"/>
                  </a:lnTo>
                  <a:lnTo>
                    <a:pt x="31311" y="38190"/>
                  </a:lnTo>
                  <a:lnTo>
                    <a:pt x="31303" y="38155"/>
                  </a:lnTo>
                  <a:lnTo>
                    <a:pt x="31294" y="38138"/>
                  </a:lnTo>
                  <a:lnTo>
                    <a:pt x="31251" y="38087"/>
                  </a:lnTo>
                  <a:lnTo>
                    <a:pt x="31243" y="38079"/>
                  </a:lnTo>
                  <a:lnTo>
                    <a:pt x="31260" y="38061"/>
                  </a:lnTo>
                  <a:lnTo>
                    <a:pt x="31311" y="38104"/>
                  </a:lnTo>
                  <a:lnTo>
                    <a:pt x="31422" y="38232"/>
                  </a:lnTo>
                  <a:lnTo>
                    <a:pt x="31422" y="38249"/>
                  </a:lnTo>
                  <a:lnTo>
                    <a:pt x="31362" y="38309"/>
                  </a:lnTo>
                  <a:lnTo>
                    <a:pt x="31354" y="38343"/>
                  </a:lnTo>
                  <a:lnTo>
                    <a:pt x="31371" y="38378"/>
                  </a:lnTo>
                  <a:lnTo>
                    <a:pt x="31422" y="38463"/>
                  </a:lnTo>
                  <a:lnTo>
                    <a:pt x="31482" y="38600"/>
                  </a:lnTo>
                  <a:lnTo>
                    <a:pt x="31550" y="38694"/>
                  </a:lnTo>
                  <a:lnTo>
                    <a:pt x="31567" y="38728"/>
                  </a:lnTo>
                  <a:lnTo>
                    <a:pt x="31567" y="39053"/>
                  </a:lnTo>
                  <a:lnTo>
                    <a:pt x="31585" y="39155"/>
                  </a:lnTo>
                  <a:lnTo>
                    <a:pt x="31619" y="39258"/>
                  </a:lnTo>
                  <a:lnTo>
                    <a:pt x="31636" y="39232"/>
                  </a:lnTo>
                  <a:lnTo>
                    <a:pt x="31653" y="39155"/>
                  </a:lnTo>
                  <a:lnTo>
                    <a:pt x="31670" y="39130"/>
                  </a:lnTo>
                  <a:lnTo>
                    <a:pt x="31696" y="39121"/>
                  </a:lnTo>
                  <a:lnTo>
                    <a:pt x="31721" y="39138"/>
                  </a:lnTo>
                  <a:lnTo>
                    <a:pt x="31730" y="39172"/>
                  </a:lnTo>
                  <a:lnTo>
                    <a:pt x="31730" y="39206"/>
                  </a:lnTo>
                  <a:lnTo>
                    <a:pt x="31721" y="39215"/>
                  </a:lnTo>
                  <a:lnTo>
                    <a:pt x="31687" y="39258"/>
                  </a:lnTo>
                  <a:lnTo>
                    <a:pt x="31653" y="39326"/>
                  </a:lnTo>
                  <a:lnTo>
                    <a:pt x="31627" y="39352"/>
                  </a:lnTo>
                  <a:lnTo>
                    <a:pt x="31610" y="39377"/>
                  </a:lnTo>
                  <a:lnTo>
                    <a:pt x="31593" y="39403"/>
                  </a:lnTo>
                  <a:lnTo>
                    <a:pt x="31567" y="39514"/>
                  </a:lnTo>
                  <a:lnTo>
                    <a:pt x="31491" y="39600"/>
                  </a:lnTo>
                  <a:lnTo>
                    <a:pt x="31473" y="39676"/>
                  </a:lnTo>
                  <a:lnTo>
                    <a:pt x="31473" y="39779"/>
                  </a:lnTo>
                  <a:lnTo>
                    <a:pt x="31465" y="39813"/>
                  </a:lnTo>
                  <a:lnTo>
                    <a:pt x="31448" y="39847"/>
                  </a:lnTo>
                  <a:lnTo>
                    <a:pt x="31439" y="39873"/>
                  </a:lnTo>
                  <a:lnTo>
                    <a:pt x="31456" y="39907"/>
                  </a:lnTo>
                  <a:lnTo>
                    <a:pt x="31491" y="39822"/>
                  </a:lnTo>
                  <a:lnTo>
                    <a:pt x="31499" y="39822"/>
                  </a:lnTo>
                  <a:lnTo>
                    <a:pt x="31499" y="39873"/>
                  </a:lnTo>
                  <a:lnTo>
                    <a:pt x="31473" y="39976"/>
                  </a:lnTo>
                  <a:lnTo>
                    <a:pt x="31473" y="40027"/>
                  </a:lnTo>
                  <a:lnTo>
                    <a:pt x="31465" y="40035"/>
                  </a:lnTo>
                  <a:lnTo>
                    <a:pt x="31431" y="40061"/>
                  </a:lnTo>
                  <a:lnTo>
                    <a:pt x="31422" y="40070"/>
                  </a:lnTo>
                  <a:lnTo>
                    <a:pt x="31414" y="40095"/>
                  </a:lnTo>
                  <a:lnTo>
                    <a:pt x="31414" y="40146"/>
                  </a:lnTo>
                  <a:lnTo>
                    <a:pt x="31405" y="40172"/>
                  </a:lnTo>
                  <a:lnTo>
                    <a:pt x="31414" y="40215"/>
                  </a:lnTo>
                  <a:lnTo>
                    <a:pt x="31439" y="40582"/>
                  </a:lnTo>
                  <a:lnTo>
                    <a:pt x="31448" y="40582"/>
                  </a:lnTo>
                  <a:lnTo>
                    <a:pt x="31465" y="40616"/>
                  </a:lnTo>
                  <a:lnTo>
                    <a:pt x="31465" y="40642"/>
                  </a:lnTo>
                  <a:lnTo>
                    <a:pt x="31439" y="40634"/>
                  </a:lnTo>
                  <a:lnTo>
                    <a:pt x="31422" y="40616"/>
                  </a:lnTo>
                  <a:lnTo>
                    <a:pt x="31388" y="40540"/>
                  </a:lnTo>
                  <a:lnTo>
                    <a:pt x="31379" y="40471"/>
                  </a:lnTo>
                  <a:lnTo>
                    <a:pt x="31354" y="40446"/>
                  </a:lnTo>
                  <a:lnTo>
                    <a:pt x="31260" y="40420"/>
                  </a:lnTo>
                  <a:lnTo>
                    <a:pt x="31285" y="40471"/>
                  </a:lnTo>
                  <a:lnTo>
                    <a:pt x="31311" y="40548"/>
                  </a:lnTo>
                  <a:lnTo>
                    <a:pt x="31337" y="40599"/>
                  </a:lnTo>
                  <a:lnTo>
                    <a:pt x="31422" y="40668"/>
                  </a:lnTo>
                  <a:lnTo>
                    <a:pt x="31422" y="40676"/>
                  </a:lnTo>
                  <a:lnTo>
                    <a:pt x="31431" y="40693"/>
                  </a:lnTo>
                  <a:lnTo>
                    <a:pt x="31439" y="40702"/>
                  </a:lnTo>
                  <a:lnTo>
                    <a:pt x="31465" y="40719"/>
                  </a:lnTo>
                  <a:lnTo>
                    <a:pt x="31473" y="40719"/>
                  </a:lnTo>
                  <a:lnTo>
                    <a:pt x="31473" y="40745"/>
                  </a:lnTo>
                  <a:lnTo>
                    <a:pt x="31482" y="40787"/>
                  </a:lnTo>
                  <a:lnTo>
                    <a:pt x="31491" y="40813"/>
                  </a:lnTo>
                  <a:lnTo>
                    <a:pt x="31499" y="40830"/>
                  </a:lnTo>
                  <a:lnTo>
                    <a:pt x="31508" y="40839"/>
                  </a:lnTo>
                  <a:lnTo>
                    <a:pt x="31516" y="40847"/>
                  </a:lnTo>
                  <a:lnTo>
                    <a:pt x="31533" y="40864"/>
                  </a:lnTo>
                  <a:lnTo>
                    <a:pt x="31542" y="40881"/>
                  </a:lnTo>
                  <a:lnTo>
                    <a:pt x="31542" y="40907"/>
                  </a:lnTo>
                  <a:lnTo>
                    <a:pt x="31550" y="40916"/>
                  </a:lnTo>
                  <a:lnTo>
                    <a:pt x="31585" y="40916"/>
                  </a:lnTo>
                  <a:lnTo>
                    <a:pt x="31602" y="40907"/>
                  </a:lnTo>
                  <a:lnTo>
                    <a:pt x="31619" y="40881"/>
                  </a:lnTo>
                  <a:lnTo>
                    <a:pt x="31636" y="40830"/>
                  </a:lnTo>
                  <a:lnTo>
                    <a:pt x="31653" y="40856"/>
                  </a:lnTo>
                  <a:lnTo>
                    <a:pt x="31653" y="40898"/>
                  </a:lnTo>
                  <a:lnTo>
                    <a:pt x="31636" y="40933"/>
                  </a:lnTo>
                  <a:lnTo>
                    <a:pt x="31627" y="40950"/>
                  </a:lnTo>
                  <a:lnTo>
                    <a:pt x="31585" y="40967"/>
                  </a:lnTo>
                  <a:lnTo>
                    <a:pt x="31576" y="41001"/>
                  </a:lnTo>
                  <a:lnTo>
                    <a:pt x="31602" y="41069"/>
                  </a:lnTo>
                  <a:lnTo>
                    <a:pt x="31610" y="41146"/>
                  </a:lnTo>
                  <a:lnTo>
                    <a:pt x="31602" y="41223"/>
                  </a:lnTo>
                  <a:lnTo>
                    <a:pt x="31610" y="41300"/>
                  </a:lnTo>
                  <a:lnTo>
                    <a:pt x="31653" y="41351"/>
                  </a:lnTo>
                  <a:lnTo>
                    <a:pt x="31636" y="41368"/>
                  </a:lnTo>
                  <a:lnTo>
                    <a:pt x="31653" y="41420"/>
                  </a:lnTo>
                  <a:lnTo>
                    <a:pt x="31679" y="41454"/>
                  </a:lnTo>
                  <a:lnTo>
                    <a:pt x="31704" y="41445"/>
                  </a:lnTo>
                  <a:lnTo>
                    <a:pt x="31730" y="41394"/>
                  </a:lnTo>
                  <a:lnTo>
                    <a:pt x="31773" y="41471"/>
                  </a:lnTo>
                  <a:lnTo>
                    <a:pt x="31773" y="41514"/>
                  </a:lnTo>
                  <a:lnTo>
                    <a:pt x="31747" y="41531"/>
                  </a:lnTo>
                  <a:lnTo>
                    <a:pt x="31747" y="41548"/>
                  </a:lnTo>
                  <a:lnTo>
                    <a:pt x="31790" y="41582"/>
                  </a:lnTo>
                  <a:lnTo>
                    <a:pt x="31807" y="41659"/>
                  </a:lnTo>
                  <a:lnTo>
                    <a:pt x="31798" y="41744"/>
                  </a:lnTo>
                  <a:lnTo>
                    <a:pt x="31773" y="41804"/>
                  </a:lnTo>
                  <a:lnTo>
                    <a:pt x="31585" y="41967"/>
                  </a:lnTo>
                  <a:lnTo>
                    <a:pt x="31661" y="42086"/>
                  </a:lnTo>
                  <a:lnTo>
                    <a:pt x="31696" y="42112"/>
                  </a:lnTo>
                  <a:lnTo>
                    <a:pt x="31781" y="42249"/>
                  </a:lnTo>
                  <a:lnTo>
                    <a:pt x="31798" y="42283"/>
                  </a:lnTo>
                  <a:lnTo>
                    <a:pt x="31798" y="42300"/>
                  </a:lnTo>
                  <a:lnTo>
                    <a:pt x="31773" y="42334"/>
                  </a:lnTo>
                  <a:lnTo>
                    <a:pt x="31764" y="42351"/>
                  </a:lnTo>
                  <a:lnTo>
                    <a:pt x="31773" y="42377"/>
                  </a:lnTo>
                  <a:lnTo>
                    <a:pt x="31798" y="42428"/>
                  </a:lnTo>
                  <a:lnTo>
                    <a:pt x="31807" y="42496"/>
                  </a:lnTo>
                  <a:lnTo>
                    <a:pt x="31841" y="42531"/>
                  </a:lnTo>
                  <a:lnTo>
                    <a:pt x="31935" y="42599"/>
                  </a:lnTo>
                  <a:lnTo>
                    <a:pt x="31952" y="42608"/>
                  </a:lnTo>
                  <a:lnTo>
                    <a:pt x="31961" y="42616"/>
                  </a:lnTo>
                  <a:lnTo>
                    <a:pt x="31961" y="42642"/>
                  </a:lnTo>
                  <a:lnTo>
                    <a:pt x="31969" y="42667"/>
                  </a:lnTo>
                  <a:lnTo>
                    <a:pt x="32003" y="42693"/>
                  </a:lnTo>
                  <a:lnTo>
                    <a:pt x="32012" y="42719"/>
                  </a:lnTo>
                  <a:lnTo>
                    <a:pt x="32012" y="42778"/>
                  </a:lnTo>
                  <a:lnTo>
                    <a:pt x="32020" y="42821"/>
                  </a:lnTo>
                  <a:lnTo>
                    <a:pt x="32037" y="42855"/>
                  </a:lnTo>
                  <a:lnTo>
                    <a:pt x="32106" y="42958"/>
                  </a:lnTo>
                  <a:lnTo>
                    <a:pt x="32106" y="42966"/>
                  </a:lnTo>
                  <a:lnTo>
                    <a:pt x="32131" y="42966"/>
                  </a:lnTo>
                  <a:lnTo>
                    <a:pt x="32149" y="42958"/>
                  </a:lnTo>
                  <a:lnTo>
                    <a:pt x="32174" y="42949"/>
                  </a:lnTo>
                  <a:lnTo>
                    <a:pt x="32200" y="42958"/>
                  </a:lnTo>
                  <a:lnTo>
                    <a:pt x="32217" y="42975"/>
                  </a:lnTo>
                  <a:lnTo>
                    <a:pt x="32234" y="42984"/>
                  </a:lnTo>
                  <a:lnTo>
                    <a:pt x="32251" y="42992"/>
                  </a:lnTo>
                  <a:lnTo>
                    <a:pt x="32260" y="43026"/>
                  </a:lnTo>
                  <a:lnTo>
                    <a:pt x="32251" y="43043"/>
                  </a:lnTo>
                  <a:lnTo>
                    <a:pt x="32234" y="43035"/>
                  </a:lnTo>
                  <a:lnTo>
                    <a:pt x="32217" y="43018"/>
                  </a:lnTo>
                  <a:lnTo>
                    <a:pt x="32208" y="43001"/>
                  </a:lnTo>
                  <a:lnTo>
                    <a:pt x="32208" y="43060"/>
                  </a:lnTo>
                  <a:lnTo>
                    <a:pt x="32251" y="43129"/>
                  </a:lnTo>
                  <a:lnTo>
                    <a:pt x="32319" y="43180"/>
                  </a:lnTo>
                  <a:lnTo>
                    <a:pt x="32371" y="43214"/>
                  </a:lnTo>
                  <a:lnTo>
                    <a:pt x="32379" y="43163"/>
                  </a:lnTo>
                  <a:lnTo>
                    <a:pt x="32388" y="43172"/>
                  </a:lnTo>
                  <a:lnTo>
                    <a:pt x="32422" y="43214"/>
                  </a:lnTo>
                  <a:lnTo>
                    <a:pt x="32439" y="43223"/>
                  </a:lnTo>
                  <a:lnTo>
                    <a:pt x="32456" y="43214"/>
                  </a:lnTo>
                  <a:lnTo>
                    <a:pt x="32465" y="43214"/>
                  </a:lnTo>
                  <a:lnTo>
                    <a:pt x="32473" y="43240"/>
                  </a:lnTo>
                  <a:lnTo>
                    <a:pt x="32473" y="43257"/>
                  </a:lnTo>
                  <a:lnTo>
                    <a:pt x="32473" y="43274"/>
                  </a:lnTo>
                  <a:lnTo>
                    <a:pt x="32490" y="43300"/>
                  </a:lnTo>
                  <a:lnTo>
                    <a:pt x="32490" y="43300"/>
                  </a:lnTo>
                  <a:lnTo>
                    <a:pt x="32465" y="43291"/>
                  </a:lnTo>
                  <a:lnTo>
                    <a:pt x="32439" y="43283"/>
                  </a:lnTo>
                  <a:lnTo>
                    <a:pt x="32422" y="43274"/>
                  </a:lnTo>
                  <a:lnTo>
                    <a:pt x="32405" y="43248"/>
                  </a:lnTo>
                  <a:lnTo>
                    <a:pt x="32396" y="43274"/>
                  </a:lnTo>
                  <a:lnTo>
                    <a:pt x="32388" y="43291"/>
                  </a:lnTo>
                  <a:lnTo>
                    <a:pt x="32405" y="43308"/>
                  </a:lnTo>
                  <a:lnTo>
                    <a:pt x="32422" y="43317"/>
                  </a:lnTo>
                  <a:lnTo>
                    <a:pt x="32405" y="43360"/>
                  </a:lnTo>
                  <a:lnTo>
                    <a:pt x="32439" y="43394"/>
                  </a:lnTo>
                  <a:lnTo>
                    <a:pt x="32490" y="43428"/>
                  </a:lnTo>
                  <a:lnTo>
                    <a:pt x="32542" y="43445"/>
                  </a:lnTo>
                  <a:lnTo>
                    <a:pt x="32525" y="43436"/>
                  </a:lnTo>
                  <a:lnTo>
                    <a:pt x="32507" y="43428"/>
                  </a:lnTo>
                  <a:lnTo>
                    <a:pt x="32499" y="43411"/>
                  </a:lnTo>
                  <a:lnTo>
                    <a:pt x="32490" y="43394"/>
                  </a:lnTo>
                  <a:lnTo>
                    <a:pt x="32525" y="43394"/>
                  </a:lnTo>
                  <a:lnTo>
                    <a:pt x="32601" y="43419"/>
                  </a:lnTo>
                  <a:lnTo>
                    <a:pt x="32567" y="43488"/>
                  </a:lnTo>
                  <a:lnTo>
                    <a:pt x="32576" y="43530"/>
                  </a:lnTo>
                  <a:lnTo>
                    <a:pt x="32653" y="43616"/>
                  </a:lnTo>
                  <a:lnTo>
                    <a:pt x="32661" y="43642"/>
                  </a:lnTo>
                  <a:lnTo>
                    <a:pt x="32678" y="43718"/>
                  </a:lnTo>
                  <a:lnTo>
                    <a:pt x="32695" y="43744"/>
                  </a:lnTo>
                  <a:lnTo>
                    <a:pt x="32747" y="43804"/>
                  </a:lnTo>
                  <a:lnTo>
                    <a:pt x="32781" y="43821"/>
                  </a:lnTo>
                  <a:lnTo>
                    <a:pt x="32815" y="43830"/>
                  </a:lnTo>
                  <a:lnTo>
                    <a:pt x="32807" y="43847"/>
                  </a:lnTo>
                  <a:lnTo>
                    <a:pt x="32798" y="43855"/>
                  </a:lnTo>
                  <a:lnTo>
                    <a:pt x="32781" y="43864"/>
                  </a:lnTo>
                  <a:lnTo>
                    <a:pt x="32755" y="43864"/>
                  </a:lnTo>
                  <a:lnTo>
                    <a:pt x="32755" y="43881"/>
                  </a:lnTo>
                  <a:lnTo>
                    <a:pt x="32798" y="43915"/>
                  </a:lnTo>
                  <a:lnTo>
                    <a:pt x="32943" y="44146"/>
                  </a:lnTo>
                  <a:lnTo>
                    <a:pt x="33012" y="44214"/>
                  </a:lnTo>
                  <a:lnTo>
                    <a:pt x="33140" y="44317"/>
                  </a:lnTo>
                  <a:lnTo>
                    <a:pt x="33174" y="44351"/>
                  </a:lnTo>
                  <a:lnTo>
                    <a:pt x="33217" y="44428"/>
                  </a:lnTo>
                  <a:lnTo>
                    <a:pt x="33259" y="44453"/>
                  </a:lnTo>
                  <a:lnTo>
                    <a:pt x="33311" y="44462"/>
                  </a:lnTo>
                  <a:lnTo>
                    <a:pt x="33336" y="44479"/>
                  </a:lnTo>
                  <a:lnTo>
                    <a:pt x="33371" y="44513"/>
                  </a:lnTo>
                  <a:lnTo>
                    <a:pt x="33610" y="44650"/>
                  </a:lnTo>
                  <a:lnTo>
                    <a:pt x="33653" y="44667"/>
                  </a:lnTo>
                  <a:lnTo>
                    <a:pt x="33661" y="44658"/>
                  </a:lnTo>
                  <a:lnTo>
                    <a:pt x="33653" y="44641"/>
                  </a:lnTo>
                  <a:lnTo>
                    <a:pt x="33627" y="44624"/>
                  </a:lnTo>
                  <a:lnTo>
                    <a:pt x="33618" y="44616"/>
                  </a:lnTo>
                  <a:lnTo>
                    <a:pt x="33593" y="44607"/>
                  </a:lnTo>
                  <a:lnTo>
                    <a:pt x="33576" y="44590"/>
                  </a:lnTo>
                  <a:lnTo>
                    <a:pt x="33559" y="44573"/>
                  </a:lnTo>
                  <a:lnTo>
                    <a:pt x="33559" y="44539"/>
                  </a:lnTo>
                  <a:lnTo>
                    <a:pt x="33610" y="44564"/>
                  </a:lnTo>
                  <a:lnTo>
                    <a:pt x="33712" y="44624"/>
                  </a:lnTo>
                  <a:lnTo>
                    <a:pt x="33772" y="44650"/>
                  </a:lnTo>
                  <a:lnTo>
                    <a:pt x="33789" y="44624"/>
                  </a:lnTo>
                  <a:lnTo>
                    <a:pt x="33841" y="44607"/>
                  </a:lnTo>
                  <a:lnTo>
                    <a:pt x="33900" y="44599"/>
                  </a:lnTo>
                  <a:lnTo>
                    <a:pt x="33952" y="44599"/>
                  </a:lnTo>
                  <a:lnTo>
                    <a:pt x="33994" y="44616"/>
                  </a:lnTo>
                  <a:lnTo>
                    <a:pt x="34071" y="44684"/>
                  </a:lnTo>
                  <a:lnTo>
                    <a:pt x="34097" y="44701"/>
                  </a:lnTo>
                  <a:lnTo>
                    <a:pt x="34088" y="44710"/>
                  </a:lnTo>
                  <a:lnTo>
                    <a:pt x="34114" y="44735"/>
                  </a:lnTo>
                  <a:lnTo>
                    <a:pt x="34148" y="44770"/>
                  </a:lnTo>
                  <a:lnTo>
                    <a:pt x="34174" y="44804"/>
                  </a:lnTo>
                  <a:lnTo>
                    <a:pt x="34191" y="44812"/>
                  </a:lnTo>
                  <a:lnTo>
                    <a:pt x="34259" y="44829"/>
                  </a:lnTo>
                  <a:lnTo>
                    <a:pt x="34328" y="44846"/>
                  </a:lnTo>
                  <a:lnTo>
                    <a:pt x="34362" y="44872"/>
                  </a:lnTo>
                  <a:lnTo>
                    <a:pt x="34345" y="44906"/>
                  </a:lnTo>
                  <a:lnTo>
                    <a:pt x="34439" y="45009"/>
                  </a:lnTo>
                  <a:lnTo>
                    <a:pt x="34541" y="45094"/>
                  </a:lnTo>
                  <a:lnTo>
                    <a:pt x="34593" y="45120"/>
                  </a:lnTo>
                  <a:lnTo>
                    <a:pt x="34635" y="45137"/>
                  </a:lnTo>
                  <a:lnTo>
                    <a:pt x="34661" y="45137"/>
                  </a:lnTo>
                  <a:lnTo>
                    <a:pt x="34721" y="45154"/>
                  </a:lnTo>
                  <a:lnTo>
                    <a:pt x="34738" y="45163"/>
                  </a:lnTo>
                  <a:lnTo>
                    <a:pt x="34798" y="45248"/>
                  </a:lnTo>
                  <a:lnTo>
                    <a:pt x="34815" y="45257"/>
                  </a:lnTo>
                  <a:lnTo>
                    <a:pt x="34840" y="45265"/>
                  </a:lnTo>
                  <a:lnTo>
                    <a:pt x="34857" y="45299"/>
                  </a:lnTo>
                  <a:lnTo>
                    <a:pt x="34883" y="45308"/>
                  </a:lnTo>
                  <a:lnTo>
                    <a:pt x="34977" y="45359"/>
                  </a:lnTo>
                  <a:lnTo>
                    <a:pt x="35045" y="45393"/>
                  </a:lnTo>
                  <a:lnTo>
                    <a:pt x="35071" y="45419"/>
                  </a:lnTo>
                  <a:lnTo>
                    <a:pt x="35088" y="45470"/>
                  </a:lnTo>
                  <a:lnTo>
                    <a:pt x="35063" y="45530"/>
                  </a:lnTo>
                  <a:lnTo>
                    <a:pt x="35054" y="45547"/>
                  </a:lnTo>
                  <a:lnTo>
                    <a:pt x="35071" y="45564"/>
                  </a:lnTo>
                  <a:lnTo>
                    <a:pt x="35148" y="45616"/>
                  </a:lnTo>
                  <a:lnTo>
                    <a:pt x="35242" y="45752"/>
                  </a:lnTo>
                  <a:lnTo>
                    <a:pt x="35276" y="45778"/>
                  </a:lnTo>
                  <a:lnTo>
                    <a:pt x="35285" y="45804"/>
                  </a:lnTo>
                  <a:lnTo>
                    <a:pt x="35302" y="45855"/>
                  </a:lnTo>
                  <a:lnTo>
                    <a:pt x="35336" y="45906"/>
                  </a:lnTo>
                  <a:lnTo>
                    <a:pt x="35370" y="45932"/>
                  </a:lnTo>
                  <a:lnTo>
                    <a:pt x="35336" y="45872"/>
                  </a:lnTo>
                  <a:lnTo>
                    <a:pt x="35362" y="45846"/>
                  </a:lnTo>
                  <a:lnTo>
                    <a:pt x="35413" y="45846"/>
                  </a:lnTo>
                  <a:lnTo>
                    <a:pt x="35533" y="45855"/>
                  </a:lnTo>
                  <a:lnTo>
                    <a:pt x="35584" y="45889"/>
                  </a:lnTo>
                  <a:lnTo>
                    <a:pt x="35695" y="46051"/>
                  </a:lnTo>
                  <a:lnTo>
                    <a:pt x="35703" y="46103"/>
                  </a:lnTo>
                  <a:lnTo>
                    <a:pt x="35712" y="46231"/>
                  </a:lnTo>
                  <a:lnTo>
                    <a:pt x="35695" y="46333"/>
                  </a:lnTo>
                  <a:lnTo>
                    <a:pt x="35644" y="46308"/>
                  </a:lnTo>
                  <a:lnTo>
                    <a:pt x="35618" y="46299"/>
                  </a:lnTo>
                  <a:lnTo>
                    <a:pt x="35618" y="46316"/>
                  </a:lnTo>
                  <a:lnTo>
                    <a:pt x="35678" y="46350"/>
                  </a:lnTo>
                  <a:lnTo>
                    <a:pt x="35797" y="46470"/>
                  </a:lnTo>
                  <a:lnTo>
                    <a:pt x="35857" y="46504"/>
                  </a:lnTo>
                  <a:lnTo>
                    <a:pt x="36062" y="46581"/>
                  </a:lnTo>
                  <a:lnTo>
                    <a:pt x="36062" y="46607"/>
                  </a:lnTo>
                  <a:lnTo>
                    <a:pt x="36079" y="46632"/>
                  </a:lnTo>
                  <a:lnTo>
                    <a:pt x="36079" y="46658"/>
                  </a:lnTo>
                  <a:lnTo>
                    <a:pt x="36079" y="46684"/>
                  </a:lnTo>
                  <a:lnTo>
                    <a:pt x="36097" y="46701"/>
                  </a:lnTo>
                  <a:lnTo>
                    <a:pt x="36079" y="46718"/>
                  </a:lnTo>
                  <a:lnTo>
                    <a:pt x="36062" y="46744"/>
                  </a:lnTo>
                  <a:lnTo>
                    <a:pt x="36045" y="46769"/>
                  </a:lnTo>
                  <a:lnTo>
                    <a:pt x="36045" y="46795"/>
                  </a:lnTo>
                  <a:lnTo>
                    <a:pt x="36054" y="46838"/>
                  </a:lnTo>
                  <a:lnTo>
                    <a:pt x="36062" y="46863"/>
                  </a:lnTo>
                  <a:lnTo>
                    <a:pt x="36062" y="46889"/>
                  </a:lnTo>
                  <a:lnTo>
                    <a:pt x="36088" y="46923"/>
                  </a:lnTo>
                  <a:lnTo>
                    <a:pt x="36097" y="46949"/>
                  </a:lnTo>
                  <a:lnTo>
                    <a:pt x="36088" y="46983"/>
                  </a:lnTo>
                  <a:lnTo>
                    <a:pt x="36088" y="46991"/>
                  </a:lnTo>
                  <a:lnTo>
                    <a:pt x="36148" y="47043"/>
                  </a:lnTo>
                  <a:lnTo>
                    <a:pt x="36191" y="47060"/>
                  </a:lnTo>
                  <a:lnTo>
                    <a:pt x="36216" y="47085"/>
                  </a:lnTo>
                  <a:lnTo>
                    <a:pt x="36225" y="47145"/>
                  </a:lnTo>
                  <a:lnTo>
                    <a:pt x="36233" y="47162"/>
                  </a:lnTo>
                  <a:lnTo>
                    <a:pt x="36276" y="47188"/>
                  </a:lnTo>
                  <a:lnTo>
                    <a:pt x="36293" y="47205"/>
                  </a:lnTo>
                  <a:lnTo>
                    <a:pt x="36293" y="47231"/>
                  </a:lnTo>
                  <a:lnTo>
                    <a:pt x="36310" y="47282"/>
                  </a:lnTo>
                  <a:lnTo>
                    <a:pt x="36310" y="47308"/>
                  </a:lnTo>
                  <a:lnTo>
                    <a:pt x="36293" y="47367"/>
                  </a:lnTo>
                  <a:lnTo>
                    <a:pt x="36293" y="47393"/>
                  </a:lnTo>
                  <a:lnTo>
                    <a:pt x="36302" y="47419"/>
                  </a:lnTo>
                  <a:lnTo>
                    <a:pt x="36336" y="47470"/>
                  </a:lnTo>
                  <a:lnTo>
                    <a:pt x="36361" y="47538"/>
                  </a:lnTo>
                  <a:lnTo>
                    <a:pt x="36404" y="47572"/>
                  </a:lnTo>
                  <a:lnTo>
                    <a:pt x="36507" y="47598"/>
                  </a:lnTo>
                  <a:lnTo>
                    <a:pt x="36549" y="47615"/>
                  </a:lnTo>
                  <a:lnTo>
                    <a:pt x="36592" y="47649"/>
                  </a:lnTo>
                  <a:lnTo>
                    <a:pt x="36618" y="47684"/>
                  </a:lnTo>
                  <a:lnTo>
                    <a:pt x="36584" y="47743"/>
                  </a:lnTo>
                  <a:lnTo>
                    <a:pt x="36575" y="47803"/>
                  </a:lnTo>
                  <a:lnTo>
                    <a:pt x="36567" y="47846"/>
                  </a:lnTo>
                  <a:lnTo>
                    <a:pt x="36558" y="47863"/>
                  </a:lnTo>
                  <a:lnTo>
                    <a:pt x="36549" y="47889"/>
                  </a:lnTo>
                  <a:lnTo>
                    <a:pt x="36532" y="47914"/>
                  </a:lnTo>
                  <a:lnTo>
                    <a:pt x="36524" y="47966"/>
                  </a:lnTo>
                  <a:lnTo>
                    <a:pt x="36515" y="47991"/>
                  </a:lnTo>
                  <a:lnTo>
                    <a:pt x="36524" y="48017"/>
                  </a:lnTo>
                  <a:lnTo>
                    <a:pt x="36532" y="48025"/>
                  </a:lnTo>
                  <a:lnTo>
                    <a:pt x="36575" y="48085"/>
                  </a:lnTo>
                  <a:lnTo>
                    <a:pt x="36575" y="48102"/>
                  </a:lnTo>
                  <a:lnTo>
                    <a:pt x="36601" y="48179"/>
                  </a:lnTo>
                  <a:lnTo>
                    <a:pt x="36703" y="48205"/>
                  </a:lnTo>
                  <a:lnTo>
                    <a:pt x="36755" y="48239"/>
                  </a:lnTo>
                  <a:lnTo>
                    <a:pt x="36763" y="48239"/>
                  </a:lnTo>
                  <a:lnTo>
                    <a:pt x="36789" y="48273"/>
                  </a:lnTo>
                  <a:lnTo>
                    <a:pt x="36789" y="48290"/>
                  </a:lnTo>
                  <a:lnTo>
                    <a:pt x="36772" y="48299"/>
                  </a:lnTo>
                  <a:lnTo>
                    <a:pt x="36763" y="48316"/>
                  </a:lnTo>
                  <a:lnTo>
                    <a:pt x="36763" y="48367"/>
                  </a:lnTo>
                  <a:lnTo>
                    <a:pt x="36703" y="48530"/>
                  </a:lnTo>
                  <a:lnTo>
                    <a:pt x="36695" y="48581"/>
                  </a:lnTo>
                  <a:lnTo>
                    <a:pt x="36695" y="48615"/>
                  </a:lnTo>
                  <a:lnTo>
                    <a:pt x="36712" y="48649"/>
                  </a:lnTo>
                  <a:lnTo>
                    <a:pt x="36746" y="48683"/>
                  </a:lnTo>
                  <a:lnTo>
                    <a:pt x="36772" y="48718"/>
                  </a:lnTo>
                  <a:lnTo>
                    <a:pt x="36831" y="48863"/>
                  </a:lnTo>
                  <a:lnTo>
                    <a:pt x="36857" y="48880"/>
                  </a:lnTo>
                  <a:lnTo>
                    <a:pt x="36874" y="48906"/>
                  </a:lnTo>
                  <a:lnTo>
                    <a:pt x="36908" y="48923"/>
                  </a:lnTo>
                  <a:lnTo>
                    <a:pt x="36934" y="48931"/>
                  </a:lnTo>
                  <a:lnTo>
                    <a:pt x="36943" y="48923"/>
                  </a:lnTo>
                  <a:lnTo>
                    <a:pt x="36968" y="48897"/>
                  </a:lnTo>
                  <a:lnTo>
                    <a:pt x="36985" y="48897"/>
                  </a:lnTo>
                  <a:lnTo>
                    <a:pt x="36994" y="48914"/>
                  </a:lnTo>
                  <a:lnTo>
                    <a:pt x="37011" y="48923"/>
                  </a:lnTo>
                  <a:lnTo>
                    <a:pt x="37045" y="48940"/>
                  </a:lnTo>
                  <a:lnTo>
                    <a:pt x="37062" y="48965"/>
                  </a:lnTo>
                  <a:lnTo>
                    <a:pt x="37079" y="49000"/>
                  </a:lnTo>
                  <a:lnTo>
                    <a:pt x="37079" y="49025"/>
                  </a:lnTo>
                  <a:lnTo>
                    <a:pt x="37096" y="49042"/>
                  </a:lnTo>
                  <a:lnTo>
                    <a:pt x="37182" y="49102"/>
                  </a:lnTo>
                  <a:lnTo>
                    <a:pt x="37182" y="49119"/>
                  </a:lnTo>
                  <a:lnTo>
                    <a:pt x="37182" y="49136"/>
                  </a:lnTo>
                  <a:lnTo>
                    <a:pt x="37190" y="49162"/>
                  </a:lnTo>
                  <a:lnTo>
                    <a:pt x="37199" y="49170"/>
                  </a:lnTo>
                  <a:lnTo>
                    <a:pt x="37225" y="49170"/>
                  </a:lnTo>
                  <a:lnTo>
                    <a:pt x="37233" y="49179"/>
                  </a:lnTo>
                  <a:lnTo>
                    <a:pt x="37242" y="49188"/>
                  </a:lnTo>
                  <a:lnTo>
                    <a:pt x="37242" y="49205"/>
                  </a:lnTo>
                  <a:lnTo>
                    <a:pt x="37250" y="49341"/>
                  </a:lnTo>
                  <a:lnTo>
                    <a:pt x="37250" y="49358"/>
                  </a:lnTo>
                  <a:lnTo>
                    <a:pt x="37259" y="49384"/>
                  </a:lnTo>
                  <a:lnTo>
                    <a:pt x="37276" y="49478"/>
                  </a:lnTo>
                  <a:lnTo>
                    <a:pt x="37284" y="49504"/>
                  </a:lnTo>
                  <a:lnTo>
                    <a:pt x="37310" y="49538"/>
                  </a:lnTo>
                  <a:lnTo>
                    <a:pt x="37327" y="49589"/>
                  </a:lnTo>
                  <a:lnTo>
                    <a:pt x="37336" y="49632"/>
                  </a:lnTo>
                  <a:lnTo>
                    <a:pt x="37327" y="49675"/>
                  </a:lnTo>
                  <a:lnTo>
                    <a:pt x="37361" y="49666"/>
                  </a:lnTo>
                  <a:lnTo>
                    <a:pt x="37395" y="49675"/>
                  </a:lnTo>
                  <a:lnTo>
                    <a:pt x="37404" y="49692"/>
                  </a:lnTo>
                  <a:lnTo>
                    <a:pt x="37395" y="49726"/>
                  </a:lnTo>
                  <a:lnTo>
                    <a:pt x="37404" y="49743"/>
                  </a:lnTo>
                  <a:lnTo>
                    <a:pt x="37404" y="49760"/>
                  </a:lnTo>
                  <a:lnTo>
                    <a:pt x="37395" y="49786"/>
                  </a:lnTo>
                  <a:lnTo>
                    <a:pt x="37378" y="49811"/>
                  </a:lnTo>
                  <a:lnTo>
                    <a:pt x="37378" y="49811"/>
                  </a:lnTo>
                  <a:lnTo>
                    <a:pt x="37413" y="49803"/>
                  </a:lnTo>
                  <a:lnTo>
                    <a:pt x="37438" y="49803"/>
                  </a:lnTo>
                  <a:lnTo>
                    <a:pt x="37455" y="49811"/>
                  </a:lnTo>
                  <a:lnTo>
                    <a:pt x="37472" y="49846"/>
                  </a:lnTo>
                  <a:lnTo>
                    <a:pt x="37464" y="49854"/>
                  </a:lnTo>
                  <a:lnTo>
                    <a:pt x="37455" y="49863"/>
                  </a:lnTo>
                  <a:lnTo>
                    <a:pt x="37447" y="49871"/>
                  </a:lnTo>
                  <a:lnTo>
                    <a:pt x="37447" y="49880"/>
                  </a:lnTo>
                  <a:lnTo>
                    <a:pt x="37489" y="49888"/>
                  </a:lnTo>
                  <a:lnTo>
                    <a:pt x="37541" y="49897"/>
                  </a:lnTo>
                  <a:lnTo>
                    <a:pt x="37532" y="49931"/>
                  </a:lnTo>
                  <a:lnTo>
                    <a:pt x="37541" y="49948"/>
                  </a:lnTo>
                  <a:lnTo>
                    <a:pt x="37566" y="49957"/>
                  </a:lnTo>
                  <a:lnTo>
                    <a:pt x="37575" y="49974"/>
                  </a:lnTo>
                  <a:lnTo>
                    <a:pt x="37583" y="50008"/>
                  </a:lnTo>
                  <a:lnTo>
                    <a:pt x="37601" y="50034"/>
                  </a:lnTo>
                  <a:lnTo>
                    <a:pt x="37643" y="50085"/>
                  </a:lnTo>
                  <a:lnTo>
                    <a:pt x="37618" y="50128"/>
                  </a:lnTo>
                  <a:lnTo>
                    <a:pt x="37652" y="50179"/>
                  </a:lnTo>
                  <a:lnTo>
                    <a:pt x="37754" y="50273"/>
                  </a:lnTo>
                  <a:lnTo>
                    <a:pt x="37754" y="50290"/>
                  </a:lnTo>
                  <a:lnTo>
                    <a:pt x="37754" y="50315"/>
                  </a:lnTo>
                  <a:lnTo>
                    <a:pt x="37763" y="50333"/>
                  </a:lnTo>
                  <a:lnTo>
                    <a:pt x="37780" y="50341"/>
                  </a:lnTo>
                  <a:lnTo>
                    <a:pt x="37806" y="50350"/>
                  </a:lnTo>
                  <a:lnTo>
                    <a:pt x="37814" y="50367"/>
                  </a:lnTo>
                  <a:lnTo>
                    <a:pt x="37806" y="50392"/>
                  </a:lnTo>
                  <a:lnTo>
                    <a:pt x="37806" y="50427"/>
                  </a:lnTo>
                  <a:lnTo>
                    <a:pt x="37814" y="50469"/>
                  </a:lnTo>
                  <a:lnTo>
                    <a:pt x="37917" y="50597"/>
                  </a:lnTo>
                  <a:lnTo>
                    <a:pt x="37968" y="50649"/>
                  </a:lnTo>
                  <a:lnTo>
                    <a:pt x="38019" y="50683"/>
                  </a:lnTo>
                  <a:lnTo>
                    <a:pt x="38062" y="50726"/>
                  </a:lnTo>
                  <a:lnTo>
                    <a:pt x="38088" y="50785"/>
                  </a:lnTo>
                  <a:lnTo>
                    <a:pt x="38139" y="50777"/>
                  </a:lnTo>
                  <a:lnTo>
                    <a:pt x="38224" y="50845"/>
                  </a:lnTo>
                  <a:lnTo>
                    <a:pt x="38276" y="50820"/>
                  </a:lnTo>
                  <a:lnTo>
                    <a:pt x="38421" y="50956"/>
                  </a:lnTo>
                  <a:lnTo>
                    <a:pt x="38446" y="50965"/>
                  </a:lnTo>
                  <a:lnTo>
                    <a:pt x="38523" y="51076"/>
                  </a:lnTo>
                  <a:lnTo>
                    <a:pt x="38540" y="51093"/>
                  </a:lnTo>
                  <a:lnTo>
                    <a:pt x="38575" y="51093"/>
                  </a:lnTo>
                  <a:lnTo>
                    <a:pt x="38592" y="51085"/>
                  </a:lnTo>
                  <a:lnTo>
                    <a:pt x="38592" y="51076"/>
                  </a:lnTo>
                  <a:lnTo>
                    <a:pt x="38694" y="51187"/>
                  </a:lnTo>
                  <a:lnTo>
                    <a:pt x="38711" y="51213"/>
                  </a:lnTo>
                  <a:lnTo>
                    <a:pt x="38720" y="51238"/>
                  </a:lnTo>
                  <a:lnTo>
                    <a:pt x="38746" y="51247"/>
                  </a:lnTo>
                  <a:lnTo>
                    <a:pt x="38797" y="51238"/>
                  </a:lnTo>
                  <a:lnTo>
                    <a:pt x="38814" y="51247"/>
                  </a:lnTo>
                  <a:lnTo>
                    <a:pt x="38831" y="51264"/>
                  </a:lnTo>
                  <a:lnTo>
                    <a:pt x="38840" y="51307"/>
                  </a:lnTo>
                  <a:lnTo>
                    <a:pt x="38891" y="51375"/>
                  </a:lnTo>
                  <a:lnTo>
                    <a:pt x="38916" y="51426"/>
                  </a:lnTo>
                  <a:lnTo>
                    <a:pt x="38934" y="51443"/>
                  </a:lnTo>
                  <a:lnTo>
                    <a:pt x="38942" y="51435"/>
                  </a:lnTo>
                  <a:lnTo>
                    <a:pt x="38959" y="51443"/>
                  </a:lnTo>
                  <a:lnTo>
                    <a:pt x="39216" y="51666"/>
                  </a:lnTo>
                  <a:lnTo>
                    <a:pt x="39233" y="51691"/>
                  </a:lnTo>
                  <a:lnTo>
                    <a:pt x="39241" y="51708"/>
                  </a:lnTo>
                  <a:lnTo>
                    <a:pt x="39250" y="51725"/>
                  </a:lnTo>
                  <a:lnTo>
                    <a:pt x="39267" y="51725"/>
                  </a:lnTo>
                  <a:lnTo>
                    <a:pt x="39292" y="51734"/>
                  </a:lnTo>
                  <a:lnTo>
                    <a:pt x="39318" y="51743"/>
                  </a:lnTo>
                  <a:lnTo>
                    <a:pt x="39335" y="51760"/>
                  </a:lnTo>
                  <a:lnTo>
                    <a:pt x="39352" y="51819"/>
                  </a:lnTo>
                  <a:lnTo>
                    <a:pt x="39352" y="51871"/>
                  </a:lnTo>
                  <a:lnTo>
                    <a:pt x="39335" y="51999"/>
                  </a:lnTo>
                  <a:lnTo>
                    <a:pt x="39352" y="52042"/>
                  </a:lnTo>
                  <a:lnTo>
                    <a:pt x="39361" y="52101"/>
                  </a:lnTo>
                  <a:lnTo>
                    <a:pt x="39404" y="52443"/>
                  </a:lnTo>
                  <a:lnTo>
                    <a:pt x="39438" y="52537"/>
                  </a:lnTo>
                  <a:lnTo>
                    <a:pt x="39446" y="52589"/>
                  </a:lnTo>
                  <a:lnTo>
                    <a:pt x="39455" y="52759"/>
                  </a:lnTo>
                  <a:lnTo>
                    <a:pt x="39463" y="52811"/>
                  </a:lnTo>
                  <a:lnTo>
                    <a:pt x="39489" y="52768"/>
                  </a:lnTo>
                  <a:lnTo>
                    <a:pt x="39463" y="52606"/>
                  </a:lnTo>
                  <a:lnTo>
                    <a:pt x="39515" y="52571"/>
                  </a:lnTo>
                  <a:lnTo>
                    <a:pt x="39472" y="52503"/>
                  </a:lnTo>
                  <a:lnTo>
                    <a:pt x="39455" y="52460"/>
                  </a:lnTo>
                  <a:lnTo>
                    <a:pt x="39446" y="52418"/>
                  </a:lnTo>
                  <a:lnTo>
                    <a:pt x="39557" y="52469"/>
                  </a:lnTo>
                  <a:lnTo>
                    <a:pt x="39583" y="52486"/>
                  </a:lnTo>
                  <a:lnTo>
                    <a:pt x="39592" y="52520"/>
                  </a:lnTo>
                  <a:lnTo>
                    <a:pt x="39600" y="52606"/>
                  </a:lnTo>
                  <a:lnTo>
                    <a:pt x="39617" y="52640"/>
                  </a:lnTo>
                  <a:lnTo>
                    <a:pt x="39643" y="52708"/>
                  </a:lnTo>
                  <a:lnTo>
                    <a:pt x="39668" y="52751"/>
                  </a:lnTo>
                  <a:lnTo>
                    <a:pt x="39694" y="52777"/>
                  </a:lnTo>
                  <a:lnTo>
                    <a:pt x="39780" y="52777"/>
                  </a:lnTo>
                  <a:lnTo>
                    <a:pt x="39822" y="52785"/>
                  </a:lnTo>
                  <a:lnTo>
                    <a:pt x="39839" y="52802"/>
                  </a:lnTo>
                  <a:lnTo>
                    <a:pt x="39856" y="52836"/>
                  </a:lnTo>
                  <a:lnTo>
                    <a:pt x="39874" y="52845"/>
                  </a:lnTo>
                  <a:lnTo>
                    <a:pt x="39899" y="52862"/>
                  </a:lnTo>
                  <a:lnTo>
                    <a:pt x="39908" y="52905"/>
                  </a:lnTo>
                  <a:lnTo>
                    <a:pt x="39908" y="53024"/>
                  </a:lnTo>
                  <a:lnTo>
                    <a:pt x="39925" y="53067"/>
                  </a:lnTo>
                  <a:lnTo>
                    <a:pt x="39891" y="53178"/>
                  </a:lnTo>
                  <a:lnTo>
                    <a:pt x="39976" y="53289"/>
                  </a:lnTo>
                  <a:lnTo>
                    <a:pt x="40002" y="53281"/>
                  </a:lnTo>
                  <a:lnTo>
                    <a:pt x="40027" y="53281"/>
                  </a:lnTo>
                  <a:lnTo>
                    <a:pt x="40104" y="53323"/>
                  </a:lnTo>
                  <a:lnTo>
                    <a:pt x="40121" y="53332"/>
                  </a:lnTo>
                  <a:lnTo>
                    <a:pt x="40173" y="53400"/>
                  </a:lnTo>
                  <a:lnTo>
                    <a:pt x="40207" y="53443"/>
                  </a:lnTo>
                  <a:lnTo>
                    <a:pt x="40224" y="53460"/>
                  </a:lnTo>
                  <a:lnTo>
                    <a:pt x="40292" y="53520"/>
                  </a:lnTo>
                  <a:lnTo>
                    <a:pt x="40301" y="53546"/>
                  </a:lnTo>
                  <a:lnTo>
                    <a:pt x="40275" y="53563"/>
                  </a:lnTo>
                  <a:lnTo>
                    <a:pt x="40284" y="53597"/>
                  </a:lnTo>
                  <a:lnTo>
                    <a:pt x="40309" y="53640"/>
                  </a:lnTo>
                  <a:lnTo>
                    <a:pt x="40335" y="53665"/>
                  </a:lnTo>
                  <a:lnTo>
                    <a:pt x="40318" y="53682"/>
                  </a:lnTo>
                  <a:lnTo>
                    <a:pt x="40361" y="53691"/>
                  </a:lnTo>
                  <a:lnTo>
                    <a:pt x="40361" y="53742"/>
                  </a:lnTo>
                  <a:lnTo>
                    <a:pt x="40335" y="53845"/>
                  </a:lnTo>
                  <a:lnTo>
                    <a:pt x="40335" y="53956"/>
                  </a:lnTo>
                  <a:lnTo>
                    <a:pt x="40344" y="53999"/>
                  </a:lnTo>
                  <a:lnTo>
                    <a:pt x="40369" y="54058"/>
                  </a:lnTo>
                  <a:lnTo>
                    <a:pt x="40489" y="54187"/>
                  </a:lnTo>
                  <a:lnTo>
                    <a:pt x="40506" y="54238"/>
                  </a:lnTo>
                  <a:lnTo>
                    <a:pt x="40472" y="54315"/>
                  </a:lnTo>
                  <a:lnTo>
                    <a:pt x="40489" y="54340"/>
                  </a:lnTo>
                  <a:lnTo>
                    <a:pt x="40489" y="54434"/>
                  </a:lnTo>
                  <a:lnTo>
                    <a:pt x="40489" y="54443"/>
                  </a:lnTo>
                  <a:lnTo>
                    <a:pt x="40514" y="54469"/>
                  </a:lnTo>
                  <a:lnTo>
                    <a:pt x="40514" y="54486"/>
                  </a:lnTo>
                  <a:lnTo>
                    <a:pt x="40523" y="54503"/>
                  </a:lnTo>
                  <a:lnTo>
                    <a:pt x="40523" y="54511"/>
                  </a:lnTo>
                  <a:lnTo>
                    <a:pt x="40523" y="54520"/>
                  </a:lnTo>
                  <a:lnTo>
                    <a:pt x="40514" y="54520"/>
                  </a:lnTo>
                  <a:lnTo>
                    <a:pt x="40532" y="54571"/>
                  </a:lnTo>
                  <a:lnTo>
                    <a:pt x="40532" y="54588"/>
                  </a:lnTo>
                  <a:lnTo>
                    <a:pt x="40540" y="54768"/>
                  </a:lnTo>
                  <a:lnTo>
                    <a:pt x="40608" y="55118"/>
                  </a:lnTo>
                  <a:lnTo>
                    <a:pt x="40617" y="55229"/>
                  </a:lnTo>
                  <a:lnTo>
                    <a:pt x="40600" y="55571"/>
                  </a:lnTo>
                  <a:lnTo>
                    <a:pt x="40583" y="55631"/>
                  </a:lnTo>
                  <a:lnTo>
                    <a:pt x="40557" y="55673"/>
                  </a:lnTo>
                  <a:lnTo>
                    <a:pt x="40514" y="55708"/>
                  </a:lnTo>
                  <a:lnTo>
                    <a:pt x="40472" y="55733"/>
                  </a:lnTo>
                  <a:lnTo>
                    <a:pt x="40429" y="55767"/>
                  </a:lnTo>
                  <a:lnTo>
                    <a:pt x="40403" y="55819"/>
                  </a:lnTo>
                  <a:lnTo>
                    <a:pt x="40386" y="55887"/>
                  </a:lnTo>
                  <a:lnTo>
                    <a:pt x="40386" y="55930"/>
                  </a:lnTo>
                  <a:lnTo>
                    <a:pt x="40386" y="55955"/>
                  </a:lnTo>
                  <a:lnTo>
                    <a:pt x="40378" y="55973"/>
                  </a:lnTo>
                  <a:lnTo>
                    <a:pt x="40352" y="55998"/>
                  </a:lnTo>
                  <a:lnTo>
                    <a:pt x="40326" y="56024"/>
                  </a:lnTo>
                  <a:lnTo>
                    <a:pt x="40292" y="56041"/>
                  </a:lnTo>
                  <a:lnTo>
                    <a:pt x="40275" y="56067"/>
                  </a:lnTo>
                  <a:lnTo>
                    <a:pt x="40258" y="56101"/>
                  </a:lnTo>
                  <a:lnTo>
                    <a:pt x="40309" y="56118"/>
                  </a:lnTo>
                  <a:lnTo>
                    <a:pt x="40309" y="56152"/>
                  </a:lnTo>
                  <a:lnTo>
                    <a:pt x="40284" y="56246"/>
                  </a:lnTo>
                  <a:lnTo>
                    <a:pt x="40292" y="56289"/>
                  </a:lnTo>
                  <a:lnTo>
                    <a:pt x="40309" y="56323"/>
                  </a:lnTo>
                  <a:lnTo>
                    <a:pt x="40335" y="56349"/>
                  </a:lnTo>
                  <a:lnTo>
                    <a:pt x="40352" y="56374"/>
                  </a:lnTo>
                  <a:lnTo>
                    <a:pt x="40326" y="56408"/>
                  </a:lnTo>
                  <a:lnTo>
                    <a:pt x="40318" y="56425"/>
                  </a:lnTo>
                  <a:lnTo>
                    <a:pt x="40420" y="56562"/>
                  </a:lnTo>
                  <a:lnTo>
                    <a:pt x="40455" y="56622"/>
                  </a:lnTo>
                  <a:lnTo>
                    <a:pt x="40463" y="56656"/>
                  </a:lnTo>
                  <a:lnTo>
                    <a:pt x="40463" y="56682"/>
                  </a:lnTo>
                  <a:lnTo>
                    <a:pt x="40472" y="56707"/>
                  </a:lnTo>
                  <a:lnTo>
                    <a:pt x="40463" y="56742"/>
                  </a:lnTo>
                  <a:lnTo>
                    <a:pt x="40463" y="56767"/>
                  </a:lnTo>
                  <a:lnTo>
                    <a:pt x="40463" y="56793"/>
                  </a:lnTo>
                  <a:lnTo>
                    <a:pt x="40472" y="56827"/>
                  </a:lnTo>
                  <a:lnTo>
                    <a:pt x="40506" y="56895"/>
                  </a:lnTo>
                  <a:lnTo>
                    <a:pt x="40532" y="56989"/>
                  </a:lnTo>
                  <a:lnTo>
                    <a:pt x="40532" y="57177"/>
                  </a:lnTo>
                  <a:lnTo>
                    <a:pt x="40523" y="57229"/>
                  </a:lnTo>
                  <a:lnTo>
                    <a:pt x="40489" y="57271"/>
                  </a:lnTo>
                  <a:lnTo>
                    <a:pt x="40497" y="57280"/>
                  </a:lnTo>
                  <a:lnTo>
                    <a:pt x="40497" y="57289"/>
                  </a:lnTo>
                  <a:lnTo>
                    <a:pt x="40506" y="57297"/>
                  </a:lnTo>
                  <a:lnTo>
                    <a:pt x="40506" y="57323"/>
                  </a:lnTo>
                  <a:lnTo>
                    <a:pt x="40472" y="57306"/>
                  </a:lnTo>
                  <a:lnTo>
                    <a:pt x="40463" y="57289"/>
                  </a:lnTo>
                  <a:lnTo>
                    <a:pt x="40472" y="57246"/>
                  </a:lnTo>
                  <a:lnTo>
                    <a:pt x="40463" y="57212"/>
                  </a:lnTo>
                  <a:lnTo>
                    <a:pt x="40455" y="57195"/>
                  </a:lnTo>
                  <a:lnTo>
                    <a:pt x="40352" y="57109"/>
                  </a:lnTo>
                  <a:lnTo>
                    <a:pt x="40318" y="57092"/>
                  </a:lnTo>
                  <a:lnTo>
                    <a:pt x="40275" y="57066"/>
                  </a:lnTo>
                  <a:lnTo>
                    <a:pt x="40292" y="57041"/>
                  </a:lnTo>
                  <a:lnTo>
                    <a:pt x="40309" y="57007"/>
                  </a:lnTo>
                  <a:lnTo>
                    <a:pt x="40318" y="56964"/>
                  </a:lnTo>
                  <a:lnTo>
                    <a:pt x="40301" y="56930"/>
                  </a:lnTo>
                  <a:lnTo>
                    <a:pt x="40284" y="56955"/>
                  </a:lnTo>
                  <a:lnTo>
                    <a:pt x="40224" y="57075"/>
                  </a:lnTo>
                  <a:lnTo>
                    <a:pt x="40224" y="57109"/>
                  </a:lnTo>
                  <a:lnTo>
                    <a:pt x="40250" y="57143"/>
                  </a:lnTo>
                  <a:lnTo>
                    <a:pt x="40258" y="57169"/>
                  </a:lnTo>
                  <a:lnTo>
                    <a:pt x="40250" y="57203"/>
                  </a:lnTo>
                  <a:lnTo>
                    <a:pt x="40232" y="57229"/>
                  </a:lnTo>
                  <a:lnTo>
                    <a:pt x="40207" y="57246"/>
                  </a:lnTo>
                  <a:lnTo>
                    <a:pt x="40164" y="57254"/>
                  </a:lnTo>
                  <a:lnTo>
                    <a:pt x="40087" y="57229"/>
                  </a:lnTo>
                  <a:lnTo>
                    <a:pt x="40062" y="57237"/>
                  </a:lnTo>
                  <a:lnTo>
                    <a:pt x="40070" y="57271"/>
                  </a:lnTo>
                  <a:lnTo>
                    <a:pt x="40079" y="57323"/>
                  </a:lnTo>
                  <a:lnTo>
                    <a:pt x="40121" y="57365"/>
                  </a:lnTo>
                  <a:lnTo>
                    <a:pt x="40181" y="57391"/>
                  </a:lnTo>
                  <a:lnTo>
                    <a:pt x="40207" y="57383"/>
                  </a:lnTo>
                  <a:lnTo>
                    <a:pt x="40215" y="57331"/>
                  </a:lnTo>
                  <a:lnTo>
                    <a:pt x="40250" y="57306"/>
                  </a:lnTo>
                  <a:lnTo>
                    <a:pt x="40301" y="57306"/>
                  </a:lnTo>
                  <a:lnTo>
                    <a:pt x="40352" y="57323"/>
                  </a:lnTo>
                  <a:lnTo>
                    <a:pt x="40403" y="57340"/>
                  </a:lnTo>
                  <a:lnTo>
                    <a:pt x="40455" y="57365"/>
                  </a:lnTo>
                  <a:lnTo>
                    <a:pt x="40506" y="57400"/>
                  </a:lnTo>
                  <a:lnTo>
                    <a:pt x="40583" y="57459"/>
                  </a:lnTo>
                  <a:lnTo>
                    <a:pt x="40668" y="57502"/>
                  </a:lnTo>
                  <a:lnTo>
                    <a:pt x="40702" y="57545"/>
                  </a:lnTo>
                  <a:lnTo>
                    <a:pt x="40711" y="57588"/>
                  </a:lnTo>
                  <a:lnTo>
                    <a:pt x="40702" y="57716"/>
                  </a:lnTo>
                  <a:lnTo>
                    <a:pt x="40702" y="57776"/>
                  </a:lnTo>
                  <a:lnTo>
                    <a:pt x="40720" y="57818"/>
                  </a:lnTo>
                  <a:lnTo>
                    <a:pt x="40745" y="57853"/>
                  </a:lnTo>
                  <a:lnTo>
                    <a:pt x="40814" y="57912"/>
                  </a:lnTo>
                  <a:lnTo>
                    <a:pt x="40831" y="57938"/>
                  </a:lnTo>
                  <a:lnTo>
                    <a:pt x="40839" y="57964"/>
                  </a:lnTo>
                  <a:lnTo>
                    <a:pt x="40856" y="58049"/>
                  </a:lnTo>
                  <a:lnTo>
                    <a:pt x="40882" y="58135"/>
                  </a:lnTo>
                  <a:lnTo>
                    <a:pt x="40882" y="58186"/>
                  </a:lnTo>
                  <a:lnTo>
                    <a:pt x="40865" y="58271"/>
                  </a:lnTo>
                  <a:lnTo>
                    <a:pt x="40865" y="58305"/>
                  </a:lnTo>
                  <a:lnTo>
                    <a:pt x="40814" y="58271"/>
                  </a:lnTo>
                  <a:lnTo>
                    <a:pt x="40779" y="58229"/>
                  </a:lnTo>
                  <a:lnTo>
                    <a:pt x="40745" y="58177"/>
                  </a:lnTo>
                  <a:lnTo>
                    <a:pt x="40728" y="58135"/>
                  </a:lnTo>
                  <a:lnTo>
                    <a:pt x="40728" y="58109"/>
                  </a:lnTo>
                  <a:lnTo>
                    <a:pt x="40737" y="58083"/>
                  </a:lnTo>
                  <a:lnTo>
                    <a:pt x="40745" y="58066"/>
                  </a:lnTo>
                  <a:lnTo>
                    <a:pt x="40728" y="58049"/>
                  </a:lnTo>
                  <a:lnTo>
                    <a:pt x="40711" y="58049"/>
                  </a:lnTo>
                  <a:lnTo>
                    <a:pt x="40711" y="58075"/>
                  </a:lnTo>
                  <a:lnTo>
                    <a:pt x="40711" y="58126"/>
                  </a:lnTo>
                  <a:lnTo>
                    <a:pt x="40737" y="58211"/>
                  </a:lnTo>
                  <a:lnTo>
                    <a:pt x="40856" y="58357"/>
                  </a:lnTo>
                  <a:lnTo>
                    <a:pt x="40882" y="58442"/>
                  </a:lnTo>
                  <a:lnTo>
                    <a:pt x="40882" y="58476"/>
                  </a:lnTo>
                  <a:lnTo>
                    <a:pt x="40899" y="58553"/>
                  </a:lnTo>
                  <a:lnTo>
                    <a:pt x="40916" y="58570"/>
                  </a:lnTo>
                  <a:lnTo>
                    <a:pt x="40925" y="58587"/>
                  </a:lnTo>
                  <a:lnTo>
                    <a:pt x="40933" y="58596"/>
                  </a:lnTo>
                  <a:lnTo>
                    <a:pt x="40942" y="58605"/>
                  </a:lnTo>
                  <a:lnTo>
                    <a:pt x="40959" y="58613"/>
                  </a:lnTo>
                  <a:lnTo>
                    <a:pt x="40967" y="58630"/>
                  </a:lnTo>
                  <a:lnTo>
                    <a:pt x="40984" y="58656"/>
                  </a:lnTo>
                  <a:lnTo>
                    <a:pt x="40984" y="58664"/>
                  </a:lnTo>
                  <a:lnTo>
                    <a:pt x="40993" y="58673"/>
                  </a:lnTo>
                  <a:lnTo>
                    <a:pt x="40993" y="58681"/>
                  </a:lnTo>
                  <a:lnTo>
                    <a:pt x="40993" y="58699"/>
                  </a:lnTo>
                  <a:lnTo>
                    <a:pt x="40967" y="58724"/>
                  </a:lnTo>
                  <a:lnTo>
                    <a:pt x="40967" y="58741"/>
                  </a:lnTo>
                  <a:lnTo>
                    <a:pt x="40993" y="58818"/>
                  </a:lnTo>
                  <a:lnTo>
                    <a:pt x="41036" y="58895"/>
                  </a:lnTo>
                  <a:lnTo>
                    <a:pt x="41061" y="58981"/>
                  </a:lnTo>
                  <a:lnTo>
                    <a:pt x="41027" y="59083"/>
                  </a:lnTo>
                  <a:lnTo>
                    <a:pt x="41044" y="59109"/>
                  </a:lnTo>
                  <a:lnTo>
                    <a:pt x="41044" y="59143"/>
                  </a:lnTo>
                  <a:lnTo>
                    <a:pt x="41044" y="59211"/>
                  </a:lnTo>
                  <a:lnTo>
                    <a:pt x="41010" y="59186"/>
                  </a:lnTo>
                  <a:lnTo>
                    <a:pt x="40976" y="59066"/>
                  </a:lnTo>
                  <a:lnTo>
                    <a:pt x="40959" y="59023"/>
                  </a:lnTo>
                  <a:lnTo>
                    <a:pt x="40933" y="58998"/>
                  </a:lnTo>
                  <a:lnTo>
                    <a:pt x="40916" y="58998"/>
                  </a:lnTo>
                  <a:lnTo>
                    <a:pt x="40899" y="59006"/>
                  </a:lnTo>
                  <a:lnTo>
                    <a:pt x="40899" y="59040"/>
                  </a:lnTo>
                  <a:lnTo>
                    <a:pt x="40908" y="59049"/>
                  </a:lnTo>
                  <a:lnTo>
                    <a:pt x="40950" y="59083"/>
                  </a:lnTo>
                  <a:lnTo>
                    <a:pt x="40967" y="59100"/>
                  </a:lnTo>
                  <a:lnTo>
                    <a:pt x="40967" y="59117"/>
                  </a:lnTo>
                  <a:lnTo>
                    <a:pt x="40976" y="59203"/>
                  </a:lnTo>
                  <a:lnTo>
                    <a:pt x="41010" y="59271"/>
                  </a:lnTo>
                  <a:lnTo>
                    <a:pt x="41019" y="59348"/>
                  </a:lnTo>
                  <a:lnTo>
                    <a:pt x="41036" y="59399"/>
                  </a:lnTo>
                  <a:lnTo>
                    <a:pt x="41147" y="59587"/>
                  </a:lnTo>
                  <a:lnTo>
                    <a:pt x="41172" y="59647"/>
                  </a:lnTo>
                  <a:lnTo>
                    <a:pt x="41190" y="59750"/>
                  </a:lnTo>
                  <a:lnTo>
                    <a:pt x="41232" y="59844"/>
                  </a:lnTo>
                  <a:lnTo>
                    <a:pt x="41241" y="59886"/>
                  </a:lnTo>
                  <a:lnTo>
                    <a:pt x="41190" y="60211"/>
                  </a:lnTo>
                  <a:lnTo>
                    <a:pt x="41207" y="60314"/>
                  </a:lnTo>
                  <a:lnTo>
                    <a:pt x="41232" y="60339"/>
                  </a:lnTo>
                  <a:lnTo>
                    <a:pt x="41352" y="60416"/>
                  </a:lnTo>
                  <a:lnTo>
                    <a:pt x="41540" y="60587"/>
                  </a:lnTo>
                  <a:lnTo>
                    <a:pt x="41557" y="60604"/>
                  </a:lnTo>
                  <a:lnTo>
                    <a:pt x="41583" y="60809"/>
                  </a:lnTo>
                  <a:lnTo>
                    <a:pt x="41591" y="60835"/>
                  </a:lnTo>
                  <a:lnTo>
                    <a:pt x="41668" y="60989"/>
                  </a:lnTo>
                  <a:lnTo>
                    <a:pt x="41677" y="61074"/>
                  </a:lnTo>
                  <a:lnTo>
                    <a:pt x="41668" y="61245"/>
                  </a:lnTo>
                  <a:lnTo>
                    <a:pt x="41702" y="61322"/>
                  </a:lnTo>
                  <a:lnTo>
                    <a:pt x="41677" y="61331"/>
                  </a:lnTo>
                  <a:lnTo>
                    <a:pt x="41668" y="61348"/>
                  </a:lnTo>
                  <a:lnTo>
                    <a:pt x="41660" y="61365"/>
                  </a:lnTo>
                  <a:lnTo>
                    <a:pt x="41651" y="61390"/>
                  </a:lnTo>
                  <a:lnTo>
                    <a:pt x="41600" y="61467"/>
                  </a:lnTo>
                  <a:lnTo>
                    <a:pt x="41591" y="61903"/>
                  </a:lnTo>
                  <a:lnTo>
                    <a:pt x="41566" y="61980"/>
                  </a:lnTo>
                  <a:lnTo>
                    <a:pt x="41540" y="62057"/>
                  </a:lnTo>
                  <a:lnTo>
                    <a:pt x="41591" y="62236"/>
                  </a:lnTo>
                  <a:lnTo>
                    <a:pt x="41736" y="62416"/>
                  </a:lnTo>
                  <a:lnTo>
                    <a:pt x="41745" y="62433"/>
                  </a:lnTo>
                  <a:lnTo>
                    <a:pt x="41771" y="62493"/>
                  </a:lnTo>
                  <a:lnTo>
                    <a:pt x="41796" y="62552"/>
                  </a:lnTo>
                  <a:lnTo>
                    <a:pt x="41796" y="62570"/>
                  </a:lnTo>
                  <a:lnTo>
                    <a:pt x="41813" y="62604"/>
                  </a:lnTo>
                  <a:lnTo>
                    <a:pt x="41899" y="62698"/>
                  </a:lnTo>
                  <a:lnTo>
                    <a:pt x="41924" y="62740"/>
                  </a:lnTo>
                  <a:lnTo>
                    <a:pt x="41933" y="62783"/>
                  </a:lnTo>
                  <a:lnTo>
                    <a:pt x="41950" y="62826"/>
                  </a:lnTo>
                  <a:lnTo>
                    <a:pt x="41950" y="62877"/>
                  </a:lnTo>
                  <a:lnTo>
                    <a:pt x="41959" y="62894"/>
                  </a:lnTo>
                  <a:lnTo>
                    <a:pt x="41976" y="62911"/>
                  </a:lnTo>
                  <a:lnTo>
                    <a:pt x="41993" y="62928"/>
                  </a:lnTo>
                  <a:lnTo>
                    <a:pt x="42001" y="62963"/>
                  </a:lnTo>
                  <a:lnTo>
                    <a:pt x="42010" y="62988"/>
                  </a:lnTo>
                  <a:lnTo>
                    <a:pt x="42078" y="63048"/>
                  </a:lnTo>
                  <a:lnTo>
                    <a:pt x="42130" y="63134"/>
                  </a:lnTo>
                  <a:lnTo>
                    <a:pt x="42155" y="63219"/>
                  </a:lnTo>
                  <a:lnTo>
                    <a:pt x="42147" y="63313"/>
                  </a:lnTo>
                  <a:lnTo>
                    <a:pt x="42104" y="63510"/>
                  </a:lnTo>
                  <a:lnTo>
                    <a:pt x="42121" y="63527"/>
                  </a:lnTo>
                  <a:lnTo>
                    <a:pt x="42172" y="63535"/>
                  </a:lnTo>
                  <a:lnTo>
                    <a:pt x="42224" y="63527"/>
                  </a:lnTo>
                  <a:lnTo>
                    <a:pt x="42258" y="63510"/>
                  </a:lnTo>
                  <a:lnTo>
                    <a:pt x="42403" y="63364"/>
                  </a:lnTo>
                  <a:lnTo>
                    <a:pt x="42437" y="63347"/>
                  </a:lnTo>
                  <a:lnTo>
                    <a:pt x="42454" y="63356"/>
                  </a:lnTo>
                  <a:lnTo>
                    <a:pt x="42480" y="63364"/>
                  </a:lnTo>
                  <a:lnTo>
                    <a:pt x="42514" y="63398"/>
                  </a:lnTo>
                  <a:lnTo>
                    <a:pt x="42540" y="63407"/>
                  </a:lnTo>
                  <a:lnTo>
                    <a:pt x="42625" y="63407"/>
                  </a:lnTo>
                  <a:lnTo>
                    <a:pt x="42676" y="63424"/>
                  </a:lnTo>
                  <a:lnTo>
                    <a:pt x="42762" y="63475"/>
                  </a:lnTo>
                  <a:lnTo>
                    <a:pt x="42796" y="63484"/>
                  </a:lnTo>
                  <a:lnTo>
                    <a:pt x="42847" y="63492"/>
                  </a:lnTo>
                  <a:lnTo>
                    <a:pt x="42899" y="63501"/>
                  </a:lnTo>
                  <a:lnTo>
                    <a:pt x="42950" y="63518"/>
                  </a:lnTo>
                  <a:lnTo>
                    <a:pt x="42984" y="63535"/>
                  </a:lnTo>
                  <a:lnTo>
                    <a:pt x="43052" y="63578"/>
                  </a:lnTo>
                  <a:lnTo>
                    <a:pt x="43095" y="63595"/>
                  </a:lnTo>
                  <a:lnTo>
                    <a:pt x="43138" y="63604"/>
                  </a:lnTo>
                  <a:lnTo>
                    <a:pt x="43181" y="63621"/>
                  </a:lnTo>
                  <a:lnTo>
                    <a:pt x="43223" y="63706"/>
                  </a:lnTo>
                  <a:lnTo>
                    <a:pt x="43266" y="63740"/>
                  </a:lnTo>
                  <a:lnTo>
                    <a:pt x="43300" y="63732"/>
                  </a:lnTo>
                  <a:lnTo>
                    <a:pt x="43377" y="63706"/>
                  </a:lnTo>
                  <a:lnTo>
                    <a:pt x="43437" y="63723"/>
                  </a:lnTo>
                  <a:lnTo>
                    <a:pt x="43471" y="63723"/>
                  </a:lnTo>
                  <a:lnTo>
                    <a:pt x="43548" y="63706"/>
                  </a:lnTo>
                  <a:lnTo>
                    <a:pt x="43685" y="63629"/>
                  </a:lnTo>
                  <a:lnTo>
                    <a:pt x="43762" y="63595"/>
                  </a:lnTo>
                  <a:lnTo>
                    <a:pt x="43822" y="63604"/>
                  </a:lnTo>
                  <a:lnTo>
                    <a:pt x="43856" y="63586"/>
                  </a:lnTo>
                  <a:lnTo>
                    <a:pt x="43873" y="63604"/>
                  </a:lnTo>
                  <a:lnTo>
                    <a:pt x="43873" y="63638"/>
                  </a:lnTo>
                  <a:lnTo>
                    <a:pt x="43847" y="63655"/>
                  </a:lnTo>
                  <a:lnTo>
                    <a:pt x="43822" y="63655"/>
                  </a:lnTo>
                  <a:lnTo>
                    <a:pt x="43762" y="63638"/>
                  </a:lnTo>
                  <a:lnTo>
                    <a:pt x="43728" y="63638"/>
                  </a:lnTo>
                  <a:lnTo>
                    <a:pt x="43753" y="63672"/>
                  </a:lnTo>
                  <a:lnTo>
                    <a:pt x="43804" y="63689"/>
                  </a:lnTo>
                  <a:lnTo>
                    <a:pt x="43856" y="63689"/>
                  </a:lnTo>
                  <a:lnTo>
                    <a:pt x="43941" y="63638"/>
                  </a:lnTo>
                  <a:lnTo>
                    <a:pt x="43992" y="63638"/>
                  </a:lnTo>
                  <a:lnTo>
                    <a:pt x="44035" y="63646"/>
                  </a:lnTo>
                  <a:lnTo>
                    <a:pt x="44086" y="63638"/>
                  </a:lnTo>
                  <a:lnTo>
                    <a:pt x="44249" y="63561"/>
                  </a:lnTo>
                  <a:lnTo>
                    <a:pt x="44317" y="63544"/>
                  </a:lnTo>
                  <a:lnTo>
                    <a:pt x="44368" y="63527"/>
                  </a:lnTo>
                  <a:lnTo>
                    <a:pt x="44386" y="63527"/>
                  </a:lnTo>
                  <a:lnTo>
                    <a:pt x="44394" y="63561"/>
                  </a:lnTo>
                  <a:lnTo>
                    <a:pt x="44411" y="63552"/>
                  </a:lnTo>
                  <a:lnTo>
                    <a:pt x="44428" y="63518"/>
                  </a:lnTo>
                  <a:lnTo>
                    <a:pt x="44437" y="63501"/>
                  </a:lnTo>
                  <a:lnTo>
                    <a:pt x="44574" y="63356"/>
                  </a:lnTo>
                  <a:lnTo>
                    <a:pt x="44702" y="63253"/>
                  </a:lnTo>
                  <a:lnTo>
                    <a:pt x="44770" y="63219"/>
                  </a:lnTo>
                  <a:lnTo>
                    <a:pt x="44864" y="63193"/>
                  </a:lnTo>
                  <a:lnTo>
                    <a:pt x="44958" y="63202"/>
                  </a:lnTo>
                  <a:lnTo>
                    <a:pt x="45061" y="63236"/>
                  </a:lnTo>
                  <a:lnTo>
                    <a:pt x="45095" y="63262"/>
                  </a:lnTo>
                  <a:lnTo>
                    <a:pt x="45120" y="63296"/>
                  </a:lnTo>
                  <a:lnTo>
                    <a:pt x="45138" y="63330"/>
                  </a:lnTo>
                  <a:lnTo>
                    <a:pt x="45129" y="63347"/>
                  </a:lnTo>
                  <a:lnTo>
                    <a:pt x="45129" y="63364"/>
                  </a:lnTo>
                  <a:lnTo>
                    <a:pt x="45138" y="63373"/>
                  </a:lnTo>
                  <a:lnTo>
                    <a:pt x="45146" y="63390"/>
                  </a:lnTo>
                  <a:lnTo>
                    <a:pt x="45232" y="63330"/>
                  </a:lnTo>
                  <a:lnTo>
                    <a:pt x="45283" y="63313"/>
                  </a:lnTo>
                  <a:lnTo>
                    <a:pt x="45343" y="63322"/>
                  </a:lnTo>
                  <a:lnTo>
                    <a:pt x="45368" y="63330"/>
                  </a:lnTo>
                  <a:lnTo>
                    <a:pt x="45377" y="63339"/>
                  </a:lnTo>
                  <a:lnTo>
                    <a:pt x="45377" y="63347"/>
                  </a:lnTo>
                  <a:lnTo>
                    <a:pt x="45385" y="63373"/>
                  </a:lnTo>
                  <a:lnTo>
                    <a:pt x="45411" y="63381"/>
                  </a:lnTo>
                  <a:lnTo>
                    <a:pt x="45479" y="63407"/>
                  </a:lnTo>
                  <a:lnTo>
                    <a:pt x="45514" y="63416"/>
                  </a:lnTo>
                  <a:lnTo>
                    <a:pt x="45548" y="63398"/>
                  </a:lnTo>
                  <a:lnTo>
                    <a:pt x="45582" y="63373"/>
                  </a:lnTo>
                  <a:lnTo>
                    <a:pt x="45599" y="63347"/>
                  </a:lnTo>
                  <a:lnTo>
                    <a:pt x="45608" y="63313"/>
                  </a:lnTo>
                  <a:lnTo>
                    <a:pt x="45590" y="63304"/>
                  </a:lnTo>
                  <a:lnTo>
                    <a:pt x="45522" y="63296"/>
                  </a:lnTo>
                  <a:lnTo>
                    <a:pt x="45505" y="63304"/>
                  </a:lnTo>
                  <a:lnTo>
                    <a:pt x="45488" y="63322"/>
                  </a:lnTo>
                  <a:lnTo>
                    <a:pt x="45479" y="63253"/>
                  </a:lnTo>
                  <a:lnTo>
                    <a:pt x="45488" y="63236"/>
                  </a:lnTo>
                  <a:lnTo>
                    <a:pt x="45522" y="63219"/>
                  </a:lnTo>
                  <a:lnTo>
                    <a:pt x="45548" y="63253"/>
                  </a:lnTo>
                  <a:lnTo>
                    <a:pt x="45599" y="63245"/>
                  </a:lnTo>
                  <a:lnTo>
                    <a:pt x="45633" y="63210"/>
                  </a:lnTo>
                  <a:lnTo>
                    <a:pt x="45650" y="63176"/>
                  </a:lnTo>
                  <a:lnTo>
                    <a:pt x="45659" y="63159"/>
                  </a:lnTo>
                  <a:lnTo>
                    <a:pt x="45684" y="63151"/>
                  </a:lnTo>
                  <a:lnTo>
                    <a:pt x="45753" y="63151"/>
                  </a:lnTo>
                  <a:lnTo>
                    <a:pt x="45778" y="63168"/>
                  </a:lnTo>
                  <a:lnTo>
                    <a:pt x="45787" y="63168"/>
                  </a:lnTo>
                  <a:lnTo>
                    <a:pt x="45796" y="63159"/>
                  </a:lnTo>
                  <a:lnTo>
                    <a:pt x="45813" y="63134"/>
                  </a:lnTo>
                  <a:lnTo>
                    <a:pt x="45821" y="63125"/>
                  </a:lnTo>
                  <a:lnTo>
                    <a:pt x="45813" y="63116"/>
                  </a:lnTo>
                  <a:lnTo>
                    <a:pt x="45821" y="63108"/>
                  </a:lnTo>
                  <a:lnTo>
                    <a:pt x="45830" y="63099"/>
                  </a:lnTo>
                  <a:lnTo>
                    <a:pt x="45847" y="63108"/>
                  </a:lnTo>
                  <a:lnTo>
                    <a:pt x="45847" y="63116"/>
                  </a:lnTo>
                  <a:lnTo>
                    <a:pt x="45847" y="63125"/>
                  </a:lnTo>
                  <a:lnTo>
                    <a:pt x="45847" y="63134"/>
                  </a:lnTo>
                  <a:lnTo>
                    <a:pt x="45847" y="63142"/>
                  </a:lnTo>
                  <a:lnTo>
                    <a:pt x="45890" y="63193"/>
                  </a:lnTo>
                  <a:lnTo>
                    <a:pt x="45898" y="63193"/>
                  </a:lnTo>
                  <a:lnTo>
                    <a:pt x="45881" y="63236"/>
                  </a:lnTo>
                  <a:lnTo>
                    <a:pt x="45838" y="63245"/>
                  </a:lnTo>
                  <a:lnTo>
                    <a:pt x="45787" y="63236"/>
                  </a:lnTo>
                  <a:lnTo>
                    <a:pt x="45753" y="63253"/>
                  </a:lnTo>
                  <a:lnTo>
                    <a:pt x="45744" y="63287"/>
                  </a:lnTo>
                  <a:lnTo>
                    <a:pt x="45778" y="63322"/>
                  </a:lnTo>
                  <a:lnTo>
                    <a:pt x="45838" y="63347"/>
                  </a:lnTo>
                  <a:lnTo>
                    <a:pt x="45890" y="63347"/>
                  </a:lnTo>
                  <a:lnTo>
                    <a:pt x="45932" y="63339"/>
                  </a:lnTo>
                  <a:lnTo>
                    <a:pt x="45941" y="63304"/>
                  </a:lnTo>
                  <a:lnTo>
                    <a:pt x="45932" y="63202"/>
                  </a:lnTo>
                  <a:lnTo>
                    <a:pt x="45932" y="63176"/>
                  </a:lnTo>
                  <a:lnTo>
                    <a:pt x="45992" y="63031"/>
                  </a:lnTo>
                  <a:lnTo>
                    <a:pt x="46001" y="63022"/>
                  </a:lnTo>
                  <a:lnTo>
                    <a:pt x="46001" y="62980"/>
                  </a:lnTo>
                  <a:lnTo>
                    <a:pt x="46018" y="62937"/>
                  </a:lnTo>
                  <a:lnTo>
                    <a:pt x="46043" y="62894"/>
                  </a:lnTo>
                  <a:lnTo>
                    <a:pt x="46078" y="62852"/>
                  </a:lnTo>
                  <a:lnTo>
                    <a:pt x="46163" y="62775"/>
                  </a:lnTo>
                  <a:lnTo>
                    <a:pt x="46257" y="62723"/>
                  </a:lnTo>
                  <a:lnTo>
                    <a:pt x="46676" y="62621"/>
                  </a:lnTo>
                  <a:lnTo>
                    <a:pt x="46761" y="62587"/>
                  </a:lnTo>
                  <a:lnTo>
                    <a:pt x="46838" y="62518"/>
                  </a:lnTo>
                  <a:lnTo>
                    <a:pt x="46949" y="62373"/>
                  </a:lnTo>
                  <a:lnTo>
                    <a:pt x="46983" y="62279"/>
                  </a:lnTo>
                  <a:lnTo>
                    <a:pt x="47018" y="62245"/>
                  </a:lnTo>
                  <a:lnTo>
                    <a:pt x="47077" y="62194"/>
                  </a:lnTo>
                  <a:lnTo>
                    <a:pt x="47317" y="61963"/>
                  </a:lnTo>
                  <a:lnTo>
                    <a:pt x="47393" y="61920"/>
                  </a:lnTo>
                  <a:lnTo>
                    <a:pt x="47727" y="61843"/>
                  </a:lnTo>
                  <a:lnTo>
                    <a:pt x="47752" y="61826"/>
                  </a:lnTo>
                  <a:lnTo>
                    <a:pt x="47795" y="61818"/>
                  </a:lnTo>
                  <a:lnTo>
                    <a:pt x="47898" y="61826"/>
                  </a:lnTo>
                  <a:lnTo>
                    <a:pt x="47932" y="61818"/>
                  </a:lnTo>
                  <a:lnTo>
                    <a:pt x="48009" y="61783"/>
                  </a:lnTo>
                  <a:lnTo>
                    <a:pt x="48051" y="61775"/>
                  </a:lnTo>
                  <a:lnTo>
                    <a:pt x="48462" y="61758"/>
                  </a:lnTo>
                  <a:lnTo>
                    <a:pt x="48667" y="61724"/>
                  </a:lnTo>
                  <a:lnTo>
                    <a:pt x="48735" y="61707"/>
                  </a:lnTo>
                  <a:lnTo>
                    <a:pt x="48744" y="61698"/>
                  </a:lnTo>
                  <a:lnTo>
                    <a:pt x="48761" y="61689"/>
                  </a:lnTo>
                  <a:lnTo>
                    <a:pt x="48786" y="61698"/>
                  </a:lnTo>
                  <a:lnTo>
                    <a:pt x="48846" y="61724"/>
                  </a:lnTo>
                  <a:lnTo>
                    <a:pt x="48949" y="61741"/>
                  </a:lnTo>
                  <a:lnTo>
                    <a:pt x="49444" y="61741"/>
                  </a:lnTo>
                  <a:lnTo>
                    <a:pt x="49496" y="61732"/>
                  </a:lnTo>
                  <a:lnTo>
                    <a:pt x="49598" y="61689"/>
                  </a:lnTo>
                  <a:lnTo>
                    <a:pt x="49649" y="61672"/>
                  </a:lnTo>
                  <a:lnTo>
                    <a:pt x="49701" y="61672"/>
                  </a:lnTo>
                  <a:lnTo>
                    <a:pt x="49786" y="61698"/>
                  </a:lnTo>
                  <a:lnTo>
                    <a:pt x="49837" y="61707"/>
                  </a:lnTo>
                  <a:lnTo>
                    <a:pt x="49880" y="61698"/>
                  </a:lnTo>
                  <a:lnTo>
                    <a:pt x="50171" y="61587"/>
                  </a:lnTo>
                  <a:lnTo>
                    <a:pt x="50384" y="61450"/>
                  </a:lnTo>
                  <a:lnTo>
                    <a:pt x="51000" y="61322"/>
                  </a:lnTo>
                  <a:lnTo>
                    <a:pt x="51555" y="61151"/>
                  </a:lnTo>
                  <a:lnTo>
                    <a:pt x="51641" y="61091"/>
                  </a:lnTo>
                  <a:lnTo>
                    <a:pt x="51948" y="60818"/>
                  </a:lnTo>
                  <a:lnTo>
                    <a:pt x="52145" y="60613"/>
                  </a:lnTo>
                  <a:lnTo>
                    <a:pt x="52196" y="60579"/>
                  </a:lnTo>
                  <a:lnTo>
                    <a:pt x="52563" y="60450"/>
                  </a:lnTo>
                  <a:lnTo>
                    <a:pt x="52675" y="60399"/>
                  </a:lnTo>
                  <a:lnTo>
                    <a:pt x="52803" y="60245"/>
                  </a:lnTo>
                  <a:lnTo>
                    <a:pt x="52828" y="60228"/>
                  </a:lnTo>
                  <a:lnTo>
                    <a:pt x="52871" y="60220"/>
                  </a:lnTo>
                  <a:lnTo>
                    <a:pt x="52999" y="60177"/>
                  </a:lnTo>
                  <a:lnTo>
                    <a:pt x="53042" y="60160"/>
                  </a:lnTo>
                  <a:lnTo>
                    <a:pt x="53247" y="60211"/>
                  </a:lnTo>
                  <a:lnTo>
                    <a:pt x="53315" y="60245"/>
                  </a:lnTo>
                  <a:lnTo>
                    <a:pt x="53333" y="60228"/>
                  </a:lnTo>
                  <a:lnTo>
                    <a:pt x="53367" y="60254"/>
                  </a:lnTo>
                  <a:lnTo>
                    <a:pt x="53427" y="60279"/>
                  </a:lnTo>
                  <a:lnTo>
                    <a:pt x="53461" y="60322"/>
                  </a:lnTo>
                  <a:lnTo>
                    <a:pt x="53452" y="60373"/>
                  </a:lnTo>
                  <a:lnTo>
                    <a:pt x="53452" y="60373"/>
                  </a:lnTo>
                  <a:lnTo>
                    <a:pt x="53726" y="60297"/>
                  </a:lnTo>
                  <a:lnTo>
                    <a:pt x="53828" y="60297"/>
                  </a:lnTo>
                  <a:lnTo>
                    <a:pt x="53820" y="60271"/>
                  </a:lnTo>
                  <a:lnTo>
                    <a:pt x="53811" y="60262"/>
                  </a:lnTo>
                  <a:lnTo>
                    <a:pt x="53991" y="60262"/>
                  </a:lnTo>
                  <a:lnTo>
                    <a:pt x="54076" y="60279"/>
                  </a:lnTo>
                  <a:lnTo>
                    <a:pt x="54119" y="60331"/>
                  </a:lnTo>
                  <a:lnTo>
                    <a:pt x="54144" y="60314"/>
                  </a:lnTo>
                  <a:lnTo>
                    <a:pt x="54161" y="60305"/>
                  </a:lnTo>
                  <a:lnTo>
                    <a:pt x="54179" y="60305"/>
                  </a:lnTo>
                  <a:lnTo>
                    <a:pt x="54204" y="60297"/>
                  </a:lnTo>
                  <a:lnTo>
                    <a:pt x="54315" y="60203"/>
                  </a:lnTo>
                  <a:lnTo>
                    <a:pt x="54349" y="60185"/>
                  </a:lnTo>
                  <a:lnTo>
                    <a:pt x="54631" y="60194"/>
                  </a:lnTo>
                  <a:lnTo>
                    <a:pt x="54666" y="60194"/>
                  </a:lnTo>
                  <a:lnTo>
                    <a:pt x="54683" y="60185"/>
                  </a:lnTo>
                  <a:lnTo>
                    <a:pt x="54708" y="60168"/>
                  </a:lnTo>
                  <a:lnTo>
                    <a:pt x="54725" y="60160"/>
                  </a:lnTo>
                  <a:lnTo>
                    <a:pt x="54768" y="60134"/>
                  </a:lnTo>
                  <a:lnTo>
                    <a:pt x="54913" y="59955"/>
                  </a:lnTo>
                  <a:lnTo>
                    <a:pt x="54999" y="59921"/>
                  </a:lnTo>
                  <a:lnTo>
                    <a:pt x="55042" y="59895"/>
                  </a:lnTo>
                  <a:lnTo>
                    <a:pt x="55067" y="59827"/>
                  </a:lnTo>
                  <a:lnTo>
                    <a:pt x="55084" y="59809"/>
                  </a:lnTo>
                  <a:lnTo>
                    <a:pt x="55101" y="59792"/>
                  </a:lnTo>
                  <a:lnTo>
                    <a:pt x="55110" y="59784"/>
                  </a:lnTo>
                  <a:lnTo>
                    <a:pt x="55110" y="59724"/>
                  </a:lnTo>
                  <a:lnTo>
                    <a:pt x="55119" y="59707"/>
                  </a:lnTo>
                  <a:lnTo>
                    <a:pt x="55127" y="59690"/>
                  </a:lnTo>
                  <a:lnTo>
                    <a:pt x="55170" y="59664"/>
                  </a:lnTo>
                  <a:lnTo>
                    <a:pt x="55213" y="59656"/>
                  </a:lnTo>
                  <a:lnTo>
                    <a:pt x="55247" y="59639"/>
                  </a:lnTo>
                  <a:lnTo>
                    <a:pt x="55255" y="59579"/>
                  </a:lnTo>
                  <a:lnTo>
                    <a:pt x="55281" y="59562"/>
                  </a:lnTo>
                  <a:lnTo>
                    <a:pt x="55375" y="59519"/>
                  </a:lnTo>
                  <a:lnTo>
                    <a:pt x="55409" y="59502"/>
                  </a:lnTo>
                  <a:lnTo>
                    <a:pt x="55409" y="59485"/>
                  </a:lnTo>
                  <a:lnTo>
                    <a:pt x="55418" y="59459"/>
                  </a:lnTo>
                  <a:lnTo>
                    <a:pt x="55418" y="59433"/>
                  </a:lnTo>
                  <a:lnTo>
                    <a:pt x="55401" y="59416"/>
                  </a:lnTo>
                  <a:lnTo>
                    <a:pt x="55418" y="59314"/>
                  </a:lnTo>
                  <a:lnTo>
                    <a:pt x="55469" y="59228"/>
                  </a:lnTo>
                  <a:lnTo>
                    <a:pt x="55589" y="59057"/>
                  </a:lnTo>
                  <a:lnTo>
                    <a:pt x="55623" y="59023"/>
                  </a:lnTo>
                  <a:lnTo>
                    <a:pt x="55674" y="58998"/>
                  </a:lnTo>
                  <a:lnTo>
                    <a:pt x="55725" y="58989"/>
                  </a:lnTo>
                  <a:lnTo>
                    <a:pt x="55777" y="59006"/>
                  </a:lnTo>
                  <a:lnTo>
                    <a:pt x="55811" y="59023"/>
                  </a:lnTo>
                  <a:lnTo>
                    <a:pt x="55836" y="59032"/>
                  </a:lnTo>
                  <a:lnTo>
                    <a:pt x="55853" y="58955"/>
                  </a:lnTo>
                  <a:lnTo>
                    <a:pt x="55947" y="58887"/>
                  </a:lnTo>
                  <a:lnTo>
                    <a:pt x="56153" y="58793"/>
                  </a:lnTo>
                  <a:lnTo>
                    <a:pt x="56247" y="58724"/>
                  </a:lnTo>
                  <a:lnTo>
                    <a:pt x="56289" y="58699"/>
                  </a:lnTo>
                  <a:lnTo>
                    <a:pt x="56400" y="58681"/>
                  </a:lnTo>
                  <a:lnTo>
                    <a:pt x="56503" y="58647"/>
                  </a:lnTo>
                  <a:lnTo>
                    <a:pt x="56785" y="58485"/>
                  </a:lnTo>
                  <a:lnTo>
                    <a:pt x="57315" y="58348"/>
                  </a:lnTo>
                  <a:lnTo>
                    <a:pt x="57656" y="58237"/>
                  </a:lnTo>
                  <a:lnTo>
                    <a:pt x="57810" y="58220"/>
                  </a:lnTo>
                  <a:lnTo>
                    <a:pt x="57853" y="58211"/>
                  </a:lnTo>
                  <a:lnTo>
                    <a:pt x="57870" y="58211"/>
                  </a:lnTo>
                  <a:lnTo>
                    <a:pt x="57887" y="58237"/>
                  </a:lnTo>
                  <a:lnTo>
                    <a:pt x="57896" y="58288"/>
                  </a:lnTo>
                  <a:lnTo>
                    <a:pt x="57921" y="58288"/>
                  </a:lnTo>
                  <a:lnTo>
                    <a:pt x="57947" y="58280"/>
                  </a:lnTo>
                  <a:lnTo>
                    <a:pt x="57990" y="58271"/>
                  </a:lnTo>
                  <a:lnTo>
                    <a:pt x="58092" y="58220"/>
                  </a:lnTo>
                  <a:lnTo>
                    <a:pt x="58152" y="58211"/>
                  </a:lnTo>
                  <a:lnTo>
                    <a:pt x="58195" y="58229"/>
                  </a:lnTo>
                  <a:lnTo>
                    <a:pt x="58229" y="58229"/>
                  </a:lnTo>
                  <a:lnTo>
                    <a:pt x="58383" y="58117"/>
                  </a:lnTo>
                  <a:lnTo>
                    <a:pt x="58528" y="58041"/>
                  </a:lnTo>
                  <a:lnTo>
                    <a:pt x="58622" y="58023"/>
                  </a:lnTo>
                  <a:lnTo>
                    <a:pt x="58656" y="58006"/>
                  </a:lnTo>
                  <a:lnTo>
                    <a:pt x="58836" y="57853"/>
                  </a:lnTo>
                  <a:lnTo>
                    <a:pt x="58904" y="57810"/>
                  </a:lnTo>
                  <a:lnTo>
                    <a:pt x="59126" y="57716"/>
                  </a:lnTo>
                  <a:lnTo>
                    <a:pt x="59391" y="57690"/>
                  </a:lnTo>
                  <a:lnTo>
                    <a:pt x="59844" y="57562"/>
                  </a:lnTo>
                  <a:lnTo>
                    <a:pt x="60365" y="57468"/>
                  </a:lnTo>
                  <a:lnTo>
                    <a:pt x="60844" y="57340"/>
                  </a:lnTo>
                  <a:lnTo>
                    <a:pt x="60895" y="57314"/>
                  </a:lnTo>
                  <a:lnTo>
                    <a:pt x="60955" y="57280"/>
                  </a:lnTo>
                  <a:lnTo>
                    <a:pt x="61023" y="57254"/>
                  </a:lnTo>
                  <a:lnTo>
                    <a:pt x="61083" y="57271"/>
                  </a:lnTo>
                  <a:lnTo>
                    <a:pt x="61117" y="57246"/>
                  </a:lnTo>
                  <a:lnTo>
                    <a:pt x="61237" y="57195"/>
                  </a:lnTo>
                  <a:lnTo>
                    <a:pt x="61263" y="57195"/>
                  </a:lnTo>
                  <a:lnTo>
                    <a:pt x="61271" y="57177"/>
                  </a:lnTo>
                  <a:lnTo>
                    <a:pt x="61288" y="57169"/>
                  </a:lnTo>
                  <a:lnTo>
                    <a:pt x="61340" y="57169"/>
                  </a:lnTo>
                  <a:lnTo>
                    <a:pt x="61399" y="57101"/>
                  </a:lnTo>
                  <a:lnTo>
                    <a:pt x="61434" y="57075"/>
                  </a:lnTo>
                  <a:lnTo>
                    <a:pt x="61476" y="57058"/>
                  </a:lnTo>
                  <a:lnTo>
                    <a:pt x="61519" y="57041"/>
                  </a:lnTo>
                  <a:lnTo>
                    <a:pt x="61775" y="57015"/>
                  </a:lnTo>
                  <a:lnTo>
                    <a:pt x="61827" y="56998"/>
                  </a:lnTo>
                  <a:lnTo>
                    <a:pt x="61827" y="56981"/>
                  </a:lnTo>
                  <a:lnTo>
                    <a:pt x="61801" y="56955"/>
                  </a:lnTo>
                  <a:lnTo>
                    <a:pt x="61792" y="56904"/>
                  </a:lnTo>
                  <a:lnTo>
                    <a:pt x="61801" y="56870"/>
                  </a:lnTo>
                  <a:lnTo>
                    <a:pt x="61835" y="56844"/>
                  </a:lnTo>
                  <a:lnTo>
                    <a:pt x="62023" y="56733"/>
                  </a:lnTo>
                  <a:lnTo>
                    <a:pt x="62143" y="56707"/>
                  </a:lnTo>
                  <a:lnTo>
                    <a:pt x="62160" y="56699"/>
                  </a:lnTo>
                  <a:lnTo>
                    <a:pt x="62186" y="56682"/>
                  </a:lnTo>
                  <a:lnTo>
                    <a:pt x="62211" y="56682"/>
                  </a:lnTo>
                  <a:lnTo>
                    <a:pt x="62228" y="56699"/>
                  </a:lnTo>
                  <a:lnTo>
                    <a:pt x="62245" y="56707"/>
                  </a:lnTo>
                  <a:lnTo>
                    <a:pt x="62262" y="56716"/>
                  </a:lnTo>
                  <a:lnTo>
                    <a:pt x="62280" y="56725"/>
                  </a:lnTo>
                  <a:lnTo>
                    <a:pt x="62288" y="56725"/>
                  </a:lnTo>
                  <a:lnTo>
                    <a:pt x="62280" y="56690"/>
                  </a:lnTo>
                  <a:lnTo>
                    <a:pt x="62297" y="56690"/>
                  </a:lnTo>
                  <a:lnTo>
                    <a:pt x="62297" y="56673"/>
                  </a:lnTo>
                  <a:lnTo>
                    <a:pt x="62297" y="56622"/>
                  </a:lnTo>
                  <a:lnTo>
                    <a:pt x="62391" y="56562"/>
                  </a:lnTo>
                  <a:lnTo>
                    <a:pt x="62579" y="56485"/>
                  </a:lnTo>
                  <a:lnTo>
                    <a:pt x="62604" y="56485"/>
                  </a:lnTo>
                  <a:lnTo>
                    <a:pt x="62638" y="56477"/>
                  </a:lnTo>
                  <a:lnTo>
                    <a:pt x="62664" y="56477"/>
                  </a:lnTo>
                  <a:lnTo>
                    <a:pt x="62673" y="56460"/>
                  </a:lnTo>
                  <a:lnTo>
                    <a:pt x="62690" y="56443"/>
                  </a:lnTo>
                  <a:lnTo>
                    <a:pt x="62715" y="56425"/>
                  </a:lnTo>
                  <a:lnTo>
                    <a:pt x="63074" y="56323"/>
                  </a:lnTo>
                  <a:lnTo>
                    <a:pt x="63134" y="56323"/>
                  </a:lnTo>
                  <a:lnTo>
                    <a:pt x="63151" y="56314"/>
                  </a:lnTo>
                  <a:lnTo>
                    <a:pt x="63160" y="56297"/>
                  </a:lnTo>
                  <a:lnTo>
                    <a:pt x="63168" y="56280"/>
                  </a:lnTo>
                  <a:lnTo>
                    <a:pt x="63168" y="56263"/>
                  </a:lnTo>
                  <a:lnTo>
                    <a:pt x="63177" y="56246"/>
                  </a:lnTo>
                  <a:lnTo>
                    <a:pt x="63185" y="56229"/>
                  </a:lnTo>
                  <a:lnTo>
                    <a:pt x="63185" y="56212"/>
                  </a:lnTo>
                  <a:lnTo>
                    <a:pt x="63185" y="56195"/>
                  </a:lnTo>
                  <a:lnTo>
                    <a:pt x="63168" y="56186"/>
                  </a:lnTo>
                  <a:lnTo>
                    <a:pt x="63151" y="56169"/>
                  </a:lnTo>
                  <a:lnTo>
                    <a:pt x="63134" y="56067"/>
                  </a:lnTo>
                  <a:lnTo>
                    <a:pt x="63126" y="55955"/>
                  </a:lnTo>
                  <a:lnTo>
                    <a:pt x="63143" y="55776"/>
                  </a:lnTo>
                  <a:lnTo>
                    <a:pt x="63134" y="55742"/>
                  </a:lnTo>
                  <a:lnTo>
                    <a:pt x="63057" y="55699"/>
                  </a:lnTo>
                  <a:lnTo>
                    <a:pt x="63023" y="55665"/>
                  </a:lnTo>
                  <a:lnTo>
                    <a:pt x="63049" y="55562"/>
                  </a:lnTo>
                  <a:lnTo>
                    <a:pt x="63023" y="55503"/>
                  </a:lnTo>
                  <a:lnTo>
                    <a:pt x="62989" y="55451"/>
                  </a:lnTo>
                  <a:lnTo>
                    <a:pt x="62972" y="55400"/>
                  </a:lnTo>
                  <a:lnTo>
                    <a:pt x="62980" y="55357"/>
                  </a:lnTo>
                  <a:lnTo>
                    <a:pt x="63040" y="55289"/>
                  </a:lnTo>
                  <a:lnTo>
                    <a:pt x="63066" y="55186"/>
                  </a:lnTo>
                  <a:lnTo>
                    <a:pt x="63117" y="55127"/>
                  </a:lnTo>
                  <a:lnTo>
                    <a:pt x="63134" y="55084"/>
                  </a:lnTo>
                  <a:lnTo>
                    <a:pt x="63134" y="55075"/>
                  </a:lnTo>
                  <a:lnTo>
                    <a:pt x="63126" y="55050"/>
                  </a:lnTo>
                  <a:lnTo>
                    <a:pt x="63126" y="55015"/>
                  </a:lnTo>
                  <a:lnTo>
                    <a:pt x="63126" y="54990"/>
                  </a:lnTo>
                  <a:lnTo>
                    <a:pt x="63134" y="54964"/>
                  </a:lnTo>
                  <a:lnTo>
                    <a:pt x="63151" y="54939"/>
                  </a:lnTo>
                  <a:lnTo>
                    <a:pt x="63228" y="54845"/>
                  </a:lnTo>
                  <a:lnTo>
                    <a:pt x="63271" y="54759"/>
                  </a:lnTo>
                  <a:lnTo>
                    <a:pt x="63305" y="54708"/>
                  </a:lnTo>
                  <a:lnTo>
                    <a:pt x="63365" y="54639"/>
                  </a:lnTo>
                  <a:lnTo>
                    <a:pt x="63613" y="54443"/>
                  </a:lnTo>
                  <a:lnTo>
                    <a:pt x="63878" y="54255"/>
                  </a:lnTo>
                  <a:lnTo>
                    <a:pt x="64031" y="54178"/>
                  </a:lnTo>
                  <a:lnTo>
                    <a:pt x="64373" y="54093"/>
                  </a:lnTo>
                  <a:lnTo>
                    <a:pt x="64407" y="54075"/>
                  </a:lnTo>
                  <a:lnTo>
                    <a:pt x="64493" y="54024"/>
                  </a:lnTo>
                  <a:lnTo>
                    <a:pt x="64544" y="53999"/>
                  </a:lnTo>
                  <a:lnTo>
                    <a:pt x="64647" y="53981"/>
                  </a:lnTo>
                  <a:lnTo>
                    <a:pt x="64724" y="53930"/>
                  </a:lnTo>
                  <a:lnTo>
                    <a:pt x="64783" y="53913"/>
                  </a:lnTo>
                  <a:lnTo>
                    <a:pt x="64809" y="53896"/>
                  </a:lnTo>
                  <a:lnTo>
                    <a:pt x="64860" y="53845"/>
                  </a:lnTo>
                  <a:lnTo>
                    <a:pt x="64886" y="53828"/>
                  </a:lnTo>
                  <a:lnTo>
                    <a:pt x="64937" y="53828"/>
                  </a:lnTo>
                  <a:lnTo>
                    <a:pt x="64963" y="53802"/>
                  </a:lnTo>
                  <a:lnTo>
                    <a:pt x="65057" y="53819"/>
                  </a:lnTo>
                  <a:lnTo>
                    <a:pt x="65168" y="53793"/>
                  </a:lnTo>
                  <a:lnTo>
                    <a:pt x="65219" y="53768"/>
                  </a:lnTo>
                  <a:lnTo>
                    <a:pt x="65424" y="53657"/>
                  </a:lnTo>
                  <a:lnTo>
                    <a:pt x="65817" y="53537"/>
                  </a:lnTo>
                  <a:lnTo>
                    <a:pt x="66014" y="53503"/>
                  </a:lnTo>
                  <a:lnTo>
                    <a:pt x="66398" y="53494"/>
                  </a:lnTo>
                  <a:lnTo>
                    <a:pt x="66475" y="53477"/>
                  </a:lnTo>
                  <a:lnTo>
                    <a:pt x="66561" y="53443"/>
                  </a:lnTo>
                  <a:lnTo>
                    <a:pt x="66612" y="53409"/>
                  </a:lnTo>
                  <a:lnTo>
                    <a:pt x="66629" y="53383"/>
                  </a:lnTo>
                  <a:lnTo>
                    <a:pt x="66646" y="53341"/>
                  </a:lnTo>
                  <a:lnTo>
                    <a:pt x="66706" y="53281"/>
                  </a:lnTo>
                  <a:lnTo>
                    <a:pt x="66766" y="53229"/>
                  </a:lnTo>
                  <a:lnTo>
                    <a:pt x="66809" y="53204"/>
                  </a:lnTo>
                  <a:lnTo>
                    <a:pt x="66851" y="53212"/>
                  </a:lnTo>
                  <a:lnTo>
                    <a:pt x="66903" y="53195"/>
                  </a:lnTo>
                  <a:lnTo>
                    <a:pt x="66954" y="53170"/>
                  </a:lnTo>
                  <a:lnTo>
                    <a:pt x="66997" y="53153"/>
                  </a:lnTo>
                  <a:lnTo>
                    <a:pt x="67039" y="53153"/>
                  </a:lnTo>
                  <a:lnTo>
                    <a:pt x="67185" y="53118"/>
                  </a:lnTo>
                  <a:lnTo>
                    <a:pt x="67296" y="53110"/>
                  </a:lnTo>
                  <a:lnTo>
                    <a:pt x="67355" y="53101"/>
                  </a:lnTo>
                  <a:lnTo>
                    <a:pt x="67381" y="53076"/>
                  </a:lnTo>
                  <a:lnTo>
                    <a:pt x="67390" y="53059"/>
                  </a:lnTo>
                  <a:lnTo>
                    <a:pt x="67424" y="53033"/>
                  </a:lnTo>
                  <a:lnTo>
                    <a:pt x="67432" y="53007"/>
                  </a:lnTo>
                  <a:lnTo>
                    <a:pt x="67432" y="52990"/>
                  </a:lnTo>
                  <a:lnTo>
                    <a:pt x="67424" y="52973"/>
                  </a:lnTo>
                  <a:lnTo>
                    <a:pt x="67424" y="52947"/>
                  </a:lnTo>
                  <a:lnTo>
                    <a:pt x="67432" y="52930"/>
                  </a:lnTo>
                  <a:lnTo>
                    <a:pt x="67458" y="52913"/>
                  </a:lnTo>
                  <a:lnTo>
                    <a:pt x="67561" y="52853"/>
                  </a:lnTo>
                  <a:lnTo>
                    <a:pt x="67603" y="52845"/>
                  </a:lnTo>
                  <a:lnTo>
                    <a:pt x="67791" y="52845"/>
                  </a:lnTo>
                  <a:lnTo>
                    <a:pt x="68244" y="52794"/>
                  </a:lnTo>
                  <a:lnTo>
                    <a:pt x="68270" y="52802"/>
                  </a:lnTo>
                  <a:lnTo>
                    <a:pt x="68287" y="52811"/>
                  </a:lnTo>
                  <a:lnTo>
                    <a:pt x="68338" y="52777"/>
                  </a:lnTo>
                  <a:lnTo>
                    <a:pt x="68398" y="52777"/>
                  </a:lnTo>
                  <a:lnTo>
                    <a:pt x="68509" y="52811"/>
                  </a:lnTo>
                  <a:lnTo>
                    <a:pt x="68526" y="52811"/>
                  </a:lnTo>
                  <a:lnTo>
                    <a:pt x="68577" y="52785"/>
                  </a:lnTo>
                  <a:lnTo>
                    <a:pt x="68603" y="52777"/>
                  </a:lnTo>
                  <a:lnTo>
                    <a:pt x="68629" y="52777"/>
                  </a:lnTo>
                  <a:lnTo>
                    <a:pt x="68714" y="52794"/>
                  </a:lnTo>
                  <a:lnTo>
                    <a:pt x="68748" y="52794"/>
                  </a:lnTo>
                  <a:lnTo>
                    <a:pt x="68791" y="52777"/>
                  </a:lnTo>
                  <a:lnTo>
                    <a:pt x="68825" y="52777"/>
                  </a:lnTo>
                  <a:lnTo>
                    <a:pt x="68851" y="52785"/>
                  </a:lnTo>
                  <a:lnTo>
                    <a:pt x="68919" y="52811"/>
                  </a:lnTo>
                  <a:lnTo>
                    <a:pt x="69022" y="52828"/>
                  </a:lnTo>
                  <a:lnTo>
                    <a:pt x="69047" y="52853"/>
                  </a:lnTo>
                  <a:lnTo>
                    <a:pt x="69056" y="52896"/>
                  </a:lnTo>
                  <a:lnTo>
                    <a:pt x="69073" y="52947"/>
                  </a:lnTo>
                  <a:lnTo>
                    <a:pt x="69099" y="52930"/>
                  </a:lnTo>
                  <a:lnTo>
                    <a:pt x="69176" y="52982"/>
                  </a:lnTo>
                  <a:lnTo>
                    <a:pt x="69201" y="52973"/>
                  </a:lnTo>
                  <a:lnTo>
                    <a:pt x="69244" y="52982"/>
                  </a:lnTo>
                  <a:lnTo>
                    <a:pt x="69278" y="52965"/>
                  </a:lnTo>
                  <a:lnTo>
                    <a:pt x="69304" y="52999"/>
                  </a:lnTo>
                  <a:lnTo>
                    <a:pt x="69338" y="52990"/>
                  </a:lnTo>
                  <a:lnTo>
                    <a:pt x="69423" y="52965"/>
                  </a:lnTo>
                  <a:lnTo>
                    <a:pt x="69517" y="52947"/>
                  </a:lnTo>
                  <a:lnTo>
                    <a:pt x="69569" y="52939"/>
                  </a:lnTo>
                  <a:lnTo>
                    <a:pt x="69603" y="52896"/>
                  </a:lnTo>
                  <a:lnTo>
                    <a:pt x="69637" y="52905"/>
                  </a:lnTo>
                  <a:lnTo>
                    <a:pt x="69671" y="52896"/>
                  </a:lnTo>
                  <a:lnTo>
                    <a:pt x="69705" y="52888"/>
                  </a:lnTo>
                  <a:lnTo>
                    <a:pt x="69740" y="52879"/>
                  </a:lnTo>
                  <a:lnTo>
                    <a:pt x="69774" y="52862"/>
                  </a:lnTo>
                  <a:lnTo>
                    <a:pt x="69799" y="52828"/>
                  </a:lnTo>
                  <a:lnTo>
                    <a:pt x="69825" y="52811"/>
                  </a:lnTo>
                  <a:lnTo>
                    <a:pt x="69851" y="52845"/>
                  </a:lnTo>
                  <a:lnTo>
                    <a:pt x="69868" y="52845"/>
                  </a:lnTo>
                  <a:lnTo>
                    <a:pt x="69970" y="52768"/>
                  </a:lnTo>
                  <a:lnTo>
                    <a:pt x="70073" y="52657"/>
                  </a:lnTo>
                  <a:lnTo>
                    <a:pt x="70099" y="52640"/>
                  </a:lnTo>
                  <a:lnTo>
                    <a:pt x="70124" y="52614"/>
                  </a:lnTo>
                  <a:lnTo>
                    <a:pt x="70133" y="52580"/>
                  </a:lnTo>
                  <a:lnTo>
                    <a:pt x="70150" y="52554"/>
                  </a:lnTo>
                  <a:lnTo>
                    <a:pt x="70184" y="52537"/>
                  </a:lnTo>
                  <a:lnTo>
                    <a:pt x="70252" y="52512"/>
                  </a:lnTo>
                  <a:lnTo>
                    <a:pt x="70278" y="52486"/>
                  </a:lnTo>
                  <a:lnTo>
                    <a:pt x="70269" y="52469"/>
                  </a:lnTo>
                  <a:lnTo>
                    <a:pt x="70295" y="52435"/>
                  </a:lnTo>
                  <a:lnTo>
                    <a:pt x="70304" y="52392"/>
                  </a:lnTo>
                  <a:lnTo>
                    <a:pt x="70312" y="52366"/>
                  </a:lnTo>
                  <a:lnTo>
                    <a:pt x="70329" y="52349"/>
                  </a:lnTo>
                  <a:lnTo>
                    <a:pt x="70346" y="52332"/>
                  </a:lnTo>
                  <a:lnTo>
                    <a:pt x="70415" y="52307"/>
                  </a:lnTo>
                  <a:lnTo>
                    <a:pt x="70423" y="52289"/>
                  </a:lnTo>
                  <a:lnTo>
                    <a:pt x="70440" y="52255"/>
                  </a:lnTo>
                  <a:lnTo>
                    <a:pt x="70440" y="52238"/>
                  </a:lnTo>
                  <a:lnTo>
                    <a:pt x="70415" y="52230"/>
                  </a:lnTo>
                  <a:lnTo>
                    <a:pt x="70406" y="52213"/>
                  </a:lnTo>
                  <a:lnTo>
                    <a:pt x="70398" y="52187"/>
                  </a:lnTo>
                  <a:lnTo>
                    <a:pt x="70406" y="52153"/>
                  </a:lnTo>
                  <a:lnTo>
                    <a:pt x="70406" y="52127"/>
                  </a:lnTo>
                  <a:lnTo>
                    <a:pt x="70509" y="51990"/>
                  </a:lnTo>
                  <a:lnTo>
                    <a:pt x="70526" y="51948"/>
                  </a:lnTo>
                  <a:lnTo>
                    <a:pt x="70526" y="51837"/>
                  </a:lnTo>
                  <a:lnTo>
                    <a:pt x="70509" y="51777"/>
                  </a:lnTo>
                  <a:lnTo>
                    <a:pt x="70457" y="51734"/>
                  </a:lnTo>
                  <a:lnTo>
                    <a:pt x="70381" y="51683"/>
                  </a:lnTo>
                  <a:lnTo>
                    <a:pt x="70355" y="51649"/>
                  </a:lnTo>
                  <a:lnTo>
                    <a:pt x="70346" y="51589"/>
                  </a:lnTo>
                  <a:lnTo>
                    <a:pt x="70346" y="51529"/>
                  </a:lnTo>
                  <a:lnTo>
                    <a:pt x="70363" y="51478"/>
                  </a:lnTo>
                  <a:lnTo>
                    <a:pt x="70432" y="51358"/>
                  </a:lnTo>
                  <a:lnTo>
                    <a:pt x="70654" y="51170"/>
                  </a:lnTo>
                  <a:lnTo>
                    <a:pt x="70688" y="51136"/>
                  </a:lnTo>
                  <a:lnTo>
                    <a:pt x="70697" y="51119"/>
                  </a:lnTo>
                  <a:lnTo>
                    <a:pt x="70739" y="51016"/>
                  </a:lnTo>
                  <a:lnTo>
                    <a:pt x="70748" y="50991"/>
                  </a:lnTo>
                  <a:lnTo>
                    <a:pt x="70782" y="50948"/>
                  </a:lnTo>
                  <a:lnTo>
                    <a:pt x="70808" y="50914"/>
                  </a:lnTo>
                  <a:lnTo>
                    <a:pt x="70833" y="50811"/>
                  </a:lnTo>
                  <a:lnTo>
                    <a:pt x="70868" y="50768"/>
                  </a:lnTo>
                  <a:lnTo>
                    <a:pt x="70893" y="50760"/>
                  </a:lnTo>
                  <a:lnTo>
                    <a:pt x="70970" y="50734"/>
                  </a:lnTo>
                  <a:lnTo>
                    <a:pt x="70970" y="50743"/>
                  </a:lnTo>
                  <a:lnTo>
                    <a:pt x="71021" y="50734"/>
                  </a:lnTo>
                  <a:lnTo>
                    <a:pt x="71030" y="50726"/>
                  </a:lnTo>
                  <a:lnTo>
                    <a:pt x="71047" y="50717"/>
                  </a:lnTo>
                  <a:lnTo>
                    <a:pt x="71056" y="50709"/>
                  </a:lnTo>
                  <a:lnTo>
                    <a:pt x="71073" y="50700"/>
                  </a:lnTo>
                  <a:lnTo>
                    <a:pt x="71133" y="50700"/>
                  </a:lnTo>
                  <a:lnTo>
                    <a:pt x="71372" y="50632"/>
                  </a:lnTo>
                  <a:lnTo>
                    <a:pt x="71987" y="50606"/>
                  </a:lnTo>
                  <a:lnTo>
                    <a:pt x="72073" y="50580"/>
                  </a:lnTo>
                  <a:lnTo>
                    <a:pt x="72226" y="50521"/>
                  </a:lnTo>
                  <a:lnTo>
                    <a:pt x="72278" y="50512"/>
                  </a:lnTo>
                  <a:lnTo>
                    <a:pt x="72483" y="50529"/>
                  </a:lnTo>
                  <a:lnTo>
                    <a:pt x="72534" y="50521"/>
                  </a:lnTo>
                  <a:lnTo>
                    <a:pt x="72602" y="50486"/>
                  </a:lnTo>
                  <a:lnTo>
                    <a:pt x="72654" y="50478"/>
                  </a:lnTo>
                  <a:lnTo>
                    <a:pt x="73030" y="50529"/>
                  </a:lnTo>
                  <a:lnTo>
                    <a:pt x="73055" y="50521"/>
                  </a:lnTo>
                  <a:lnTo>
                    <a:pt x="73055" y="50469"/>
                  </a:lnTo>
                  <a:lnTo>
                    <a:pt x="73064" y="50444"/>
                  </a:lnTo>
                  <a:lnTo>
                    <a:pt x="73175" y="50324"/>
                  </a:lnTo>
                  <a:lnTo>
                    <a:pt x="73192" y="50315"/>
                  </a:lnTo>
                  <a:lnTo>
                    <a:pt x="73226" y="50298"/>
                  </a:lnTo>
                  <a:lnTo>
                    <a:pt x="73243" y="50290"/>
                  </a:lnTo>
                  <a:lnTo>
                    <a:pt x="73312" y="50162"/>
                  </a:lnTo>
                  <a:lnTo>
                    <a:pt x="73363" y="50128"/>
                  </a:lnTo>
                  <a:lnTo>
                    <a:pt x="73465" y="50085"/>
                  </a:lnTo>
                  <a:lnTo>
                    <a:pt x="73517" y="50042"/>
                  </a:lnTo>
                  <a:lnTo>
                    <a:pt x="73551" y="49999"/>
                  </a:lnTo>
                  <a:lnTo>
                    <a:pt x="73559" y="49948"/>
                  </a:lnTo>
                  <a:lnTo>
                    <a:pt x="73517" y="49897"/>
                  </a:lnTo>
                  <a:lnTo>
                    <a:pt x="73645" y="49606"/>
                  </a:lnTo>
                  <a:lnTo>
                    <a:pt x="73671" y="49495"/>
                  </a:lnTo>
                  <a:lnTo>
                    <a:pt x="73671" y="49393"/>
                  </a:lnTo>
                  <a:lnTo>
                    <a:pt x="73671" y="49367"/>
                  </a:lnTo>
                  <a:lnTo>
                    <a:pt x="73696" y="49316"/>
                  </a:lnTo>
                  <a:lnTo>
                    <a:pt x="73705" y="49273"/>
                  </a:lnTo>
                  <a:lnTo>
                    <a:pt x="73739" y="49230"/>
                  </a:lnTo>
                  <a:lnTo>
                    <a:pt x="73747" y="49196"/>
                  </a:lnTo>
                  <a:lnTo>
                    <a:pt x="73747" y="49170"/>
                  </a:lnTo>
                  <a:lnTo>
                    <a:pt x="73730" y="49085"/>
                  </a:lnTo>
                  <a:lnTo>
                    <a:pt x="73739" y="48965"/>
                  </a:lnTo>
                  <a:lnTo>
                    <a:pt x="73790" y="48871"/>
                  </a:lnTo>
                  <a:lnTo>
                    <a:pt x="74047" y="48624"/>
                  </a:lnTo>
                  <a:lnTo>
                    <a:pt x="74064" y="48589"/>
                  </a:lnTo>
                  <a:lnTo>
                    <a:pt x="74089" y="48538"/>
                  </a:lnTo>
                  <a:lnTo>
                    <a:pt x="74141" y="48495"/>
                  </a:lnTo>
                  <a:lnTo>
                    <a:pt x="74243" y="48444"/>
                  </a:lnTo>
                  <a:lnTo>
                    <a:pt x="74397" y="48333"/>
                  </a:lnTo>
                  <a:lnTo>
                    <a:pt x="74807" y="48171"/>
                  </a:lnTo>
                  <a:lnTo>
                    <a:pt x="75098" y="48085"/>
                  </a:lnTo>
                  <a:lnTo>
                    <a:pt x="75807" y="47974"/>
                  </a:lnTo>
                  <a:lnTo>
                    <a:pt x="76311" y="48000"/>
                  </a:lnTo>
                  <a:lnTo>
                    <a:pt x="76328" y="47991"/>
                  </a:lnTo>
                  <a:lnTo>
                    <a:pt x="76362" y="47974"/>
                  </a:lnTo>
                  <a:lnTo>
                    <a:pt x="76388" y="47948"/>
                  </a:lnTo>
                  <a:lnTo>
                    <a:pt x="76396" y="47940"/>
                  </a:lnTo>
                  <a:lnTo>
                    <a:pt x="76414" y="47923"/>
                  </a:lnTo>
                  <a:lnTo>
                    <a:pt x="76516" y="47906"/>
                  </a:lnTo>
                  <a:lnTo>
                    <a:pt x="76525" y="47906"/>
                  </a:lnTo>
                  <a:lnTo>
                    <a:pt x="76559" y="47880"/>
                  </a:lnTo>
                  <a:lnTo>
                    <a:pt x="76619" y="47820"/>
                  </a:lnTo>
                  <a:lnTo>
                    <a:pt x="76619" y="47778"/>
                  </a:lnTo>
                  <a:lnTo>
                    <a:pt x="76525" y="47615"/>
                  </a:lnTo>
                  <a:lnTo>
                    <a:pt x="76533" y="47564"/>
                  </a:lnTo>
                  <a:lnTo>
                    <a:pt x="76550" y="47461"/>
                  </a:lnTo>
                  <a:lnTo>
                    <a:pt x="76542" y="47419"/>
                  </a:lnTo>
                  <a:lnTo>
                    <a:pt x="76473" y="47350"/>
                  </a:lnTo>
                  <a:lnTo>
                    <a:pt x="76456" y="47308"/>
                  </a:lnTo>
                  <a:lnTo>
                    <a:pt x="76405" y="47179"/>
                  </a:lnTo>
                  <a:lnTo>
                    <a:pt x="76396" y="47120"/>
                  </a:lnTo>
                  <a:lnTo>
                    <a:pt x="76405" y="47068"/>
                  </a:lnTo>
                  <a:lnTo>
                    <a:pt x="76448" y="46949"/>
                  </a:lnTo>
                  <a:lnTo>
                    <a:pt x="76465" y="46889"/>
                  </a:lnTo>
                  <a:lnTo>
                    <a:pt x="76465" y="46820"/>
                  </a:lnTo>
                  <a:lnTo>
                    <a:pt x="76448" y="46752"/>
                  </a:lnTo>
                  <a:lnTo>
                    <a:pt x="76431" y="46709"/>
                  </a:lnTo>
                  <a:lnTo>
                    <a:pt x="76311" y="46521"/>
                  </a:lnTo>
                  <a:lnTo>
                    <a:pt x="76294" y="46470"/>
                  </a:lnTo>
                  <a:lnTo>
                    <a:pt x="76302" y="46419"/>
                  </a:lnTo>
                  <a:lnTo>
                    <a:pt x="76320" y="46350"/>
                  </a:lnTo>
                  <a:lnTo>
                    <a:pt x="76328" y="46316"/>
                  </a:lnTo>
                  <a:lnTo>
                    <a:pt x="76337" y="46282"/>
                  </a:lnTo>
                  <a:lnTo>
                    <a:pt x="76328" y="46205"/>
                  </a:lnTo>
                  <a:lnTo>
                    <a:pt x="76328" y="46171"/>
                  </a:lnTo>
                  <a:lnTo>
                    <a:pt x="76302" y="46145"/>
                  </a:lnTo>
                  <a:lnTo>
                    <a:pt x="76285" y="46120"/>
                  </a:lnTo>
                  <a:lnTo>
                    <a:pt x="76268" y="46094"/>
                  </a:lnTo>
                  <a:lnTo>
                    <a:pt x="76260" y="46017"/>
                  </a:lnTo>
                  <a:lnTo>
                    <a:pt x="76285" y="45949"/>
                  </a:lnTo>
                  <a:lnTo>
                    <a:pt x="76431" y="45718"/>
                  </a:lnTo>
                  <a:lnTo>
                    <a:pt x="76456" y="45658"/>
                  </a:lnTo>
                  <a:lnTo>
                    <a:pt x="76499" y="45513"/>
                  </a:lnTo>
                  <a:lnTo>
                    <a:pt x="76559" y="45385"/>
                  </a:lnTo>
                  <a:lnTo>
                    <a:pt x="76559" y="45308"/>
                  </a:lnTo>
                  <a:lnTo>
                    <a:pt x="76567" y="45274"/>
                  </a:lnTo>
                  <a:lnTo>
                    <a:pt x="76602" y="45128"/>
                  </a:lnTo>
                  <a:lnTo>
                    <a:pt x="76636" y="45043"/>
                  </a:lnTo>
                  <a:lnTo>
                    <a:pt x="76627" y="44975"/>
                  </a:lnTo>
                  <a:lnTo>
                    <a:pt x="76576" y="44872"/>
                  </a:lnTo>
                  <a:lnTo>
                    <a:pt x="76584" y="44812"/>
                  </a:lnTo>
                  <a:lnTo>
                    <a:pt x="76602" y="44770"/>
                  </a:lnTo>
                  <a:lnTo>
                    <a:pt x="76627" y="44735"/>
                  </a:lnTo>
                  <a:lnTo>
                    <a:pt x="76644" y="44710"/>
                  </a:lnTo>
                  <a:lnTo>
                    <a:pt x="76661" y="44658"/>
                  </a:lnTo>
                  <a:lnTo>
                    <a:pt x="76696" y="44616"/>
                  </a:lnTo>
                  <a:lnTo>
                    <a:pt x="76738" y="44582"/>
                  </a:lnTo>
                  <a:lnTo>
                    <a:pt x="76772" y="44556"/>
                  </a:lnTo>
                  <a:lnTo>
                    <a:pt x="76884" y="44513"/>
                  </a:lnTo>
                  <a:lnTo>
                    <a:pt x="76926" y="44488"/>
                  </a:lnTo>
                  <a:lnTo>
                    <a:pt x="76943" y="44428"/>
                  </a:lnTo>
                  <a:lnTo>
                    <a:pt x="76935" y="44402"/>
                  </a:lnTo>
                  <a:lnTo>
                    <a:pt x="76901" y="44368"/>
                  </a:lnTo>
                  <a:lnTo>
                    <a:pt x="76892" y="44342"/>
                  </a:lnTo>
                  <a:lnTo>
                    <a:pt x="76901" y="44308"/>
                  </a:lnTo>
                  <a:lnTo>
                    <a:pt x="76918" y="44282"/>
                  </a:lnTo>
                  <a:lnTo>
                    <a:pt x="76935" y="44257"/>
                  </a:lnTo>
                  <a:lnTo>
                    <a:pt x="76995" y="44197"/>
                  </a:lnTo>
                  <a:lnTo>
                    <a:pt x="77037" y="44171"/>
                  </a:lnTo>
                  <a:lnTo>
                    <a:pt x="77080" y="44146"/>
                  </a:lnTo>
                  <a:lnTo>
                    <a:pt x="77140" y="44137"/>
                  </a:lnTo>
                  <a:lnTo>
                    <a:pt x="77166" y="44120"/>
                  </a:lnTo>
                  <a:lnTo>
                    <a:pt x="77183" y="44103"/>
                  </a:lnTo>
                  <a:lnTo>
                    <a:pt x="77183" y="44077"/>
                  </a:lnTo>
                  <a:lnTo>
                    <a:pt x="77166" y="44052"/>
                  </a:lnTo>
                  <a:lnTo>
                    <a:pt x="77166" y="44026"/>
                  </a:lnTo>
                  <a:lnTo>
                    <a:pt x="77208" y="43906"/>
                  </a:lnTo>
                  <a:lnTo>
                    <a:pt x="77225" y="43881"/>
                  </a:lnTo>
                  <a:lnTo>
                    <a:pt x="77251" y="43864"/>
                  </a:lnTo>
                  <a:lnTo>
                    <a:pt x="77354" y="43838"/>
                  </a:lnTo>
                  <a:lnTo>
                    <a:pt x="77430" y="43787"/>
                  </a:lnTo>
                  <a:lnTo>
                    <a:pt x="77499" y="43761"/>
                  </a:lnTo>
                  <a:lnTo>
                    <a:pt x="77567" y="43761"/>
                  </a:lnTo>
                  <a:lnTo>
                    <a:pt x="77618" y="43770"/>
                  </a:lnTo>
                  <a:lnTo>
                    <a:pt x="77636" y="43830"/>
                  </a:lnTo>
                  <a:lnTo>
                    <a:pt x="77636" y="43906"/>
                  </a:lnTo>
                  <a:lnTo>
                    <a:pt x="77610" y="43975"/>
                  </a:lnTo>
                  <a:lnTo>
                    <a:pt x="77576" y="44026"/>
                  </a:lnTo>
                  <a:lnTo>
                    <a:pt x="77550" y="44077"/>
                  </a:lnTo>
                  <a:lnTo>
                    <a:pt x="77576" y="44197"/>
                  </a:lnTo>
                  <a:lnTo>
                    <a:pt x="77567" y="44248"/>
                  </a:lnTo>
                  <a:lnTo>
                    <a:pt x="77542" y="44223"/>
                  </a:lnTo>
                  <a:lnTo>
                    <a:pt x="77524" y="44197"/>
                  </a:lnTo>
                  <a:lnTo>
                    <a:pt x="77516" y="44171"/>
                  </a:lnTo>
                  <a:lnTo>
                    <a:pt x="77516" y="44137"/>
                  </a:lnTo>
                  <a:lnTo>
                    <a:pt x="77482" y="44248"/>
                  </a:lnTo>
                  <a:lnTo>
                    <a:pt x="77490" y="44291"/>
                  </a:lnTo>
                  <a:lnTo>
                    <a:pt x="77542" y="44317"/>
                  </a:lnTo>
                  <a:lnTo>
                    <a:pt x="77593" y="44325"/>
                  </a:lnTo>
                  <a:lnTo>
                    <a:pt x="77678" y="44342"/>
                  </a:lnTo>
                  <a:lnTo>
                    <a:pt x="77687" y="44351"/>
                  </a:lnTo>
                  <a:lnTo>
                    <a:pt x="77670" y="44368"/>
                  </a:lnTo>
                  <a:lnTo>
                    <a:pt x="77670" y="44385"/>
                  </a:lnTo>
                  <a:lnTo>
                    <a:pt x="77704" y="44376"/>
                  </a:lnTo>
                  <a:lnTo>
                    <a:pt x="77755" y="44359"/>
                  </a:lnTo>
                  <a:lnTo>
                    <a:pt x="77789" y="44351"/>
                  </a:lnTo>
                  <a:lnTo>
                    <a:pt x="77866" y="44351"/>
                  </a:lnTo>
                  <a:lnTo>
                    <a:pt x="77900" y="44368"/>
                  </a:lnTo>
                  <a:lnTo>
                    <a:pt x="77943" y="44385"/>
                  </a:lnTo>
                  <a:lnTo>
                    <a:pt x="78003" y="44411"/>
                  </a:lnTo>
                  <a:lnTo>
                    <a:pt x="78071" y="44411"/>
                  </a:lnTo>
                  <a:lnTo>
                    <a:pt x="78123" y="44385"/>
                  </a:lnTo>
                  <a:lnTo>
                    <a:pt x="78140" y="44317"/>
                  </a:lnTo>
                  <a:lnTo>
                    <a:pt x="78165" y="44300"/>
                  </a:lnTo>
                  <a:lnTo>
                    <a:pt x="78200" y="44282"/>
                  </a:lnTo>
                  <a:lnTo>
                    <a:pt x="78225" y="44265"/>
                  </a:lnTo>
                  <a:lnTo>
                    <a:pt x="78251" y="44265"/>
                  </a:lnTo>
                  <a:lnTo>
                    <a:pt x="78259" y="44248"/>
                  </a:lnTo>
                  <a:lnTo>
                    <a:pt x="78268" y="44163"/>
                  </a:lnTo>
                  <a:lnTo>
                    <a:pt x="78285" y="44137"/>
                  </a:lnTo>
                  <a:lnTo>
                    <a:pt x="78276" y="44103"/>
                  </a:lnTo>
                  <a:lnTo>
                    <a:pt x="78311" y="44009"/>
                  </a:lnTo>
                  <a:lnTo>
                    <a:pt x="78370" y="43889"/>
                  </a:lnTo>
                  <a:lnTo>
                    <a:pt x="78379" y="43821"/>
                  </a:lnTo>
                  <a:lnTo>
                    <a:pt x="78396" y="43753"/>
                  </a:lnTo>
                  <a:lnTo>
                    <a:pt x="78422" y="43684"/>
                  </a:lnTo>
                  <a:lnTo>
                    <a:pt x="78456" y="43633"/>
                  </a:lnTo>
                  <a:lnTo>
                    <a:pt x="78482" y="43616"/>
                  </a:lnTo>
                  <a:lnTo>
                    <a:pt x="78533" y="43582"/>
                  </a:lnTo>
                  <a:lnTo>
                    <a:pt x="78550" y="43565"/>
                  </a:lnTo>
                  <a:lnTo>
                    <a:pt x="78576" y="43530"/>
                  </a:lnTo>
                  <a:lnTo>
                    <a:pt x="78593" y="43462"/>
                  </a:lnTo>
                  <a:lnTo>
                    <a:pt x="78601" y="43419"/>
                  </a:lnTo>
                  <a:lnTo>
                    <a:pt x="78618" y="43419"/>
                  </a:lnTo>
                  <a:lnTo>
                    <a:pt x="78644" y="43454"/>
                  </a:lnTo>
                  <a:lnTo>
                    <a:pt x="78687" y="43436"/>
                  </a:lnTo>
                  <a:lnTo>
                    <a:pt x="78729" y="43402"/>
                  </a:lnTo>
                  <a:lnTo>
                    <a:pt x="78755" y="43368"/>
                  </a:lnTo>
                  <a:lnTo>
                    <a:pt x="78755" y="43317"/>
                  </a:lnTo>
                  <a:lnTo>
                    <a:pt x="78729" y="43334"/>
                  </a:lnTo>
                  <a:lnTo>
                    <a:pt x="78687" y="43377"/>
                  </a:lnTo>
                  <a:lnTo>
                    <a:pt x="78652" y="43394"/>
                  </a:lnTo>
                  <a:lnTo>
                    <a:pt x="78627" y="43377"/>
                  </a:lnTo>
                  <a:lnTo>
                    <a:pt x="78610" y="43360"/>
                  </a:lnTo>
                  <a:lnTo>
                    <a:pt x="78593" y="43334"/>
                  </a:lnTo>
                  <a:lnTo>
                    <a:pt x="78584" y="43308"/>
                  </a:lnTo>
                  <a:lnTo>
                    <a:pt x="78593" y="43300"/>
                  </a:lnTo>
                  <a:lnTo>
                    <a:pt x="78601" y="43283"/>
                  </a:lnTo>
                  <a:lnTo>
                    <a:pt x="78618" y="43266"/>
                  </a:lnTo>
                  <a:lnTo>
                    <a:pt x="78644" y="43223"/>
                  </a:lnTo>
                  <a:lnTo>
                    <a:pt x="78635" y="43214"/>
                  </a:lnTo>
                  <a:lnTo>
                    <a:pt x="78738" y="43163"/>
                  </a:lnTo>
                  <a:lnTo>
                    <a:pt x="78781" y="43129"/>
                  </a:lnTo>
                  <a:lnTo>
                    <a:pt x="78772" y="43078"/>
                  </a:lnTo>
                  <a:lnTo>
                    <a:pt x="78909" y="42958"/>
                  </a:lnTo>
                  <a:lnTo>
                    <a:pt x="78917" y="42941"/>
                  </a:lnTo>
                  <a:lnTo>
                    <a:pt x="78926" y="42915"/>
                  </a:lnTo>
                  <a:lnTo>
                    <a:pt x="78934" y="42821"/>
                  </a:lnTo>
                  <a:lnTo>
                    <a:pt x="78943" y="42796"/>
                  </a:lnTo>
                  <a:lnTo>
                    <a:pt x="79020" y="42659"/>
                  </a:lnTo>
                  <a:lnTo>
                    <a:pt x="79054" y="42608"/>
                  </a:lnTo>
                  <a:lnTo>
                    <a:pt x="79088" y="42582"/>
                  </a:lnTo>
                  <a:lnTo>
                    <a:pt x="79114" y="42565"/>
                  </a:lnTo>
                  <a:lnTo>
                    <a:pt x="79208" y="42411"/>
                  </a:lnTo>
                  <a:lnTo>
                    <a:pt x="79533" y="42069"/>
                  </a:lnTo>
                  <a:lnTo>
                    <a:pt x="79806" y="41847"/>
                  </a:lnTo>
                  <a:lnTo>
                    <a:pt x="79874" y="41804"/>
                  </a:lnTo>
                  <a:lnTo>
                    <a:pt x="80216" y="41659"/>
                  </a:lnTo>
                  <a:lnTo>
                    <a:pt x="80233" y="41633"/>
                  </a:lnTo>
                  <a:lnTo>
                    <a:pt x="80242" y="41616"/>
                  </a:lnTo>
                  <a:lnTo>
                    <a:pt x="80259" y="41531"/>
                  </a:lnTo>
                  <a:lnTo>
                    <a:pt x="80481" y="41172"/>
                  </a:lnTo>
                  <a:lnTo>
                    <a:pt x="80524" y="41069"/>
                  </a:lnTo>
                  <a:lnTo>
                    <a:pt x="80601" y="40839"/>
                  </a:lnTo>
                  <a:lnTo>
                    <a:pt x="80789" y="40582"/>
                  </a:lnTo>
                  <a:lnTo>
                    <a:pt x="80832" y="40488"/>
                  </a:lnTo>
                  <a:lnTo>
                    <a:pt x="80857" y="40437"/>
                  </a:lnTo>
                  <a:lnTo>
                    <a:pt x="80951" y="40403"/>
                  </a:lnTo>
                  <a:lnTo>
                    <a:pt x="80977" y="40352"/>
                  </a:lnTo>
                  <a:lnTo>
                    <a:pt x="80985" y="40223"/>
                  </a:lnTo>
                  <a:lnTo>
                    <a:pt x="81037" y="40104"/>
                  </a:lnTo>
                  <a:lnTo>
                    <a:pt x="81037" y="40044"/>
                  </a:lnTo>
                  <a:lnTo>
                    <a:pt x="81054" y="40001"/>
                  </a:lnTo>
                  <a:lnTo>
                    <a:pt x="81096" y="39958"/>
                  </a:lnTo>
                  <a:lnTo>
                    <a:pt x="81165" y="39890"/>
                  </a:lnTo>
                  <a:lnTo>
                    <a:pt x="81302" y="39702"/>
                  </a:lnTo>
                  <a:lnTo>
                    <a:pt x="81353" y="39600"/>
                  </a:lnTo>
                  <a:lnTo>
                    <a:pt x="81387" y="39488"/>
                  </a:lnTo>
                  <a:lnTo>
                    <a:pt x="81430" y="39061"/>
                  </a:lnTo>
                  <a:lnTo>
                    <a:pt x="81421" y="38984"/>
                  </a:lnTo>
                  <a:lnTo>
                    <a:pt x="81387" y="38899"/>
                  </a:lnTo>
                  <a:lnTo>
                    <a:pt x="81336" y="38830"/>
                  </a:lnTo>
                  <a:lnTo>
                    <a:pt x="81267" y="38813"/>
                  </a:lnTo>
                  <a:lnTo>
                    <a:pt x="81225" y="38822"/>
                  </a:lnTo>
                  <a:lnTo>
                    <a:pt x="81199" y="38822"/>
                  </a:lnTo>
                  <a:lnTo>
                    <a:pt x="81182" y="38856"/>
                  </a:lnTo>
                  <a:lnTo>
                    <a:pt x="81216" y="38899"/>
                  </a:lnTo>
                  <a:lnTo>
                    <a:pt x="81233" y="38924"/>
                  </a:lnTo>
                  <a:lnTo>
                    <a:pt x="81225" y="38933"/>
                  </a:lnTo>
                  <a:lnTo>
                    <a:pt x="81199" y="38933"/>
                  </a:lnTo>
                  <a:lnTo>
                    <a:pt x="81182" y="38924"/>
                  </a:lnTo>
                  <a:lnTo>
                    <a:pt x="81165" y="38916"/>
                  </a:lnTo>
                  <a:lnTo>
                    <a:pt x="81156" y="38899"/>
                  </a:lnTo>
                  <a:lnTo>
                    <a:pt x="81148" y="38882"/>
                  </a:lnTo>
                  <a:lnTo>
                    <a:pt x="81156" y="38873"/>
                  </a:lnTo>
                  <a:lnTo>
                    <a:pt x="81156" y="38865"/>
                  </a:lnTo>
                  <a:lnTo>
                    <a:pt x="81148" y="38856"/>
                  </a:lnTo>
                  <a:lnTo>
                    <a:pt x="81139" y="38822"/>
                  </a:lnTo>
                  <a:lnTo>
                    <a:pt x="81139" y="38813"/>
                  </a:lnTo>
                  <a:lnTo>
                    <a:pt x="81071" y="38813"/>
                  </a:lnTo>
                  <a:lnTo>
                    <a:pt x="80977" y="38745"/>
                  </a:lnTo>
                  <a:lnTo>
                    <a:pt x="80908" y="38711"/>
                  </a:lnTo>
                  <a:lnTo>
                    <a:pt x="80720" y="38779"/>
                  </a:lnTo>
                  <a:lnTo>
                    <a:pt x="80661" y="38779"/>
                  </a:lnTo>
                  <a:lnTo>
                    <a:pt x="80644" y="38762"/>
                  </a:lnTo>
                  <a:lnTo>
                    <a:pt x="80644" y="38728"/>
                  </a:lnTo>
                  <a:lnTo>
                    <a:pt x="80661" y="38736"/>
                  </a:lnTo>
                  <a:lnTo>
                    <a:pt x="80695" y="38736"/>
                  </a:lnTo>
                  <a:lnTo>
                    <a:pt x="80695" y="38702"/>
                  </a:lnTo>
                  <a:lnTo>
                    <a:pt x="80678" y="38694"/>
                  </a:lnTo>
                  <a:lnTo>
                    <a:pt x="80618" y="38660"/>
                  </a:lnTo>
                  <a:lnTo>
                    <a:pt x="80567" y="38617"/>
                  </a:lnTo>
                  <a:lnTo>
                    <a:pt x="80490" y="38574"/>
                  </a:lnTo>
                  <a:lnTo>
                    <a:pt x="80387" y="38480"/>
                  </a:lnTo>
                  <a:lnTo>
                    <a:pt x="80362" y="38437"/>
                  </a:lnTo>
                  <a:lnTo>
                    <a:pt x="80344" y="38395"/>
                  </a:lnTo>
                  <a:lnTo>
                    <a:pt x="80250" y="38249"/>
                  </a:lnTo>
                  <a:lnTo>
                    <a:pt x="80165" y="38198"/>
                  </a:lnTo>
                  <a:lnTo>
                    <a:pt x="80122" y="38164"/>
                  </a:lnTo>
                  <a:lnTo>
                    <a:pt x="80097" y="38113"/>
                  </a:lnTo>
                  <a:lnTo>
                    <a:pt x="80088" y="38079"/>
                  </a:lnTo>
                  <a:lnTo>
                    <a:pt x="80003" y="37856"/>
                  </a:lnTo>
                  <a:lnTo>
                    <a:pt x="79960" y="37771"/>
                  </a:lnTo>
                  <a:lnTo>
                    <a:pt x="79900" y="37703"/>
                  </a:lnTo>
                  <a:lnTo>
                    <a:pt x="79823" y="37643"/>
                  </a:lnTo>
                  <a:lnTo>
                    <a:pt x="79695" y="37566"/>
                  </a:lnTo>
                  <a:lnTo>
                    <a:pt x="79627" y="37515"/>
                  </a:lnTo>
                  <a:lnTo>
                    <a:pt x="79618" y="37497"/>
                  </a:lnTo>
                  <a:lnTo>
                    <a:pt x="79610" y="37480"/>
                  </a:lnTo>
                  <a:lnTo>
                    <a:pt x="79592" y="37403"/>
                  </a:lnTo>
                  <a:lnTo>
                    <a:pt x="79584" y="37386"/>
                  </a:lnTo>
                  <a:lnTo>
                    <a:pt x="79430" y="37233"/>
                  </a:lnTo>
                  <a:lnTo>
                    <a:pt x="79413" y="37079"/>
                  </a:lnTo>
                  <a:lnTo>
                    <a:pt x="79370" y="37027"/>
                  </a:lnTo>
                  <a:lnTo>
                    <a:pt x="79302" y="36951"/>
                  </a:lnTo>
                  <a:lnTo>
                    <a:pt x="79276" y="36916"/>
                  </a:lnTo>
                  <a:lnTo>
                    <a:pt x="79234" y="36797"/>
                  </a:lnTo>
                  <a:lnTo>
                    <a:pt x="79199" y="36754"/>
                  </a:lnTo>
                  <a:lnTo>
                    <a:pt x="79114" y="36711"/>
                  </a:lnTo>
                  <a:lnTo>
                    <a:pt x="78977" y="36583"/>
                  </a:lnTo>
                  <a:lnTo>
                    <a:pt x="78943" y="36532"/>
                  </a:lnTo>
                  <a:lnTo>
                    <a:pt x="78917" y="36412"/>
                  </a:lnTo>
                  <a:lnTo>
                    <a:pt x="78900" y="36378"/>
                  </a:lnTo>
                  <a:lnTo>
                    <a:pt x="78909" y="36335"/>
                  </a:lnTo>
                  <a:lnTo>
                    <a:pt x="78892" y="36293"/>
                  </a:lnTo>
                  <a:lnTo>
                    <a:pt x="78832" y="36216"/>
                  </a:lnTo>
                  <a:lnTo>
                    <a:pt x="78806" y="36233"/>
                  </a:lnTo>
                  <a:lnTo>
                    <a:pt x="78798" y="36233"/>
                  </a:lnTo>
                  <a:lnTo>
                    <a:pt x="78781" y="36216"/>
                  </a:lnTo>
                  <a:lnTo>
                    <a:pt x="78772" y="36241"/>
                  </a:lnTo>
                  <a:lnTo>
                    <a:pt x="78772" y="36250"/>
                  </a:lnTo>
                  <a:lnTo>
                    <a:pt x="78755" y="36250"/>
                  </a:lnTo>
                  <a:lnTo>
                    <a:pt x="78746" y="36233"/>
                  </a:lnTo>
                  <a:lnTo>
                    <a:pt x="78746" y="36224"/>
                  </a:lnTo>
                  <a:lnTo>
                    <a:pt x="78738" y="36216"/>
                  </a:lnTo>
                  <a:lnTo>
                    <a:pt x="78738" y="36199"/>
                  </a:lnTo>
                  <a:lnTo>
                    <a:pt x="78721" y="36233"/>
                  </a:lnTo>
                  <a:lnTo>
                    <a:pt x="78704" y="36233"/>
                  </a:lnTo>
                  <a:lnTo>
                    <a:pt x="78687" y="36216"/>
                  </a:lnTo>
                  <a:lnTo>
                    <a:pt x="78670" y="36190"/>
                  </a:lnTo>
                  <a:lnTo>
                    <a:pt x="78635" y="36164"/>
                  </a:lnTo>
                  <a:lnTo>
                    <a:pt x="78584" y="36164"/>
                  </a:lnTo>
                  <a:lnTo>
                    <a:pt x="78576" y="36156"/>
                  </a:lnTo>
                  <a:lnTo>
                    <a:pt x="78567" y="36147"/>
                  </a:lnTo>
                  <a:lnTo>
                    <a:pt x="78558" y="36130"/>
                  </a:lnTo>
                  <a:lnTo>
                    <a:pt x="78550" y="36130"/>
                  </a:lnTo>
                  <a:lnTo>
                    <a:pt x="78524" y="36105"/>
                  </a:lnTo>
                  <a:lnTo>
                    <a:pt x="78473" y="36002"/>
                  </a:lnTo>
                  <a:lnTo>
                    <a:pt x="78456" y="35968"/>
                  </a:lnTo>
                  <a:lnTo>
                    <a:pt x="78405" y="35942"/>
                  </a:lnTo>
                  <a:lnTo>
                    <a:pt x="78353" y="35934"/>
                  </a:lnTo>
                  <a:lnTo>
                    <a:pt x="78251" y="35934"/>
                  </a:lnTo>
                  <a:lnTo>
                    <a:pt x="78200" y="35917"/>
                  </a:lnTo>
                  <a:lnTo>
                    <a:pt x="78182" y="35917"/>
                  </a:lnTo>
                  <a:lnTo>
                    <a:pt x="78165" y="35968"/>
                  </a:lnTo>
                  <a:lnTo>
                    <a:pt x="78148" y="35985"/>
                  </a:lnTo>
                  <a:lnTo>
                    <a:pt x="78088" y="36002"/>
                  </a:lnTo>
                  <a:lnTo>
                    <a:pt x="77994" y="36028"/>
                  </a:lnTo>
                  <a:lnTo>
                    <a:pt x="77875" y="36028"/>
                  </a:lnTo>
                  <a:lnTo>
                    <a:pt x="77764" y="36011"/>
                  </a:lnTo>
                  <a:lnTo>
                    <a:pt x="77678" y="35985"/>
                  </a:lnTo>
                  <a:lnTo>
                    <a:pt x="77636" y="35951"/>
                  </a:lnTo>
                  <a:lnTo>
                    <a:pt x="77550" y="35857"/>
                  </a:lnTo>
                  <a:lnTo>
                    <a:pt x="77507" y="35840"/>
                  </a:lnTo>
                  <a:lnTo>
                    <a:pt x="77465" y="35831"/>
                  </a:lnTo>
                  <a:lnTo>
                    <a:pt x="77319" y="35771"/>
                  </a:lnTo>
                  <a:lnTo>
                    <a:pt x="77208" y="35746"/>
                  </a:lnTo>
                  <a:lnTo>
                    <a:pt x="77106" y="35746"/>
                  </a:lnTo>
                  <a:lnTo>
                    <a:pt x="76798" y="35763"/>
                  </a:lnTo>
                  <a:lnTo>
                    <a:pt x="76738" y="35754"/>
                  </a:lnTo>
                  <a:lnTo>
                    <a:pt x="76670" y="35720"/>
                  </a:lnTo>
                  <a:lnTo>
                    <a:pt x="76610" y="35703"/>
                  </a:lnTo>
                  <a:lnTo>
                    <a:pt x="76584" y="35686"/>
                  </a:lnTo>
                  <a:lnTo>
                    <a:pt x="76516" y="35592"/>
                  </a:lnTo>
                  <a:lnTo>
                    <a:pt x="76473" y="35583"/>
                  </a:lnTo>
                  <a:lnTo>
                    <a:pt x="76311" y="35592"/>
                  </a:lnTo>
                  <a:lnTo>
                    <a:pt x="76251" y="35592"/>
                  </a:lnTo>
                  <a:lnTo>
                    <a:pt x="76149" y="35575"/>
                  </a:lnTo>
                  <a:lnTo>
                    <a:pt x="76012" y="35523"/>
                  </a:lnTo>
                  <a:lnTo>
                    <a:pt x="75824" y="35447"/>
                  </a:lnTo>
                  <a:lnTo>
                    <a:pt x="75388" y="35327"/>
                  </a:lnTo>
                  <a:lnTo>
                    <a:pt x="75046" y="35199"/>
                  </a:lnTo>
                  <a:lnTo>
                    <a:pt x="74969" y="35147"/>
                  </a:lnTo>
                  <a:lnTo>
                    <a:pt x="74747" y="34959"/>
                  </a:lnTo>
                  <a:lnTo>
                    <a:pt x="74457" y="34720"/>
                  </a:lnTo>
                  <a:lnTo>
                    <a:pt x="74217" y="34438"/>
                  </a:lnTo>
                  <a:lnTo>
                    <a:pt x="74200" y="34361"/>
                  </a:lnTo>
                  <a:lnTo>
                    <a:pt x="74183" y="34319"/>
                  </a:lnTo>
                  <a:lnTo>
                    <a:pt x="74123" y="34233"/>
                  </a:lnTo>
                  <a:lnTo>
                    <a:pt x="73867" y="33908"/>
                  </a:lnTo>
                  <a:lnTo>
                    <a:pt x="73730" y="33789"/>
                  </a:lnTo>
                  <a:lnTo>
                    <a:pt x="73671" y="33720"/>
                  </a:lnTo>
                  <a:lnTo>
                    <a:pt x="73389" y="33191"/>
                  </a:lnTo>
                  <a:lnTo>
                    <a:pt x="73371" y="33079"/>
                  </a:lnTo>
                  <a:lnTo>
                    <a:pt x="73354" y="33020"/>
                  </a:lnTo>
                  <a:lnTo>
                    <a:pt x="73329" y="32994"/>
                  </a:lnTo>
                  <a:lnTo>
                    <a:pt x="73175" y="32669"/>
                  </a:lnTo>
                  <a:lnTo>
                    <a:pt x="73124" y="32456"/>
                  </a:lnTo>
                  <a:lnTo>
                    <a:pt x="73072" y="32251"/>
                  </a:lnTo>
                  <a:lnTo>
                    <a:pt x="73081" y="31849"/>
                  </a:lnTo>
                  <a:lnTo>
                    <a:pt x="73107" y="31729"/>
                  </a:lnTo>
                  <a:lnTo>
                    <a:pt x="73115" y="31652"/>
                  </a:lnTo>
                  <a:lnTo>
                    <a:pt x="73124" y="31601"/>
                  </a:lnTo>
                  <a:lnTo>
                    <a:pt x="73124" y="31575"/>
                  </a:lnTo>
                  <a:lnTo>
                    <a:pt x="73124" y="31541"/>
                  </a:lnTo>
                  <a:lnTo>
                    <a:pt x="73115" y="31516"/>
                  </a:lnTo>
                  <a:lnTo>
                    <a:pt x="73098" y="31499"/>
                  </a:lnTo>
                  <a:lnTo>
                    <a:pt x="73089" y="31473"/>
                  </a:lnTo>
                  <a:lnTo>
                    <a:pt x="73064" y="31430"/>
                  </a:lnTo>
                  <a:lnTo>
                    <a:pt x="73064" y="31405"/>
                  </a:lnTo>
                  <a:lnTo>
                    <a:pt x="73081" y="31370"/>
                  </a:lnTo>
                  <a:lnTo>
                    <a:pt x="73089" y="31353"/>
                  </a:lnTo>
                  <a:lnTo>
                    <a:pt x="73072" y="31259"/>
                  </a:lnTo>
                  <a:lnTo>
                    <a:pt x="73089" y="31011"/>
                  </a:lnTo>
                  <a:lnTo>
                    <a:pt x="73038" y="30832"/>
                  </a:lnTo>
                  <a:lnTo>
                    <a:pt x="73021" y="30806"/>
                  </a:lnTo>
                  <a:lnTo>
                    <a:pt x="72978" y="30798"/>
                  </a:lnTo>
                  <a:lnTo>
                    <a:pt x="72927" y="30772"/>
                  </a:lnTo>
                  <a:lnTo>
                    <a:pt x="72876" y="30747"/>
                  </a:lnTo>
                  <a:lnTo>
                    <a:pt x="72859" y="30712"/>
                  </a:lnTo>
                  <a:lnTo>
                    <a:pt x="72842" y="30627"/>
                  </a:lnTo>
                  <a:lnTo>
                    <a:pt x="72859" y="30524"/>
                  </a:lnTo>
                  <a:lnTo>
                    <a:pt x="72893" y="30439"/>
                  </a:lnTo>
                  <a:lnTo>
                    <a:pt x="72927" y="30388"/>
                  </a:lnTo>
                  <a:lnTo>
                    <a:pt x="72927" y="30439"/>
                  </a:lnTo>
                  <a:lnTo>
                    <a:pt x="72961" y="30422"/>
                  </a:lnTo>
                  <a:lnTo>
                    <a:pt x="72987" y="30388"/>
                  </a:lnTo>
                  <a:lnTo>
                    <a:pt x="73030" y="30311"/>
                  </a:lnTo>
                  <a:lnTo>
                    <a:pt x="73072" y="30268"/>
                  </a:lnTo>
                  <a:lnTo>
                    <a:pt x="73072" y="30208"/>
                  </a:lnTo>
                  <a:lnTo>
                    <a:pt x="73072" y="30183"/>
                  </a:lnTo>
                  <a:lnTo>
                    <a:pt x="73107" y="30131"/>
                  </a:lnTo>
                  <a:lnTo>
                    <a:pt x="73141" y="30071"/>
                  </a:lnTo>
                  <a:lnTo>
                    <a:pt x="73158" y="30012"/>
                  </a:lnTo>
                  <a:lnTo>
                    <a:pt x="73124" y="29952"/>
                  </a:lnTo>
                  <a:lnTo>
                    <a:pt x="73149" y="29926"/>
                  </a:lnTo>
                  <a:lnTo>
                    <a:pt x="73183" y="29918"/>
                  </a:lnTo>
                  <a:lnTo>
                    <a:pt x="73218" y="29935"/>
                  </a:lnTo>
                  <a:lnTo>
                    <a:pt x="73260" y="29952"/>
                  </a:lnTo>
                  <a:lnTo>
                    <a:pt x="73269" y="29918"/>
                  </a:lnTo>
                  <a:lnTo>
                    <a:pt x="73269" y="29909"/>
                  </a:lnTo>
                  <a:lnTo>
                    <a:pt x="73295" y="29892"/>
                  </a:lnTo>
                  <a:lnTo>
                    <a:pt x="73235" y="29883"/>
                  </a:lnTo>
                  <a:lnTo>
                    <a:pt x="73218" y="29866"/>
                  </a:lnTo>
                  <a:lnTo>
                    <a:pt x="73209" y="29849"/>
                  </a:lnTo>
                  <a:lnTo>
                    <a:pt x="73175" y="29807"/>
                  </a:lnTo>
                  <a:lnTo>
                    <a:pt x="73166" y="29781"/>
                  </a:lnTo>
                  <a:lnTo>
                    <a:pt x="73218" y="29738"/>
                  </a:lnTo>
                  <a:lnTo>
                    <a:pt x="73218" y="29695"/>
                  </a:lnTo>
                  <a:lnTo>
                    <a:pt x="73183" y="29661"/>
                  </a:lnTo>
                  <a:lnTo>
                    <a:pt x="73124" y="29695"/>
                  </a:lnTo>
                  <a:lnTo>
                    <a:pt x="73115" y="29653"/>
                  </a:lnTo>
                  <a:lnTo>
                    <a:pt x="73141" y="29627"/>
                  </a:lnTo>
                  <a:lnTo>
                    <a:pt x="73209" y="29601"/>
                  </a:lnTo>
                  <a:lnTo>
                    <a:pt x="73277" y="29559"/>
                  </a:lnTo>
                  <a:lnTo>
                    <a:pt x="73320" y="29525"/>
                  </a:lnTo>
                  <a:lnTo>
                    <a:pt x="73337" y="29490"/>
                  </a:lnTo>
                  <a:lnTo>
                    <a:pt x="73124" y="29499"/>
                  </a:lnTo>
                  <a:lnTo>
                    <a:pt x="73072" y="29473"/>
                  </a:lnTo>
                  <a:lnTo>
                    <a:pt x="73089" y="29448"/>
                  </a:lnTo>
                  <a:lnTo>
                    <a:pt x="73089" y="29413"/>
                  </a:lnTo>
                  <a:lnTo>
                    <a:pt x="73089" y="29388"/>
                  </a:lnTo>
                  <a:lnTo>
                    <a:pt x="73072" y="29371"/>
                  </a:lnTo>
                  <a:lnTo>
                    <a:pt x="73047" y="29379"/>
                  </a:lnTo>
                  <a:lnTo>
                    <a:pt x="73030" y="29405"/>
                  </a:lnTo>
                  <a:lnTo>
                    <a:pt x="73013" y="29456"/>
                  </a:lnTo>
                  <a:lnTo>
                    <a:pt x="72995" y="29422"/>
                  </a:lnTo>
                  <a:lnTo>
                    <a:pt x="72995" y="29388"/>
                  </a:lnTo>
                  <a:lnTo>
                    <a:pt x="72995" y="29354"/>
                  </a:lnTo>
                  <a:lnTo>
                    <a:pt x="73013" y="29328"/>
                  </a:lnTo>
                  <a:lnTo>
                    <a:pt x="72995" y="29294"/>
                  </a:lnTo>
                  <a:lnTo>
                    <a:pt x="73030" y="29243"/>
                  </a:lnTo>
                  <a:lnTo>
                    <a:pt x="73089" y="29208"/>
                  </a:lnTo>
                  <a:lnTo>
                    <a:pt x="73141" y="29217"/>
                  </a:lnTo>
                  <a:lnTo>
                    <a:pt x="73124" y="29225"/>
                  </a:lnTo>
                  <a:lnTo>
                    <a:pt x="73115" y="29243"/>
                  </a:lnTo>
                  <a:lnTo>
                    <a:pt x="73107" y="29268"/>
                  </a:lnTo>
                  <a:lnTo>
                    <a:pt x="73107" y="29294"/>
                  </a:lnTo>
                  <a:lnTo>
                    <a:pt x="73124" y="29285"/>
                  </a:lnTo>
                  <a:lnTo>
                    <a:pt x="73158" y="29268"/>
                  </a:lnTo>
                  <a:lnTo>
                    <a:pt x="73175" y="29260"/>
                  </a:lnTo>
                  <a:lnTo>
                    <a:pt x="73175" y="29302"/>
                  </a:lnTo>
                  <a:lnTo>
                    <a:pt x="73192" y="29337"/>
                  </a:lnTo>
                  <a:lnTo>
                    <a:pt x="73226" y="29345"/>
                  </a:lnTo>
                  <a:lnTo>
                    <a:pt x="73260" y="29328"/>
                  </a:lnTo>
                  <a:lnTo>
                    <a:pt x="73277" y="29345"/>
                  </a:lnTo>
                  <a:lnTo>
                    <a:pt x="73303" y="29362"/>
                  </a:lnTo>
                  <a:lnTo>
                    <a:pt x="73329" y="29362"/>
                  </a:lnTo>
                  <a:lnTo>
                    <a:pt x="73354" y="29371"/>
                  </a:lnTo>
                  <a:lnTo>
                    <a:pt x="73337" y="29319"/>
                  </a:lnTo>
                  <a:lnTo>
                    <a:pt x="73303" y="29294"/>
                  </a:lnTo>
                  <a:lnTo>
                    <a:pt x="73269" y="29268"/>
                  </a:lnTo>
                  <a:lnTo>
                    <a:pt x="73243" y="29234"/>
                  </a:lnTo>
                  <a:lnTo>
                    <a:pt x="73252" y="29225"/>
                  </a:lnTo>
                  <a:lnTo>
                    <a:pt x="73252" y="29208"/>
                  </a:lnTo>
                  <a:lnTo>
                    <a:pt x="73252" y="29191"/>
                  </a:lnTo>
                  <a:lnTo>
                    <a:pt x="73243" y="29166"/>
                  </a:lnTo>
                  <a:lnTo>
                    <a:pt x="73295" y="29166"/>
                  </a:lnTo>
                  <a:lnTo>
                    <a:pt x="73303" y="29217"/>
                  </a:lnTo>
                  <a:lnTo>
                    <a:pt x="73329" y="29208"/>
                  </a:lnTo>
                  <a:lnTo>
                    <a:pt x="73371" y="29131"/>
                  </a:lnTo>
                  <a:lnTo>
                    <a:pt x="73346" y="29089"/>
                  </a:lnTo>
                  <a:lnTo>
                    <a:pt x="73320" y="29097"/>
                  </a:lnTo>
                  <a:lnTo>
                    <a:pt x="73295" y="29114"/>
                  </a:lnTo>
                  <a:lnTo>
                    <a:pt x="73269" y="29131"/>
                  </a:lnTo>
                  <a:lnTo>
                    <a:pt x="73243" y="29114"/>
                  </a:lnTo>
                  <a:lnTo>
                    <a:pt x="73209" y="29097"/>
                  </a:lnTo>
                  <a:lnTo>
                    <a:pt x="73158" y="29037"/>
                  </a:lnTo>
                  <a:lnTo>
                    <a:pt x="73183" y="29012"/>
                  </a:lnTo>
                  <a:lnTo>
                    <a:pt x="73183" y="28995"/>
                  </a:lnTo>
                  <a:lnTo>
                    <a:pt x="73175" y="28995"/>
                  </a:lnTo>
                  <a:lnTo>
                    <a:pt x="73218" y="28969"/>
                  </a:lnTo>
                  <a:lnTo>
                    <a:pt x="73286" y="28909"/>
                  </a:lnTo>
                  <a:lnTo>
                    <a:pt x="73329" y="28892"/>
                  </a:lnTo>
                  <a:lnTo>
                    <a:pt x="73423" y="28892"/>
                  </a:lnTo>
                  <a:lnTo>
                    <a:pt x="73431" y="28867"/>
                  </a:lnTo>
                  <a:lnTo>
                    <a:pt x="73406" y="28798"/>
                  </a:lnTo>
                  <a:lnTo>
                    <a:pt x="73354" y="28815"/>
                  </a:lnTo>
                  <a:lnTo>
                    <a:pt x="73363" y="28832"/>
                  </a:lnTo>
                  <a:lnTo>
                    <a:pt x="73371" y="28858"/>
                  </a:lnTo>
                  <a:lnTo>
                    <a:pt x="73371" y="28875"/>
                  </a:lnTo>
                  <a:lnTo>
                    <a:pt x="73312" y="28875"/>
                  </a:lnTo>
                  <a:lnTo>
                    <a:pt x="73260" y="28858"/>
                  </a:lnTo>
                  <a:lnTo>
                    <a:pt x="73243" y="28841"/>
                  </a:lnTo>
                  <a:lnTo>
                    <a:pt x="73226" y="28824"/>
                  </a:lnTo>
                  <a:lnTo>
                    <a:pt x="73209" y="28815"/>
                  </a:lnTo>
                  <a:lnTo>
                    <a:pt x="73192" y="28832"/>
                  </a:lnTo>
                  <a:lnTo>
                    <a:pt x="73183" y="28815"/>
                  </a:lnTo>
                  <a:lnTo>
                    <a:pt x="73175" y="28807"/>
                  </a:lnTo>
                  <a:lnTo>
                    <a:pt x="73183" y="28807"/>
                  </a:lnTo>
                  <a:lnTo>
                    <a:pt x="73192" y="28781"/>
                  </a:lnTo>
                  <a:lnTo>
                    <a:pt x="73175" y="28764"/>
                  </a:lnTo>
                  <a:lnTo>
                    <a:pt x="73158" y="28773"/>
                  </a:lnTo>
                  <a:lnTo>
                    <a:pt x="73124" y="28798"/>
                  </a:lnTo>
                  <a:lnTo>
                    <a:pt x="73089" y="28730"/>
                  </a:lnTo>
                  <a:lnTo>
                    <a:pt x="73072" y="28730"/>
                  </a:lnTo>
                  <a:lnTo>
                    <a:pt x="73072" y="28764"/>
                  </a:lnTo>
                  <a:lnTo>
                    <a:pt x="73072" y="28824"/>
                  </a:lnTo>
                  <a:lnTo>
                    <a:pt x="73055" y="28858"/>
                  </a:lnTo>
                  <a:lnTo>
                    <a:pt x="73030" y="28892"/>
                  </a:lnTo>
                  <a:lnTo>
                    <a:pt x="73013" y="28901"/>
                  </a:lnTo>
                  <a:lnTo>
                    <a:pt x="73004" y="28901"/>
                  </a:lnTo>
                  <a:lnTo>
                    <a:pt x="72987" y="28909"/>
                  </a:lnTo>
                  <a:lnTo>
                    <a:pt x="72978" y="28926"/>
                  </a:lnTo>
                  <a:lnTo>
                    <a:pt x="73004" y="28943"/>
                  </a:lnTo>
                  <a:lnTo>
                    <a:pt x="73038" y="28961"/>
                  </a:lnTo>
                  <a:lnTo>
                    <a:pt x="73064" y="28986"/>
                  </a:lnTo>
                  <a:lnTo>
                    <a:pt x="73072" y="29012"/>
                  </a:lnTo>
                  <a:lnTo>
                    <a:pt x="73064" y="29046"/>
                  </a:lnTo>
                  <a:lnTo>
                    <a:pt x="73030" y="29037"/>
                  </a:lnTo>
                  <a:lnTo>
                    <a:pt x="72961" y="28986"/>
                  </a:lnTo>
                  <a:lnTo>
                    <a:pt x="72961" y="29020"/>
                  </a:lnTo>
                  <a:lnTo>
                    <a:pt x="72944" y="29140"/>
                  </a:lnTo>
                  <a:lnTo>
                    <a:pt x="72944" y="29166"/>
                  </a:lnTo>
                  <a:lnTo>
                    <a:pt x="72970" y="29174"/>
                  </a:lnTo>
                  <a:lnTo>
                    <a:pt x="72995" y="29157"/>
                  </a:lnTo>
                  <a:lnTo>
                    <a:pt x="73021" y="29140"/>
                  </a:lnTo>
                  <a:lnTo>
                    <a:pt x="73038" y="29123"/>
                  </a:lnTo>
                  <a:lnTo>
                    <a:pt x="73055" y="29106"/>
                  </a:lnTo>
                  <a:lnTo>
                    <a:pt x="73089" y="29106"/>
                  </a:lnTo>
                  <a:lnTo>
                    <a:pt x="73132" y="29114"/>
                  </a:lnTo>
                  <a:lnTo>
                    <a:pt x="73149" y="29114"/>
                  </a:lnTo>
                  <a:lnTo>
                    <a:pt x="73166" y="29140"/>
                  </a:lnTo>
                  <a:lnTo>
                    <a:pt x="73183" y="29157"/>
                  </a:lnTo>
                  <a:lnTo>
                    <a:pt x="73175" y="29183"/>
                  </a:lnTo>
                  <a:lnTo>
                    <a:pt x="73158" y="29183"/>
                  </a:lnTo>
                  <a:lnTo>
                    <a:pt x="73081" y="29166"/>
                  </a:lnTo>
                  <a:lnTo>
                    <a:pt x="73055" y="29174"/>
                  </a:lnTo>
                  <a:lnTo>
                    <a:pt x="72995" y="29217"/>
                  </a:lnTo>
                  <a:lnTo>
                    <a:pt x="72961" y="29217"/>
                  </a:lnTo>
                  <a:lnTo>
                    <a:pt x="72944" y="29208"/>
                  </a:lnTo>
                  <a:lnTo>
                    <a:pt x="72927" y="29208"/>
                  </a:lnTo>
                  <a:lnTo>
                    <a:pt x="72910" y="29234"/>
                  </a:lnTo>
                  <a:lnTo>
                    <a:pt x="72901" y="29191"/>
                  </a:lnTo>
                  <a:lnTo>
                    <a:pt x="72876" y="29157"/>
                  </a:lnTo>
                  <a:lnTo>
                    <a:pt x="72842" y="29149"/>
                  </a:lnTo>
                  <a:lnTo>
                    <a:pt x="72825" y="29157"/>
                  </a:lnTo>
                  <a:lnTo>
                    <a:pt x="72816" y="29174"/>
                  </a:lnTo>
                  <a:lnTo>
                    <a:pt x="72756" y="29174"/>
                  </a:lnTo>
                  <a:lnTo>
                    <a:pt x="72731" y="29200"/>
                  </a:lnTo>
                  <a:lnTo>
                    <a:pt x="72713" y="29200"/>
                  </a:lnTo>
                  <a:lnTo>
                    <a:pt x="72722" y="29166"/>
                  </a:lnTo>
                  <a:lnTo>
                    <a:pt x="72731" y="29149"/>
                  </a:lnTo>
                  <a:lnTo>
                    <a:pt x="72705" y="29106"/>
                  </a:lnTo>
                  <a:lnTo>
                    <a:pt x="72705" y="29072"/>
                  </a:lnTo>
                  <a:lnTo>
                    <a:pt x="72705" y="29055"/>
                  </a:lnTo>
                  <a:lnTo>
                    <a:pt x="72662" y="29080"/>
                  </a:lnTo>
                  <a:lnTo>
                    <a:pt x="72637" y="29097"/>
                  </a:lnTo>
                  <a:lnTo>
                    <a:pt x="72585" y="29217"/>
                  </a:lnTo>
                  <a:lnTo>
                    <a:pt x="72423" y="29473"/>
                  </a:lnTo>
                  <a:lnTo>
                    <a:pt x="72397" y="29567"/>
                  </a:lnTo>
                  <a:lnTo>
                    <a:pt x="72389" y="29593"/>
                  </a:lnTo>
                  <a:lnTo>
                    <a:pt x="72380" y="29619"/>
                  </a:lnTo>
                  <a:lnTo>
                    <a:pt x="72337" y="29781"/>
                  </a:lnTo>
                  <a:lnTo>
                    <a:pt x="72286" y="29901"/>
                  </a:lnTo>
                  <a:lnTo>
                    <a:pt x="72218" y="30003"/>
                  </a:lnTo>
                  <a:lnTo>
                    <a:pt x="72218" y="30003"/>
                  </a:lnTo>
                  <a:lnTo>
                    <a:pt x="72243" y="29995"/>
                  </a:lnTo>
                  <a:lnTo>
                    <a:pt x="72261" y="29977"/>
                  </a:lnTo>
                  <a:lnTo>
                    <a:pt x="72278" y="29952"/>
                  </a:lnTo>
                  <a:lnTo>
                    <a:pt x="72286" y="29935"/>
                  </a:lnTo>
                  <a:lnTo>
                    <a:pt x="72303" y="29935"/>
                  </a:lnTo>
                  <a:lnTo>
                    <a:pt x="72295" y="29977"/>
                  </a:lnTo>
                  <a:lnTo>
                    <a:pt x="72278" y="30020"/>
                  </a:lnTo>
                  <a:lnTo>
                    <a:pt x="72261" y="30046"/>
                  </a:lnTo>
                  <a:lnTo>
                    <a:pt x="72235" y="30080"/>
                  </a:lnTo>
                  <a:lnTo>
                    <a:pt x="72132" y="30174"/>
                  </a:lnTo>
                  <a:lnTo>
                    <a:pt x="72124" y="30191"/>
                  </a:lnTo>
                  <a:lnTo>
                    <a:pt x="72115" y="30242"/>
                  </a:lnTo>
                  <a:lnTo>
                    <a:pt x="72090" y="30319"/>
                  </a:lnTo>
                  <a:lnTo>
                    <a:pt x="72090" y="30362"/>
                  </a:lnTo>
                  <a:lnTo>
                    <a:pt x="72081" y="30371"/>
                  </a:lnTo>
                  <a:lnTo>
                    <a:pt x="72064" y="30362"/>
                  </a:lnTo>
                  <a:lnTo>
                    <a:pt x="72055" y="30345"/>
                  </a:lnTo>
                  <a:lnTo>
                    <a:pt x="72073" y="30302"/>
                  </a:lnTo>
                  <a:lnTo>
                    <a:pt x="72090" y="30251"/>
                  </a:lnTo>
                  <a:lnTo>
                    <a:pt x="72107" y="30225"/>
                  </a:lnTo>
                  <a:lnTo>
                    <a:pt x="72038" y="30277"/>
                  </a:lnTo>
                  <a:lnTo>
                    <a:pt x="71910" y="30447"/>
                  </a:lnTo>
                  <a:lnTo>
                    <a:pt x="71825" y="30516"/>
                  </a:lnTo>
                  <a:lnTo>
                    <a:pt x="71756" y="30533"/>
                  </a:lnTo>
                  <a:lnTo>
                    <a:pt x="71739" y="30541"/>
                  </a:lnTo>
                  <a:lnTo>
                    <a:pt x="71731" y="30559"/>
                  </a:lnTo>
                  <a:lnTo>
                    <a:pt x="71705" y="30576"/>
                  </a:lnTo>
                  <a:lnTo>
                    <a:pt x="71671" y="30584"/>
                  </a:lnTo>
                  <a:lnTo>
                    <a:pt x="71654" y="30584"/>
                  </a:lnTo>
                  <a:lnTo>
                    <a:pt x="71628" y="30601"/>
                  </a:lnTo>
                  <a:lnTo>
                    <a:pt x="71560" y="30695"/>
                  </a:lnTo>
                  <a:lnTo>
                    <a:pt x="71483" y="30721"/>
                  </a:lnTo>
                  <a:lnTo>
                    <a:pt x="71440" y="30755"/>
                  </a:lnTo>
                  <a:lnTo>
                    <a:pt x="71380" y="30823"/>
                  </a:lnTo>
                  <a:lnTo>
                    <a:pt x="71355" y="30858"/>
                  </a:lnTo>
                  <a:lnTo>
                    <a:pt x="71321" y="30960"/>
                  </a:lnTo>
                  <a:lnTo>
                    <a:pt x="71303" y="30986"/>
                  </a:lnTo>
                  <a:lnTo>
                    <a:pt x="71252" y="30994"/>
                  </a:lnTo>
                  <a:lnTo>
                    <a:pt x="71201" y="31011"/>
                  </a:lnTo>
                  <a:lnTo>
                    <a:pt x="71158" y="31020"/>
                  </a:lnTo>
                  <a:lnTo>
                    <a:pt x="71115" y="31003"/>
                  </a:lnTo>
                  <a:lnTo>
                    <a:pt x="71107" y="30969"/>
                  </a:lnTo>
                  <a:lnTo>
                    <a:pt x="71115" y="30935"/>
                  </a:lnTo>
                  <a:lnTo>
                    <a:pt x="71150" y="30900"/>
                  </a:lnTo>
                  <a:lnTo>
                    <a:pt x="71167" y="30858"/>
                  </a:lnTo>
                  <a:lnTo>
                    <a:pt x="71124" y="30875"/>
                  </a:lnTo>
                  <a:lnTo>
                    <a:pt x="71090" y="30917"/>
                  </a:lnTo>
                  <a:lnTo>
                    <a:pt x="71064" y="30969"/>
                  </a:lnTo>
                  <a:lnTo>
                    <a:pt x="71047" y="31011"/>
                  </a:lnTo>
                  <a:lnTo>
                    <a:pt x="71039" y="31054"/>
                  </a:lnTo>
                  <a:lnTo>
                    <a:pt x="71004" y="31097"/>
                  </a:lnTo>
                  <a:lnTo>
                    <a:pt x="70987" y="31131"/>
                  </a:lnTo>
                  <a:lnTo>
                    <a:pt x="71021" y="31148"/>
                  </a:lnTo>
                  <a:lnTo>
                    <a:pt x="70996" y="31165"/>
                  </a:lnTo>
                  <a:lnTo>
                    <a:pt x="70970" y="31208"/>
                  </a:lnTo>
                  <a:lnTo>
                    <a:pt x="70936" y="31311"/>
                  </a:lnTo>
                  <a:lnTo>
                    <a:pt x="70919" y="31293"/>
                  </a:lnTo>
                  <a:lnTo>
                    <a:pt x="70910" y="31328"/>
                  </a:lnTo>
                  <a:lnTo>
                    <a:pt x="70893" y="31345"/>
                  </a:lnTo>
                  <a:lnTo>
                    <a:pt x="70885" y="31345"/>
                  </a:lnTo>
                  <a:lnTo>
                    <a:pt x="70868" y="31311"/>
                  </a:lnTo>
                  <a:lnTo>
                    <a:pt x="70859" y="31311"/>
                  </a:lnTo>
                  <a:lnTo>
                    <a:pt x="70782" y="31413"/>
                  </a:lnTo>
                  <a:lnTo>
                    <a:pt x="70731" y="31456"/>
                  </a:lnTo>
                  <a:lnTo>
                    <a:pt x="70705" y="31439"/>
                  </a:lnTo>
                  <a:lnTo>
                    <a:pt x="70680" y="31456"/>
                  </a:lnTo>
                  <a:lnTo>
                    <a:pt x="70663" y="31481"/>
                  </a:lnTo>
                  <a:lnTo>
                    <a:pt x="70663" y="31516"/>
                  </a:lnTo>
                  <a:lnTo>
                    <a:pt x="70671" y="31541"/>
                  </a:lnTo>
                  <a:lnTo>
                    <a:pt x="70637" y="31541"/>
                  </a:lnTo>
                  <a:lnTo>
                    <a:pt x="70620" y="31550"/>
                  </a:lnTo>
                  <a:lnTo>
                    <a:pt x="70543" y="31627"/>
                  </a:lnTo>
                  <a:lnTo>
                    <a:pt x="70534" y="31652"/>
                  </a:lnTo>
                  <a:lnTo>
                    <a:pt x="70534" y="31678"/>
                  </a:lnTo>
                  <a:lnTo>
                    <a:pt x="70586" y="31763"/>
                  </a:lnTo>
                  <a:lnTo>
                    <a:pt x="70603" y="31823"/>
                  </a:lnTo>
                  <a:lnTo>
                    <a:pt x="70594" y="31866"/>
                  </a:lnTo>
                  <a:lnTo>
                    <a:pt x="70526" y="31892"/>
                  </a:lnTo>
                  <a:lnTo>
                    <a:pt x="70560" y="31840"/>
                  </a:lnTo>
                  <a:lnTo>
                    <a:pt x="70569" y="31806"/>
                  </a:lnTo>
                  <a:lnTo>
                    <a:pt x="70551" y="31772"/>
                  </a:lnTo>
                  <a:lnTo>
                    <a:pt x="70517" y="31721"/>
                  </a:lnTo>
                  <a:lnTo>
                    <a:pt x="70483" y="31712"/>
                  </a:lnTo>
                  <a:lnTo>
                    <a:pt x="70432" y="31755"/>
                  </a:lnTo>
                  <a:lnTo>
                    <a:pt x="70201" y="32113"/>
                  </a:lnTo>
                  <a:lnTo>
                    <a:pt x="70201" y="32113"/>
                  </a:lnTo>
                  <a:lnTo>
                    <a:pt x="70201" y="32105"/>
                  </a:lnTo>
                  <a:lnTo>
                    <a:pt x="70184" y="32105"/>
                  </a:lnTo>
                  <a:lnTo>
                    <a:pt x="70184" y="32114"/>
                  </a:lnTo>
                  <a:lnTo>
                    <a:pt x="70201" y="32114"/>
                  </a:lnTo>
                  <a:lnTo>
                    <a:pt x="70184" y="32139"/>
                  </a:lnTo>
                  <a:lnTo>
                    <a:pt x="70175" y="32131"/>
                  </a:lnTo>
                  <a:lnTo>
                    <a:pt x="70167" y="32122"/>
                  </a:lnTo>
                  <a:lnTo>
                    <a:pt x="70175" y="32114"/>
                  </a:lnTo>
                  <a:lnTo>
                    <a:pt x="70158" y="32114"/>
                  </a:lnTo>
                  <a:lnTo>
                    <a:pt x="70158" y="32105"/>
                  </a:lnTo>
                  <a:lnTo>
                    <a:pt x="70167" y="32105"/>
                  </a:lnTo>
                  <a:lnTo>
                    <a:pt x="70167" y="32097"/>
                  </a:lnTo>
                  <a:lnTo>
                    <a:pt x="70150" y="32097"/>
                  </a:lnTo>
                  <a:lnTo>
                    <a:pt x="70167" y="32080"/>
                  </a:lnTo>
                  <a:lnTo>
                    <a:pt x="70150" y="32080"/>
                  </a:lnTo>
                  <a:lnTo>
                    <a:pt x="70158" y="32071"/>
                  </a:lnTo>
                  <a:lnTo>
                    <a:pt x="70150" y="32071"/>
                  </a:lnTo>
                  <a:lnTo>
                    <a:pt x="70150" y="32080"/>
                  </a:lnTo>
                  <a:lnTo>
                    <a:pt x="70141" y="32080"/>
                  </a:lnTo>
                  <a:lnTo>
                    <a:pt x="70150" y="32063"/>
                  </a:lnTo>
                  <a:lnTo>
                    <a:pt x="70150" y="32063"/>
                  </a:lnTo>
                  <a:lnTo>
                    <a:pt x="70141" y="32075"/>
                  </a:lnTo>
                  <a:lnTo>
                    <a:pt x="70141" y="32075"/>
                  </a:lnTo>
                  <a:lnTo>
                    <a:pt x="70141" y="32071"/>
                  </a:lnTo>
                  <a:lnTo>
                    <a:pt x="70133" y="32080"/>
                  </a:lnTo>
                  <a:lnTo>
                    <a:pt x="70133" y="32071"/>
                  </a:lnTo>
                  <a:lnTo>
                    <a:pt x="70124" y="32088"/>
                  </a:lnTo>
                  <a:lnTo>
                    <a:pt x="70124" y="32080"/>
                  </a:lnTo>
                  <a:lnTo>
                    <a:pt x="70133" y="32071"/>
                  </a:lnTo>
                  <a:lnTo>
                    <a:pt x="70133" y="32071"/>
                  </a:lnTo>
                  <a:lnTo>
                    <a:pt x="70133" y="32071"/>
                  </a:lnTo>
                  <a:lnTo>
                    <a:pt x="70133" y="32063"/>
                  </a:lnTo>
                  <a:lnTo>
                    <a:pt x="70124" y="32071"/>
                  </a:lnTo>
                  <a:lnTo>
                    <a:pt x="70118" y="32065"/>
                  </a:lnTo>
                  <a:lnTo>
                    <a:pt x="70118" y="32065"/>
                  </a:lnTo>
                  <a:lnTo>
                    <a:pt x="70124" y="32063"/>
                  </a:lnTo>
                  <a:lnTo>
                    <a:pt x="70124" y="32054"/>
                  </a:lnTo>
                  <a:lnTo>
                    <a:pt x="70133" y="32045"/>
                  </a:lnTo>
                  <a:lnTo>
                    <a:pt x="70124" y="32045"/>
                  </a:lnTo>
                  <a:lnTo>
                    <a:pt x="70116" y="32054"/>
                  </a:lnTo>
                  <a:lnTo>
                    <a:pt x="70107" y="32054"/>
                  </a:lnTo>
                  <a:lnTo>
                    <a:pt x="70099" y="32063"/>
                  </a:lnTo>
                  <a:lnTo>
                    <a:pt x="70090" y="32071"/>
                  </a:lnTo>
                  <a:lnTo>
                    <a:pt x="70081" y="32080"/>
                  </a:lnTo>
                  <a:lnTo>
                    <a:pt x="70081" y="32088"/>
                  </a:lnTo>
                  <a:lnTo>
                    <a:pt x="70073" y="32097"/>
                  </a:lnTo>
                  <a:lnTo>
                    <a:pt x="70073" y="32105"/>
                  </a:lnTo>
                  <a:lnTo>
                    <a:pt x="70073" y="32114"/>
                  </a:lnTo>
                  <a:lnTo>
                    <a:pt x="70073" y="32122"/>
                  </a:lnTo>
                  <a:lnTo>
                    <a:pt x="70073" y="32131"/>
                  </a:lnTo>
                  <a:lnTo>
                    <a:pt x="70081" y="32139"/>
                  </a:lnTo>
                  <a:lnTo>
                    <a:pt x="70081" y="32131"/>
                  </a:lnTo>
                  <a:lnTo>
                    <a:pt x="70081" y="32105"/>
                  </a:lnTo>
                  <a:lnTo>
                    <a:pt x="70099" y="32071"/>
                  </a:lnTo>
                  <a:lnTo>
                    <a:pt x="70116" y="32065"/>
                  </a:lnTo>
                  <a:lnTo>
                    <a:pt x="70116" y="32065"/>
                  </a:lnTo>
                  <a:lnTo>
                    <a:pt x="70116" y="32071"/>
                  </a:lnTo>
                  <a:lnTo>
                    <a:pt x="70107" y="32071"/>
                  </a:lnTo>
                  <a:lnTo>
                    <a:pt x="70107" y="32080"/>
                  </a:lnTo>
                  <a:lnTo>
                    <a:pt x="70099" y="32088"/>
                  </a:lnTo>
                  <a:lnTo>
                    <a:pt x="70107" y="32088"/>
                  </a:lnTo>
                  <a:lnTo>
                    <a:pt x="70099" y="32097"/>
                  </a:lnTo>
                  <a:lnTo>
                    <a:pt x="70107" y="32097"/>
                  </a:lnTo>
                  <a:lnTo>
                    <a:pt x="70099" y="32105"/>
                  </a:lnTo>
                  <a:lnTo>
                    <a:pt x="70090" y="32105"/>
                  </a:lnTo>
                  <a:lnTo>
                    <a:pt x="70090" y="32114"/>
                  </a:lnTo>
                  <a:lnTo>
                    <a:pt x="70099" y="32114"/>
                  </a:lnTo>
                  <a:lnTo>
                    <a:pt x="70099" y="32122"/>
                  </a:lnTo>
                  <a:lnTo>
                    <a:pt x="70090" y="32122"/>
                  </a:lnTo>
                  <a:lnTo>
                    <a:pt x="70090" y="32131"/>
                  </a:lnTo>
                  <a:lnTo>
                    <a:pt x="70099" y="32131"/>
                  </a:lnTo>
                  <a:lnTo>
                    <a:pt x="70107" y="32114"/>
                  </a:lnTo>
                  <a:lnTo>
                    <a:pt x="70107" y="32122"/>
                  </a:lnTo>
                  <a:lnTo>
                    <a:pt x="70113" y="32122"/>
                  </a:lnTo>
                  <a:lnTo>
                    <a:pt x="70107" y="32131"/>
                  </a:lnTo>
                  <a:lnTo>
                    <a:pt x="70099" y="32131"/>
                  </a:lnTo>
                  <a:lnTo>
                    <a:pt x="70099" y="32139"/>
                  </a:lnTo>
                  <a:lnTo>
                    <a:pt x="70107" y="32139"/>
                  </a:lnTo>
                  <a:lnTo>
                    <a:pt x="70116" y="32122"/>
                  </a:lnTo>
                  <a:lnTo>
                    <a:pt x="70116" y="32131"/>
                  </a:lnTo>
                  <a:lnTo>
                    <a:pt x="70124" y="32122"/>
                  </a:lnTo>
                  <a:lnTo>
                    <a:pt x="70133" y="32114"/>
                  </a:lnTo>
                  <a:lnTo>
                    <a:pt x="70133" y="32131"/>
                  </a:lnTo>
                  <a:lnTo>
                    <a:pt x="70141" y="32114"/>
                  </a:lnTo>
                  <a:lnTo>
                    <a:pt x="70141" y="32122"/>
                  </a:lnTo>
                  <a:lnTo>
                    <a:pt x="70141" y="32131"/>
                  </a:lnTo>
                  <a:lnTo>
                    <a:pt x="70167" y="32139"/>
                  </a:lnTo>
                  <a:lnTo>
                    <a:pt x="70167" y="32148"/>
                  </a:lnTo>
                  <a:lnTo>
                    <a:pt x="70171" y="32148"/>
                  </a:lnTo>
                  <a:lnTo>
                    <a:pt x="70167" y="32157"/>
                  </a:lnTo>
                  <a:lnTo>
                    <a:pt x="69911" y="32387"/>
                  </a:lnTo>
                  <a:lnTo>
                    <a:pt x="69851" y="32456"/>
                  </a:lnTo>
                  <a:lnTo>
                    <a:pt x="69825" y="32473"/>
                  </a:lnTo>
                  <a:lnTo>
                    <a:pt x="69825" y="32464"/>
                  </a:lnTo>
                  <a:lnTo>
                    <a:pt x="69825" y="32456"/>
                  </a:lnTo>
                  <a:lnTo>
                    <a:pt x="69799" y="32421"/>
                  </a:lnTo>
                  <a:lnTo>
                    <a:pt x="69799" y="32413"/>
                  </a:lnTo>
                  <a:lnTo>
                    <a:pt x="69817" y="32413"/>
                  </a:lnTo>
                  <a:lnTo>
                    <a:pt x="69808" y="32404"/>
                  </a:lnTo>
                  <a:lnTo>
                    <a:pt x="69825" y="32404"/>
                  </a:lnTo>
                  <a:lnTo>
                    <a:pt x="69817" y="32396"/>
                  </a:lnTo>
                  <a:lnTo>
                    <a:pt x="69799" y="32404"/>
                  </a:lnTo>
                  <a:lnTo>
                    <a:pt x="69791" y="32404"/>
                  </a:lnTo>
                  <a:lnTo>
                    <a:pt x="69791" y="32396"/>
                  </a:lnTo>
                  <a:lnTo>
                    <a:pt x="69799" y="32387"/>
                  </a:lnTo>
                  <a:lnTo>
                    <a:pt x="69782" y="32387"/>
                  </a:lnTo>
                  <a:lnTo>
                    <a:pt x="69782" y="32379"/>
                  </a:lnTo>
                  <a:lnTo>
                    <a:pt x="69782" y="32370"/>
                  </a:lnTo>
                  <a:lnTo>
                    <a:pt x="69791" y="32362"/>
                  </a:lnTo>
                  <a:lnTo>
                    <a:pt x="69799" y="32353"/>
                  </a:lnTo>
                  <a:lnTo>
                    <a:pt x="69799" y="32345"/>
                  </a:lnTo>
                  <a:lnTo>
                    <a:pt x="69791" y="32345"/>
                  </a:lnTo>
                  <a:lnTo>
                    <a:pt x="69782" y="32353"/>
                  </a:lnTo>
                  <a:lnTo>
                    <a:pt x="69782" y="32362"/>
                  </a:lnTo>
                  <a:lnTo>
                    <a:pt x="69774" y="32370"/>
                  </a:lnTo>
                  <a:lnTo>
                    <a:pt x="69774" y="32370"/>
                  </a:lnTo>
                  <a:lnTo>
                    <a:pt x="69774" y="32370"/>
                  </a:lnTo>
                  <a:lnTo>
                    <a:pt x="69757" y="32370"/>
                  </a:lnTo>
                  <a:lnTo>
                    <a:pt x="69765" y="32379"/>
                  </a:lnTo>
                  <a:lnTo>
                    <a:pt x="69774" y="32387"/>
                  </a:lnTo>
                  <a:lnTo>
                    <a:pt x="69774" y="32396"/>
                  </a:lnTo>
                  <a:lnTo>
                    <a:pt x="69765" y="32404"/>
                  </a:lnTo>
                  <a:lnTo>
                    <a:pt x="69782" y="32404"/>
                  </a:lnTo>
                  <a:lnTo>
                    <a:pt x="69782" y="32413"/>
                  </a:lnTo>
                  <a:lnTo>
                    <a:pt x="69791" y="32413"/>
                  </a:lnTo>
                  <a:lnTo>
                    <a:pt x="69791" y="32421"/>
                  </a:lnTo>
                  <a:lnTo>
                    <a:pt x="69808" y="32456"/>
                  </a:lnTo>
                  <a:lnTo>
                    <a:pt x="69817" y="32464"/>
                  </a:lnTo>
                  <a:lnTo>
                    <a:pt x="69817" y="32473"/>
                  </a:lnTo>
                  <a:lnTo>
                    <a:pt x="69799" y="32481"/>
                  </a:lnTo>
                  <a:lnTo>
                    <a:pt x="69791" y="32490"/>
                  </a:lnTo>
                  <a:lnTo>
                    <a:pt x="69791" y="32481"/>
                  </a:lnTo>
                  <a:lnTo>
                    <a:pt x="69782" y="32473"/>
                  </a:lnTo>
                  <a:lnTo>
                    <a:pt x="69774" y="32473"/>
                  </a:lnTo>
                  <a:lnTo>
                    <a:pt x="69774" y="32481"/>
                  </a:lnTo>
                  <a:lnTo>
                    <a:pt x="69782" y="32481"/>
                  </a:lnTo>
                  <a:lnTo>
                    <a:pt x="69782" y="32490"/>
                  </a:lnTo>
                  <a:lnTo>
                    <a:pt x="69705" y="32515"/>
                  </a:lnTo>
                  <a:lnTo>
                    <a:pt x="69663" y="32524"/>
                  </a:lnTo>
                  <a:lnTo>
                    <a:pt x="69620" y="32541"/>
                  </a:lnTo>
                  <a:lnTo>
                    <a:pt x="69492" y="32669"/>
                  </a:lnTo>
                  <a:lnTo>
                    <a:pt x="69227" y="32849"/>
                  </a:lnTo>
                  <a:lnTo>
                    <a:pt x="69261" y="32891"/>
                  </a:lnTo>
                  <a:lnTo>
                    <a:pt x="69244" y="32926"/>
                  </a:lnTo>
                  <a:lnTo>
                    <a:pt x="69210" y="32943"/>
                  </a:lnTo>
                  <a:lnTo>
                    <a:pt x="69176" y="32951"/>
                  </a:lnTo>
                  <a:lnTo>
                    <a:pt x="69099" y="32917"/>
                  </a:lnTo>
                  <a:lnTo>
                    <a:pt x="69082" y="32934"/>
                  </a:lnTo>
                  <a:lnTo>
                    <a:pt x="69073" y="32960"/>
                  </a:lnTo>
                  <a:lnTo>
                    <a:pt x="69065" y="32977"/>
                  </a:lnTo>
                  <a:lnTo>
                    <a:pt x="68971" y="33037"/>
                  </a:lnTo>
                  <a:lnTo>
                    <a:pt x="68945" y="33062"/>
                  </a:lnTo>
                  <a:lnTo>
                    <a:pt x="68936" y="33105"/>
                  </a:lnTo>
                  <a:lnTo>
                    <a:pt x="68962" y="33122"/>
                  </a:lnTo>
                  <a:lnTo>
                    <a:pt x="68971" y="33131"/>
                  </a:lnTo>
                  <a:lnTo>
                    <a:pt x="68962" y="33156"/>
                  </a:lnTo>
                  <a:lnTo>
                    <a:pt x="68971" y="33191"/>
                  </a:lnTo>
                  <a:lnTo>
                    <a:pt x="68979" y="33216"/>
                  </a:lnTo>
                  <a:lnTo>
                    <a:pt x="68988" y="33250"/>
                  </a:lnTo>
                  <a:lnTo>
                    <a:pt x="69013" y="33259"/>
                  </a:lnTo>
                  <a:lnTo>
                    <a:pt x="69013" y="33276"/>
                  </a:lnTo>
                  <a:lnTo>
                    <a:pt x="68971" y="33302"/>
                  </a:lnTo>
                  <a:lnTo>
                    <a:pt x="68953" y="33336"/>
                  </a:lnTo>
                  <a:lnTo>
                    <a:pt x="68945" y="33370"/>
                  </a:lnTo>
                  <a:lnTo>
                    <a:pt x="68919" y="33387"/>
                  </a:lnTo>
                  <a:lnTo>
                    <a:pt x="68877" y="33396"/>
                  </a:lnTo>
                  <a:lnTo>
                    <a:pt x="68868" y="33413"/>
                  </a:lnTo>
                  <a:lnTo>
                    <a:pt x="68894" y="33438"/>
                  </a:lnTo>
                  <a:lnTo>
                    <a:pt x="68928" y="33455"/>
                  </a:lnTo>
                  <a:lnTo>
                    <a:pt x="68842" y="33635"/>
                  </a:lnTo>
                  <a:lnTo>
                    <a:pt x="68825" y="33643"/>
                  </a:lnTo>
                  <a:lnTo>
                    <a:pt x="68808" y="33686"/>
                  </a:lnTo>
                  <a:lnTo>
                    <a:pt x="68800" y="33695"/>
                  </a:lnTo>
                  <a:lnTo>
                    <a:pt x="68774" y="33695"/>
                  </a:lnTo>
                  <a:lnTo>
                    <a:pt x="68723" y="33678"/>
                  </a:lnTo>
                  <a:lnTo>
                    <a:pt x="68697" y="33669"/>
                  </a:lnTo>
                  <a:lnTo>
                    <a:pt x="68697" y="33669"/>
                  </a:lnTo>
                  <a:lnTo>
                    <a:pt x="68731" y="33703"/>
                  </a:lnTo>
                  <a:lnTo>
                    <a:pt x="68748" y="33712"/>
                  </a:lnTo>
                  <a:lnTo>
                    <a:pt x="68689" y="33720"/>
                  </a:lnTo>
                  <a:lnTo>
                    <a:pt x="68629" y="33678"/>
                  </a:lnTo>
                  <a:lnTo>
                    <a:pt x="68586" y="33601"/>
                  </a:lnTo>
                  <a:lnTo>
                    <a:pt x="68569" y="33532"/>
                  </a:lnTo>
                  <a:lnTo>
                    <a:pt x="68552" y="33532"/>
                  </a:lnTo>
                  <a:lnTo>
                    <a:pt x="68518" y="33575"/>
                  </a:lnTo>
                  <a:lnTo>
                    <a:pt x="68509" y="33592"/>
                  </a:lnTo>
                  <a:lnTo>
                    <a:pt x="68518" y="33626"/>
                  </a:lnTo>
                  <a:lnTo>
                    <a:pt x="68501" y="33601"/>
                  </a:lnTo>
                  <a:lnTo>
                    <a:pt x="68492" y="33584"/>
                  </a:lnTo>
                  <a:lnTo>
                    <a:pt x="68483" y="33567"/>
                  </a:lnTo>
                  <a:lnTo>
                    <a:pt x="68458" y="33592"/>
                  </a:lnTo>
                  <a:lnTo>
                    <a:pt x="68432" y="33618"/>
                  </a:lnTo>
                  <a:lnTo>
                    <a:pt x="68407" y="33626"/>
                  </a:lnTo>
                  <a:lnTo>
                    <a:pt x="68407" y="33635"/>
                  </a:lnTo>
                  <a:lnTo>
                    <a:pt x="68458" y="33652"/>
                  </a:lnTo>
                  <a:lnTo>
                    <a:pt x="68603" y="33746"/>
                  </a:lnTo>
                  <a:lnTo>
                    <a:pt x="68663" y="33763"/>
                  </a:lnTo>
                  <a:lnTo>
                    <a:pt x="68731" y="33763"/>
                  </a:lnTo>
                  <a:lnTo>
                    <a:pt x="68774" y="33780"/>
                  </a:lnTo>
                  <a:lnTo>
                    <a:pt x="68783" y="33857"/>
                  </a:lnTo>
                  <a:lnTo>
                    <a:pt x="68765" y="33857"/>
                  </a:lnTo>
                  <a:lnTo>
                    <a:pt x="68740" y="33823"/>
                  </a:lnTo>
                  <a:lnTo>
                    <a:pt x="68706" y="33814"/>
                  </a:lnTo>
                  <a:lnTo>
                    <a:pt x="68671" y="33797"/>
                  </a:lnTo>
                  <a:lnTo>
                    <a:pt x="68637" y="33780"/>
                  </a:lnTo>
                  <a:lnTo>
                    <a:pt x="68646" y="33814"/>
                  </a:lnTo>
                  <a:lnTo>
                    <a:pt x="68680" y="33857"/>
                  </a:lnTo>
                  <a:lnTo>
                    <a:pt x="68697" y="33891"/>
                  </a:lnTo>
                  <a:lnTo>
                    <a:pt x="68697" y="33891"/>
                  </a:lnTo>
                  <a:lnTo>
                    <a:pt x="68663" y="33883"/>
                  </a:lnTo>
                  <a:lnTo>
                    <a:pt x="68603" y="33857"/>
                  </a:lnTo>
                  <a:lnTo>
                    <a:pt x="68569" y="33857"/>
                  </a:lnTo>
                  <a:lnTo>
                    <a:pt x="68569" y="33874"/>
                  </a:lnTo>
                  <a:lnTo>
                    <a:pt x="68577" y="33874"/>
                  </a:lnTo>
                  <a:lnTo>
                    <a:pt x="68603" y="33891"/>
                  </a:lnTo>
                  <a:lnTo>
                    <a:pt x="68560" y="33908"/>
                  </a:lnTo>
                  <a:lnTo>
                    <a:pt x="68552" y="33943"/>
                  </a:lnTo>
                  <a:lnTo>
                    <a:pt x="68569" y="34011"/>
                  </a:lnTo>
                  <a:lnTo>
                    <a:pt x="68475" y="34199"/>
                  </a:lnTo>
                  <a:lnTo>
                    <a:pt x="68424" y="34259"/>
                  </a:lnTo>
                  <a:lnTo>
                    <a:pt x="68338" y="34327"/>
                  </a:lnTo>
                  <a:lnTo>
                    <a:pt x="68321" y="34361"/>
                  </a:lnTo>
                  <a:lnTo>
                    <a:pt x="68219" y="34319"/>
                  </a:lnTo>
                  <a:lnTo>
                    <a:pt x="68176" y="34319"/>
                  </a:lnTo>
                  <a:lnTo>
                    <a:pt x="68159" y="34344"/>
                  </a:lnTo>
                  <a:lnTo>
                    <a:pt x="68133" y="34353"/>
                  </a:lnTo>
                  <a:lnTo>
                    <a:pt x="68005" y="34447"/>
                  </a:lnTo>
                  <a:lnTo>
                    <a:pt x="67851" y="34489"/>
                  </a:lnTo>
                  <a:lnTo>
                    <a:pt x="67825" y="34507"/>
                  </a:lnTo>
                  <a:lnTo>
                    <a:pt x="67808" y="34549"/>
                  </a:lnTo>
                  <a:lnTo>
                    <a:pt x="67774" y="34592"/>
                  </a:lnTo>
                  <a:lnTo>
                    <a:pt x="67723" y="34626"/>
                  </a:lnTo>
                  <a:lnTo>
                    <a:pt x="67697" y="34643"/>
                  </a:lnTo>
                  <a:lnTo>
                    <a:pt x="67672" y="34652"/>
                  </a:lnTo>
                  <a:lnTo>
                    <a:pt x="67595" y="34660"/>
                  </a:lnTo>
                  <a:lnTo>
                    <a:pt x="67535" y="34695"/>
                  </a:lnTo>
                  <a:lnTo>
                    <a:pt x="67484" y="34703"/>
                  </a:lnTo>
                  <a:lnTo>
                    <a:pt x="67432" y="34729"/>
                  </a:lnTo>
                  <a:lnTo>
                    <a:pt x="67287" y="34754"/>
                  </a:lnTo>
                  <a:lnTo>
                    <a:pt x="67133" y="34831"/>
                  </a:lnTo>
                  <a:lnTo>
                    <a:pt x="67108" y="34857"/>
                  </a:lnTo>
                  <a:lnTo>
                    <a:pt x="67048" y="34865"/>
                  </a:lnTo>
                  <a:lnTo>
                    <a:pt x="66757" y="34857"/>
                  </a:lnTo>
                  <a:lnTo>
                    <a:pt x="66732" y="34857"/>
                  </a:lnTo>
                  <a:lnTo>
                    <a:pt x="66715" y="34840"/>
                  </a:lnTo>
                  <a:lnTo>
                    <a:pt x="66689" y="34840"/>
                  </a:lnTo>
                  <a:lnTo>
                    <a:pt x="66663" y="34848"/>
                  </a:lnTo>
                  <a:lnTo>
                    <a:pt x="66655" y="34865"/>
                  </a:lnTo>
                  <a:lnTo>
                    <a:pt x="66578" y="34900"/>
                  </a:lnTo>
                  <a:lnTo>
                    <a:pt x="66561" y="34891"/>
                  </a:lnTo>
                  <a:lnTo>
                    <a:pt x="66535" y="34883"/>
                  </a:lnTo>
                  <a:lnTo>
                    <a:pt x="66509" y="34874"/>
                  </a:lnTo>
                  <a:lnTo>
                    <a:pt x="66467" y="34900"/>
                  </a:lnTo>
                  <a:lnTo>
                    <a:pt x="66398" y="34900"/>
                  </a:lnTo>
                  <a:lnTo>
                    <a:pt x="66381" y="34883"/>
                  </a:lnTo>
                  <a:lnTo>
                    <a:pt x="66347" y="34831"/>
                  </a:lnTo>
                  <a:lnTo>
                    <a:pt x="66339" y="34823"/>
                  </a:lnTo>
                  <a:lnTo>
                    <a:pt x="66313" y="34814"/>
                  </a:lnTo>
                  <a:lnTo>
                    <a:pt x="66287" y="34806"/>
                  </a:lnTo>
                  <a:lnTo>
                    <a:pt x="66245" y="34771"/>
                  </a:lnTo>
                  <a:lnTo>
                    <a:pt x="66219" y="34789"/>
                  </a:lnTo>
                  <a:lnTo>
                    <a:pt x="66185" y="34789"/>
                  </a:lnTo>
                  <a:lnTo>
                    <a:pt x="66151" y="34780"/>
                  </a:lnTo>
                  <a:lnTo>
                    <a:pt x="66125" y="34763"/>
                  </a:lnTo>
                  <a:lnTo>
                    <a:pt x="66091" y="34720"/>
                  </a:lnTo>
                  <a:lnTo>
                    <a:pt x="66074" y="34712"/>
                  </a:lnTo>
                  <a:lnTo>
                    <a:pt x="66048" y="34712"/>
                  </a:lnTo>
                  <a:lnTo>
                    <a:pt x="65740" y="34771"/>
                  </a:lnTo>
                  <a:lnTo>
                    <a:pt x="65612" y="34763"/>
                  </a:lnTo>
                  <a:lnTo>
                    <a:pt x="65587" y="34754"/>
                  </a:lnTo>
                  <a:lnTo>
                    <a:pt x="65552" y="34695"/>
                  </a:lnTo>
                  <a:lnTo>
                    <a:pt x="65518" y="34652"/>
                  </a:lnTo>
                  <a:lnTo>
                    <a:pt x="65458" y="34609"/>
                  </a:lnTo>
                  <a:lnTo>
                    <a:pt x="65399" y="34575"/>
                  </a:lnTo>
                  <a:lnTo>
                    <a:pt x="65339" y="34592"/>
                  </a:lnTo>
                  <a:lnTo>
                    <a:pt x="65347" y="34626"/>
                  </a:lnTo>
                  <a:lnTo>
                    <a:pt x="65347" y="34652"/>
                  </a:lnTo>
                  <a:lnTo>
                    <a:pt x="65356" y="34677"/>
                  </a:lnTo>
                  <a:lnTo>
                    <a:pt x="65390" y="34695"/>
                  </a:lnTo>
                  <a:lnTo>
                    <a:pt x="65356" y="34703"/>
                  </a:lnTo>
                  <a:lnTo>
                    <a:pt x="65305" y="34677"/>
                  </a:lnTo>
                  <a:lnTo>
                    <a:pt x="65262" y="34660"/>
                  </a:lnTo>
                  <a:lnTo>
                    <a:pt x="65159" y="34703"/>
                  </a:lnTo>
                  <a:lnTo>
                    <a:pt x="65117" y="34686"/>
                  </a:lnTo>
                  <a:lnTo>
                    <a:pt x="65048" y="34626"/>
                  </a:lnTo>
                  <a:lnTo>
                    <a:pt x="65040" y="34618"/>
                  </a:lnTo>
                  <a:lnTo>
                    <a:pt x="65040" y="34609"/>
                  </a:lnTo>
                  <a:lnTo>
                    <a:pt x="65031" y="34601"/>
                  </a:lnTo>
                  <a:lnTo>
                    <a:pt x="65014" y="34592"/>
                  </a:lnTo>
                  <a:lnTo>
                    <a:pt x="64997" y="34592"/>
                  </a:lnTo>
                  <a:lnTo>
                    <a:pt x="64997" y="34601"/>
                  </a:lnTo>
                  <a:lnTo>
                    <a:pt x="64997" y="34618"/>
                  </a:lnTo>
                  <a:lnTo>
                    <a:pt x="64980" y="34626"/>
                  </a:lnTo>
                  <a:lnTo>
                    <a:pt x="64894" y="34660"/>
                  </a:lnTo>
                  <a:lnTo>
                    <a:pt x="64877" y="34660"/>
                  </a:lnTo>
                  <a:lnTo>
                    <a:pt x="64672" y="34643"/>
                  </a:lnTo>
                  <a:lnTo>
                    <a:pt x="64655" y="34643"/>
                  </a:lnTo>
                  <a:lnTo>
                    <a:pt x="64638" y="34635"/>
                  </a:lnTo>
                  <a:lnTo>
                    <a:pt x="64612" y="34626"/>
                  </a:lnTo>
                  <a:lnTo>
                    <a:pt x="64587" y="34626"/>
                  </a:lnTo>
                  <a:lnTo>
                    <a:pt x="64561" y="34635"/>
                  </a:lnTo>
                  <a:lnTo>
                    <a:pt x="64510" y="34660"/>
                  </a:lnTo>
                  <a:lnTo>
                    <a:pt x="64476" y="34660"/>
                  </a:lnTo>
                  <a:lnTo>
                    <a:pt x="64424" y="34652"/>
                  </a:lnTo>
                  <a:lnTo>
                    <a:pt x="64330" y="34626"/>
                  </a:lnTo>
                  <a:lnTo>
                    <a:pt x="64271" y="34626"/>
                  </a:lnTo>
                  <a:lnTo>
                    <a:pt x="64254" y="34635"/>
                  </a:lnTo>
                  <a:lnTo>
                    <a:pt x="64245" y="34652"/>
                  </a:lnTo>
                  <a:lnTo>
                    <a:pt x="64236" y="34652"/>
                  </a:lnTo>
                  <a:lnTo>
                    <a:pt x="64211" y="34643"/>
                  </a:lnTo>
                  <a:lnTo>
                    <a:pt x="64125" y="34524"/>
                  </a:lnTo>
                  <a:lnTo>
                    <a:pt x="64083" y="34489"/>
                  </a:lnTo>
                  <a:lnTo>
                    <a:pt x="64040" y="34472"/>
                  </a:lnTo>
                  <a:lnTo>
                    <a:pt x="63997" y="34507"/>
                  </a:lnTo>
                  <a:lnTo>
                    <a:pt x="63989" y="34532"/>
                  </a:lnTo>
                  <a:lnTo>
                    <a:pt x="63989" y="34583"/>
                  </a:lnTo>
                  <a:lnTo>
                    <a:pt x="63980" y="34626"/>
                  </a:lnTo>
                  <a:lnTo>
                    <a:pt x="63954" y="34643"/>
                  </a:lnTo>
                  <a:lnTo>
                    <a:pt x="63920" y="34652"/>
                  </a:lnTo>
                  <a:lnTo>
                    <a:pt x="63878" y="34677"/>
                  </a:lnTo>
                  <a:lnTo>
                    <a:pt x="63835" y="34712"/>
                  </a:lnTo>
                  <a:lnTo>
                    <a:pt x="63809" y="34746"/>
                  </a:lnTo>
                  <a:lnTo>
                    <a:pt x="63766" y="34771"/>
                  </a:lnTo>
                  <a:lnTo>
                    <a:pt x="63698" y="34806"/>
                  </a:lnTo>
                  <a:lnTo>
                    <a:pt x="63681" y="34831"/>
                  </a:lnTo>
                  <a:lnTo>
                    <a:pt x="63664" y="34857"/>
                  </a:lnTo>
                  <a:lnTo>
                    <a:pt x="63630" y="34883"/>
                  </a:lnTo>
                  <a:lnTo>
                    <a:pt x="63578" y="34908"/>
                  </a:lnTo>
                  <a:lnTo>
                    <a:pt x="63544" y="34917"/>
                  </a:lnTo>
                  <a:lnTo>
                    <a:pt x="63510" y="34925"/>
                  </a:lnTo>
                  <a:lnTo>
                    <a:pt x="63476" y="34951"/>
                  </a:lnTo>
                  <a:lnTo>
                    <a:pt x="63450" y="34977"/>
                  </a:lnTo>
                  <a:lnTo>
                    <a:pt x="63416" y="35002"/>
                  </a:lnTo>
                  <a:lnTo>
                    <a:pt x="63390" y="35011"/>
                  </a:lnTo>
                  <a:lnTo>
                    <a:pt x="63314" y="35011"/>
                  </a:lnTo>
                  <a:lnTo>
                    <a:pt x="63271" y="35019"/>
                  </a:lnTo>
                  <a:lnTo>
                    <a:pt x="63177" y="35079"/>
                  </a:lnTo>
                  <a:lnTo>
                    <a:pt x="63134" y="35088"/>
                  </a:lnTo>
                  <a:lnTo>
                    <a:pt x="63091" y="35096"/>
                  </a:lnTo>
                  <a:lnTo>
                    <a:pt x="63049" y="35088"/>
                  </a:lnTo>
                  <a:lnTo>
                    <a:pt x="63006" y="35096"/>
                  </a:lnTo>
                  <a:lnTo>
                    <a:pt x="62972" y="35113"/>
                  </a:lnTo>
                  <a:lnTo>
                    <a:pt x="62946" y="35096"/>
                  </a:lnTo>
                  <a:lnTo>
                    <a:pt x="62929" y="35113"/>
                  </a:lnTo>
                  <a:lnTo>
                    <a:pt x="62886" y="35096"/>
                  </a:lnTo>
                  <a:lnTo>
                    <a:pt x="62784" y="35122"/>
                  </a:lnTo>
                  <a:lnTo>
                    <a:pt x="62758" y="35122"/>
                  </a:lnTo>
                  <a:lnTo>
                    <a:pt x="62690" y="35079"/>
                  </a:lnTo>
                  <a:lnTo>
                    <a:pt x="62656" y="35053"/>
                  </a:lnTo>
                  <a:lnTo>
                    <a:pt x="62621" y="35053"/>
                  </a:lnTo>
                  <a:lnTo>
                    <a:pt x="62485" y="35045"/>
                  </a:lnTo>
                  <a:lnTo>
                    <a:pt x="62433" y="35053"/>
                  </a:lnTo>
                  <a:lnTo>
                    <a:pt x="62442" y="35079"/>
                  </a:lnTo>
                  <a:lnTo>
                    <a:pt x="62450" y="35105"/>
                  </a:lnTo>
                  <a:lnTo>
                    <a:pt x="62450" y="35113"/>
                  </a:lnTo>
                  <a:lnTo>
                    <a:pt x="62433" y="35113"/>
                  </a:lnTo>
                  <a:lnTo>
                    <a:pt x="62408" y="35105"/>
                  </a:lnTo>
                  <a:lnTo>
                    <a:pt x="62365" y="35062"/>
                  </a:lnTo>
                  <a:lnTo>
                    <a:pt x="62348" y="35045"/>
                  </a:lnTo>
                  <a:lnTo>
                    <a:pt x="62314" y="35036"/>
                  </a:lnTo>
                  <a:lnTo>
                    <a:pt x="62203" y="35036"/>
                  </a:lnTo>
                  <a:lnTo>
                    <a:pt x="62143" y="35019"/>
                  </a:lnTo>
                  <a:lnTo>
                    <a:pt x="62117" y="34977"/>
                  </a:lnTo>
                  <a:lnTo>
                    <a:pt x="62117" y="34951"/>
                  </a:lnTo>
                  <a:lnTo>
                    <a:pt x="62092" y="34900"/>
                  </a:lnTo>
                  <a:lnTo>
                    <a:pt x="62083" y="34865"/>
                  </a:lnTo>
                  <a:lnTo>
                    <a:pt x="62092" y="34780"/>
                  </a:lnTo>
                  <a:lnTo>
                    <a:pt x="62083" y="34754"/>
                  </a:lnTo>
                  <a:lnTo>
                    <a:pt x="62057" y="34626"/>
                  </a:lnTo>
                  <a:lnTo>
                    <a:pt x="62049" y="34566"/>
                  </a:lnTo>
                  <a:lnTo>
                    <a:pt x="62074" y="34395"/>
                  </a:lnTo>
                  <a:lnTo>
                    <a:pt x="62074" y="34336"/>
                  </a:lnTo>
                  <a:lnTo>
                    <a:pt x="62023" y="34267"/>
                  </a:lnTo>
                  <a:lnTo>
                    <a:pt x="61972" y="34301"/>
                  </a:lnTo>
                  <a:lnTo>
                    <a:pt x="61929" y="34413"/>
                  </a:lnTo>
                  <a:lnTo>
                    <a:pt x="61938" y="34413"/>
                  </a:lnTo>
                  <a:lnTo>
                    <a:pt x="61938" y="34430"/>
                  </a:lnTo>
                  <a:lnTo>
                    <a:pt x="61921" y="34438"/>
                  </a:lnTo>
                  <a:lnTo>
                    <a:pt x="61904" y="34447"/>
                  </a:lnTo>
                  <a:lnTo>
                    <a:pt x="61878" y="34447"/>
                  </a:lnTo>
                  <a:lnTo>
                    <a:pt x="61869" y="34438"/>
                  </a:lnTo>
                  <a:lnTo>
                    <a:pt x="61852" y="34413"/>
                  </a:lnTo>
                  <a:lnTo>
                    <a:pt x="61827" y="34327"/>
                  </a:lnTo>
                  <a:lnTo>
                    <a:pt x="61818" y="34293"/>
                  </a:lnTo>
                  <a:lnTo>
                    <a:pt x="61792" y="34413"/>
                  </a:lnTo>
                  <a:lnTo>
                    <a:pt x="61758" y="34455"/>
                  </a:lnTo>
                  <a:lnTo>
                    <a:pt x="61724" y="34430"/>
                  </a:lnTo>
                  <a:lnTo>
                    <a:pt x="61707" y="34336"/>
                  </a:lnTo>
                  <a:lnTo>
                    <a:pt x="61707" y="34190"/>
                  </a:lnTo>
                  <a:lnTo>
                    <a:pt x="61698" y="34139"/>
                  </a:lnTo>
                  <a:lnTo>
                    <a:pt x="61647" y="34062"/>
                  </a:lnTo>
                  <a:lnTo>
                    <a:pt x="61622" y="34019"/>
                  </a:lnTo>
                  <a:lnTo>
                    <a:pt x="61579" y="34071"/>
                  </a:lnTo>
                  <a:lnTo>
                    <a:pt x="61622" y="34165"/>
                  </a:lnTo>
                  <a:lnTo>
                    <a:pt x="61622" y="34276"/>
                  </a:lnTo>
                  <a:lnTo>
                    <a:pt x="61570" y="34353"/>
                  </a:lnTo>
                  <a:lnTo>
                    <a:pt x="61562" y="34353"/>
                  </a:lnTo>
                  <a:lnTo>
                    <a:pt x="61459" y="34319"/>
                  </a:lnTo>
                  <a:lnTo>
                    <a:pt x="61391" y="34242"/>
                  </a:lnTo>
                  <a:lnTo>
                    <a:pt x="61348" y="34207"/>
                  </a:lnTo>
                  <a:lnTo>
                    <a:pt x="61194" y="34173"/>
                  </a:lnTo>
                  <a:lnTo>
                    <a:pt x="61152" y="34182"/>
                  </a:lnTo>
                  <a:lnTo>
                    <a:pt x="61134" y="34199"/>
                  </a:lnTo>
                  <a:lnTo>
                    <a:pt x="61109" y="34216"/>
                  </a:lnTo>
                  <a:lnTo>
                    <a:pt x="61083" y="34233"/>
                  </a:lnTo>
                  <a:lnTo>
                    <a:pt x="61023" y="34242"/>
                  </a:lnTo>
                  <a:lnTo>
                    <a:pt x="60878" y="34233"/>
                  </a:lnTo>
                  <a:lnTo>
                    <a:pt x="60870" y="34216"/>
                  </a:lnTo>
                  <a:lnTo>
                    <a:pt x="60870" y="34190"/>
                  </a:lnTo>
                  <a:lnTo>
                    <a:pt x="60870" y="34131"/>
                  </a:lnTo>
                  <a:lnTo>
                    <a:pt x="60870" y="34122"/>
                  </a:lnTo>
                  <a:lnTo>
                    <a:pt x="60912" y="34122"/>
                  </a:lnTo>
                  <a:lnTo>
                    <a:pt x="60921" y="34113"/>
                  </a:lnTo>
                  <a:lnTo>
                    <a:pt x="60921" y="34105"/>
                  </a:lnTo>
                  <a:lnTo>
                    <a:pt x="60921" y="34088"/>
                  </a:lnTo>
                  <a:lnTo>
                    <a:pt x="60921" y="34071"/>
                  </a:lnTo>
                  <a:lnTo>
                    <a:pt x="60921" y="34045"/>
                  </a:lnTo>
                  <a:lnTo>
                    <a:pt x="60929" y="33985"/>
                  </a:lnTo>
                  <a:lnTo>
                    <a:pt x="60938" y="33960"/>
                  </a:lnTo>
                  <a:lnTo>
                    <a:pt x="60946" y="33934"/>
                  </a:lnTo>
                  <a:lnTo>
                    <a:pt x="60981" y="33891"/>
                  </a:lnTo>
                  <a:lnTo>
                    <a:pt x="60981" y="33883"/>
                  </a:lnTo>
                  <a:lnTo>
                    <a:pt x="61006" y="33849"/>
                  </a:lnTo>
                  <a:lnTo>
                    <a:pt x="61152" y="33746"/>
                  </a:lnTo>
                  <a:lnTo>
                    <a:pt x="61160" y="33729"/>
                  </a:lnTo>
                  <a:lnTo>
                    <a:pt x="61169" y="33695"/>
                  </a:lnTo>
                  <a:lnTo>
                    <a:pt x="61186" y="33669"/>
                  </a:lnTo>
                  <a:lnTo>
                    <a:pt x="61237" y="33609"/>
                  </a:lnTo>
                  <a:lnTo>
                    <a:pt x="61246" y="33609"/>
                  </a:lnTo>
                  <a:lnTo>
                    <a:pt x="61263" y="33567"/>
                  </a:lnTo>
                  <a:lnTo>
                    <a:pt x="61305" y="33549"/>
                  </a:lnTo>
                  <a:lnTo>
                    <a:pt x="61357" y="33532"/>
                  </a:lnTo>
                  <a:lnTo>
                    <a:pt x="61399" y="33515"/>
                  </a:lnTo>
                  <a:lnTo>
                    <a:pt x="61399" y="33498"/>
                  </a:lnTo>
                  <a:lnTo>
                    <a:pt x="61357" y="33473"/>
                  </a:lnTo>
                  <a:lnTo>
                    <a:pt x="61322" y="33473"/>
                  </a:lnTo>
                  <a:lnTo>
                    <a:pt x="61297" y="33464"/>
                  </a:lnTo>
                  <a:lnTo>
                    <a:pt x="61280" y="33430"/>
                  </a:lnTo>
                  <a:lnTo>
                    <a:pt x="61263" y="33404"/>
                  </a:lnTo>
                  <a:lnTo>
                    <a:pt x="61228" y="33396"/>
                  </a:lnTo>
                  <a:lnTo>
                    <a:pt x="61186" y="33387"/>
                  </a:lnTo>
                  <a:lnTo>
                    <a:pt x="61169" y="33396"/>
                  </a:lnTo>
                  <a:lnTo>
                    <a:pt x="61152" y="33430"/>
                  </a:lnTo>
                  <a:lnTo>
                    <a:pt x="61134" y="33455"/>
                  </a:lnTo>
                  <a:lnTo>
                    <a:pt x="61100" y="33481"/>
                  </a:lnTo>
                  <a:lnTo>
                    <a:pt x="61066" y="33515"/>
                  </a:lnTo>
                  <a:lnTo>
                    <a:pt x="60998" y="33626"/>
                  </a:lnTo>
                  <a:lnTo>
                    <a:pt x="60964" y="33652"/>
                  </a:lnTo>
                  <a:lnTo>
                    <a:pt x="60929" y="33669"/>
                  </a:lnTo>
                  <a:lnTo>
                    <a:pt x="60912" y="33661"/>
                  </a:lnTo>
                  <a:lnTo>
                    <a:pt x="60921" y="33567"/>
                  </a:lnTo>
                  <a:lnTo>
                    <a:pt x="60912" y="33558"/>
                  </a:lnTo>
                  <a:lnTo>
                    <a:pt x="60904" y="33541"/>
                  </a:lnTo>
                  <a:lnTo>
                    <a:pt x="60895" y="33507"/>
                  </a:lnTo>
                  <a:lnTo>
                    <a:pt x="60912" y="33498"/>
                  </a:lnTo>
                  <a:lnTo>
                    <a:pt x="60929" y="33490"/>
                  </a:lnTo>
                  <a:lnTo>
                    <a:pt x="60938" y="33464"/>
                  </a:lnTo>
                  <a:lnTo>
                    <a:pt x="60938" y="33447"/>
                  </a:lnTo>
                  <a:lnTo>
                    <a:pt x="60938" y="33421"/>
                  </a:lnTo>
                  <a:lnTo>
                    <a:pt x="60904" y="33447"/>
                  </a:lnTo>
                  <a:lnTo>
                    <a:pt x="60887" y="33430"/>
                  </a:lnTo>
                  <a:lnTo>
                    <a:pt x="60870" y="33404"/>
                  </a:lnTo>
                  <a:lnTo>
                    <a:pt x="60844" y="33387"/>
                  </a:lnTo>
                  <a:lnTo>
                    <a:pt x="60724" y="33404"/>
                  </a:lnTo>
                  <a:lnTo>
                    <a:pt x="60716" y="33379"/>
                  </a:lnTo>
                  <a:lnTo>
                    <a:pt x="60707" y="33361"/>
                  </a:lnTo>
                  <a:lnTo>
                    <a:pt x="60733" y="33336"/>
                  </a:lnTo>
                  <a:lnTo>
                    <a:pt x="60767" y="33319"/>
                  </a:lnTo>
                  <a:lnTo>
                    <a:pt x="60810" y="33319"/>
                  </a:lnTo>
                  <a:lnTo>
                    <a:pt x="60844" y="33302"/>
                  </a:lnTo>
                  <a:lnTo>
                    <a:pt x="60870" y="33285"/>
                  </a:lnTo>
                  <a:lnTo>
                    <a:pt x="60878" y="33285"/>
                  </a:lnTo>
                  <a:lnTo>
                    <a:pt x="60887" y="33336"/>
                  </a:lnTo>
                  <a:lnTo>
                    <a:pt x="60972" y="33327"/>
                  </a:lnTo>
                  <a:lnTo>
                    <a:pt x="61015" y="33327"/>
                  </a:lnTo>
                  <a:lnTo>
                    <a:pt x="61032" y="33361"/>
                  </a:lnTo>
                  <a:lnTo>
                    <a:pt x="61023" y="33413"/>
                  </a:lnTo>
                  <a:lnTo>
                    <a:pt x="60998" y="33455"/>
                  </a:lnTo>
                  <a:lnTo>
                    <a:pt x="60989" y="33490"/>
                  </a:lnTo>
                  <a:lnTo>
                    <a:pt x="61015" y="33532"/>
                  </a:lnTo>
                  <a:lnTo>
                    <a:pt x="61040" y="33498"/>
                  </a:lnTo>
                  <a:lnTo>
                    <a:pt x="61075" y="33464"/>
                  </a:lnTo>
                  <a:lnTo>
                    <a:pt x="61100" y="33421"/>
                  </a:lnTo>
                  <a:lnTo>
                    <a:pt x="61117" y="33361"/>
                  </a:lnTo>
                  <a:lnTo>
                    <a:pt x="61134" y="33344"/>
                  </a:lnTo>
                  <a:lnTo>
                    <a:pt x="61237" y="33285"/>
                  </a:lnTo>
                  <a:lnTo>
                    <a:pt x="61263" y="33242"/>
                  </a:lnTo>
                  <a:lnTo>
                    <a:pt x="61280" y="33131"/>
                  </a:lnTo>
                  <a:lnTo>
                    <a:pt x="61297" y="33079"/>
                  </a:lnTo>
                  <a:lnTo>
                    <a:pt x="61322" y="33062"/>
                  </a:lnTo>
                  <a:lnTo>
                    <a:pt x="61331" y="33037"/>
                  </a:lnTo>
                  <a:lnTo>
                    <a:pt x="61399" y="32780"/>
                  </a:lnTo>
                  <a:lnTo>
                    <a:pt x="61408" y="32755"/>
                  </a:lnTo>
                  <a:lnTo>
                    <a:pt x="61425" y="32746"/>
                  </a:lnTo>
                  <a:lnTo>
                    <a:pt x="61451" y="32738"/>
                  </a:lnTo>
                  <a:lnTo>
                    <a:pt x="61468" y="32729"/>
                  </a:lnTo>
                  <a:lnTo>
                    <a:pt x="61493" y="32669"/>
                  </a:lnTo>
                  <a:lnTo>
                    <a:pt x="61579" y="32575"/>
                  </a:lnTo>
                  <a:lnTo>
                    <a:pt x="61604" y="32524"/>
                  </a:lnTo>
                  <a:lnTo>
                    <a:pt x="61647" y="32362"/>
                  </a:lnTo>
                  <a:lnTo>
                    <a:pt x="61664" y="32345"/>
                  </a:lnTo>
                  <a:lnTo>
                    <a:pt x="61656" y="32310"/>
                  </a:lnTo>
                  <a:lnTo>
                    <a:pt x="61681" y="32037"/>
                  </a:lnTo>
                  <a:lnTo>
                    <a:pt x="61673" y="31823"/>
                  </a:lnTo>
                  <a:lnTo>
                    <a:pt x="61656" y="31729"/>
                  </a:lnTo>
                  <a:lnTo>
                    <a:pt x="61639" y="31678"/>
                  </a:lnTo>
                  <a:lnTo>
                    <a:pt x="61613" y="31652"/>
                  </a:lnTo>
                  <a:lnTo>
                    <a:pt x="61476" y="31627"/>
                  </a:lnTo>
                  <a:lnTo>
                    <a:pt x="61442" y="31618"/>
                  </a:lnTo>
                  <a:lnTo>
                    <a:pt x="61434" y="31584"/>
                  </a:lnTo>
                  <a:lnTo>
                    <a:pt x="61425" y="31533"/>
                  </a:lnTo>
                  <a:lnTo>
                    <a:pt x="61442" y="31276"/>
                  </a:lnTo>
                  <a:lnTo>
                    <a:pt x="61442" y="31234"/>
                  </a:lnTo>
                  <a:lnTo>
                    <a:pt x="61425" y="31199"/>
                  </a:lnTo>
                  <a:lnTo>
                    <a:pt x="61340" y="31046"/>
                  </a:lnTo>
                  <a:lnTo>
                    <a:pt x="61331" y="31020"/>
                  </a:lnTo>
                  <a:lnTo>
                    <a:pt x="61348" y="30994"/>
                  </a:lnTo>
                  <a:lnTo>
                    <a:pt x="61365" y="30969"/>
                  </a:lnTo>
                  <a:lnTo>
                    <a:pt x="61382" y="30952"/>
                  </a:lnTo>
                  <a:lnTo>
                    <a:pt x="61382" y="30909"/>
                  </a:lnTo>
                  <a:lnTo>
                    <a:pt x="61382" y="30764"/>
                  </a:lnTo>
                  <a:lnTo>
                    <a:pt x="61399" y="30772"/>
                  </a:lnTo>
                  <a:lnTo>
                    <a:pt x="61408" y="30781"/>
                  </a:lnTo>
                  <a:lnTo>
                    <a:pt x="61442" y="30764"/>
                  </a:lnTo>
                  <a:lnTo>
                    <a:pt x="61485" y="30755"/>
                  </a:lnTo>
                  <a:lnTo>
                    <a:pt x="61519" y="30729"/>
                  </a:lnTo>
                  <a:lnTo>
                    <a:pt x="61528" y="30678"/>
                  </a:lnTo>
                  <a:lnTo>
                    <a:pt x="61510" y="30653"/>
                  </a:lnTo>
                  <a:lnTo>
                    <a:pt x="61485" y="30618"/>
                  </a:lnTo>
                  <a:lnTo>
                    <a:pt x="61451" y="30601"/>
                  </a:lnTo>
                  <a:lnTo>
                    <a:pt x="61408" y="30584"/>
                  </a:lnTo>
                  <a:lnTo>
                    <a:pt x="61493" y="30541"/>
                  </a:lnTo>
                  <a:lnTo>
                    <a:pt x="61528" y="30533"/>
                  </a:lnTo>
                  <a:lnTo>
                    <a:pt x="61536" y="30601"/>
                  </a:lnTo>
                  <a:lnTo>
                    <a:pt x="61587" y="30584"/>
                  </a:lnTo>
                  <a:lnTo>
                    <a:pt x="61613" y="30516"/>
                  </a:lnTo>
                  <a:lnTo>
                    <a:pt x="61579" y="30456"/>
                  </a:lnTo>
                  <a:lnTo>
                    <a:pt x="61570" y="30482"/>
                  </a:lnTo>
                  <a:lnTo>
                    <a:pt x="61553" y="30490"/>
                  </a:lnTo>
                  <a:lnTo>
                    <a:pt x="61536" y="30499"/>
                  </a:lnTo>
                  <a:lnTo>
                    <a:pt x="61510" y="30473"/>
                  </a:lnTo>
                  <a:lnTo>
                    <a:pt x="61510" y="30456"/>
                  </a:lnTo>
                  <a:lnTo>
                    <a:pt x="61519" y="30422"/>
                  </a:lnTo>
                  <a:lnTo>
                    <a:pt x="61536" y="30396"/>
                  </a:lnTo>
                  <a:lnTo>
                    <a:pt x="61553" y="30388"/>
                  </a:lnTo>
                  <a:lnTo>
                    <a:pt x="61570" y="30396"/>
                  </a:lnTo>
                  <a:lnTo>
                    <a:pt x="61587" y="30430"/>
                  </a:lnTo>
                  <a:lnTo>
                    <a:pt x="61604" y="30439"/>
                  </a:lnTo>
                  <a:lnTo>
                    <a:pt x="61622" y="30430"/>
                  </a:lnTo>
                  <a:lnTo>
                    <a:pt x="61630" y="30396"/>
                  </a:lnTo>
                  <a:lnTo>
                    <a:pt x="61630" y="30362"/>
                  </a:lnTo>
                  <a:lnTo>
                    <a:pt x="61587" y="30071"/>
                  </a:lnTo>
                  <a:lnTo>
                    <a:pt x="61570" y="30029"/>
                  </a:lnTo>
                  <a:lnTo>
                    <a:pt x="61545" y="29986"/>
                  </a:lnTo>
                  <a:lnTo>
                    <a:pt x="61510" y="29952"/>
                  </a:lnTo>
                  <a:lnTo>
                    <a:pt x="61468" y="29918"/>
                  </a:lnTo>
                  <a:lnTo>
                    <a:pt x="61425" y="29901"/>
                  </a:lnTo>
                  <a:lnTo>
                    <a:pt x="61382" y="29883"/>
                  </a:lnTo>
                  <a:lnTo>
                    <a:pt x="61322" y="29875"/>
                  </a:lnTo>
                  <a:lnTo>
                    <a:pt x="61220" y="29883"/>
                  </a:lnTo>
                  <a:lnTo>
                    <a:pt x="61169" y="29875"/>
                  </a:lnTo>
                  <a:lnTo>
                    <a:pt x="61134" y="29841"/>
                  </a:lnTo>
                  <a:lnTo>
                    <a:pt x="61117" y="29789"/>
                  </a:lnTo>
                  <a:lnTo>
                    <a:pt x="61117" y="29738"/>
                  </a:lnTo>
                  <a:lnTo>
                    <a:pt x="61100" y="29695"/>
                  </a:lnTo>
                  <a:lnTo>
                    <a:pt x="61058" y="29678"/>
                  </a:lnTo>
                  <a:lnTo>
                    <a:pt x="61032" y="29653"/>
                  </a:lnTo>
                  <a:lnTo>
                    <a:pt x="61032" y="29593"/>
                  </a:lnTo>
                  <a:lnTo>
                    <a:pt x="61032" y="29525"/>
                  </a:lnTo>
                  <a:lnTo>
                    <a:pt x="61032" y="29473"/>
                  </a:lnTo>
                  <a:lnTo>
                    <a:pt x="60998" y="29431"/>
                  </a:lnTo>
                  <a:lnTo>
                    <a:pt x="60801" y="29328"/>
                  </a:lnTo>
                  <a:lnTo>
                    <a:pt x="60716" y="29388"/>
                  </a:lnTo>
                  <a:lnTo>
                    <a:pt x="60664" y="29396"/>
                  </a:lnTo>
                  <a:lnTo>
                    <a:pt x="60622" y="29388"/>
                  </a:lnTo>
                  <a:lnTo>
                    <a:pt x="60605" y="29422"/>
                  </a:lnTo>
                  <a:lnTo>
                    <a:pt x="60553" y="29482"/>
                  </a:lnTo>
                  <a:lnTo>
                    <a:pt x="60536" y="29525"/>
                  </a:lnTo>
                  <a:lnTo>
                    <a:pt x="60519" y="29533"/>
                  </a:lnTo>
                  <a:lnTo>
                    <a:pt x="60417" y="29576"/>
                  </a:lnTo>
                  <a:lnTo>
                    <a:pt x="60382" y="29584"/>
                  </a:lnTo>
                  <a:lnTo>
                    <a:pt x="60314" y="29610"/>
                  </a:lnTo>
                  <a:lnTo>
                    <a:pt x="60263" y="29687"/>
                  </a:lnTo>
                  <a:lnTo>
                    <a:pt x="60212" y="29841"/>
                  </a:lnTo>
                  <a:lnTo>
                    <a:pt x="60194" y="29841"/>
                  </a:lnTo>
                  <a:lnTo>
                    <a:pt x="60186" y="29824"/>
                  </a:lnTo>
                  <a:lnTo>
                    <a:pt x="60186" y="29815"/>
                  </a:lnTo>
                  <a:lnTo>
                    <a:pt x="60160" y="29807"/>
                  </a:lnTo>
                  <a:lnTo>
                    <a:pt x="60152" y="29926"/>
                  </a:lnTo>
                  <a:lnTo>
                    <a:pt x="60143" y="29977"/>
                  </a:lnTo>
                  <a:lnTo>
                    <a:pt x="60083" y="30131"/>
                  </a:lnTo>
                  <a:lnTo>
                    <a:pt x="60075" y="30183"/>
                  </a:lnTo>
                  <a:lnTo>
                    <a:pt x="60109" y="30225"/>
                  </a:lnTo>
                  <a:lnTo>
                    <a:pt x="60126" y="30208"/>
                  </a:lnTo>
                  <a:lnTo>
                    <a:pt x="60143" y="30251"/>
                  </a:lnTo>
                  <a:lnTo>
                    <a:pt x="60135" y="30294"/>
                  </a:lnTo>
                  <a:lnTo>
                    <a:pt x="60109" y="30328"/>
                  </a:lnTo>
                  <a:lnTo>
                    <a:pt x="60075" y="30353"/>
                  </a:lnTo>
                  <a:lnTo>
                    <a:pt x="60075" y="30319"/>
                  </a:lnTo>
                  <a:lnTo>
                    <a:pt x="60066" y="30294"/>
                  </a:lnTo>
                  <a:lnTo>
                    <a:pt x="60058" y="30268"/>
                  </a:lnTo>
                  <a:lnTo>
                    <a:pt x="60041" y="30259"/>
                  </a:lnTo>
                  <a:lnTo>
                    <a:pt x="60015" y="30268"/>
                  </a:lnTo>
                  <a:lnTo>
                    <a:pt x="60006" y="30302"/>
                  </a:lnTo>
                  <a:lnTo>
                    <a:pt x="59998" y="30319"/>
                  </a:lnTo>
                  <a:lnTo>
                    <a:pt x="59964" y="30311"/>
                  </a:lnTo>
                  <a:lnTo>
                    <a:pt x="59964" y="30396"/>
                  </a:lnTo>
                  <a:lnTo>
                    <a:pt x="59964" y="30405"/>
                  </a:lnTo>
                  <a:lnTo>
                    <a:pt x="59981" y="30422"/>
                  </a:lnTo>
                  <a:lnTo>
                    <a:pt x="59981" y="30430"/>
                  </a:lnTo>
                  <a:lnTo>
                    <a:pt x="59972" y="30447"/>
                  </a:lnTo>
                  <a:lnTo>
                    <a:pt x="59955" y="30465"/>
                  </a:lnTo>
                  <a:lnTo>
                    <a:pt x="59947" y="30473"/>
                  </a:lnTo>
                  <a:lnTo>
                    <a:pt x="59930" y="30601"/>
                  </a:lnTo>
                  <a:lnTo>
                    <a:pt x="59930" y="30635"/>
                  </a:lnTo>
                  <a:lnTo>
                    <a:pt x="59964" y="30712"/>
                  </a:lnTo>
                  <a:lnTo>
                    <a:pt x="60015" y="30729"/>
                  </a:lnTo>
                  <a:lnTo>
                    <a:pt x="60083" y="30721"/>
                  </a:lnTo>
                  <a:lnTo>
                    <a:pt x="60143" y="30695"/>
                  </a:lnTo>
                  <a:lnTo>
                    <a:pt x="60126" y="30729"/>
                  </a:lnTo>
                  <a:lnTo>
                    <a:pt x="60092" y="30806"/>
                  </a:lnTo>
                  <a:lnTo>
                    <a:pt x="60075" y="30823"/>
                  </a:lnTo>
                  <a:lnTo>
                    <a:pt x="60041" y="30823"/>
                  </a:lnTo>
                  <a:lnTo>
                    <a:pt x="60024" y="30798"/>
                  </a:lnTo>
                  <a:lnTo>
                    <a:pt x="60006" y="30789"/>
                  </a:lnTo>
                  <a:lnTo>
                    <a:pt x="59981" y="30823"/>
                  </a:lnTo>
                  <a:lnTo>
                    <a:pt x="59972" y="30849"/>
                  </a:lnTo>
                  <a:lnTo>
                    <a:pt x="59972" y="30909"/>
                  </a:lnTo>
                  <a:lnTo>
                    <a:pt x="59955" y="30977"/>
                  </a:lnTo>
                  <a:lnTo>
                    <a:pt x="59964" y="30986"/>
                  </a:lnTo>
                  <a:lnTo>
                    <a:pt x="59955" y="30994"/>
                  </a:lnTo>
                  <a:lnTo>
                    <a:pt x="59930" y="31003"/>
                  </a:lnTo>
                  <a:lnTo>
                    <a:pt x="59912" y="30986"/>
                  </a:lnTo>
                  <a:lnTo>
                    <a:pt x="59904" y="30969"/>
                  </a:lnTo>
                  <a:lnTo>
                    <a:pt x="59887" y="30926"/>
                  </a:lnTo>
                  <a:lnTo>
                    <a:pt x="59878" y="30900"/>
                  </a:lnTo>
                  <a:lnTo>
                    <a:pt x="59878" y="30849"/>
                  </a:lnTo>
                  <a:lnTo>
                    <a:pt x="59895" y="30772"/>
                  </a:lnTo>
                  <a:lnTo>
                    <a:pt x="59904" y="30729"/>
                  </a:lnTo>
                  <a:lnTo>
                    <a:pt x="59887" y="30712"/>
                  </a:lnTo>
                  <a:lnTo>
                    <a:pt x="59870" y="30704"/>
                  </a:lnTo>
                  <a:lnTo>
                    <a:pt x="59853" y="30678"/>
                  </a:lnTo>
                  <a:lnTo>
                    <a:pt x="59844" y="30678"/>
                  </a:lnTo>
                  <a:lnTo>
                    <a:pt x="59827" y="30687"/>
                  </a:lnTo>
                  <a:lnTo>
                    <a:pt x="59818" y="30721"/>
                  </a:lnTo>
                  <a:lnTo>
                    <a:pt x="59810" y="30738"/>
                  </a:lnTo>
                  <a:lnTo>
                    <a:pt x="59776" y="30755"/>
                  </a:lnTo>
                  <a:lnTo>
                    <a:pt x="59742" y="30764"/>
                  </a:lnTo>
                  <a:lnTo>
                    <a:pt x="59707" y="30772"/>
                  </a:lnTo>
                  <a:lnTo>
                    <a:pt x="59682" y="30806"/>
                  </a:lnTo>
                  <a:lnTo>
                    <a:pt x="59707" y="30815"/>
                  </a:lnTo>
                  <a:lnTo>
                    <a:pt x="59767" y="30823"/>
                  </a:lnTo>
                  <a:lnTo>
                    <a:pt x="59784" y="30841"/>
                  </a:lnTo>
                  <a:lnTo>
                    <a:pt x="59801" y="30875"/>
                  </a:lnTo>
                  <a:lnTo>
                    <a:pt x="59793" y="30909"/>
                  </a:lnTo>
                  <a:lnTo>
                    <a:pt x="59784" y="30935"/>
                  </a:lnTo>
                  <a:lnTo>
                    <a:pt x="59784" y="30969"/>
                  </a:lnTo>
                  <a:lnTo>
                    <a:pt x="59784" y="31011"/>
                  </a:lnTo>
                  <a:lnTo>
                    <a:pt x="59793" y="31063"/>
                  </a:lnTo>
                  <a:lnTo>
                    <a:pt x="59836" y="31165"/>
                  </a:lnTo>
                  <a:lnTo>
                    <a:pt x="59836" y="31165"/>
                  </a:lnTo>
                  <a:lnTo>
                    <a:pt x="59767" y="31157"/>
                  </a:lnTo>
                  <a:lnTo>
                    <a:pt x="59716" y="31063"/>
                  </a:lnTo>
                  <a:lnTo>
                    <a:pt x="59665" y="31011"/>
                  </a:lnTo>
                  <a:lnTo>
                    <a:pt x="59605" y="31097"/>
                  </a:lnTo>
                  <a:lnTo>
                    <a:pt x="59630" y="31123"/>
                  </a:lnTo>
                  <a:lnTo>
                    <a:pt x="59630" y="31182"/>
                  </a:lnTo>
                  <a:lnTo>
                    <a:pt x="59605" y="31293"/>
                  </a:lnTo>
                  <a:lnTo>
                    <a:pt x="59639" y="31490"/>
                  </a:lnTo>
                  <a:lnTo>
                    <a:pt x="59639" y="31550"/>
                  </a:lnTo>
                  <a:lnTo>
                    <a:pt x="59622" y="31687"/>
                  </a:lnTo>
                  <a:lnTo>
                    <a:pt x="59622" y="31746"/>
                  </a:lnTo>
                  <a:lnTo>
                    <a:pt x="59630" y="31806"/>
                  </a:lnTo>
                  <a:lnTo>
                    <a:pt x="59639" y="31857"/>
                  </a:lnTo>
                  <a:lnTo>
                    <a:pt x="59622" y="31909"/>
                  </a:lnTo>
                  <a:lnTo>
                    <a:pt x="59639" y="31969"/>
                  </a:lnTo>
                  <a:lnTo>
                    <a:pt x="59639" y="32071"/>
                  </a:lnTo>
                  <a:lnTo>
                    <a:pt x="59665" y="32157"/>
                  </a:lnTo>
                  <a:lnTo>
                    <a:pt x="59724" y="32199"/>
                  </a:lnTo>
                  <a:lnTo>
                    <a:pt x="59742" y="32216"/>
                  </a:lnTo>
                  <a:lnTo>
                    <a:pt x="59742" y="32268"/>
                  </a:lnTo>
                  <a:lnTo>
                    <a:pt x="59733" y="32319"/>
                  </a:lnTo>
                  <a:lnTo>
                    <a:pt x="59707" y="32387"/>
                  </a:lnTo>
                  <a:lnTo>
                    <a:pt x="59716" y="32430"/>
                  </a:lnTo>
                  <a:lnTo>
                    <a:pt x="59818" y="32618"/>
                  </a:lnTo>
                  <a:lnTo>
                    <a:pt x="59844" y="32686"/>
                  </a:lnTo>
                  <a:lnTo>
                    <a:pt x="59861" y="32934"/>
                  </a:lnTo>
                  <a:lnTo>
                    <a:pt x="59844" y="33003"/>
                  </a:lnTo>
                  <a:lnTo>
                    <a:pt x="59784" y="33062"/>
                  </a:lnTo>
                  <a:lnTo>
                    <a:pt x="59742" y="33071"/>
                  </a:lnTo>
                  <a:lnTo>
                    <a:pt x="59682" y="33114"/>
                  </a:lnTo>
                  <a:lnTo>
                    <a:pt x="59648" y="33122"/>
                  </a:lnTo>
                  <a:lnTo>
                    <a:pt x="59622" y="33097"/>
                  </a:lnTo>
                  <a:lnTo>
                    <a:pt x="59596" y="33054"/>
                  </a:lnTo>
                  <a:lnTo>
                    <a:pt x="59579" y="33003"/>
                  </a:lnTo>
                  <a:lnTo>
                    <a:pt x="59571" y="32977"/>
                  </a:lnTo>
                  <a:lnTo>
                    <a:pt x="59562" y="32815"/>
                  </a:lnTo>
                  <a:lnTo>
                    <a:pt x="59545" y="32712"/>
                  </a:lnTo>
                  <a:lnTo>
                    <a:pt x="59494" y="32669"/>
                  </a:lnTo>
                  <a:lnTo>
                    <a:pt x="59434" y="32627"/>
                  </a:lnTo>
                  <a:lnTo>
                    <a:pt x="59391" y="32456"/>
                  </a:lnTo>
                  <a:lnTo>
                    <a:pt x="59348" y="32413"/>
                  </a:lnTo>
                  <a:lnTo>
                    <a:pt x="59323" y="32370"/>
                  </a:lnTo>
                  <a:lnTo>
                    <a:pt x="59254" y="32285"/>
                  </a:lnTo>
                  <a:lnTo>
                    <a:pt x="59195" y="32233"/>
                  </a:lnTo>
                  <a:lnTo>
                    <a:pt x="59169" y="32285"/>
                  </a:lnTo>
                  <a:lnTo>
                    <a:pt x="59152" y="32259"/>
                  </a:lnTo>
                  <a:lnTo>
                    <a:pt x="59126" y="32191"/>
                  </a:lnTo>
                  <a:lnTo>
                    <a:pt x="59109" y="32088"/>
                  </a:lnTo>
                  <a:lnTo>
                    <a:pt x="59126" y="31977"/>
                  </a:lnTo>
                  <a:lnTo>
                    <a:pt x="59118" y="31943"/>
                  </a:lnTo>
                  <a:lnTo>
                    <a:pt x="59084" y="31875"/>
                  </a:lnTo>
                  <a:lnTo>
                    <a:pt x="59066" y="31832"/>
                  </a:lnTo>
                  <a:lnTo>
                    <a:pt x="59058" y="31815"/>
                  </a:lnTo>
                  <a:lnTo>
                    <a:pt x="59049" y="31789"/>
                  </a:lnTo>
                  <a:lnTo>
                    <a:pt x="59041" y="31755"/>
                  </a:lnTo>
                  <a:lnTo>
                    <a:pt x="59041" y="31721"/>
                  </a:lnTo>
                  <a:lnTo>
                    <a:pt x="59058" y="31661"/>
                  </a:lnTo>
                  <a:lnTo>
                    <a:pt x="59058" y="31627"/>
                  </a:lnTo>
                  <a:lnTo>
                    <a:pt x="59049" y="31567"/>
                  </a:lnTo>
                  <a:lnTo>
                    <a:pt x="59024" y="31490"/>
                  </a:lnTo>
                  <a:lnTo>
                    <a:pt x="58990" y="31422"/>
                  </a:lnTo>
                  <a:lnTo>
                    <a:pt x="58955" y="31379"/>
                  </a:lnTo>
                  <a:lnTo>
                    <a:pt x="58981" y="31362"/>
                  </a:lnTo>
                  <a:lnTo>
                    <a:pt x="58930" y="31242"/>
                  </a:lnTo>
                  <a:lnTo>
                    <a:pt x="58913" y="31225"/>
                  </a:lnTo>
                  <a:lnTo>
                    <a:pt x="58827" y="31199"/>
                  </a:lnTo>
                  <a:lnTo>
                    <a:pt x="58784" y="31174"/>
                  </a:lnTo>
                  <a:lnTo>
                    <a:pt x="58767" y="31140"/>
                  </a:lnTo>
                  <a:lnTo>
                    <a:pt x="58759" y="31131"/>
                  </a:lnTo>
                  <a:lnTo>
                    <a:pt x="58750" y="31123"/>
                  </a:lnTo>
                  <a:lnTo>
                    <a:pt x="58733" y="31114"/>
                  </a:lnTo>
                  <a:lnTo>
                    <a:pt x="58725" y="31054"/>
                  </a:lnTo>
                  <a:lnTo>
                    <a:pt x="58716" y="31046"/>
                  </a:lnTo>
                  <a:lnTo>
                    <a:pt x="58690" y="31054"/>
                  </a:lnTo>
                  <a:lnTo>
                    <a:pt x="58665" y="31071"/>
                  </a:lnTo>
                  <a:lnTo>
                    <a:pt x="58673" y="31105"/>
                  </a:lnTo>
                  <a:lnTo>
                    <a:pt x="58690" y="31148"/>
                  </a:lnTo>
                  <a:lnTo>
                    <a:pt x="58699" y="31182"/>
                  </a:lnTo>
                  <a:lnTo>
                    <a:pt x="58631" y="31131"/>
                  </a:lnTo>
                  <a:lnTo>
                    <a:pt x="58357" y="30772"/>
                  </a:lnTo>
                  <a:lnTo>
                    <a:pt x="58272" y="30584"/>
                  </a:lnTo>
                  <a:lnTo>
                    <a:pt x="58255" y="30584"/>
                  </a:lnTo>
                  <a:lnTo>
                    <a:pt x="58246" y="30593"/>
                  </a:lnTo>
                  <a:lnTo>
                    <a:pt x="58238" y="30618"/>
                  </a:lnTo>
                  <a:lnTo>
                    <a:pt x="58220" y="30593"/>
                  </a:lnTo>
                  <a:lnTo>
                    <a:pt x="58152" y="30550"/>
                  </a:lnTo>
                  <a:lnTo>
                    <a:pt x="58135" y="30516"/>
                  </a:lnTo>
                  <a:lnTo>
                    <a:pt x="58144" y="30465"/>
                  </a:lnTo>
                  <a:lnTo>
                    <a:pt x="58178" y="30465"/>
                  </a:lnTo>
                  <a:lnTo>
                    <a:pt x="58220" y="30499"/>
                  </a:lnTo>
                  <a:lnTo>
                    <a:pt x="58246" y="30541"/>
                  </a:lnTo>
                  <a:lnTo>
                    <a:pt x="58280" y="30559"/>
                  </a:lnTo>
                  <a:lnTo>
                    <a:pt x="58314" y="30576"/>
                  </a:lnTo>
                  <a:lnTo>
                    <a:pt x="58340" y="30584"/>
                  </a:lnTo>
                  <a:lnTo>
                    <a:pt x="58357" y="30601"/>
                  </a:lnTo>
                  <a:lnTo>
                    <a:pt x="58400" y="30729"/>
                  </a:lnTo>
                  <a:lnTo>
                    <a:pt x="58417" y="30729"/>
                  </a:lnTo>
                  <a:lnTo>
                    <a:pt x="58391" y="30601"/>
                  </a:lnTo>
                  <a:lnTo>
                    <a:pt x="58332" y="30507"/>
                  </a:lnTo>
                  <a:lnTo>
                    <a:pt x="58186" y="30328"/>
                  </a:lnTo>
                  <a:lnTo>
                    <a:pt x="58144" y="30242"/>
                  </a:lnTo>
                  <a:lnTo>
                    <a:pt x="58084" y="30106"/>
                  </a:lnTo>
                  <a:lnTo>
                    <a:pt x="58058" y="29977"/>
                  </a:lnTo>
                  <a:lnTo>
                    <a:pt x="58109" y="29935"/>
                  </a:lnTo>
                  <a:lnTo>
                    <a:pt x="58109" y="29909"/>
                  </a:lnTo>
                  <a:lnTo>
                    <a:pt x="58075" y="29866"/>
                  </a:lnTo>
                  <a:lnTo>
                    <a:pt x="58067" y="29815"/>
                  </a:lnTo>
                  <a:lnTo>
                    <a:pt x="58041" y="29781"/>
                  </a:lnTo>
                  <a:lnTo>
                    <a:pt x="57981" y="29772"/>
                  </a:lnTo>
                  <a:lnTo>
                    <a:pt x="57964" y="29764"/>
                  </a:lnTo>
                  <a:lnTo>
                    <a:pt x="57956" y="29764"/>
                  </a:lnTo>
                  <a:lnTo>
                    <a:pt x="57956" y="29755"/>
                  </a:lnTo>
                  <a:lnTo>
                    <a:pt x="57956" y="29738"/>
                  </a:lnTo>
                  <a:lnTo>
                    <a:pt x="57956" y="29721"/>
                  </a:lnTo>
                  <a:lnTo>
                    <a:pt x="57947" y="29713"/>
                  </a:lnTo>
                  <a:lnTo>
                    <a:pt x="57938" y="29721"/>
                  </a:lnTo>
                  <a:lnTo>
                    <a:pt x="57921" y="29713"/>
                  </a:lnTo>
                  <a:lnTo>
                    <a:pt x="57896" y="29678"/>
                  </a:lnTo>
                  <a:lnTo>
                    <a:pt x="57879" y="29670"/>
                  </a:lnTo>
                  <a:lnTo>
                    <a:pt x="57853" y="29661"/>
                  </a:lnTo>
                  <a:lnTo>
                    <a:pt x="57870" y="29704"/>
                  </a:lnTo>
                  <a:lnTo>
                    <a:pt x="57853" y="29747"/>
                  </a:lnTo>
                  <a:lnTo>
                    <a:pt x="57819" y="29764"/>
                  </a:lnTo>
                  <a:lnTo>
                    <a:pt x="57776" y="29747"/>
                  </a:lnTo>
                  <a:lnTo>
                    <a:pt x="57793" y="29713"/>
                  </a:lnTo>
                  <a:lnTo>
                    <a:pt x="57785" y="29670"/>
                  </a:lnTo>
                  <a:lnTo>
                    <a:pt x="57776" y="29636"/>
                  </a:lnTo>
                  <a:lnTo>
                    <a:pt x="57776" y="29593"/>
                  </a:lnTo>
                  <a:lnTo>
                    <a:pt x="57785" y="29576"/>
                  </a:lnTo>
                  <a:lnTo>
                    <a:pt x="57802" y="29559"/>
                  </a:lnTo>
                  <a:lnTo>
                    <a:pt x="57819" y="29559"/>
                  </a:lnTo>
                  <a:lnTo>
                    <a:pt x="57827" y="29550"/>
                  </a:lnTo>
                  <a:lnTo>
                    <a:pt x="57819" y="29525"/>
                  </a:lnTo>
                  <a:lnTo>
                    <a:pt x="57793" y="29482"/>
                  </a:lnTo>
                  <a:lnTo>
                    <a:pt x="57793" y="29465"/>
                  </a:lnTo>
                  <a:lnTo>
                    <a:pt x="57776" y="29456"/>
                  </a:lnTo>
                  <a:lnTo>
                    <a:pt x="57750" y="29422"/>
                  </a:lnTo>
                  <a:lnTo>
                    <a:pt x="57742" y="29388"/>
                  </a:lnTo>
                  <a:lnTo>
                    <a:pt x="57768" y="29371"/>
                  </a:lnTo>
                  <a:lnTo>
                    <a:pt x="57785" y="29354"/>
                  </a:lnTo>
                  <a:lnTo>
                    <a:pt x="57853" y="29225"/>
                  </a:lnTo>
                  <a:lnTo>
                    <a:pt x="57879" y="29217"/>
                  </a:lnTo>
                  <a:lnTo>
                    <a:pt x="57904" y="29234"/>
                  </a:lnTo>
                  <a:lnTo>
                    <a:pt x="57938" y="29268"/>
                  </a:lnTo>
                  <a:lnTo>
                    <a:pt x="57956" y="29294"/>
                  </a:lnTo>
                  <a:lnTo>
                    <a:pt x="57964" y="29311"/>
                  </a:lnTo>
                  <a:lnTo>
                    <a:pt x="57973" y="29328"/>
                  </a:lnTo>
                  <a:lnTo>
                    <a:pt x="57973" y="29405"/>
                  </a:lnTo>
                  <a:lnTo>
                    <a:pt x="57981" y="29413"/>
                  </a:lnTo>
                  <a:lnTo>
                    <a:pt x="57990" y="29413"/>
                  </a:lnTo>
                  <a:lnTo>
                    <a:pt x="58007" y="29422"/>
                  </a:lnTo>
                  <a:lnTo>
                    <a:pt x="58024" y="29439"/>
                  </a:lnTo>
                  <a:lnTo>
                    <a:pt x="58050" y="29456"/>
                  </a:lnTo>
                  <a:lnTo>
                    <a:pt x="58067" y="29482"/>
                  </a:lnTo>
                  <a:lnTo>
                    <a:pt x="58084" y="29516"/>
                  </a:lnTo>
                  <a:lnTo>
                    <a:pt x="58092" y="29550"/>
                  </a:lnTo>
                  <a:lnTo>
                    <a:pt x="58092" y="29593"/>
                  </a:lnTo>
                  <a:lnTo>
                    <a:pt x="58101" y="29627"/>
                  </a:lnTo>
                  <a:lnTo>
                    <a:pt x="58135" y="29661"/>
                  </a:lnTo>
                  <a:lnTo>
                    <a:pt x="58161" y="29584"/>
                  </a:lnTo>
                  <a:lnTo>
                    <a:pt x="58178" y="29482"/>
                  </a:lnTo>
                  <a:lnTo>
                    <a:pt x="58186" y="29379"/>
                  </a:lnTo>
                  <a:lnTo>
                    <a:pt x="58169" y="29311"/>
                  </a:lnTo>
                  <a:lnTo>
                    <a:pt x="58195" y="29285"/>
                  </a:lnTo>
                  <a:lnTo>
                    <a:pt x="58212" y="29277"/>
                  </a:lnTo>
                  <a:lnTo>
                    <a:pt x="58238" y="29285"/>
                  </a:lnTo>
                  <a:lnTo>
                    <a:pt x="58238" y="29328"/>
                  </a:lnTo>
                  <a:lnTo>
                    <a:pt x="58280" y="29302"/>
                  </a:lnTo>
                  <a:lnTo>
                    <a:pt x="58306" y="29243"/>
                  </a:lnTo>
                  <a:lnTo>
                    <a:pt x="58314" y="29183"/>
                  </a:lnTo>
                  <a:lnTo>
                    <a:pt x="58314" y="28892"/>
                  </a:lnTo>
                  <a:lnTo>
                    <a:pt x="58297" y="28773"/>
                  </a:lnTo>
                  <a:lnTo>
                    <a:pt x="58255" y="28679"/>
                  </a:lnTo>
                  <a:lnTo>
                    <a:pt x="58186" y="28619"/>
                  </a:lnTo>
                  <a:lnTo>
                    <a:pt x="57981" y="28550"/>
                  </a:lnTo>
                  <a:lnTo>
                    <a:pt x="57938" y="28516"/>
                  </a:lnTo>
                  <a:lnTo>
                    <a:pt x="57896" y="28482"/>
                  </a:lnTo>
                  <a:lnTo>
                    <a:pt x="57870" y="28439"/>
                  </a:lnTo>
                  <a:lnTo>
                    <a:pt x="57810" y="28234"/>
                  </a:lnTo>
                  <a:lnTo>
                    <a:pt x="57802" y="28191"/>
                  </a:lnTo>
                  <a:lnTo>
                    <a:pt x="57810" y="28029"/>
                  </a:lnTo>
                  <a:lnTo>
                    <a:pt x="57810" y="28012"/>
                  </a:lnTo>
                  <a:lnTo>
                    <a:pt x="57785" y="27986"/>
                  </a:lnTo>
                  <a:lnTo>
                    <a:pt x="57768" y="27961"/>
                  </a:lnTo>
                  <a:lnTo>
                    <a:pt x="57759" y="27935"/>
                  </a:lnTo>
                  <a:lnTo>
                    <a:pt x="57759" y="27901"/>
                  </a:lnTo>
                  <a:lnTo>
                    <a:pt x="57759" y="27867"/>
                  </a:lnTo>
                  <a:lnTo>
                    <a:pt x="57768" y="27824"/>
                  </a:lnTo>
                  <a:lnTo>
                    <a:pt x="57793" y="27781"/>
                  </a:lnTo>
                  <a:lnTo>
                    <a:pt x="57810" y="27764"/>
                  </a:lnTo>
                  <a:lnTo>
                    <a:pt x="57836" y="27858"/>
                  </a:lnTo>
                  <a:lnTo>
                    <a:pt x="57853" y="27892"/>
                  </a:lnTo>
                  <a:lnTo>
                    <a:pt x="57887" y="27901"/>
                  </a:lnTo>
                  <a:lnTo>
                    <a:pt x="58024" y="27918"/>
                  </a:lnTo>
                  <a:lnTo>
                    <a:pt x="58075" y="27952"/>
                  </a:lnTo>
                  <a:lnTo>
                    <a:pt x="58186" y="28055"/>
                  </a:lnTo>
                  <a:lnTo>
                    <a:pt x="58178" y="27986"/>
                  </a:lnTo>
                  <a:lnTo>
                    <a:pt x="58144" y="27935"/>
                  </a:lnTo>
                  <a:lnTo>
                    <a:pt x="57964" y="27815"/>
                  </a:lnTo>
                  <a:lnTo>
                    <a:pt x="57921" y="27739"/>
                  </a:lnTo>
                  <a:lnTo>
                    <a:pt x="57802" y="27576"/>
                  </a:lnTo>
                  <a:lnTo>
                    <a:pt x="57733" y="27508"/>
                  </a:lnTo>
                  <a:lnTo>
                    <a:pt x="57656" y="27465"/>
                  </a:lnTo>
                  <a:lnTo>
                    <a:pt x="57597" y="27457"/>
                  </a:lnTo>
                  <a:lnTo>
                    <a:pt x="57494" y="27457"/>
                  </a:lnTo>
                  <a:lnTo>
                    <a:pt x="57400" y="27388"/>
                  </a:lnTo>
                  <a:lnTo>
                    <a:pt x="57246" y="27320"/>
                  </a:lnTo>
                  <a:lnTo>
                    <a:pt x="57221" y="27303"/>
                  </a:lnTo>
                  <a:lnTo>
                    <a:pt x="57186" y="27260"/>
                  </a:lnTo>
                  <a:lnTo>
                    <a:pt x="57169" y="27243"/>
                  </a:lnTo>
                  <a:lnTo>
                    <a:pt x="57101" y="27217"/>
                  </a:lnTo>
                  <a:lnTo>
                    <a:pt x="57075" y="27200"/>
                  </a:lnTo>
                  <a:lnTo>
                    <a:pt x="57007" y="27115"/>
                  </a:lnTo>
                  <a:lnTo>
                    <a:pt x="56870" y="26893"/>
                  </a:lnTo>
                  <a:lnTo>
                    <a:pt x="56828" y="26841"/>
                  </a:lnTo>
                  <a:lnTo>
                    <a:pt x="56776" y="26824"/>
                  </a:lnTo>
                  <a:lnTo>
                    <a:pt x="56768" y="26807"/>
                  </a:lnTo>
                  <a:lnTo>
                    <a:pt x="56751" y="26773"/>
                  </a:lnTo>
                  <a:lnTo>
                    <a:pt x="56742" y="26713"/>
                  </a:lnTo>
                  <a:lnTo>
                    <a:pt x="56742" y="26670"/>
                  </a:lnTo>
                  <a:lnTo>
                    <a:pt x="56759" y="26611"/>
                  </a:lnTo>
                  <a:lnTo>
                    <a:pt x="56768" y="26568"/>
                  </a:lnTo>
                  <a:lnTo>
                    <a:pt x="56768" y="26568"/>
                  </a:lnTo>
                  <a:lnTo>
                    <a:pt x="56725" y="26611"/>
                  </a:lnTo>
                  <a:lnTo>
                    <a:pt x="56708" y="26619"/>
                  </a:lnTo>
                  <a:lnTo>
                    <a:pt x="56682" y="26611"/>
                  </a:lnTo>
                  <a:lnTo>
                    <a:pt x="56657" y="26594"/>
                  </a:lnTo>
                  <a:lnTo>
                    <a:pt x="56640" y="26585"/>
                  </a:lnTo>
                  <a:lnTo>
                    <a:pt x="56605" y="26585"/>
                  </a:lnTo>
                  <a:lnTo>
                    <a:pt x="56571" y="26619"/>
                  </a:lnTo>
                  <a:lnTo>
                    <a:pt x="56588" y="26662"/>
                  </a:lnTo>
                  <a:lnTo>
                    <a:pt x="56657" y="26730"/>
                  </a:lnTo>
                  <a:lnTo>
                    <a:pt x="56614" y="26730"/>
                  </a:lnTo>
                  <a:lnTo>
                    <a:pt x="56554" y="26696"/>
                  </a:lnTo>
                  <a:lnTo>
                    <a:pt x="56520" y="26696"/>
                  </a:lnTo>
                  <a:lnTo>
                    <a:pt x="56452" y="26713"/>
                  </a:lnTo>
                  <a:lnTo>
                    <a:pt x="56435" y="26705"/>
                  </a:lnTo>
                  <a:lnTo>
                    <a:pt x="56460" y="26653"/>
                  </a:lnTo>
                  <a:lnTo>
                    <a:pt x="56443" y="26653"/>
                  </a:lnTo>
                  <a:lnTo>
                    <a:pt x="56443" y="26636"/>
                  </a:lnTo>
                  <a:lnTo>
                    <a:pt x="56417" y="26696"/>
                  </a:lnTo>
                  <a:lnTo>
                    <a:pt x="56400" y="26713"/>
                  </a:lnTo>
                  <a:lnTo>
                    <a:pt x="56375" y="26730"/>
                  </a:lnTo>
                  <a:lnTo>
                    <a:pt x="56358" y="26696"/>
                  </a:lnTo>
                  <a:lnTo>
                    <a:pt x="56298" y="26688"/>
                  </a:lnTo>
                  <a:lnTo>
                    <a:pt x="56281" y="26653"/>
                  </a:lnTo>
                  <a:lnTo>
                    <a:pt x="56281" y="26653"/>
                  </a:lnTo>
                  <a:lnTo>
                    <a:pt x="56306" y="26662"/>
                  </a:lnTo>
                  <a:lnTo>
                    <a:pt x="56332" y="26662"/>
                  </a:lnTo>
                  <a:lnTo>
                    <a:pt x="56349" y="26653"/>
                  </a:lnTo>
                  <a:lnTo>
                    <a:pt x="56358" y="26628"/>
                  </a:lnTo>
                  <a:lnTo>
                    <a:pt x="56366" y="26594"/>
                  </a:lnTo>
                  <a:lnTo>
                    <a:pt x="56383" y="26568"/>
                  </a:lnTo>
                  <a:lnTo>
                    <a:pt x="56383" y="26542"/>
                  </a:lnTo>
                  <a:lnTo>
                    <a:pt x="56375" y="26508"/>
                  </a:lnTo>
                  <a:lnTo>
                    <a:pt x="56358" y="26525"/>
                  </a:lnTo>
                  <a:lnTo>
                    <a:pt x="56323" y="26500"/>
                  </a:lnTo>
                  <a:lnTo>
                    <a:pt x="56289" y="26500"/>
                  </a:lnTo>
                  <a:lnTo>
                    <a:pt x="56264" y="26525"/>
                  </a:lnTo>
                  <a:lnTo>
                    <a:pt x="56281" y="26568"/>
                  </a:lnTo>
                  <a:lnTo>
                    <a:pt x="56255" y="26594"/>
                  </a:lnTo>
                  <a:lnTo>
                    <a:pt x="56229" y="26594"/>
                  </a:lnTo>
                  <a:lnTo>
                    <a:pt x="56212" y="26576"/>
                  </a:lnTo>
                  <a:lnTo>
                    <a:pt x="56212" y="26525"/>
                  </a:lnTo>
                  <a:lnTo>
                    <a:pt x="56170" y="26534"/>
                  </a:lnTo>
                  <a:lnTo>
                    <a:pt x="56161" y="26482"/>
                  </a:lnTo>
                  <a:lnTo>
                    <a:pt x="56161" y="26371"/>
                  </a:lnTo>
                  <a:lnTo>
                    <a:pt x="56153" y="26320"/>
                  </a:lnTo>
                  <a:lnTo>
                    <a:pt x="56135" y="26260"/>
                  </a:lnTo>
                  <a:lnTo>
                    <a:pt x="56127" y="26209"/>
                  </a:lnTo>
                  <a:lnTo>
                    <a:pt x="56153" y="26158"/>
                  </a:lnTo>
                  <a:lnTo>
                    <a:pt x="56101" y="26132"/>
                  </a:lnTo>
                  <a:lnTo>
                    <a:pt x="56067" y="26124"/>
                  </a:lnTo>
                  <a:lnTo>
                    <a:pt x="56041" y="26132"/>
                  </a:lnTo>
                  <a:lnTo>
                    <a:pt x="56016" y="26158"/>
                  </a:lnTo>
                  <a:lnTo>
                    <a:pt x="55990" y="26175"/>
                  </a:lnTo>
                  <a:lnTo>
                    <a:pt x="55956" y="26192"/>
                  </a:lnTo>
                  <a:lnTo>
                    <a:pt x="55930" y="26200"/>
                  </a:lnTo>
                  <a:lnTo>
                    <a:pt x="55939" y="26166"/>
                  </a:lnTo>
                  <a:lnTo>
                    <a:pt x="55939" y="26098"/>
                  </a:lnTo>
                  <a:lnTo>
                    <a:pt x="55947" y="26064"/>
                  </a:lnTo>
                  <a:lnTo>
                    <a:pt x="55965" y="26047"/>
                  </a:lnTo>
                  <a:lnTo>
                    <a:pt x="55990" y="26030"/>
                  </a:lnTo>
                  <a:lnTo>
                    <a:pt x="56016" y="26012"/>
                  </a:lnTo>
                  <a:lnTo>
                    <a:pt x="56033" y="25978"/>
                  </a:lnTo>
                  <a:lnTo>
                    <a:pt x="56007" y="25961"/>
                  </a:lnTo>
                  <a:lnTo>
                    <a:pt x="55990" y="25944"/>
                  </a:lnTo>
                  <a:lnTo>
                    <a:pt x="55973" y="25936"/>
                  </a:lnTo>
                  <a:lnTo>
                    <a:pt x="55965" y="25944"/>
                  </a:lnTo>
                  <a:lnTo>
                    <a:pt x="55965" y="25961"/>
                  </a:lnTo>
                  <a:lnTo>
                    <a:pt x="55947" y="25978"/>
                  </a:lnTo>
                  <a:lnTo>
                    <a:pt x="55905" y="26021"/>
                  </a:lnTo>
                  <a:lnTo>
                    <a:pt x="55896" y="26030"/>
                  </a:lnTo>
                  <a:lnTo>
                    <a:pt x="55879" y="26012"/>
                  </a:lnTo>
                  <a:lnTo>
                    <a:pt x="55871" y="25995"/>
                  </a:lnTo>
                  <a:lnTo>
                    <a:pt x="55836" y="25987"/>
                  </a:lnTo>
                  <a:lnTo>
                    <a:pt x="55819" y="25970"/>
                  </a:lnTo>
                  <a:lnTo>
                    <a:pt x="55811" y="25953"/>
                  </a:lnTo>
                  <a:lnTo>
                    <a:pt x="55785" y="25944"/>
                  </a:lnTo>
                  <a:lnTo>
                    <a:pt x="55759" y="25927"/>
                  </a:lnTo>
                  <a:lnTo>
                    <a:pt x="55708" y="25910"/>
                  </a:lnTo>
                  <a:lnTo>
                    <a:pt x="55683" y="25901"/>
                  </a:lnTo>
                  <a:lnTo>
                    <a:pt x="55777" y="25859"/>
                  </a:lnTo>
                  <a:lnTo>
                    <a:pt x="55819" y="25859"/>
                  </a:lnTo>
                  <a:lnTo>
                    <a:pt x="55836" y="25901"/>
                  </a:lnTo>
                  <a:lnTo>
                    <a:pt x="55853" y="25901"/>
                  </a:lnTo>
                  <a:lnTo>
                    <a:pt x="55896" y="25859"/>
                  </a:lnTo>
                  <a:lnTo>
                    <a:pt x="56033" y="25867"/>
                  </a:lnTo>
                  <a:lnTo>
                    <a:pt x="56084" y="25807"/>
                  </a:lnTo>
                  <a:lnTo>
                    <a:pt x="56101" y="25807"/>
                  </a:lnTo>
                  <a:lnTo>
                    <a:pt x="56093" y="25842"/>
                  </a:lnTo>
                  <a:lnTo>
                    <a:pt x="56101" y="25867"/>
                  </a:lnTo>
                  <a:lnTo>
                    <a:pt x="56118" y="25884"/>
                  </a:lnTo>
                  <a:lnTo>
                    <a:pt x="56153" y="25884"/>
                  </a:lnTo>
                  <a:lnTo>
                    <a:pt x="56144" y="25859"/>
                  </a:lnTo>
                  <a:lnTo>
                    <a:pt x="56135" y="25816"/>
                  </a:lnTo>
                  <a:lnTo>
                    <a:pt x="56127" y="25790"/>
                  </a:lnTo>
                  <a:lnTo>
                    <a:pt x="56118" y="25773"/>
                  </a:lnTo>
                  <a:lnTo>
                    <a:pt x="56101" y="25756"/>
                  </a:lnTo>
                  <a:lnTo>
                    <a:pt x="56084" y="25748"/>
                  </a:lnTo>
                  <a:lnTo>
                    <a:pt x="56067" y="25730"/>
                  </a:lnTo>
                  <a:lnTo>
                    <a:pt x="56007" y="25654"/>
                  </a:lnTo>
                  <a:lnTo>
                    <a:pt x="55973" y="25619"/>
                  </a:lnTo>
                  <a:lnTo>
                    <a:pt x="55922" y="25611"/>
                  </a:lnTo>
                  <a:lnTo>
                    <a:pt x="55896" y="25602"/>
                  </a:lnTo>
                  <a:lnTo>
                    <a:pt x="55853" y="25594"/>
                  </a:lnTo>
                  <a:lnTo>
                    <a:pt x="55828" y="25585"/>
                  </a:lnTo>
                  <a:lnTo>
                    <a:pt x="55811" y="25594"/>
                  </a:lnTo>
                  <a:lnTo>
                    <a:pt x="55768" y="25619"/>
                  </a:lnTo>
                  <a:lnTo>
                    <a:pt x="55742" y="25628"/>
                  </a:lnTo>
                  <a:lnTo>
                    <a:pt x="55657" y="25619"/>
                  </a:lnTo>
                  <a:lnTo>
                    <a:pt x="55614" y="25602"/>
                  </a:lnTo>
                  <a:lnTo>
                    <a:pt x="55571" y="25585"/>
                  </a:lnTo>
                  <a:lnTo>
                    <a:pt x="55589" y="25619"/>
                  </a:lnTo>
                  <a:lnTo>
                    <a:pt x="55571" y="25636"/>
                  </a:lnTo>
                  <a:lnTo>
                    <a:pt x="55537" y="25645"/>
                  </a:lnTo>
                  <a:lnTo>
                    <a:pt x="55503" y="25628"/>
                  </a:lnTo>
                  <a:lnTo>
                    <a:pt x="55554" y="25594"/>
                  </a:lnTo>
                  <a:lnTo>
                    <a:pt x="55529" y="25560"/>
                  </a:lnTo>
                  <a:lnTo>
                    <a:pt x="55443" y="25517"/>
                  </a:lnTo>
                  <a:lnTo>
                    <a:pt x="55358" y="25431"/>
                  </a:lnTo>
                  <a:lnTo>
                    <a:pt x="55324" y="25423"/>
                  </a:lnTo>
                  <a:lnTo>
                    <a:pt x="55272" y="25423"/>
                  </a:lnTo>
                  <a:lnTo>
                    <a:pt x="55221" y="25440"/>
                  </a:lnTo>
                  <a:lnTo>
                    <a:pt x="55195" y="25448"/>
                  </a:lnTo>
                  <a:lnTo>
                    <a:pt x="55178" y="25474"/>
                  </a:lnTo>
                  <a:lnTo>
                    <a:pt x="55178" y="25491"/>
                  </a:lnTo>
                  <a:lnTo>
                    <a:pt x="55195" y="25508"/>
                  </a:lnTo>
                  <a:lnTo>
                    <a:pt x="55213" y="25534"/>
                  </a:lnTo>
                  <a:lnTo>
                    <a:pt x="55195" y="25551"/>
                  </a:lnTo>
                  <a:lnTo>
                    <a:pt x="55153" y="25551"/>
                  </a:lnTo>
                  <a:lnTo>
                    <a:pt x="55136" y="25508"/>
                  </a:lnTo>
                  <a:lnTo>
                    <a:pt x="55144" y="25457"/>
                  </a:lnTo>
                  <a:lnTo>
                    <a:pt x="55178" y="25423"/>
                  </a:lnTo>
                  <a:lnTo>
                    <a:pt x="55161" y="25389"/>
                  </a:lnTo>
                  <a:lnTo>
                    <a:pt x="55144" y="25389"/>
                  </a:lnTo>
                  <a:lnTo>
                    <a:pt x="55119" y="25431"/>
                  </a:lnTo>
                  <a:lnTo>
                    <a:pt x="55084" y="25457"/>
                  </a:lnTo>
                  <a:lnTo>
                    <a:pt x="55042" y="25457"/>
                  </a:lnTo>
                  <a:lnTo>
                    <a:pt x="54990" y="25440"/>
                  </a:lnTo>
                  <a:lnTo>
                    <a:pt x="55007" y="25414"/>
                  </a:lnTo>
                  <a:lnTo>
                    <a:pt x="55033" y="25414"/>
                  </a:lnTo>
                  <a:lnTo>
                    <a:pt x="55093" y="25440"/>
                  </a:lnTo>
                  <a:lnTo>
                    <a:pt x="55084" y="25423"/>
                  </a:lnTo>
                  <a:lnTo>
                    <a:pt x="55059" y="25363"/>
                  </a:lnTo>
                  <a:lnTo>
                    <a:pt x="55084" y="25363"/>
                  </a:lnTo>
                  <a:lnTo>
                    <a:pt x="55101" y="25354"/>
                  </a:lnTo>
                  <a:lnTo>
                    <a:pt x="55101" y="25337"/>
                  </a:lnTo>
                  <a:lnTo>
                    <a:pt x="55093" y="25312"/>
                  </a:lnTo>
                  <a:lnTo>
                    <a:pt x="55110" y="25303"/>
                  </a:lnTo>
                  <a:lnTo>
                    <a:pt x="55110" y="25286"/>
                  </a:lnTo>
                  <a:lnTo>
                    <a:pt x="55110" y="25235"/>
                  </a:lnTo>
                  <a:lnTo>
                    <a:pt x="55101" y="25269"/>
                  </a:lnTo>
                  <a:lnTo>
                    <a:pt x="55084" y="25295"/>
                  </a:lnTo>
                  <a:lnTo>
                    <a:pt x="55059" y="25303"/>
                  </a:lnTo>
                  <a:lnTo>
                    <a:pt x="55025" y="25295"/>
                  </a:lnTo>
                  <a:lnTo>
                    <a:pt x="55033" y="25243"/>
                  </a:lnTo>
                  <a:lnTo>
                    <a:pt x="55033" y="25209"/>
                  </a:lnTo>
                  <a:lnTo>
                    <a:pt x="55016" y="25184"/>
                  </a:lnTo>
                  <a:lnTo>
                    <a:pt x="54999" y="25209"/>
                  </a:lnTo>
                  <a:lnTo>
                    <a:pt x="54973" y="25235"/>
                  </a:lnTo>
                  <a:lnTo>
                    <a:pt x="54956" y="25235"/>
                  </a:lnTo>
                  <a:lnTo>
                    <a:pt x="54948" y="25209"/>
                  </a:lnTo>
                  <a:lnTo>
                    <a:pt x="54948" y="25090"/>
                  </a:lnTo>
                  <a:lnTo>
                    <a:pt x="54931" y="25107"/>
                  </a:lnTo>
                  <a:lnTo>
                    <a:pt x="54913" y="25149"/>
                  </a:lnTo>
                  <a:lnTo>
                    <a:pt x="54896" y="25166"/>
                  </a:lnTo>
                  <a:lnTo>
                    <a:pt x="54871" y="25166"/>
                  </a:lnTo>
                  <a:lnTo>
                    <a:pt x="54871" y="25149"/>
                  </a:lnTo>
                  <a:lnTo>
                    <a:pt x="54871" y="25132"/>
                  </a:lnTo>
                  <a:lnTo>
                    <a:pt x="54879" y="25124"/>
                  </a:lnTo>
                  <a:lnTo>
                    <a:pt x="54879" y="25081"/>
                  </a:lnTo>
                  <a:lnTo>
                    <a:pt x="54931" y="24893"/>
                  </a:lnTo>
                  <a:lnTo>
                    <a:pt x="54948" y="24859"/>
                  </a:lnTo>
                  <a:lnTo>
                    <a:pt x="54965" y="24850"/>
                  </a:lnTo>
                  <a:lnTo>
                    <a:pt x="54982" y="24902"/>
                  </a:lnTo>
                  <a:lnTo>
                    <a:pt x="54973" y="24936"/>
                  </a:lnTo>
                  <a:lnTo>
                    <a:pt x="54931" y="25055"/>
                  </a:lnTo>
                  <a:lnTo>
                    <a:pt x="54973" y="25021"/>
                  </a:lnTo>
                  <a:lnTo>
                    <a:pt x="55007" y="24927"/>
                  </a:lnTo>
                  <a:lnTo>
                    <a:pt x="55042" y="24884"/>
                  </a:lnTo>
                  <a:lnTo>
                    <a:pt x="55059" y="24927"/>
                  </a:lnTo>
                  <a:lnTo>
                    <a:pt x="55050" y="24944"/>
                  </a:lnTo>
                  <a:lnTo>
                    <a:pt x="55033" y="24970"/>
                  </a:lnTo>
                  <a:lnTo>
                    <a:pt x="55025" y="25004"/>
                  </a:lnTo>
                  <a:lnTo>
                    <a:pt x="55033" y="25072"/>
                  </a:lnTo>
                  <a:lnTo>
                    <a:pt x="55033" y="25098"/>
                  </a:lnTo>
                  <a:lnTo>
                    <a:pt x="55016" y="25124"/>
                  </a:lnTo>
                  <a:lnTo>
                    <a:pt x="55042" y="25107"/>
                  </a:lnTo>
                  <a:lnTo>
                    <a:pt x="55076" y="25055"/>
                  </a:lnTo>
                  <a:lnTo>
                    <a:pt x="55093" y="25013"/>
                  </a:lnTo>
                  <a:lnTo>
                    <a:pt x="55101" y="24996"/>
                  </a:lnTo>
                  <a:lnTo>
                    <a:pt x="55093" y="24987"/>
                  </a:lnTo>
                  <a:lnTo>
                    <a:pt x="55093" y="24953"/>
                  </a:lnTo>
                  <a:lnTo>
                    <a:pt x="55093" y="24919"/>
                  </a:lnTo>
                  <a:lnTo>
                    <a:pt x="55119" y="24859"/>
                  </a:lnTo>
                  <a:lnTo>
                    <a:pt x="55101" y="24833"/>
                  </a:lnTo>
                  <a:lnTo>
                    <a:pt x="55007" y="24739"/>
                  </a:lnTo>
                  <a:lnTo>
                    <a:pt x="54956" y="24662"/>
                  </a:lnTo>
                  <a:lnTo>
                    <a:pt x="54956" y="24645"/>
                  </a:lnTo>
                  <a:lnTo>
                    <a:pt x="54905" y="24628"/>
                  </a:lnTo>
                  <a:lnTo>
                    <a:pt x="54854" y="24585"/>
                  </a:lnTo>
                  <a:lnTo>
                    <a:pt x="54802" y="24534"/>
                  </a:lnTo>
                  <a:lnTo>
                    <a:pt x="54785" y="24500"/>
                  </a:lnTo>
                  <a:lnTo>
                    <a:pt x="54777" y="24457"/>
                  </a:lnTo>
                  <a:lnTo>
                    <a:pt x="54794" y="24440"/>
                  </a:lnTo>
                  <a:lnTo>
                    <a:pt x="54828" y="24423"/>
                  </a:lnTo>
                  <a:lnTo>
                    <a:pt x="54845" y="24432"/>
                  </a:lnTo>
                  <a:lnTo>
                    <a:pt x="54862" y="24432"/>
                  </a:lnTo>
                  <a:lnTo>
                    <a:pt x="54879" y="24423"/>
                  </a:lnTo>
                  <a:lnTo>
                    <a:pt x="54888" y="24414"/>
                  </a:lnTo>
                  <a:lnTo>
                    <a:pt x="54896" y="24389"/>
                  </a:lnTo>
                  <a:lnTo>
                    <a:pt x="54896" y="24372"/>
                  </a:lnTo>
                  <a:lnTo>
                    <a:pt x="54888" y="24372"/>
                  </a:lnTo>
                  <a:lnTo>
                    <a:pt x="54862" y="24363"/>
                  </a:lnTo>
                  <a:lnTo>
                    <a:pt x="54811" y="24338"/>
                  </a:lnTo>
                  <a:lnTo>
                    <a:pt x="54794" y="24329"/>
                  </a:lnTo>
                  <a:lnTo>
                    <a:pt x="54683" y="24329"/>
                  </a:lnTo>
                  <a:lnTo>
                    <a:pt x="54597" y="24295"/>
                  </a:lnTo>
                  <a:lnTo>
                    <a:pt x="54563" y="24269"/>
                  </a:lnTo>
                  <a:lnTo>
                    <a:pt x="54563" y="24261"/>
                  </a:lnTo>
                  <a:lnTo>
                    <a:pt x="54572" y="24226"/>
                  </a:lnTo>
                  <a:lnTo>
                    <a:pt x="54555" y="24201"/>
                  </a:lnTo>
                  <a:lnTo>
                    <a:pt x="54478" y="24098"/>
                  </a:lnTo>
                  <a:lnTo>
                    <a:pt x="54452" y="24056"/>
                  </a:lnTo>
                  <a:lnTo>
                    <a:pt x="54443" y="23996"/>
                  </a:lnTo>
                  <a:lnTo>
                    <a:pt x="54443" y="23944"/>
                  </a:lnTo>
                  <a:lnTo>
                    <a:pt x="54461" y="23893"/>
                  </a:lnTo>
                  <a:lnTo>
                    <a:pt x="54495" y="23842"/>
                  </a:lnTo>
                  <a:lnTo>
                    <a:pt x="54478" y="23808"/>
                  </a:lnTo>
                  <a:lnTo>
                    <a:pt x="54281" y="23586"/>
                  </a:lnTo>
                  <a:lnTo>
                    <a:pt x="54247" y="23534"/>
                  </a:lnTo>
                  <a:lnTo>
                    <a:pt x="54238" y="23466"/>
                  </a:lnTo>
                  <a:lnTo>
                    <a:pt x="54238" y="23432"/>
                  </a:lnTo>
                  <a:lnTo>
                    <a:pt x="54255" y="23363"/>
                  </a:lnTo>
                  <a:lnTo>
                    <a:pt x="54281" y="23312"/>
                  </a:lnTo>
                  <a:lnTo>
                    <a:pt x="54281" y="23286"/>
                  </a:lnTo>
                  <a:lnTo>
                    <a:pt x="54255" y="23269"/>
                  </a:lnTo>
                  <a:lnTo>
                    <a:pt x="54238" y="23312"/>
                  </a:lnTo>
                  <a:lnTo>
                    <a:pt x="54213" y="23338"/>
                  </a:lnTo>
                  <a:lnTo>
                    <a:pt x="54170" y="23346"/>
                  </a:lnTo>
                  <a:lnTo>
                    <a:pt x="54119" y="23346"/>
                  </a:lnTo>
                  <a:lnTo>
                    <a:pt x="54127" y="23338"/>
                  </a:lnTo>
                  <a:lnTo>
                    <a:pt x="54127" y="23329"/>
                  </a:lnTo>
                  <a:lnTo>
                    <a:pt x="54144" y="23312"/>
                  </a:lnTo>
                  <a:lnTo>
                    <a:pt x="54196" y="23329"/>
                  </a:lnTo>
                  <a:lnTo>
                    <a:pt x="54213" y="23269"/>
                  </a:lnTo>
                  <a:lnTo>
                    <a:pt x="54213" y="23175"/>
                  </a:lnTo>
                  <a:lnTo>
                    <a:pt x="54196" y="23056"/>
                  </a:lnTo>
                  <a:lnTo>
                    <a:pt x="54187" y="23039"/>
                  </a:lnTo>
                  <a:lnTo>
                    <a:pt x="54119" y="23013"/>
                  </a:lnTo>
                  <a:lnTo>
                    <a:pt x="54093" y="22987"/>
                  </a:lnTo>
                  <a:lnTo>
                    <a:pt x="54033" y="22928"/>
                  </a:lnTo>
                  <a:lnTo>
                    <a:pt x="54008" y="22902"/>
                  </a:lnTo>
                  <a:lnTo>
                    <a:pt x="53973" y="22851"/>
                  </a:lnTo>
                  <a:lnTo>
                    <a:pt x="53948" y="22816"/>
                  </a:lnTo>
                  <a:lnTo>
                    <a:pt x="53939" y="22782"/>
                  </a:lnTo>
                  <a:lnTo>
                    <a:pt x="53931" y="22646"/>
                  </a:lnTo>
                  <a:lnTo>
                    <a:pt x="53922" y="22620"/>
                  </a:lnTo>
                  <a:lnTo>
                    <a:pt x="53897" y="22654"/>
                  </a:lnTo>
                  <a:lnTo>
                    <a:pt x="53862" y="22671"/>
                  </a:lnTo>
                  <a:lnTo>
                    <a:pt x="53845" y="22654"/>
                  </a:lnTo>
                  <a:lnTo>
                    <a:pt x="53845" y="22603"/>
                  </a:lnTo>
                  <a:lnTo>
                    <a:pt x="53862" y="22603"/>
                  </a:lnTo>
                  <a:lnTo>
                    <a:pt x="53871" y="22611"/>
                  </a:lnTo>
                  <a:lnTo>
                    <a:pt x="53879" y="22611"/>
                  </a:lnTo>
                  <a:lnTo>
                    <a:pt x="53888" y="22603"/>
                  </a:lnTo>
                  <a:lnTo>
                    <a:pt x="53905" y="22586"/>
                  </a:lnTo>
                  <a:lnTo>
                    <a:pt x="53888" y="22569"/>
                  </a:lnTo>
                  <a:lnTo>
                    <a:pt x="53879" y="22560"/>
                  </a:lnTo>
                  <a:lnTo>
                    <a:pt x="53871" y="22543"/>
                  </a:lnTo>
                  <a:lnTo>
                    <a:pt x="53879" y="22526"/>
                  </a:lnTo>
                  <a:lnTo>
                    <a:pt x="53888" y="22534"/>
                  </a:lnTo>
                  <a:lnTo>
                    <a:pt x="53922" y="22560"/>
                  </a:lnTo>
                  <a:lnTo>
                    <a:pt x="53914" y="22517"/>
                  </a:lnTo>
                  <a:lnTo>
                    <a:pt x="53905" y="22466"/>
                  </a:lnTo>
                  <a:lnTo>
                    <a:pt x="53914" y="22415"/>
                  </a:lnTo>
                  <a:lnTo>
                    <a:pt x="53939" y="22372"/>
                  </a:lnTo>
                  <a:lnTo>
                    <a:pt x="53845" y="22355"/>
                  </a:lnTo>
                  <a:lnTo>
                    <a:pt x="53785" y="22329"/>
                  </a:lnTo>
                  <a:lnTo>
                    <a:pt x="53760" y="22295"/>
                  </a:lnTo>
                  <a:lnTo>
                    <a:pt x="53751" y="22261"/>
                  </a:lnTo>
                  <a:lnTo>
                    <a:pt x="53683" y="22167"/>
                  </a:lnTo>
                  <a:lnTo>
                    <a:pt x="53666" y="22116"/>
                  </a:lnTo>
                  <a:lnTo>
                    <a:pt x="53666" y="22056"/>
                  </a:lnTo>
                  <a:lnTo>
                    <a:pt x="53674" y="22005"/>
                  </a:lnTo>
                  <a:lnTo>
                    <a:pt x="53666" y="21962"/>
                  </a:lnTo>
                  <a:lnTo>
                    <a:pt x="53572" y="21936"/>
                  </a:lnTo>
                  <a:lnTo>
                    <a:pt x="53538" y="21902"/>
                  </a:lnTo>
                  <a:lnTo>
                    <a:pt x="53418" y="21723"/>
                  </a:lnTo>
                  <a:lnTo>
                    <a:pt x="53375" y="21629"/>
                  </a:lnTo>
                  <a:lnTo>
                    <a:pt x="53256" y="21236"/>
                  </a:lnTo>
                  <a:lnTo>
                    <a:pt x="53264" y="21193"/>
                  </a:lnTo>
                  <a:lnTo>
                    <a:pt x="53256" y="21150"/>
                  </a:lnTo>
                  <a:lnTo>
                    <a:pt x="53187" y="20954"/>
                  </a:lnTo>
                  <a:lnTo>
                    <a:pt x="53179" y="20868"/>
                  </a:lnTo>
                  <a:lnTo>
                    <a:pt x="53196" y="20714"/>
                  </a:lnTo>
                  <a:lnTo>
                    <a:pt x="53085" y="20714"/>
                  </a:lnTo>
                  <a:lnTo>
                    <a:pt x="53059" y="20706"/>
                  </a:lnTo>
                  <a:lnTo>
                    <a:pt x="53025" y="20672"/>
                  </a:lnTo>
                  <a:lnTo>
                    <a:pt x="52982" y="20612"/>
                  </a:lnTo>
                  <a:lnTo>
                    <a:pt x="52957" y="20586"/>
                  </a:lnTo>
                  <a:lnTo>
                    <a:pt x="52931" y="20586"/>
                  </a:lnTo>
                  <a:lnTo>
                    <a:pt x="52880" y="20637"/>
                  </a:lnTo>
                  <a:lnTo>
                    <a:pt x="52726" y="20748"/>
                  </a:lnTo>
                  <a:lnTo>
                    <a:pt x="52666" y="20766"/>
                  </a:lnTo>
                  <a:lnTo>
                    <a:pt x="52589" y="20766"/>
                  </a:lnTo>
                  <a:lnTo>
                    <a:pt x="52555" y="20757"/>
                  </a:lnTo>
                  <a:lnTo>
                    <a:pt x="52546" y="20723"/>
                  </a:lnTo>
                  <a:lnTo>
                    <a:pt x="52555" y="20672"/>
                  </a:lnTo>
                  <a:lnTo>
                    <a:pt x="52581" y="20612"/>
                  </a:lnTo>
                  <a:lnTo>
                    <a:pt x="52581" y="20578"/>
                  </a:lnTo>
                  <a:lnTo>
                    <a:pt x="52538" y="20603"/>
                  </a:lnTo>
                  <a:lnTo>
                    <a:pt x="52504" y="20612"/>
                  </a:lnTo>
                  <a:lnTo>
                    <a:pt x="52410" y="20612"/>
                  </a:lnTo>
                  <a:lnTo>
                    <a:pt x="52324" y="20637"/>
                  </a:lnTo>
                  <a:lnTo>
                    <a:pt x="52299" y="20629"/>
                  </a:lnTo>
                  <a:lnTo>
                    <a:pt x="52264" y="20620"/>
                  </a:lnTo>
                  <a:lnTo>
                    <a:pt x="52247" y="20603"/>
                  </a:lnTo>
                  <a:lnTo>
                    <a:pt x="52256" y="20595"/>
                  </a:lnTo>
                  <a:lnTo>
                    <a:pt x="52281" y="20586"/>
                  </a:lnTo>
                  <a:lnTo>
                    <a:pt x="52393" y="20501"/>
                  </a:lnTo>
                  <a:lnTo>
                    <a:pt x="52435" y="20458"/>
                  </a:lnTo>
                  <a:lnTo>
                    <a:pt x="52538" y="20321"/>
                  </a:lnTo>
                  <a:lnTo>
                    <a:pt x="52598" y="20261"/>
                  </a:lnTo>
                  <a:lnTo>
                    <a:pt x="52743" y="20167"/>
                  </a:lnTo>
                  <a:lnTo>
                    <a:pt x="52803" y="20108"/>
                  </a:lnTo>
                  <a:lnTo>
                    <a:pt x="52854" y="20031"/>
                  </a:lnTo>
                  <a:lnTo>
                    <a:pt x="52905" y="19945"/>
                  </a:lnTo>
                  <a:lnTo>
                    <a:pt x="52931" y="19937"/>
                  </a:lnTo>
                  <a:lnTo>
                    <a:pt x="52982" y="19937"/>
                  </a:lnTo>
                  <a:lnTo>
                    <a:pt x="53042" y="19954"/>
                  </a:lnTo>
                  <a:lnTo>
                    <a:pt x="53068" y="19996"/>
                  </a:lnTo>
                  <a:lnTo>
                    <a:pt x="53025" y="19996"/>
                  </a:lnTo>
                  <a:lnTo>
                    <a:pt x="53051" y="20031"/>
                  </a:lnTo>
                  <a:lnTo>
                    <a:pt x="53153" y="20031"/>
                  </a:lnTo>
                  <a:lnTo>
                    <a:pt x="53187" y="20056"/>
                  </a:lnTo>
                  <a:lnTo>
                    <a:pt x="53196" y="20073"/>
                  </a:lnTo>
                  <a:lnTo>
                    <a:pt x="53204" y="20099"/>
                  </a:lnTo>
                  <a:lnTo>
                    <a:pt x="53221" y="20125"/>
                  </a:lnTo>
                  <a:lnTo>
                    <a:pt x="53273" y="20159"/>
                  </a:lnTo>
                  <a:lnTo>
                    <a:pt x="53333" y="20167"/>
                  </a:lnTo>
                  <a:lnTo>
                    <a:pt x="53384" y="20150"/>
                  </a:lnTo>
                  <a:lnTo>
                    <a:pt x="53401" y="20090"/>
                  </a:lnTo>
                  <a:lnTo>
                    <a:pt x="53384" y="20031"/>
                  </a:lnTo>
                  <a:lnTo>
                    <a:pt x="53281" y="19885"/>
                  </a:lnTo>
                  <a:lnTo>
                    <a:pt x="53230" y="19757"/>
                  </a:lnTo>
                  <a:lnTo>
                    <a:pt x="53187" y="19638"/>
                  </a:lnTo>
                  <a:lnTo>
                    <a:pt x="53119" y="19638"/>
                  </a:lnTo>
                  <a:lnTo>
                    <a:pt x="53051" y="19544"/>
                  </a:lnTo>
                  <a:lnTo>
                    <a:pt x="52991" y="19407"/>
                  </a:lnTo>
                  <a:lnTo>
                    <a:pt x="52957" y="19313"/>
                  </a:lnTo>
                  <a:lnTo>
                    <a:pt x="52948" y="19253"/>
                  </a:lnTo>
                  <a:lnTo>
                    <a:pt x="52948" y="19150"/>
                  </a:lnTo>
                  <a:lnTo>
                    <a:pt x="52939" y="19091"/>
                  </a:lnTo>
                  <a:lnTo>
                    <a:pt x="52914" y="19039"/>
                  </a:lnTo>
                  <a:lnTo>
                    <a:pt x="52888" y="18997"/>
                  </a:lnTo>
                  <a:lnTo>
                    <a:pt x="52871" y="18945"/>
                  </a:lnTo>
                  <a:lnTo>
                    <a:pt x="52871" y="18886"/>
                  </a:lnTo>
                  <a:lnTo>
                    <a:pt x="52854" y="18860"/>
                  </a:lnTo>
                  <a:lnTo>
                    <a:pt x="52854" y="18826"/>
                  </a:lnTo>
                  <a:lnTo>
                    <a:pt x="52871" y="18800"/>
                  </a:lnTo>
                  <a:lnTo>
                    <a:pt x="52871" y="18757"/>
                  </a:lnTo>
                  <a:lnTo>
                    <a:pt x="52871" y="18723"/>
                  </a:lnTo>
                  <a:lnTo>
                    <a:pt x="52837" y="18638"/>
                  </a:lnTo>
                  <a:lnTo>
                    <a:pt x="52880" y="18689"/>
                  </a:lnTo>
                  <a:lnTo>
                    <a:pt x="52897" y="18766"/>
                  </a:lnTo>
                  <a:lnTo>
                    <a:pt x="52905" y="18851"/>
                  </a:lnTo>
                  <a:lnTo>
                    <a:pt x="52922" y="18920"/>
                  </a:lnTo>
                  <a:lnTo>
                    <a:pt x="53085" y="18834"/>
                  </a:lnTo>
                  <a:lnTo>
                    <a:pt x="53179" y="18809"/>
                  </a:lnTo>
                  <a:lnTo>
                    <a:pt x="53281" y="18809"/>
                  </a:lnTo>
                  <a:lnTo>
                    <a:pt x="53392" y="18826"/>
                  </a:lnTo>
                  <a:lnTo>
                    <a:pt x="53503" y="18868"/>
                  </a:lnTo>
                  <a:lnTo>
                    <a:pt x="53632" y="18945"/>
                  </a:lnTo>
                  <a:lnTo>
                    <a:pt x="53717" y="18971"/>
                  </a:lnTo>
                  <a:lnTo>
                    <a:pt x="53803" y="19039"/>
                  </a:lnTo>
                  <a:lnTo>
                    <a:pt x="53982" y="19099"/>
                  </a:lnTo>
                  <a:lnTo>
                    <a:pt x="54247" y="19125"/>
                  </a:lnTo>
                  <a:lnTo>
                    <a:pt x="54307" y="19116"/>
                  </a:lnTo>
                  <a:lnTo>
                    <a:pt x="54341" y="19082"/>
                  </a:lnTo>
                  <a:lnTo>
                    <a:pt x="54332" y="19056"/>
                  </a:lnTo>
                  <a:lnTo>
                    <a:pt x="54273" y="19056"/>
                  </a:lnTo>
                  <a:lnTo>
                    <a:pt x="54273" y="19039"/>
                  </a:lnTo>
                  <a:lnTo>
                    <a:pt x="54273" y="19031"/>
                  </a:lnTo>
                  <a:lnTo>
                    <a:pt x="54290" y="19014"/>
                  </a:lnTo>
                  <a:lnTo>
                    <a:pt x="54290" y="19031"/>
                  </a:lnTo>
                  <a:lnTo>
                    <a:pt x="54461" y="19048"/>
                  </a:lnTo>
                  <a:lnTo>
                    <a:pt x="54520" y="19031"/>
                  </a:lnTo>
                  <a:lnTo>
                    <a:pt x="54537" y="19022"/>
                  </a:lnTo>
                  <a:lnTo>
                    <a:pt x="54563" y="18997"/>
                  </a:lnTo>
                  <a:lnTo>
                    <a:pt x="54580" y="18980"/>
                  </a:lnTo>
                  <a:lnTo>
                    <a:pt x="54589" y="18954"/>
                  </a:lnTo>
                  <a:lnTo>
                    <a:pt x="54580" y="18911"/>
                  </a:lnTo>
                  <a:lnTo>
                    <a:pt x="54546" y="18860"/>
                  </a:lnTo>
                  <a:lnTo>
                    <a:pt x="54537" y="18826"/>
                  </a:lnTo>
                  <a:lnTo>
                    <a:pt x="54546" y="18783"/>
                  </a:lnTo>
                  <a:lnTo>
                    <a:pt x="54580" y="18792"/>
                  </a:lnTo>
                  <a:lnTo>
                    <a:pt x="54683" y="18843"/>
                  </a:lnTo>
                  <a:lnTo>
                    <a:pt x="54854" y="18843"/>
                  </a:lnTo>
                  <a:lnTo>
                    <a:pt x="54896" y="18868"/>
                  </a:lnTo>
                  <a:lnTo>
                    <a:pt x="54939" y="18843"/>
                  </a:lnTo>
                  <a:lnTo>
                    <a:pt x="55101" y="18868"/>
                  </a:lnTo>
                  <a:lnTo>
                    <a:pt x="55153" y="18851"/>
                  </a:lnTo>
                  <a:lnTo>
                    <a:pt x="55195" y="18817"/>
                  </a:lnTo>
                  <a:lnTo>
                    <a:pt x="55230" y="18766"/>
                  </a:lnTo>
                  <a:lnTo>
                    <a:pt x="55238" y="18715"/>
                  </a:lnTo>
                  <a:lnTo>
                    <a:pt x="55238" y="18680"/>
                  </a:lnTo>
                  <a:lnTo>
                    <a:pt x="55230" y="18629"/>
                  </a:lnTo>
                  <a:lnTo>
                    <a:pt x="55221" y="18604"/>
                  </a:lnTo>
                  <a:lnTo>
                    <a:pt x="55230" y="18569"/>
                  </a:lnTo>
                  <a:lnTo>
                    <a:pt x="55255" y="18510"/>
                  </a:lnTo>
                  <a:lnTo>
                    <a:pt x="55255" y="18475"/>
                  </a:lnTo>
                  <a:lnTo>
                    <a:pt x="55247" y="18356"/>
                  </a:lnTo>
                  <a:lnTo>
                    <a:pt x="55230" y="18287"/>
                  </a:lnTo>
                  <a:lnTo>
                    <a:pt x="55213" y="18245"/>
                  </a:lnTo>
                  <a:lnTo>
                    <a:pt x="55170" y="18193"/>
                  </a:lnTo>
                  <a:lnTo>
                    <a:pt x="55119" y="18159"/>
                  </a:lnTo>
                  <a:lnTo>
                    <a:pt x="55076" y="18116"/>
                  </a:lnTo>
                  <a:lnTo>
                    <a:pt x="55059" y="18057"/>
                  </a:lnTo>
                  <a:lnTo>
                    <a:pt x="55067" y="18048"/>
                  </a:lnTo>
                  <a:lnTo>
                    <a:pt x="55084" y="18022"/>
                  </a:lnTo>
                  <a:lnTo>
                    <a:pt x="55093" y="18005"/>
                  </a:lnTo>
                  <a:lnTo>
                    <a:pt x="55067" y="17980"/>
                  </a:lnTo>
                  <a:lnTo>
                    <a:pt x="55076" y="17946"/>
                  </a:lnTo>
                  <a:lnTo>
                    <a:pt x="55101" y="17911"/>
                  </a:lnTo>
                  <a:lnTo>
                    <a:pt x="55110" y="17894"/>
                  </a:lnTo>
                  <a:lnTo>
                    <a:pt x="55238" y="17775"/>
                  </a:lnTo>
                  <a:lnTo>
                    <a:pt x="55272" y="17766"/>
                  </a:lnTo>
                  <a:lnTo>
                    <a:pt x="55401" y="17783"/>
                  </a:lnTo>
                  <a:lnTo>
                    <a:pt x="55443" y="17783"/>
                  </a:lnTo>
                  <a:lnTo>
                    <a:pt x="55486" y="17740"/>
                  </a:lnTo>
                  <a:lnTo>
                    <a:pt x="55469" y="17689"/>
                  </a:lnTo>
                  <a:lnTo>
                    <a:pt x="55409" y="17646"/>
                  </a:lnTo>
                  <a:lnTo>
                    <a:pt x="55332" y="17638"/>
                  </a:lnTo>
                  <a:lnTo>
                    <a:pt x="55264" y="17604"/>
                  </a:lnTo>
                  <a:lnTo>
                    <a:pt x="55289" y="17552"/>
                  </a:lnTo>
                  <a:lnTo>
                    <a:pt x="55349" y="17510"/>
                  </a:lnTo>
                  <a:lnTo>
                    <a:pt x="55443" y="17518"/>
                  </a:lnTo>
                  <a:lnTo>
                    <a:pt x="55477" y="17493"/>
                  </a:lnTo>
                  <a:lnTo>
                    <a:pt x="55520" y="17501"/>
                  </a:lnTo>
                  <a:lnTo>
                    <a:pt x="55563" y="17510"/>
                  </a:lnTo>
                  <a:lnTo>
                    <a:pt x="55614" y="17518"/>
                  </a:lnTo>
                  <a:lnTo>
                    <a:pt x="55623" y="17518"/>
                  </a:lnTo>
                  <a:lnTo>
                    <a:pt x="55648" y="17501"/>
                  </a:lnTo>
                  <a:lnTo>
                    <a:pt x="55665" y="17501"/>
                  </a:lnTo>
                  <a:lnTo>
                    <a:pt x="55683" y="17510"/>
                  </a:lnTo>
                  <a:lnTo>
                    <a:pt x="55708" y="17544"/>
                  </a:lnTo>
                  <a:lnTo>
                    <a:pt x="55717" y="17552"/>
                  </a:lnTo>
                  <a:lnTo>
                    <a:pt x="55751" y="17552"/>
                  </a:lnTo>
                  <a:lnTo>
                    <a:pt x="55777" y="17527"/>
                  </a:lnTo>
                  <a:lnTo>
                    <a:pt x="55794" y="17527"/>
                  </a:lnTo>
                  <a:lnTo>
                    <a:pt x="55819" y="17552"/>
                  </a:lnTo>
                  <a:lnTo>
                    <a:pt x="55811" y="17570"/>
                  </a:lnTo>
                  <a:lnTo>
                    <a:pt x="55802" y="17578"/>
                  </a:lnTo>
                  <a:lnTo>
                    <a:pt x="55802" y="17612"/>
                  </a:lnTo>
                  <a:lnTo>
                    <a:pt x="55836" y="17587"/>
                  </a:lnTo>
                  <a:lnTo>
                    <a:pt x="55879" y="17544"/>
                  </a:lnTo>
                  <a:lnTo>
                    <a:pt x="55905" y="17535"/>
                  </a:lnTo>
                  <a:lnTo>
                    <a:pt x="55922" y="17638"/>
                  </a:lnTo>
                  <a:lnTo>
                    <a:pt x="55947" y="17672"/>
                  </a:lnTo>
                  <a:lnTo>
                    <a:pt x="55982" y="17698"/>
                  </a:lnTo>
                  <a:lnTo>
                    <a:pt x="56033" y="17689"/>
                  </a:lnTo>
                  <a:lnTo>
                    <a:pt x="56033" y="17740"/>
                  </a:lnTo>
                  <a:lnTo>
                    <a:pt x="56016" y="17766"/>
                  </a:lnTo>
                  <a:lnTo>
                    <a:pt x="55947" y="17860"/>
                  </a:lnTo>
                  <a:lnTo>
                    <a:pt x="55896" y="17937"/>
                  </a:lnTo>
                  <a:lnTo>
                    <a:pt x="55888" y="17971"/>
                  </a:lnTo>
                  <a:lnTo>
                    <a:pt x="55853" y="17928"/>
                  </a:lnTo>
                  <a:lnTo>
                    <a:pt x="55819" y="17903"/>
                  </a:lnTo>
                  <a:lnTo>
                    <a:pt x="55777" y="17886"/>
                  </a:lnTo>
                  <a:lnTo>
                    <a:pt x="55725" y="17877"/>
                  </a:lnTo>
                  <a:lnTo>
                    <a:pt x="55691" y="17869"/>
                  </a:lnTo>
                  <a:lnTo>
                    <a:pt x="55597" y="17817"/>
                  </a:lnTo>
                  <a:lnTo>
                    <a:pt x="55546" y="17809"/>
                  </a:lnTo>
                  <a:lnTo>
                    <a:pt x="55503" y="17809"/>
                  </a:lnTo>
                  <a:lnTo>
                    <a:pt x="55426" y="17834"/>
                  </a:lnTo>
                  <a:lnTo>
                    <a:pt x="55375" y="17843"/>
                  </a:lnTo>
                  <a:lnTo>
                    <a:pt x="55272" y="17826"/>
                  </a:lnTo>
                  <a:lnTo>
                    <a:pt x="55238" y="17834"/>
                  </a:lnTo>
                  <a:lnTo>
                    <a:pt x="55213" y="17877"/>
                  </a:lnTo>
                  <a:lnTo>
                    <a:pt x="55289" y="17903"/>
                  </a:lnTo>
                  <a:lnTo>
                    <a:pt x="55349" y="17928"/>
                  </a:lnTo>
                  <a:lnTo>
                    <a:pt x="55392" y="17988"/>
                  </a:lnTo>
                  <a:lnTo>
                    <a:pt x="55409" y="18074"/>
                  </a:lnTo>
                  <a:lnTo>
                    <a:pt x="55443" y="18108"/>
                  </a:lnTo>
                  <a:lnTo>
                    <a:pt x="55597" y="18202"/>
                  </a:lnTo>
                  <a:lnTo>
                    <a:pt x="55657" y="18219"/>
                  </a:lnTo>
                  <a:lnTo>
                    <a:pt x="55700" y="18228"/>
                  </a:lnTo>
                  <a:lnTo>
                    <a:pt x="55725" y="18253"/>
                  </a:lnTo>
                  <a:lnTo>
                    <a:pt x="55742" y="18287"/>
                  </a:lnTo>
                  <a:lnTo>
                    <a:pt x="55785" y="18313"/>
                  </a:lnTo>
                  <a:lnTo>
                    <a:pt x="55828" y="18304"/>
                  </a:lnTo>
                  <a:lnTo>
                    <a:pt x="55862" y="18279"/>
                  </a:lnTo>
                  <a:lnTo>
                    <a:pt x="55888" y="18228"/>
                  </a:lnTo>
                  <a:lnTo>
                    <a:pt x="55896" y="18185"/>
                  </a:lnTo>
                  <a:lnTo>
                    <a:pt x="55930" y="18202"/>
                  </a:lnTo>
                  <a:lnTo>
                    <a:pt x="55930" y="18219"/>
                  </a:lnTo>
                  <a:lnTo>
                    <a:pt x="55922" y="18236"/>
                  </a:lnTo>
                  <a:lnTo>
                    <a:pt x="55913" y="18262"/>
                  </a:lnTo>
                  <a:lnTo>
                    <a:pt x="55913" y="18296"/>
                  </a:lnTo>
                  <a:lnTo>
                    <a:pt x="55913" y="18313"/>
                  </a:lnTo>
                  <a:lnTo>
                    <a:pt x="55930" y="18330"/>
                  </a:lnTo>
                  <a:lnTo>
                    <a:pt x="55956" y="18356"/>
                  </a:lnTo>
                  <a:lnTo>
                    <a:pt x="55965" y="18364"/>
                  </a:lnTo>
                  <a:lnTo>
                    <a:pt x="55965" y="18475"/>
                  </a:lnTo>
                  <a:lnTo>
                    <a:pt x="55982" y="18501"/>
                  </a:lnTo>
                  <a:lnTo>
                    <a:pt x="56050" y="18501"/>
                  </a:lnTo>
                  <a:lnTo>
                    <a:pt x="56101" y="18492"/>
                  </a:lnTo>
                  <a:lnTo>
                    <a:pt x="56187" y="18458"/>
                  </a:lnTo>
                  <a:lnTo>
                    <a:pt x="56238" y="18450"/>
                  </a:lnTo>
                  <a:lnTo>
                    <a:pt x="56255" y="18458"/>
                  </a:lnTo>
                  <a:lnTo>
                    <a:pt x="56289" y="18484"/>
                  </a:lnTo>
                  <a:lnTo>
                    <a:pt x="56349" y="18484"/>
                  </a:lnTo>
                  <a:lnTo>
                    <a:pt x="56400" y="18467"/>
                  </a:lnTo>
                  <a:lnTo>
                    <a:pt x="56477" y="18467"/>
                  </a:lnTo>
                  <a:lnTo>
                    <a:pt x="56503" y="18475"/>
                  </a:lnTo>
                  <a:lnTo>
                    <a:pt x="56529" y="18484"/>
                  </a:lnTo>
                  <a:lnTo>
                    <a:pt x="56554" y="18501"/>
                  </a:lnTo>
                  <a:lnTo>
                    <a:pt x="56563" y="18510"/>
                  </a:lnTo>
                  <a:lnTo>
                    <a:pt x="56563" y="18527"/>
                  </a:lnTo>
                  <a:lnTo>
                    <a:pt x="56580" y="18552"/>
                  </a:lnTo>
                  <a:lnTo>
                    <a:pt x="56597" y="18604"/>
                  </a:lnTo>
                  <a:lnTo>
                    <a:pt x="56605" y="18723"/>
                  </a:lnTo>
                  <a:lnTo>
                    <a:pt x="56605" y="18774"/>
                  </a:lnTo>
                  <a:lnTo>
                    <a:pt x="56674" y="18868"/>
                  </a:lnTo>
                  <a:lnTo>
                    <a:pt x="56751" y="18886"/>
                  </a:lnTo>
                  <a:lnTo>
                    <a:pt x="56836" y="18851"/>
                  </a:lnTo>
                  <a:lnTo>
                    <a:pt x="57597" y="18373"/>
                  </a:lnTo>
                  <a:lnTo>
                    <a:pt x="57682" y="18339"/>
                  </a:lnTo>
                  <a:lnTo>
                    <a:pt x="57768" y="18322"/>
                  </a:lnTo>
                  <a:lnTo>
                    <a:pt x="57853" y="18339"/>
                  </a:lnTo>
                  <a:lnTo>
                    <a:pt x="57938" y="18364"/>
                  </a:lnTo>
                  <a:lnTo>
                    <a:pt x="57973" y="18390"/>
                  </a:lnTo>
                  <a:lnTo>
                    <a:pt x="57990" y="18424"/>
                  </a:lnTo>
                  <a:lnTo>
                    <a:pt x="57998" y="18467"/>
                  </a:lnTo>
                  <a:lnTo>
                    <a:pt x="58032" y="18518"/>
                  </a:lnTo>
                  <a:lnTo>
                    <a:pt x="58075" y="18569"/>
                  </a:lnTo>
                  <a:lnTo>
                    <a:pt x="58109" y="18604"/>
                  </a:lnTo>
                  <a:lnTo>
                    <a:pt x="58092" y="18672"/>
                  </a:lnTo>
                  <a:lnTo>
                    <a:pt x="58144" y="18826"/>
                  </a:lnTo>
                  <a:lnTo>
                    <a:pt x="58118" y="18920"/>
                  </a:lnTo>
                  <a:lnTo>
                    <a:pt x="58152" y="18937"/>
                  </a:lnTo>
                  <a:lnTo>
                    <a:pt x="58169" y="18954"/>
                  </a:lnTo>
                  <a:lnTo>
                    <a:pt x="58161" y="18971"/>
                  </a:lnTo>
                  <a:lnTo>
                    <a:pt x="58118" y="18980"/>
                  </a:lnTo>
                  <a:lnTo>
                    <a:pt x="58126" y="19005"/>
                  </a:lnTo>
                  <a:lnTo>
                    <a:pt x="58135" y="19056"/>
                  </a:lnTo>
                  <a:lnTo>
                    <a:pt x="58135" y="19091"/>
                  </a:lnTo>
                  <a:lnTo>
                    <a:pt x="58144" y="19099"/>
                  </a:lnTo>
                  <a:lnTo>
                    <a:pt x="58238" y="19202"/>
                  </a:lnTo>
                  <a:lnTo>
                    <a:pt x="58340" y="19262"/>
                  </a:lnTo>
                  <a:lnTo>
                    <a:pt x="58383" y="19296"/>
                  </a:lnTo>
                  <a:lnTo>
                    <a:pt x="58443" y="19381"/>
                  </a:lnTo>
                  <a:lnTo>
                    <a:pt x="58554" y="19586"/>
                  </a:lnTo>
                  <a:lnTo>
                    <a:pt x="58614" y="19672"/>
                  </a:lnTo>
                  <a:lnTo>
                    <a:pt x="58682" y="19749"/>
                  </a:lnTo>
                  <a:lnTo>
                    <a:pt x="58716" y="19800"/>
                  </a:lnTo>
                  <a:lnTo>
                    <a:pt x="58733" y="19851"/>
                  </a:lnTo>
                  <a:lnTo>
                    <a:pt x="58750" y="19885"/>
                  </a:lnTo>
                  <a:lnTo>
                    <a:pt x="58896" y="19937"/>
                  </a:lnTo>
                  <a:lnTo>
                    <a:pt x="58972" y="20022"/>
                  </a:lnTo>
                  <a:lnTo>
                    <a:pt x="59007" y="20073"/>
                  </a:lnTo>
                  <a:lnTo>
                    <a:pt x="59024" y="20116"/>
                  </a:lnTo>
                  <a:lnTo>
                    <a:pt x="59049" y="20150"/>
                  </a:lnTo>
                  <a:lnTo>
                    <a:pt x="59169" y="20261"/>
                  </a:lnTo>
                  <a:lnTo>
                    <a:pt x="59246" y="20364"/>
                  </a:lnTo>
                  <a:lnTo>
                    <a:pt x="59254" y="20390"/>
                  </a:lnTo>
                  <a:lnTo>
                    <a:pt x="59254" y="20313"/>
                  </a:lnTo>
                  <a:lnTo>
                    <a:pt x="59297" y="20330"/>
                  </a:lnTo>
                  <a:lnTo>
                    <a:pt x="59340" y="20390"/>
                  </a:lnTo>
                  <a:lnTo>
                    <a:pt x="59374" y="20449"/>
                  </a:lnTo>
                  <a:lnTo>
                    <a:pt x="59391" y="20518"/>
                  </a:lnTo>
                  <a:lnTo>
                    <a:pt x="59400" y="20629"/>
                  </a:lnTo>
                  <a:lnTo>
                    <a:pt x="59400" y="20740"/>
                  </a:lnTo>
                  <a:lnTo>
                    <a:pt x="59391" y="20808"/>
                  </a:lnTo>
                  <a:lnTo>
                    <a:pt x="59417" y="20860"/>
                  </a:lnTo>
                  <a:lnTo>
                    <a:pt x="59434" y="20877"/>
                  </a:lnTo>
                  <a:lnTo>
                    <a:pt x="59451" y="20885"/>
                  </a:lnTo>
                  <a:lnTo>
                    <a:pt x="59451" y="20902"/>
                  </a:lnTo>
                  <a:lnTo>
                    <a:pt x="59434" y="21013"/>
                  </a:lnTo>
                  <a:lnTo>
                    <a:pt x="59400" y="20971"/>
                  </a:lnTo>
                  <a:lnTo>
                    <a:pt x="59383" y="20996"/>
                  </a:lnTo>
                  <a:lnTo>
                    <a:pt x="59366" y="21039"/>
                  </a:lnTo>
                  <a:lnTo>
                    <a:pt x="59348" y="21073"/>
                  </a:lnTo>
                  <a:lnTo>
                    <a:pt x="59323" y="21107"/>
                  </a:lnTo>
                  <a:lnTo>
                    <a:pt x="59323" y="21142"/>
                  </a:lnTo>
                  <a:lnTo>
                    <a:pt x="59323" y="21210"/>
                  </a:lnTo>
                  <a:lnTo>
                    <a:pt x="59340" y="21287"/>
                  </a:lnTo>
                  <a:lnTo>
                    <a:pt x="59400" y="21330"/>
                  </a:lnTo>
                  <a:lnTo>
                    <a:pt x="59468" y="21338"/>
                  </a:lnTo>
                  <a:lnTo>
                    <a:pt x="59528" y="21304"/>
                  </a:lnTo>
                  <a:lnTo>
                    <a:pt x="59571" y="21295"/>
                  </a:lnTo>
                  <a:lnTo>
                    <a:pt x="59759" y="21278"/>
                  </a:lnTo>
                  <a:lnTo>
                    <a:pt x="59818" y="21295"/>
                  </a:lnTo>
                  <a:lnTo>
                    <a:pt x="59827" y="21304"/>
                  </a:lnTo>
                  <a:lnTo>
                    <a:pt x="59827" y="21330"/>
                  </a:lnTo>
                  <a:lnTo>
                    <a:pt x="59836" y="21381"/>
                  </a:lnTo>
                  <a:lnTo>
                    <a:pt x="59844" y="21389"/>
                  </a:lnTo>
                  <a:lnTo>
                    <a:pt x="59861" y="21381"/>
                  </a:lnTo>
                  <a:lnTo>
                    <a:pt x="59887" y="21372"/>
                  </a:lnTo>
                  <a:lnTo>
                    <a:pt x="59895" y="21364"/>
                  </a:lnTo>
                  <a:lnTo>
                    <a:pt x="59930" y="21389"/>
                  </a:lnTo>
                  <a:lnTo>
                    <a:pt x="59947" y="21424"/>
                  </a:lnTo>
                  <a:lnTo>
                    <a:pt x="59964" y="21500"/>
                  </a:lnTo>
                  <a:lnTo>
                    <a:pt x="60006" y="21492"/>
                  </a:lnTo>
                  <a:lnTo>
                    <a:pt x="60032" y="21526"/>
                  </a:lnTo>
                  <a:lnTo>
                    <a:pt x="60041" y="21586"/>
                  </a:lnTo>
                  <a:lnTo>
                    <a:pt x="60032" y="21646"/>
                  </a:lnTo>
                  <a:lnTo>
                    <a:pt x="60015" y="21680"/>
                  </a:lnTo>
                  <a:lnTo>
                    <a:pt x="59964" y="21723"/>
                  </a:lnTo>
                  <a:lnTo>
                    <a:pt x="59947" y="21740"/>
                  </a:lnTo>
                  <a:lnTo>
                    <a:pt x="59947" y="21774"/>
                  </a:lnTo>
                  <a:lnTo>
                    <a:pt x="59955" y="21791"/>
                  </a:lnTo>
                  <a:lnTo>
                    <a:pt x="59955" y="21817"/>
                  </a:lnTo>
                  <a:lnTo>
                    <a:pt x="59930" y="21834"/>
                  </a:lnTo>
                  <a:lnTo>
                    <a:pt x="59912" y="21791"/>
                  </a:lnTo>
                  <a:lnTo>
                    <a:pt x="59870" y="21740"/>
                  </a:lnTo>
                  <a:lnTo>
                    <a:pt x="59818" y="21706"/>
                  </a:lnTo>
                  <a:lnTo>
                    <a:pt x="59776" y="21688"/>
                  </a:lnTo>
                  <a:lnTo>
                    <a:pt x="59724" y="21714"/>
                  </a:lnTo>
                  <a:lnTo>
                    <a:pt x="59716" y="21782"/>
                  </a:lnTo>
                  <a:lnTo>
                    <a:pt x="59733" y="21859"/>
                  </a:lnTo>
                  <a:lnTo>
                    <a:pt x="59750" y="21911"/>
                  </a:lnTo>
                  <a:lnTo>
                    <a:pt x="59861" y="22056"/>
                  </a:lnTo>
                  <a:lnTo>
                    <a:pt x="59878" y="22107"/>
                  </a:lnTo>
                  <a:lnTo>
                    <a:pt x="59904" y="22133"/>
                  </a:lnTo>
                  <a:lnTo>
                    <a:pt x="59947" y="22150"/>
                  </a:lnTo>
                  <a:lnTo>
                    <a:pt x="60049" y="22150"/>
                  </a:lnTo>
                  <a:lnTo>
                    <a:pt x="60152" y="22176"/>
                  </a:lnTo>
                  <a:lnTo>
                    <a:pt x="60229" y="22227"/>
                  </a:lnTo>
                  <a:lnTo>
                    <a:pt x="60288" y="22295"/>
                  </a:lnTo>
                  <a:lnTo>
                    <a:pt x="60340" y="22398"/>
                  </a:lnTo>
                  <a:lnTo>
                    <a:pt x="60374" y="22517"/>
                  </a:lnTo>
                  <a:lnTo>
                    <a:pt x="60374" y="22859"/>
                  </a:lnTo>
                  <a:lnTo>
                    <a:pt x="60391" y="22945"/>
                  </a:lnTo>
                  <a:lnTo>
                    <a:pt x="60536" y="23312"/>
                  </a:lnTo>
                  <a:lnTo>
                    <a:pt x="60562" y="23338"/>
                  </a:lnTo>
                  <a:lnTo>
                    <a:pt x="60639" y="23423"/>
                  </a:lnTo>
                  <a:lnTo>
                    <a:pt x="60724" y="23551"/>
                  </a:lnTo>
                  <a:lnTo>
                    <a:pt x="60750" y="23586"/>
                  </a:lnTo>
                  <a:lnTo>
                    <a:pt x="60835" y="23662"/>
                  </a:lnTo>
                  <a:lnTo>
                    <a:pt x="60887" y="23739"/>
                  </a:lnTo>
                  <a:lnTo>
                    <a:pt x="60887" y="23816"/>
                  </a:lnTo>
                  <a:lnTo>
                    <a:pt x="60835" y="23962"/>
                  </a:lnTo>
                  <a:lnTo>
                    <a:pt x="60835" y="24030"/>
                  </a:lnTo>
                  <a:lnTo>
                    <a:pt x="60844" y="24073"/>
                  </a:lnTo>
                  <a:lnTo>
                    <a:pt x="60870" y="24098"/>
                  </a:lnTo>
                  <a:lnTo>
                    <a:pt x="61040" y="24261"/>
                  </a:lnTo>
                  <a:lnTo>
                    <a:pt x="61083" y="24295"/>
                  </a:lnTo>
                  <a:lnTo>
                    <a:pt x="61194" y="24320"/>
                  </a:lnTo>
                  <a:lnTo>
                    <a:pt x="61254" y="24346"/>
                  </a:lnTo>
                  <a:lnTo>
                    <a:pt x="61280" y="24397"/>
                  </a:lnTo>
                  <a:lnTo>
                    <a:pt x="61288" y="24457"/>
                  </a:lnTo>
                  <a:lnTo>
                    <a:pt x="61314" y="24508"/>
                  </a:lnTo>
                  <a:lnTo>
                    <a:pt x="61348" y="24551"/>
                  </a:lnTo>
                  <a:lnTo>
                    <a:pt x="61451" y="24662"/>
                  </a:lnTo>
                  <a:lnTo>
                    <a:pt x="61502" y="24705"/>
                  </a:lnTo>
                  <a:lnTo>
                    <a:pt x="61570" y="24722"/>
                  </a:lnTo>
                  <a:lnTo>
                    <a:pt x="61579" y="24739"/>
                  </a:lnTo>
                  <a:lnTo>
                    <a:pt x="61587" y="24756"/>
                  </a:lnTo>
                  <a:lnTo>
                    <a:pt x="61596" y="24782"/>
                  </a:lnTo>
                  <a:lnTo>
                    <a:pt x="61604" y="24799"/>
                  </a:lnTo>
                  <a:lnTo>
                    <a:pt x="61630" y="24808"/>
                  </a:lnTo>
                  <a:lnTo>
                    <a:pt x="61895" y="24833"/>
                  </a:lnTo>
                  <a:lnTo>
                    <a:pt x="61946" y="24825"/>
                  </a:lnTo>
                  <a:lnTo>
                    <a:pt x="62083" y="24790"/>
                  </a:lnTo>
                  <a:lnTo>
                    <a:pt x="62203" y="24799"/>
                  </a:lnTo>
                  <a:lnTo>
                    <a:pt x="62262" y="24808"/>
                  </a:lnTo>
                  <a:lnTo>
                    <a:pt x="62305" y="24842"/>
                  </a:lnTo>
                  <a:lnTo>
                    <a:pt x="62348" y="24850"/>
                  </a:lnTo>
                  <a:lnTo>
                    <a:pt x="62510" y="24833"/>
                  </a:lnTo>
                  <a:lnTo>
                    <a:pt x="62630" y="24850"/>
                  </a:lnTo>
                  <a:lnTo>
                    <a:pt x="62724" y="24884"/>
                  </a:lnTo>
                  <a:lnTo>
                    <a:pt x="62818" y="24944"/>
                  </a:lnTo>
                  <a:lnTo>
                    <a:pt x="63100" y="25209"/>
                  </a:lnTo>
                  <a:lnTo>
                    <a:pt x="63185" y="25252"/>
                  </a:lnTo>
                  <a:lnTo>
                    <a:pt x="63613" y="25346"/>
                  </a:lnTo>
                  <a:lnTo>
                    <a:pt x="63707" y="25389"/>
                  </a:lnTo>
                  <a:lnTo>
                    <a:pt x="63784" y="25448"/>
                  </a:lnTo>
                  <a:lnTo>
                    <a:pt x="63963" y="25636"/>
                  </a:lnTo>
                  <a:lnTo>
                    <a:pt x="63980" y="25662"/>
                  </a:lnTo>
                  <a:lnTo>
                    <a:pt x="64014" y="25748"/>
                  </a:lnTo>
                  <a:lnTo>
                    <a:pt x="64040" y="25782"/>
                  </a:lnTo>
                  <a:lnTo>
                    <a:pt x="64074" y="25816"/>
                  </a:lnTo>
                  <a:lnTo>
                    <a:pt x="64168" y="25850"/>
                  </a:lnTo>
                  <a:lnTo>
                    <a:pt x="64211" y="25884"/>
                  </a:lnTo>
                  <a:lnTo>
                    <a:pt x="64228" y="25944"/>
                  </a:lnTo>
                  <a:lnTo>
                    <a:pt x="64202" y="25970"/>
                  </a:lnTo>
                  <a:lnTo>
                    <a:pt x="64151" y="25978"/>
                  </a:lnTo>
                  <a:lnTo>
                    <a:pt x="64057" y="25978"/>
                  </a:lnTo>
                  <a:lnTo>
                    <a:pt x="64014" y="25995"/>
                  </a:lnTo>
                  <a:lnTo>
                    <a:pt x="63989" y="26030"/>
                  </a:lnTo>
                  <a:lnTo>
                    <a:pt x="63997" y="26089"/>
                  </a:lnTo>
                  <a:lnTo>
                    <a:pt x="64040" y="26141"/>
                  </a:lnTo>
                  <a:lnTo>
                    <a:pt x="64356" y="26277"/>
                  </a:lnTo>
                  <a:lnTo>
                    <a:pt x="64442" y="26337"/>
                  </a:lnTo>
                  <a:lnTo>
                    <a:pt x="64638" y="26508"/>
                  </a:lnTo>
                  <a:lnTo>
                    <a:pt x="64749" y="26542"/>
                  </a:lnTo>
                  <a:lnTo>
                    <a:pt x="64792" y="26568"/>
                  </a:lnTo>
                  <a:lnTo>
                    <a:pt x="64818" y="26628"/>
                  </a:lnTo>
                  <a:lnTo>
                    <a:pt x="64835" y="26653"/>
                  </a:lnTo>
                  <a:lnTo>
                    <a:pt x="64980" y="26696"/>
                  </a:lnTo>
                  <a:lnTo>
                    <a:pt x="65014" y="26730"/>
                  </a:lnTo>
                  <a:lnTo>
                    <a:pt x="65040" y="26773"/>
                  </a:lnTo>
                  <a:lnTo>
                    <a:pt x="65074" y="26807"/>
                  </a:lnTo>
                  <a:lnTo>
                    <a:pt x="65125" y="26824"/>
                  </a:lnTo>
                  <a:lnTo>
                    <a:pt x="65176" y="26824"/>
                  </a:lnTo>
                  <a:lnTo>
                    <a:pt x="65988" y="27106"/>
                  </a:lnTo>
                  <a:lnTo>
                    <a:pt x="66065" y="27149"/>
                  </a:lnTo>
                  <a:lnTo>
                    <a:pt x="66108" y="27200"/>
                  </a:lnTo>
                  <a:lnTo>
                    <a:pt x="66125" y="27251"/>
                  </a:lnTo>
                  <a:lnTo>
                    <a:pt x="66133" y="27380"/>
                  </a:lnTo>
                  <a:lnTo>
                    <a:pt x="66142" y="27431"/>
                  </a:lnTo>
                  <a:lnTo>
                    <a:pt x="66185" y="27474"/>
                  </a:lnTo>
                  <a:lnTo>
                    <a:pt x="66415" y="27653"/>
                  </a:lnTo>
                  <a:lnTo>
                    <a:pt x="66595" y="27756"/>
                  </a:lnTo>
                  <a:lnTo>
                    <a:pt x="66723" y="27867"/>
                  </a:lnTo>
                  <a:lnTo>
                    <a:pt x="66749" y="27875"/>
                  </a:lnTo>
                  <a:lnTo>
                    <a:pt x="66809" y="27850"/>
                  </a:lnTo>
                  <a:lnTo>
                    <a:pt x="66860" y="27850"/>
                  </a:lnTo>
                  <a:lnTo>
                    <a:pt x="66971" y="27884"/>
                  </a:lnTo>
                  <a:lnTo>
                    <a:pt x="67022" y="27884"/>
                  </a:lnTo>
                  <a:lnTo>
                    <a:pt x="67125" y="27858"/>
                  </a:lnTo>
                  <a:lnTo>
                    <a:pt x="67236" y="27841"/>
                  </a:lnTo>
                  <a:lnTo>
                    <a:pt x="67390" y="27764"/>
                  </a:lnTo>
                  <a:lnTo>
                    <a:pt x="67441" y="27756"/>
                  </a:lnTo>
                  <a:lnTo>
                    <a:pt x="67467" y="27756"/>
                  </a:lnTo>
                  <a:lnTo>
                    <a:pt x="67484" y="27764"/>
                  </a:lnTo>
                  <a:lnTo>
                    <a:pt x="67526" y="27807"/>
                  </a:lnTo>
                  <a:lnTo>
                    <a:pt x="67552" y="27815"/>
                  </a:lnTo>
                  <a:lnTo>
                    <a:pt x="67595" y="27824"/>
                  </a:lnTo>
                  <a:lnTo>
                    <a:pt x="67766" y="27867"/>
                  </a:lnTo>
                  <a:lnTo>
                    <a:pt x="67808" y="27875"/>
                  </a:lnTo>
                  <a:lnTo>
                    <a:pt x="67996" y="27858"/>
                  </a:lnTo>
                  <a:lnTo>
                    <a:pt x="68039" y="27850"/>
                  </a:lnTo>
                  <a:lnTo>
                    <a:pt x="68090" y="27841"/>
                  </a:lnTo>
                  <a:lnTo>
                    <a:pt x="68142" y="27850"/>
                  </a:lnTo>
                  <a:lnTo>
                    <a:pt x="68210" y="27909"/>
                  </a:lnTo>
                  <a:lnTo>
                    <a:pt x="68261" y="27986"/>
                  </a:lnTo>
                  <a:lnTo>
                    <a:pt x="68295" y="28072"/>
                  </a:lnTo>
                  <a:lnTo>
                    <a:pt x="68338" y="28140"/>
                  </a:lnTo>
                  <a:lnTo>
                    <a:pt x="68424" y="28183"/>
                  </a:lnTo>
                  <a:lnTo>
                    <a:pt x="68646" y="28174"/>
                  </a:lnTo>
                  <a:lnTo>
                    <a:pt x="68748" y="28200"/>
                  </a:lnTo>
                  <a:lnTo>
                    <a:pt x="68817" y="28260"/>
                  </a:lnTo>
                  <a:lnTo>
                    <a:pt x="68851" y="28337"/>
                  </a:lnTo>
                  <a:lnTo>
                    <a:pt x="68894" y="28405"/>
                  </a:lnTo>
                  <a:lnTo>
                    <a:pt x="68996" y="28422"/>
                  </a:lnTo>
                  <a:lnTo>
                    <a:pt x="69201" y="28397"/>
                  </a:lnTo>
                  <a:lnTo>
                    <a:pt x="69227" y="28405"/>
                  </a:lnTo>
                  <a:lnTo>
                    <a:pt x="69270" y="28431"/>
                  </a:lnTo>
                  <a:lnTo>
                    <a:pt x="69329" y="28431"/>
                  </a:lnTo>
                  <a:lnTo>
                    <a:pt x="69347" y="28414"/>
                  </a:lnTo>
                  <a:lnTo>
                    <a:pt x="69355" y="28397"/>
                  </a:lnTo>
                  <a:lnTo>
                    <a:pt x="69372" y="28379"/>
                  </a:lnTo>
                  <a:lnTo>
                    <a:pt x="69637" y="28226"/>
                  </a:lnTo>
                  <a:lnTo>
                    <a:pt x="69868" y="28046"/>
                  </a:lnTo>
                  <a:lnTo>
                    <a:pt x="69893" y="28029"/>
                  </a:lnTo>
                  <a:lnTo>
                    <a:pt x="70047" y="27884"/>
                  </a:lnTo>
                  <a:lnTo>
                    <a:pt x="70081" y="27867"/>
                  </a:lnTo>
                  <a:lnTo>
                    <a:pt x="70193" y="27841"/>
                  </a:lnTo>
                  <a:lnTo>
                    <a:pt x="70235" y="27833"/>
                  </a:lnTo>
                  <a:lnTo>
                    <a:pt x="70295" y="27815"/>
                  </a:lnTo>
                  <a:lnTo>
                    <a:pt x="70321" y="27781"/>
                  </a:lnTo>
                  <a:lnTo>
                    <a:pt x="70329" y="27739"/>
                  </a:lnTo>
                  <a:lnTo>
                    <a:pt x="70363" y="27687"/>
                  </a:lnTo>
                  <a:lnTo>
                    <a:pt x="70449" y="27645"/>
                  </a:lnTo>
                  <a:lnTo>
                    <a:pt x="70560" y="27653"/>
                  </a:lnTo>
                  <a:lnTo>
                    <a:pt x="70757" y="27721"/>
                  </a:lnTo>
                  <a:lnTo>
                    <a:pt x="70868" y="27730"/>
                  </a:lnTo>
                  <a:lnTo>
                    <a:pt x="70962" y="27704"/>
                  </a:lnTo>
                  <a:lnTo>
                    <a:pt x="71056" y="27662"/>
                  </a:lnTo>
                  <a:lnTo>
                    <a:pt x="71133" y="27593"/>
                  </a:lnTo>
                  <a:lnTo>
                    <a:pt x="71167" y="27542"/>
                  </a:lnTo>
                  <a:lnTo>
                    <a:pt x="71192" y="27465"/>
                  </a:lnTo>
                  <a:lnTo>
                    <a:pt x="71209" y="27380"/>
                  </a:lnTo>
                  <a:lnTo>
                    <a:pt x="71201" y="27320"/>
                  </a:lnTo>
                  <a:lnTo>
                    <a:pt x="71184" y="27337"/>
                  </a:lnTo>
                  <a:lnTo>
                    <a:pt x="71167" y="27345"/>
                  </a:lnTo>
                  <a:lnTo>
                    <a:pt x="71133" y="27354"/>
                  </a:lnTo>
                  <a:lnTo>
                    <a:pt x="71261" y="27209"/>
                  </a:lnTo>
                  <a:lnTo>
                    <a:pt x="71286" y="27192"/>
                  </a:lnTo>
                  <a:lnTo>
                    <a:pt x="71321" y="27175"/>
                  </a:lnTo>
                  <a:lnTo>
                    <a:pt x="71397" y="27098"/>
                  </a:lnTo>
                  <a:lnTo>
                    <a:pt x="71449" y="27081"/>
                  </a:lnTo>
                  <a:lnTo>
                    <a:pt x="71474" y="27081"/>
                  </a:lnTo>
                  <a:lnTo>
                    <a:pt x="71543" y="27098"/>
                  </a:lnTo>
                  <a:lnTo>
                    <a:pt x="71637" y="27098"/>
                  </a:lnTo>
                  <a:lnTo>
                    <a:pt x="71654" y="27089"/>
                  </a:lnTo>
                  <a:lnTo>
                    <a:pt x="71688" y="27063"/>
                  </a:lnTo>
                  <a:lnTo>
                    <a:pt x="71825" y="27063"/>
                  </a:lnTo>
                  <a:lnTo>
                    <a:pt x="71927" y="27038"/>
                  </a:lnTo>
                  <a:lnTo>
                    <a:pt x="72030" y="27021"/>
                  </a:lnTo>
                  <a:lnTo>
                    <a:pt x="72055" y="27012"/>
                  </a:lnTo>
                  <a:lnTo>
                    <a:pt x="72098" y="26978"/>
                  </a:lnTo>
                  <a:lnTo>
                    <a:pt x="72115" y="26969"/>
                  </a:lnTo>
                  <a:lnTo>
                    <a:pt x="72115" y="26961"/>
                  </a:lnTo>
                  <a:lnTo>
                    <a:pt x="72175" y="26910"/>
                  </a:lnTo>
                  <a:lnTo>
                    <a:pt x="72337" y="26807"/>
                  </a:lnTo>
                  <a:lnTo>
                    <a:pt x="72372" y="26773"/>
                  </a:lnTo>
                  <a:lnTo>
                    <a:pt x="72397" y="26764"/>
                  </a:lnTo>
                  <a:lnTo>
                    <a:pt x="72414" y="26756"/>
                  </a:lnTo>
                  <a:lnTo>
                    <a:pt x="72431" y="26747"/>
                  </a:lnTo>
                  <a:lnTo>
                    <a:pt x="72431" y="26722"/>
                  </a:lnTo>
                  <a:lnTo>
                    <a:pt x="72440" y="26705"/>
                  </a:lnTo>
                  <a:lnTo>
                    <a:pt x="72483" y="26670"/>
                  </a:lnTo>
                  <a:lnTo>
                    <a:pt x="72500" y="26653"/>
                  </a:lnTo>
                  <a:lnTo>
                    <a:pt x="72560" y="26645"/>
                  </a:lnTo>
                  <a:lnTo>
                    <a:pt x="72722" y="26636"/>
                  </a:lnTo>
                  <a:lnTo>
                    <a:pt x="72773" y="26611"/>
                  </a:lnTo>
                  <a:lnTo>
                    <a:pt x="72825" y="26576"/>
                  </a:lnTo>
                  <a:lnTo>
                    <a:pt x="72901" y="26551"/>
                  </a:lnTo>
                  <a:lnTo>
                    <a:pt x="73047" y="26542"/>
                  </a:lnTo>
                  <a:lnTo>
                    <a:pt x="73124" y="26559"/>
                  </a:lnTo>
                  <a:lnTo>
                    <a:pt x="73252" y="26611"/>
                  </a:lnTo>
                  <a:lnTo>
                    <a:pt x="73320" y="26619"/>
                  </a:lnTo>
                  <a:lnTo>
                    <a:pt x="73474" y="26628"/>
                  </a:lnTo>
                  <a:lnTo>
                    <a:pt x="73542" y="26645"/>
                  </a:lnTo>
                  <a:lnTo>
                    <a:pt x="73602" y="26679"/>
                  </a:lnTo>
                  <a:lnTo>
                    <a:pt x="73619" y="26653"/>
                  </a:lnTo>
                  <a:lnTo>
                    <a:pt x="73671" y="26670"/>
                  </a:lnTo>
                  <a:lnTo>
                    <a:pt x="73918" y="26679"/>
                  </a:lnTo>
                  <a:lnTo>
                    <a:pt x="73944" y="26688"/>
                  </a:lnTo>
                  <a:lnTo>
                    <a:pt x="73961" y="26713"/>
                  </a:lnTo>
                  <a:lnTo>
                    <a:pt x="73987" y="26739"/>
                  </a:lnTo>
                  <a:lnTo>
                    <a:pt x="74021" y="26747"/>
                  </a:lnTo>
                  <a:lnTo>
                    <a:pt x="74089" y="26747"/>
                  </a:lnTo>
                  <a:lnTo>
                    <a:pt x="74115" y="26739"/>
                  </a:lnTo>
                  <a:lnTo>
                    <a:pt x="74141" y="26713"/>
                  </a:lnTo>
                  <a:lnTo>
                    <a:pt x="74158" y="26773"/>
                  </a:lnTo>
                  <a:lnTo>
                    <a:pt x="74200" y="26824"/>
                  </a:lnTo>
                  <a:lnTo>
                    <a:pt x="74260" y="26867"/>
                  </a:lnTo>
                  <a:lnTo>
                    <a:pt x="74329" y="26876"/>
                  </a:lnTo>
                  <a:lnTo>
                    <a:pt x="74329" y="26893"/>
                  </a:lnTo>
                  <a:lnTo>
                    <a:pt x="74303" y="26910"/>
                  </a:lnTo>
                  <a:lnTo>
                    <a:pt x="74260" y="26961"/>
                  </a:lnTo>
                  <a:lnTo>
                    <a:pt x="74252" y="26969"/>
                  </a:lnTo>
                  <a:lnTo>
                    <a:pt x="74226" y="26978"/>
                  </a:lnTo>
                  <a:lnTo>
                    <a:pt x="74226" y="26995"/>
                  </a:lnTo>
                  <a:lnTo>
                    <a:pt x="74243" y="27012"/>
                  </a:lnTo>
                  <a:lnTo>
                    <a:pt x="74277" y="27004"/>
                  </a:lnTo>
                  <a:lnTo>
                    <a:pt x="74277" y="27029"/>
                  </a:lnTo>
                  <a:lnTo>
                    <a:pt x="74277" y="27055"/>
                  </a:lnTo>
                  <a:lnTo>
                    <a:pt x="74294" y="27063"/>
                  </a:lnTo>
                  <a:lnTo>
                    <a:pt x="74337" y="27038"/>
                  </a:lnTo>
                  <a:lnTo>
                    <a:pt x="74354" y="27055"/>
                  </a:lnTo>
                  <a:lnTo>
                    <a:pt x="74371" y="27072"/>
                  </a:lnTo>
                  <a:lnTo>
                    <a:pt x="74380" y="27081"/>
                  </a:lnTo>
                  <a:lnTo>
                    <a:pt x="74397" y="27081"/>
                  </a:lnTo>
                  <a:lnTo>
                    <a:pt x="74405" y="27098"/>
                  </a:lnTo>
                  <a:lnTo>
                    <a:pt x="74423" y="27106"/>
                  </a:lnTo>
                  <a:lnTo>
                    <a:pt x="74440" y="27115"/>
                  </a:lnTo>
                  <a:lnTo>
                    <a:pt x="74465" y="27115"/>
                  </a:lnTo>
                  <a:lnTo>
                    <a:pt x="74542" y="27081"/>
                  </a:lnTo>
                  <a:lnTo>
                    <a:pt x="74525" y="27098"/>
                  </a:lnTo>
                  <a:lnTo>
                    <a:pt x="74517" y="27123"/>
                  </a:lnTo>
                  <a:lnTo>
                    <a:pt x="74517" y="27149"/>
                  </a:lnTo>
                  <a:lnTo>
                    <a:pt x="74542" y="27166"/>
                  </a:lnTo>
                  <a:lnTo>
                    <a:pt x="74508" y="27183"/>
                  </a:lnTo>
                  <a:lnTo>
                    <a:pt x="74482" y="27200"/>
                  </a:lnTo>
                  <a:lnTo>
                    <a:pt x="74457" y="27209"/>
                  </a:lnTo>
                  <a:lnTo>
                    <a:pt x="74423" y="27209"/>
                  </a:lnTo>
                  <a:lnTo>
                    <a:pt x="74448" y="27234"/>
                  </a:lnTo>
                  <a:lnTo>
                    <a:pt x="74525" y="27277"/>
                  </a:lnTo>
                  <a:lnTo>
                    <a:pt x="74517" y="27328"/>
                  </a:lnTo>
                  <a:lnTo>
                    <a:pt x="74551" y="27371"/>
                  </a:lnTo>
                  <a:lnTo>
                    <a:pt x="74628" y="27439"/>
                  </a:lnTo>
                  <a:lnTo>
                    <a:pt x="74662" y="27482"/>
                  </a:lnTo>
                  <a:lnTo>
                    <a:pt x="74816" y="28106"/>
                  </a:lnTo>
                  <a:lnTo>
                    <a:pt x="74824" y="28234"/>
                  </a:lnTo>
                  <a:lnTo>
                    <a:pt x="74790" y="28567"/>
                  </a:lnTo>
                  <a:lnTo>
                    <a:pt x="74790" y="28585"/>
                  </a:lnTo>
                  <a:lnTo>
                    <a:pt x="74799" y="28653"/>
                  </a:lnTo>
                  <a:lnTo>
                    <a:pt x="74807" y="28670"/>
                  </a:lnTo>
                  <a:lnTo>
                    <a:pt x="74816" y="28696"/>
                  </a:lnTo>
                  <a:lnTo>
                    <a:pt x="74858" y="28738"/>
                  </a:lnTo>
                  <a:lnTo>
                    <a:pt x="74884" y="28790"/>
                  </a:lnTo>
                  <a:lnTo>
                    <a:pt x="74901" y="28849"/>
                  </a:lnTo>
                  <a:lnTo>
                    <a:pt x="74918" y="28969"/>
                  </a:lnTo>
                  <a:lnTo>
                    <a:pt x="74935" y="28986"/>
                  </a:lnTo>
                  <a:lnTo>
                    <a:pt x="74927" y="29055"/>
                  </a:lnTo>
                  <a:lnTo>
                    <a:pt x="75081" y="29225"/>
                  </a:lnTo>
                  <a:lnTo>
                    <a:pt x="75115" y="29311"/>
                  </a:lnTo>
                  <a:lnTo>
                    <a:pt x="75089" y="29362"/>
                  </a:lnTo>
                  <a:lnTo>
                    <a:pt x="75012" y="29448"/>
                  </a:lnTo>
                  <a:lnTo>
                    <a:pt x="74995" y="29499"/>
                  </a:lnTo>
                  <a:lnTo>
                    <a:pt x="75004" y="29533"/>
                  </a:lnTo>
                  <a:lnTo>
                    <a:pt x="75029" y="29584"/>
                  </a:lnTo>
                  <a:lnTo>
                    <a:pt x="75038" y="29627"/>
                  </a:lnTo>
                  <a:lnTo>
                    <a:pt x="75072" y="29730"/>
                  </a:lnTo>
                  <a:lnTo>
                    <a:pt x="75072" y="29755"/>
                  </a:lnTo>
                  <a:lnTo>
                    <a:pt x="75081" y="29772"/>
                  </a:lnTo>
                  <a:lnTo>
                    <a:pt x="75089" y="29772"/>
                  </a:lnTo>
                  <a:lnTo>
                    <a:pt x="75123" y="29764"/>
                  </a:lnTo>
                  <a:lnTo>
                    <a:pt x="75132" y="29772"/>
                  </a:lnTo>
                  <a:lnTo>
                    <a:pt x="75183" y="29832"/>
                  </a:lnTo>
                  <a:lnTo>
                    <a:pt x="75192" y="29841"/>
                  </a:lnTo>
                  <a:lnTo>
                    <a:pt x="75209" y="29866"/>
                  </a:lnTo>
                  <a:lnTo>
                    <a:pt x="75234" y="29918"/>
                  </a:lnTo>
                  <a:lnTo>
                    <a:pt x="75260" y="30020"/>
                  </a:lnTo>
                  <a:lnTo>
                    <a:pt x="75320" y="30157"/>
                  </a:lnTo>
                  <a:lnTo>
                    <a:pt x="75337" y="30285"/>
                  </a:lnTo>
                  <a:lnTo>
                    <a:pt x="75354" y="30328"/>
                  </a:lnTo>
                  <a:lnTo>
                    <a:pt x="75388" y="30345"/>
                  </a:lnTo>
                  <a:lnTo>
                    <a:pt x="75704" y="30371"/>
                  </a:lnTo>
                  <a:lnTo>
                    <a:pt x="75687" y="30388"/>
                  </a:lnTo>
                  <a:lnTo>
                    <a:pt x="75850" y="30439"/>
                  </a:lnTo>
                  <a:lnTo>
                    <a:pt x="75935" y="30439"/>
                  </a:lnTo>
                  <a:lnTo>
                    <a:pt x="75986" y="30422"/>
                  </a:lnTo>
                  <a:lnTo>
                    <a:pt x="76012" y="30422"/>
                  </a:lnTo>
                  <a:lnTo>
                    <a:pt x="76038" y="30430"/>
                  </a:lnTo>
                  <a:lnTo>
                    <a:pt x="76089" y="30456"/>
                  </a:lnTo>
                  <a:lnTo>
                    <a:pt x="76123" y="30456"/>
                  </a:lnTo>
                  <a:lnTo>
                    <a:pt x="76251" y="30430"/>
                  </a:lnTo>
                  <a:lnTo>
                    <a:pt x="76311" y="30422"/>
                  </a:lnTo>
                  <a:lnTo>
                    <a:pt x="76371" y="30422"/>
                  </a:lnTo>
                  <a:lnTo>
                    <a:pt x="76414" y="30439"/>
                  </a:lnTo>
                  <a:lnTo>
                    <a:pt x="76456" y="30473"/>
                  </a:lnTo>
                  <a:lnTo>
                    <a:pt x="76482" y="30533"/>
                  </a:lnTo>
                  <a:lnTo>
                    <a:pt x="76482" y="30550"/>
                  </a:lnTo>
                  <a:lnTo>
                    <a:pt x="76482" y="30559"/>
                  </a:lnTo>
                  <a:lnTo>
                    <a:pt x="76473" y="30576"/>
                  </a:lnTo>
                  <a:lnTo>
                    <a:pt x="76465" y="30601"/>
                  </a:lnTo>
                  <a:lnTo>
                    <a:pt x="76456" y="30721"/>
                  </a:lnTo>
                  <a:lnTo>
                    <a:pt x="76490" y="30721"/>
                  </a:lnTo>
                  <a:lnTo>
                    <a:pt x="76550" y="30687"/>
                  </a:lnTo>
                  <a:lnTo>
                    <a:pt x="76627" y="30618"/>
                  </a:lnTo>
                  <a:lnTo>
                    <a:pt x="76730" y="30576"/>
                  </a:lnTo>
                  <a:lnTo>
                    <a:pt x="76824" y="30550"/>
                  </a:lnTo>
                  <a:lnTo>
                    <a:pt x="76918" y="30567"/>
                  </a:lnTo>
                  <a:lnTo>
                    <a:pt x="76995" y="30661"/>
                  </a:lnTo>
                  <a:lnTo>
                    <a:pt x="77063" y="30806"/>
                  </a:lnTo>
                  <a:lnTo>
                    <a:pt x="77114" y="30883"/>
                  </a:lnTo>
                  <a:lnTo>
                    <a:pt x="77183" y="30909"/>
                  </a:lnTo>
                  <a:lnTo>
                    <a:pt x="77260" y="30926"/>
                  </a:lnTo>
                  <a:lnTo>
                    <a:pt x="77336" y="30952"/>
                  </a:lnTo>
                  <a:lnTo>
                    <a:pt x="77413" y="30960"/>
                  </a:lnTo>
                  <a:lnTo>
                    <a:pt x="77499" y="30952"/>
                  </a:lnTo>
                  <a:lnTo>
                    <a:pt x="77584" y="30892"/>
                  </a:lnTo>
                  <a:lnTo>
                    <a:pt x="77601" y="30883"/>
                  </a:lnTo>
                  <a:lnTo>
                    <a:pt x="77610" y="30900"/>
                  </a:lnTo>
                  <a:lnTo>
                    <a:pt x="77627" y="30909"/>
                  </a:lnTo>
                  <a:lnTo>
                    <a:pt x="77653" y="30900"/>
                  </a:lnTo>
                  <a:lnTo>
                    <a:pt x="77670" y="30883"/>
                  </a:lnTo>
                  <a:lnTo>
                    <a:pt x="77704" y="30858"/>
                  </a:lnTo>
                  <a:lnTo>
                    <a:pt x="77712" y="30858"/>
                  </a:lnTo>
                  <a:lnTo>
                    <a:pt x="77721" y="30866"/>
                  </a:lnTo>
                  <a:lnTo>
                    <a:pt x="77738" y="30875"/>
                  </a:lnTo>
                  <a:lnTo>
                    <a:pt x="77772" y="30866"/>
                  </a:lnTo>
                  <a:lnTo>
                    <a:pt x="77832" y="30823"/>
                  </a:lnTo>
                  <a:lnTo>
                    <a:pt x="77866" y="30806"/>
                  </a:lnTo>
                  <a:lnTo>
                    <a:pt x="77943" y="30789"/>
                  </a:lnTo>
                  <a:lnTo>
                    <a:pt x="78012" y="30781"/>
                  </a:lnTo>
                  <a:lnTo>
                    <a:pt x="77994" y="30823"/>
                  </a:lnTo>
                  <a:lnTo>
                    <a:pt x="78037" y="30849"/>
                  </a:lnTo>
                  <a:lnTo>
                    <a:pt x="78165" y="30858"/>
                  </a:lnTo>
                  <a:lnTo>
                    <a:pt x="78319" y="30832"/>
                  </a:lnTo>
                  <a:lnTo>
                    <a:pt x="78755" y="30909"/>
                  </a:lnTo>
                  <a:lnTo>
                    <a:pt x="78960" y="30909"/>
                  </a:lnTo>
                  <a:lnTo>
                    <a:pt x="78986" y="30917"/>
                  </a:lnTo>
                  <a:lnTo>
                    <a:pt x="78994" y="30943"/>
                  </a:lnTo>
                  <a:lnTo>
                    <a:pt x="79003" y="30969"/>
                  </a:lnTo>
                  <a:lnTo>
                    <a:pt x="79020" y="30994"/>
                  </a:lnTo>
                  <a:lnTo>
                    <a:pt x="79046" y="31003"/>
                  </a:lnTo>
                  <a:lnTo>
                    <a:pt x="79131" y="31003"/>
                  </a:lnTo>
                  <a:lnTo>
                    <a:pt x="79225" y="31046"/>
                  </a:lnTo>
                  <a:lnTo>
                    <a:pt x="79276" y="31114"/>
                  </a:lnTo>
                  <a:lnTo>
                    <a:pt x="79387" y="31293"/>
                  </a:lnTo>
                  <a:lnTo>
                    <a:pt x="79422" y="31319"/>
                  </a:lnTo>
                  <a:lnTo>
                    <a:pt x="79464" y="31336"/>
                  </a:lnTo>
                  <a:lnTo>
                    <a:pt x="79507" y="31345"/>
                  </a:lnTo>
                  <a:lnTo>
                    <a:pt x="79584" y="31345"/>
                  </a:lnTo>
                  <a:lnTo>
                    <a:pt x="79610" y="31336"/>
                  </a:lnTo>
                  <a:lnTo>
                    <a:pt x="79627" y="31328"/>
                  </a:lnTo>
                  <a:lnTo>
                    <a:pt x="79652" y="31336"/>
                  </a:lnTo>
                  <a:lnTo>
                    <a:pt x="79669" y="31353"/>
                  </a:lnTo>
                  <a:lnTo>
                    <a:pt x="79686" y="31362"/>
                  </a:lnTo>
                  <a:lnTo>
                    <a:pt x="79738" y="31345"/>
                  </a:lnTo>
                  <a:lnTo>
                    <a:pt x="79874" y="31285"/>
                  </a:lnTo>
                  <a:lnTo>
                    <a:pt x="80071" y="31251"/>
                  </a:lnTo>
                  <a:lnTo>
                    <a:pt x="80421" y="31140"/>
                  </a:lnTo>
                  <a:lnTo>
                    <a:pt x="80524" y="31131"/>
                  </a:lnTo>
                  <a:lnTo>
                    <a:pt x="80626" y="31165"/>
                  </a:lnTo>
                  <a:lnTo>
                    <a:pt x="80772" y="31302"/>
                  </a:lnTo>
                  <a:lnTo>
                    <a:pt x="80874" y="31345"/>
                  </a:lnTo>
                  <a:lnTo>
                    <a:pt x="80968" y="31353"/>
                  </a:lnTo>
                  <a:lnTo>
                    <a:pt x="81396" y="31311"/>
                  </a:lnTo>
                  <a:lnTo>
                    <a:pt x="81430" y="31328"/>
                  </a:lnTo>
                  <a:lnTo>
                    <a:pt x="81447" y="31370"/>
                  </a:lnTo>
                  <a:lnTo>
                    <a:pt x="81455" y="31387"/>
                  </a:lnTo>
                  <a:lnTo>
                    <a:pt x="81549" y="31473"/>
                  </a:lnTo>
                  <a:lnTo>
                    <a:pt x="81575" y="31464"/>
                  </a:lnTo>
                  <a:lnTo>
                    <a:pt x="81584" y="31447"/>
                  </a:lnTo>
                  <a:lnTo>
                    <a:pt x="81601" y="31439"/>
                  </a:lnTo>
                  <a:lnTo>
                    <a:pt x="81797" y="31387"/>
                  </a:lnTo>
                  <a:lnTo>
                    <a:pt x="81900" y="31379"/>
                  </a:lnTo>
                  <a:lnTo>
                    <a:pt x="81994" y="31405"/>
                  </a:lnTo>
                  <a:lnTo>
                    <a:pt x="82002" y="31405"/>
                  </a:lnTo>
                  <a:lnTo>
                    <a:pt x="82028" y="31396"/>
                  </a:lnTo>
                  <a:lnTo>
                    <a:pt x="82036" y="31405"/>
                  </a:lnTo>
                  <a:lnTo>
                    <a:pt x="82045" y="31413"/>
                  </a:lnTo>
                  <a:lnTo>
                    <a:pt x="82036" y="31447"/>
                  </a:lnTo>
                  <a:lnTo>
                    <a:pt x="82036" y="31456"/>
                  </a:lnTo>
                  <a:lnTo>
                    <a:pt x="82071" y="31490"/>
                  </a:lnTo>
                  <a:lnTo>
                    <a:pt x="82088" y="31507"/>
                  </a:lnTo>
                  <a:lnTo>
                    <a:pt x="82165" y="31516"/>
                  </a:lnTo>
                  <a:lnTo>
                    <a:pt x="82190" y="31524"/>
                  </a:lnTo>
                  <a:lnTo>
                    <a:pt x="82242" y="31558"/>
                  </a:lnTo>
                  <a:lnTo>
                    <a:pt x="82259" y="31541"/>
                  </a:lnTo>
                  <a:lnTo>
                    <a:pt x="82276" y="31490"/>
                  </a:lnTo>
                  <a:lnTo>
                    <a:pt x="82276" y="31473"/>
                  </a:lnTo>
                  <a:lnTo>
                    <a:pt x="82267" y="31464"/>
                  </a:lnTo>
                  <a:lnTo>
                    <a:pt x="82267" y="31447"/>
                  </a:lnTo>
                  <a:lnTo>
                    <a:pt x="82293" y="31422"/>
                  </a:lnTo>
                  <a:lnTo>
                    <a:pt x="82301" y="31413"/>
                  </a:lnTo>
                  <a:lnTo>
                    <a:pt x="82370" y="31405"/>
                  </a:lnTo>
                  <a:lnTo>
                    <a:pt x="82455" y="31396"/>
                  </a:lnTo>
                  <a:lnTo>
                    <a:pt x="82498" y="31405"/>
                  </a:lnTo>
                  <a:lnTo>
                    <a:pt x="82532" y="31422"/>
                  </a:lnTo>
                  <a:lnTo>
                    <a:pt x="82524" y="31430"/>
                  </a:lnTo>
                  <a:lnTo>
                    <a:pt x="82506" y="31473"/>
                  </a:lnTo>
                  <a:lnTo>
                    <a:pt x="82558" y="31507"/>
                  </a:lnTo>
                  <a:lnTo>
                    <a:pt x="82677" y="31524"/>
                  </a:lnTo>
                  <a:lnTo>
                    <a:pt x="82729" y="31558"/>
                  </a:lnTo>
                  <a:lnTo>
                    <a:pt x="82865" y="31678"/>
                  </a:lnTo>
                  <a:lnTo>
                    <a:pt x="82891" y="31687"/>
                  </a:lnTo>
                  <a:lnTo>
                    <a:pt x="82934" y="31687"/>
                  </a:lnTo>
                  <a:lnTo>
                    <a:pt x="82917" y="31652"/>
                  </a:lnTo>
                  <a:lnTo>
                    <a:pt x="82865" y="31567"/>
                  </a:lnTo>
                  <a:lnTo>
                    <a:pt x="82865" y="31558"/>
                  </a:lnTo>
                  <a:lnTo>
                    <a:pt x="82865" y="31550"/>
                  </a:lnTo>
                  <a:lnTo>
                    <a:pt x="82865" y="31533"/>
                  </a:lnTo>
                  <a:lnTo>
                    <a:pt x="82857" y="31516"/>
                  </a:lnTo>
                  <a:lnTo>
                    <a:pt x="82823" y="31516"/>
                  </a:lnTo>
                  <a:lnTo>
                    <a:pt x="82797" y="31499"/>
                  </a:lnTo>
                  <a:lnTo>
                    <a:pt x="82780" y="31499"/>
                  </a:lnTo>
                  <a:lnTo>
                    <a:pt x="82771" y="31490"/>
                  </a:lnTo>
                  <a:lnTo>
                    <a:pt x="82763" y="31439"/>
                  </a:lnTo>
                  <a:lnTo>
                    <a:pt x="82754" y="31422"/>
                  </a:lnTo>
                  <a:lnTo>
                    <a:pt x="82754" y="31405"/>
                  </a:lnTo>
                  <a:lnTo>
                    <a:pt x="82771" y="31370"/>
                  </a:lnTo>
                  <a:lnTo>
                    <a:pt x="82814" y="31328"/>
                  </a:lnTo>
                  <a:lnTo>
                    <a:pt x="82831" y="31293"/>
                  </a:lnTo>
                  <a:lnTo>
                    <a:pt x="82874" y="31268"/>
                  </a:lnTo>
                  <a:lnTo>
                    <a:pt x="83036" y="31217"/>
                  </a:lnTo>
                  <a:lnTo>
                    <a:pt x="83079" y="31217"/>
                  </a:lnTo>
                  <a:lnTo>
                    <a:pt x="83122" y="31225"/>
                  </a:lnTo>
                  <a:lnTo>
                    <a:pt x="83164" y="31242"/>
                  </a:lnTo>
                  <a:lnTo>
                    <a:pt x="83250" y="31328"/>
                  </a:lnTo>
                  <a:lnTo>
                    <a:pt x="83258" y="31353"/>
                  </a:lnTo>
                  <a:lnTo>
                    <a:pt x="83258" y="31499"/>
                  </a:lnTo>
                  <a:lnTo>
                    <a:pt x="83267" y="31533"/>
                  </a:lnTo>
                  <a:lnTo>
                    <a:pt x="83327" y="31618"/>
                  </a:lnTo>
                  <a:lnTo>
                    <a:pt x="83284" y="31652"/>
                  </a:lnTo>
                  <a:lnTo>
                    <a:pt x="83327" y="31678"/>
                  </a:lnTo>
                  <a:lnTo>
                    <a:pt x="83549" y="31704"/>
                  </a:lnTo>
                  <a:lnTo>
                    <a:pt x="83891" y="31781"/>
                  </a:lnTo>
                  <a:lnTo>
                    <a:pt x="84284" y="31849"/>
                  </a:lnTo>
                  <a:lnTo>
                    <a:pt x="84686" y="31960"/>
                  </a:lnTo>
                  <a:lnTo>
                    <a:pt x="84694" y="31977"/>
                  </a:lnTo>
                  <a:lnTo>
                    <a:pt x="84703" y="32037"/>
                  </a:lnTo>
                  <a:lnTo>
                    <a:pt x="84711" y="32054"/>
                  </a:lnTo>
                  <a:lnTo>
                    <a:pt x="84805" y="32088"/>
                  </a:lnTo>
                  <a:lnTo>
                    <a:pt x="85284" y="32199"/>
                  </a:lnTo>
                  <a:lnTo>
                    <a:pt x="85249" y="32165"/>
                  </a:lnTo>
                  <a:lnTo>
                    <a:pt x="85215" y="32148"/>
                  </a:lnTo>
                  <a:lnTo>
                    <a:pt x="85343" y="32105"/>
                  </a:lnTo>
                  <a:lnTo>
                    <a:pt x="85378" y="32088"/>
                  </a:lnTo>
                  <a:lnTo>
                    <a:pt x="85403" y="32071"/>
                  </a:lnTo>
                  <a:lnTo>
                    <a:pt x="85403" y="32063"/>
                  </a:lnTo>
                  <a:lnTo>
                    <a:pt x="85403" y="32045"/>
                  </a:lnTo>
                  <a:lnTo>
                    <a:pt x="85412" y="32020"/>
                  </a:lnTo>
                  <a:lnTo>
                    <a:pt x="85455" y="31969"/>
                  </a:lnTo>
                  <a:lnTo>
                    <a:pt x="85463" y="31943"/>
                  </a:lnTo>
                  <a:lnTo>
                    <a:pt x="85446" y="31917"/>
                  </a:lnTo>
                  <a:lnTo>
                    <a:pt x="85420" y="31909"/>
                  </a:lnTo>
                  <a:lnTo>
                    <a:pt x="85361" y="31892"/>
                  </a:lnTo>
                  <a:lnTo>
                    <a:pt x="85420" y="31849"/>
                  </a:lnTo>
                  <a:lnTo>
                    <a:pt x="85455" y="31849"/>
                  </a:lnTo>
                  <a:lnTo>
                    <a:pt x="85497" y="31866"/>
                  </a:lnTo>
                  <a:lnTo>
                    <a:pt x="85549" y="31875"/>
                  </a:lnTo>
                  <a:lnTo>
                    <a:pt x="85531" y="31857"/>
                  </a:lnTo>
                  <a:lnTo>
                    <a:pt x="85506" y="31832"/>
                  </a:lnTo>
                  <a:lnTo>
                    <a:pt x="85497" y="31823"/>
                  </a:lnTo>
                  <a:lnTo>
                    <a:pt x="85506" y="31806"/>
                  </a:lnTo>
                  <a:lnTo>
                    <a:pt x="85506" y="31763"/>
                  </a:lnTo>
                  <a:lnTo>
                    <a:pt x="85514" y="31746"/>
                  </a:lnTo>
                  <a:lnTo>
                    <a:pt x="85540" y="31729"/>
                  </a:lnTo>
                  <a:lnTo>
                    <a:pt x="85549" y="31738"/>
                  </a:lnTo>
                  <a:lnTo>
                    <a:pt x="85557" y="31755"/>
                  </a:lnTo>
                  <a:lnTo>
                    <a:pt x="85600" y="31781"/>
                  </a:lnTo>
                  <a:lnTo>
                    <a:pt x="85600" y="31832"/>
                  </a:lnTo>
                  <a:lnTo>
                    <a:pt x="85617" y="31866"/>
                  </a:lnTo>
                  <a:lnTo>
                    <a:pt x="85677" y="31875"/>
                  </a:lnTo>
                  <a:lnTo>
                    <a:pt x="85702" y="31857"/>
                  </a:lnTo>
                  <a:lnTo>
                    <a:pt x="85728" y="31866"/>
                  </a:lnTo>
                  <a:lnTo>
                    <a:pt x="85771" y="31875"/>
                  </a:lnTo>
                  <a:lnTo>
                    <a:pt x="85848" y="31866"/>
                  </a:lnTo>
                  <a:lnTo>
                    <a:pt x="85873" y="31875"/>
                  </a:lnTo>
                  <a:lnTo>
                    <a:pt x="85890" y="31883"/>
                  </a:lnTo>
                  <a:lnTo>
                    <a:pt x="85907" y="31892"/>
                  </a:lnTo>
                  <a:lnTo>
                    <a:pt x="85916" y="31909"/>
                  </a:lnTo>
                  <a:lnTo>
                    <a:pt x="85950" y="31909"/>
                  </a:lnTo>
                  <a:lnTo>
                    <a:pt x="85959" y="31917"/>
                  </a:lnTo>
                  <a:lnTo>
                    <a:pt x="85993" y="31934"/>
                  </a:lnTo>
                  <a:lnTo>
                    <a:pt x="86001" y="31943"/>
                  </a:lnTo>
                  <a:lnTo>
                    <a:pt x="86019" y="31934"/>
                  </a:lnTo>
                  <a:lnTo>
                    <a:pt x="86044" y="31917"/>
                  </a:lnTo>
                  <a:lnTo>
                    <a:pt x="86044" y="31909"/>
                  </a:lnTo>
                  <a:lnTo>
                    <a:pt x="86061" y="31900"/>
                  </a:lnTo>
                  <a:lnTo>
                    <a:pt x="86078" y="31900"/>
                  </a:lnTo>
                  <a:lnTo>
                    <a:pt x="86087" y="31909"/>
                  </a:lnTo>
                  <a:lnTo>
                    <a:pt x="86087" y="31943"/>
                  </a:lnTo>
                  <a:lnTo>
                    <a:pt x="86078" y="31969"/>
                  </a:lnTo>
                  <a:lnTo>
                    <a:pt x="86044" y="32020"/>
                  </a:lnTo>
                  <a:lnTo>
                    <a:pt x="86036" y="32045"/>
                  </a:lnTo>
                  <a:lnTo>
                    <a:pt x="86036" y="32080"/>
                  </a:lnTo>
                  <a:lnTo>
                    <a:pt x="86027" y="32097"/>
                  </a:lnTo>
                  <a:lnTo>
                    <a:pt x="86001" y="32122"/>
                  </a:lnTo>
                  <a:lnTo>
                    <a:pt x="85967" y="32157"/>
                  </a:lnTo>
                  <a:lnTo>
                    <a:pt x="85959" y="32182"/>
                  </a:lnTo>
                  <a:lnTo>
                    <a:pt x="85976" y="32216"/>
                  </a:lnTo>
                  <a:lnTo>
                    <a:pt x="85950" y="32242"/>
                  </a:lnTo>
                  <a:lnTo>
                    <a:pt x="85959" y="32276"/>
                  </a:lnTo>
                  <a:lnTo>
                    <a:pt x="85984" y="32293"/>
                  </a:lnTo>
                  <a:lnTo>
                    <a:pt x="86010" y="32302"/>
                  </a:lnTo>
                  <a:lnTo>
                    <a:pt x="86053" y="32302"/>
                  </a:lnTo>
                  <a:lnTo>
                    <a:pt x="86113" y="32276"/>
                  </a:lnTo>
                  <a:lnTo>
                    <a:pt x="86155" y="32268"/>
                  </a:lnTo>
                  <a:lnTo>
                    <a:pt x="86215" y="32302"/>
                  </a:lnTo>
                  <a:lnTo>
                    <a:pt x="86241" y="32302"/>
                  </a:lnTo>
                  <a:lnTo>
                    <a:pt x="86266" y="32225"/>
                  </a:lnTo>
                  <a:lnTo>
                    <a:pt x="86283" y="32199"/>
                  </a:lnTo>
                  <a:lnTo>
                    <a:pt x="86292" y="32182"/>
                  </a:lnTo>
                  <a:lnTo>
                    <a:pt x="86266" y="32148"/>
                  </a:lnTo>
                  <a:lnTo>
                    <a:pt x="86318" y="32131"/>
                  </a:lnTo>
                  <a:lnTo>
                    <a:pt x="86420" y="32080"/>
                  </a:lnTo>
                  <a:lnTo>
                    <a:pt x="86471" y="32071"/>
                  </a:lnTo>
                  <a:lnTo>
                    <a:pt x="86677" y="32088"/>
                  </a:lnTo>
                  <a:lnTo>
                    <a:pt x="86788" y="32114"/>
                  </a:lnTo>
                  <a:lnTo>
                    <a:pt x="86839" y="32114"/>
                  </a:lnTo>
                  <a:lnTo>
                    <a:pt x="86865" y="32097"/>
                  </a:lnTo>
                  <a:lnTo>
                    <a:pt x="86805" y="32020"/>
                  </a:lnTo>
                  <a:lnTo>
                    <a:pt x="86779" y="32003"/>
                  </a:lnTo>
                  <a:lnTo>
                    <a:pt x="86779" y="31969"/>
                  </a:lnTo>
                  <a:lnTo>
                    <a:pt x="86788" y="31934"/>
                  </a:lnTo>
                  <a:lnTo>
                    <a:pt x="86796" y="31909"/>
                  </a:lnTo>
                  <a:lnTo>
                    <a:pt x="86856" y="31857"/>
                  </a:lnTo>
                  <a:lnTo>
                    <a:pt x="86959" y="31823"/>
                  </a:lnTo>
                  <a:lnTo>
                    <a:pt x="87070" y="31806"/>
                  </a:lnTo>
                  <a:lnTo>
                    <a:pt x="87155" y="31798"/>
                  </a:lnTo>
                  <a:lnTo>
                    <a:pt x="87215" y="31815"/>
                  </a:lnTo>
                  <a:lnTo>
                    <a:pt x="87266" y="31840"/>
                  </a:lnTo>
                  <a:lnTo>
                    <a:pt x="87317" y="31875"/>
                  </a:lnTo>
                  <a:lnTo>
                    <a:pt x="87360" y="31917"/>
                  </a:lnTo>
                  <a:lnTo>
                    <a:pt x="87369" y="31943"/>
                  </a:lnTo>
                  <a:lnTo>
                    <a:pt x="87377" y="31969"/>
                  </a:lnTo>
                  <a:lnTo>
                    <a:pt x="87369" y="32028"/>
                  </a:lnTo>
                  <a:lnTo>
                    <a:pt x="87360" y="32054"/>
                  </a:lnTo>
                  <a:lnTo>
                    <a:pt x="87343" y="32063"/>
                  </a:lnTo>
                  <a:lnTo>
                    <a:pt x="87326" y="32063"/>
                  </a:lnTo>
                  <a:lnTo>
                    <a:pt x="87309" y="32071"/>
                  </a:lnTo>
                  <a:lnTo>
                    <a:pt x="87300" y="32080"/>
                  </a:lnTo>
                  <a:lnTo>
                    <a:pt x="87292" y="32080"/>
                  </a:lnTo>
                  <a:lnTo>
                    <a:pt x="87283" y="32097"/>
                  </a:lnTo>
                  <a:lnTo>
                    <a:pt x="87275" y="32105"/>
                  </a:lnTo>
                  <a:lnTo>
                    <a:pt x="87326" y="32131"/>
                  </a:lnTo>
                  <a:lnTo>
                    <a:pt x="87420" y="32148"/>
                  </a:lnTo>
                  <a:lnTo>
                    <a:pt x="87505" y="32148"/>
                  </a:lnTo>
                  <a:lnTo>
                    <a:pt x="87548" y="32105"/>
                  </a:lnTo>
                  <a:lnTo>
                    <a:pt x="87523" y="32097"/>
                  </a:lnTo>
                  <a:lnTo>
                    <a:pt x="87446" y="32088"/>
                  </a:lnTo>
                  <a:lnTo>
                    <a:pt x="87420" y="32071"/>
                  </a:lnTo>
                  <a:lnTo>
                    <a:pt x="87411" y="32028"/>
                  </a:lnTo>
                  <a:lnTo>
                    <a:pt x="87429" y="31986"/>
                  </a:lnTo>
                  <a:lnTo>
                    <a:pt x="87454" y="31951"/>
                  </a:lnTo>
                  <a:lnTo>
                    <a:pt x="87488" y="31926"/>
                  </a:lnTo>
                  <a:lnTo>
                    <a:pt x="87531" y="31892"/>
                  </a:lnTo>
                  <a:lnTo>
                    <a:pt x="87599" y="31857"/>
                  </a:lnTo>
                  <a:lnTo>
                    <a:pt x="87676" y="31832"/>
                  </a:lnTo>
                  <a:lnTo>
                    <a:pt x="87736" y="31857"/>
                  </a:lnTo>
                  <a:lnTo>
                    <a:pt x="87779" y="31832"/>
                  </a:lnTo>
                  <a:lnTo>
                    <a:pt x="87728" y="31815"/>
                  </a:lnTo>
                  <a:lnTo>
                    <a:pt x="87719" y="31772"/>
                  </a:lnTo>
                  <a:lnTo>
                    <a:pt x="87753" y="31738"/>
                  </a:lnTo>
                  <a:lnTo>
                    <a:pt x="87805" y="31729"/>
                  </a:lnTo>
                  <a:lnTo>
                    <a:pt x="88121" y="31704"/>
                  </a:lnTo>
                  <a:lnTo>
                    <a:pt x="88454" y="31712"/>
                  </a:lnTo>
                  <a:lnTo>
                    <a:pt x="88873" y="31798"/>
                  </a:lnTo>
                  <a:lnTo>
                    <a:pt x="88924" y="31806"/>
                  </a:lnTo>
                  <a:lnTo>
                    <a:pt x="88924" y="3572"/>
                  </a:lnTo>
                  <a:lnTo>
                    <a:pt x="88813" y="3624"/>
                  </a:lnTo>
                  <a:lnTo>
                    <a:pt x="88591" y="3794"/>
                  </a:lnTo>
                  <a:lnTo>
                    <a:pt x="88428" y="3871"/>
                  </a:lnTo>
                  <a:lnTo>
                    <a:pt x="88369" y="3940"/>
                  </a:lnTo>
                  <a:lnTo>
                    <a:pt x="88343" y="3982"/>
                  </a:lnTo>
                  <a:lnTo>
                    <a:pt x="88309" y="4008"/>
                  </a:lnTo>
                  <a:lnTo>
                    <a:pt x="88275" y="4034"/>
                  </a:lnTo>
                  <a:lnTo>
                    <a:pt x="88095" y="4111"/>
                  </a:lnTo>
                  <a:lnTo>
                    <a:pt x="88061" y="4119"/>
                  </a:lnTo>
                  <a:lnTo>
                    <a:pt x="88035" y="4111"/>
                  </a:lnTo>
                  <a:lnTo>
                    <a:pt x="87967" y="4085"/>
                  </a:lnTo>
                  <a:lnTo>
                    <a:pt x="87941" y="4085"/>
                  </a:lnTo>
                  <a:lnTo>
                    <a:pt x="87916" y="4093"/>
                  </a:lnTo>
                  <a:lnTo>
                    <a:pt x="87890" y="4093"/>
                  </a:lnTo>
                  <a:lnTo>
                    <a:pt x="87864" y="4076"/>
                  </a:lnTo>
                  <a:lnTo>
                    <a:pt x="87711" y="3931"/>
                  </a:lnTo>
                  <a:lnTo>
                    <a:pt x="87642" y="3940"/>
                  </a:lnTo>
                  <a:lnTo>
                    <a:pt x="87565" y="4008"/>
                  </a:lnTo>
                  <a:lnTo>
                    <a:pt x="87335" y="4324"/>
                  </a:lnTo>
                  <a:lnTo>
                    <a:pt x="87292" y="4350"/>
                  </a:lnTo>
                  <a:lnTo>
                    <a:pt x="87266" y="4316"/>
                  </a:lnTo>
                  <a:lnTo>
                    <a:pt x="87223" y="4213"/>
                  </a:lnTo>
                  <a:lnTo>
                    <a:pt x="87206" y="4170"/>
                  </a:lnTo>
                  <a:lnTo>
                    <a:pt x="87215" y="4051"/>
                  </a:lnTo>
                  <a:lnTo>
                    <a:pt x="87206" y="3999"/>
                  </a:lnTo>
                  <a:lnTo>
                    <a:pt x="87189" y="3948"/>
                  </a:lnTo>
                  <a:lnTo>
                    <a:pt x="87164" y="3897"/>
                  </a:lnTo>
                  <a:lnTo>
                    <a:pt x="87129" y="3863"/>
                  </a:lnTo>
                  <a:lnTo>
                    <a:pt x="87001" y="3803"/>
                  </a:lnTo>
                  <a:lnTo>
                    <a:pt x="86933" y="3760"/>
                  </a:lnTo>
                  <a:lnTo>
                    <a:pt x="86685" y="3521"/>
                  </a:lnTo>
                  <a:lnTo>
                    <a:pt x="86625" y="3478"/>
                  </a:lnTo>
                  <a:lnTo>
                    <a:pt x="86548" y="3436"/>
                  </a:lnTo>
                  <a:lnTo>
                    <a:pt x="86412" y="3436"/>
                  </a:lnTo>
                  <a:lnTo>
                    <a:pt x="86121" y="3538"/>
                  </a:lnTo>
                  <a:lnTo>
                    <a:pt x="85984" y="3547"/>
                  </a:lnTo>
                  <a:lnTo>
                    <a:pt x="85660" y="3495"/>
                  </a:lnTo>
                  <a:lnTo>
                    <a:pt x="85497" y="3436"/>
                  </a:lnTo>
                  <a:lnTo>
                    <a:pt x="85386" y="3316"/>
                  </a:lnTo>
                  <a:lnTo>
                    <a:pt x="85232" y="3171"/>
                  </a:lnTo>
                  <a:lnTo>
                    <a:pt x="85198" y="3154"/>
                  </a:lnTo>
                  <a:lnTo>
                    <a:pt x="85164" y="3154"/>
                  </a:lnTo>
                  <a:lnTo>
                    <a:pt x="85147" y="3136"/>
                  </a:lnTo>
                  <a:lnTo>
                    <a:pt x="85138" y="3119"/>
                  </a:lnTo>
                  <a:lnTo>
                    <a:pt x="85121" y="3094"/>
                  </a:lnTo>
                  <a:lnTo>
                    <a:pt x="85121" y="3085"/>
                  </a:lnTo>
                  <a:lnTo>
                    <a:pt x="85130" y="3051"/>
                  </a:lnTo>
                  <a:lnTo>
                    <a:pt x="85121" y="3042"/>
                  </a:lnTo>
                  <a:lnTo>
                    <a:pt x="85087" y="3008"/>
                  </a:lnTo>
                  <a:lnTo>
                    <a:pt x="85079" y="3008"/>
                  </a:lnTo>
                  <a:lnTo>
                    <a:pt x="85053" y="2983"/>
                  </a:lnTo>
                  <a:lnTo>
                    <a:pt x="85070" y="2948"/>
                  </a:lnTo>
                  <a:lnTo>
                    <a:pt x="85070" y="2940"/>
                  </a:lnTo>
                  <a:lnTo>
                    <a:pt x="85053" y="2923"/>
                  </a:lnTo>
                  <a:lnTo>
                    <a:pt x="85027" y="2914"/>
                  </a:lnTo>
                  <a:lnTo>
                    <a:pt x="85010" y="2914"/>
                  </a:lnTo>
                  <a:lnTo>
                    <a:pt x="84882" y="2931"/>
                  </a:lnTo>
                  <a:lnTo>
                    <a:pt x="84856" y="2948"/>
                  </a:lnTo>
                  <a:lnTo>
                    <a:pt x="84797" y="2854"/>
                  </a:lnTo>
                  <a:lnTo>
                    <a:pt x="84762" y="2795"/>
                  </a:lnTo>
                  <a:lnTo>
                    <a:pt x="84754" y="2709"/>
                  </a:lnTo>
                  <a:lnTo>
                    <a:pt x="84762" y="2692"/>
                  </a:lnTo>
                  <a:lnTo>
                    <a:pt x="84797" y="2666"/>
                  </a:lnTo>
                  <a:lnTo>
                    <a:pt x="84805" y="2641"/>
                  </a:lnTo>
                  <a:lnTo>
                    <a:pt x="84805" y="2590"/>
                  </a:lnTo>
                  <a:lnTo>
                    <a:pt x="84805" y="2572"/>
                  </a:lnTo>
                  <a:lnTo>
                    <a:pt x="84822" y="2504"/>
                  </a:lnTo>
                  <a:lnTo>
                    <a:pt x="84822" y="2470"/>
                  </a:lnTo>
                  <a:lnTo>
                    <a:pt x="84805" y="2453"/>
                  </a:lnTo>
                  <a:lnTo>
                    <a:pt x="84822" y="2384"/>
                  </a:lnTo>
                  <a:lnTo>
                    <a:pt x="84822" y="2342"/>
                  </a:lnTo>
                  <a:lnTo>
                    <a:pt x="84814" y="2290"/>
                  </a:lnTo>
                  <a:lnTo>
                    <a:pt x="84797" y="2188"/>
                  </a:lnTo>
                  <a:lnTo>
                    <a:pt x="84780" y="2137"/>
                  </a:lnTo>
                  <a:lnTo>
                    <a:pt x="84762" y="2085"/>
                  </a:lnTo>
                  <a:lnTo>
                    <a:pt x="84737" y="2043"/>
                  </a:lnTo>
                  <a:lnTo>
                    <a:pt x="84703" y="2000"/>
                  </a:lnTo>
                  <a:lnTo>
                    <a:pt x="84660" y="1957"/>
                  </a:lnTo>
                  <a:lnTo>
                    <a:pt x="84609" y="1932"/>
                  </a:lnTo>
                  <a:lnTo>
                    <a:pt x="84549" y="1923"/>
                  </a:lnTo>
                  <a:lnTo>
                    <a:pt x="84515" y="1914"/>
                  </a:lnTo>
                  <a:lnTo>
                    <a:pt x="84549" y="1872"/>
                  </a:lnTo>
                  <a:lnTo>
                    <a:pt x="84592" y="1838"/>
                  </a:lnTo>
                  <a:lnTo>
                    <a:pt x="84626" y="1803"/>
                  </a:lnTo>
                  <a:lnTo>
                    <a:pt x="84626" y="1778"/>
                  </a:lnTo>
                  <a:lnTo>
                    <a:pt x="84617" y="1718"/>
                  </a:lnTo>
                  <a:lnTo>
                    <a:pt x="84626" y="1684"/>
                  </a:lnTo>
                  <a:lnTo>
                    <a:pt x="84634" y="1667"/>
                  </a:lnTo>
                  <a:lnTo>
                    <a:pt x="84660" y="1658"/>
                  </a:lnTo>
                  <a:lnTo>
                    <a:pt x="84686" y="1641"/>
                  </a:lnTo>
                  <a:lnTo>
                    <a:pt x="84694" y="1615"/>
                  </a:lnTo>
                  <a:lnTo>
                    <a:pt x="84694" y="1581"/>
                  </a:lnTo>
                  <a:lnTo>
                    <a:pt x="84694" y="1556"/>
                  </a:lnTo>
                  <a:lnTo>
                    <a:pt x="84703" y="1530"/>
                  </a:lnTo>
                  <a:lnTo>
                    <a:pt x="84711" y="1513"/>
                  </a:lnTo>
                  <a:lnTo>
                    <a:pt x="84737" y="1479"/>
                  </a:lnTo>
                  <a:lnTo>
                    <a:pt x="84745" y="1453"/>
                  </a:lnTo>
                  <a:lnTo>
                    <a:pt x="84737" y="1444"/>
                  </a:lnTo>
                  <a:lnTo>
                    <a:pt x="84737" y="1350"/>
                  </a:lnTo>
                  <a:lnTo>
                    <a:pt x="84703" y="1171"/>
                  </a:lnTo>
                  <a:lnTo>
                    <a:pt x="84660" y="1111"/>
                  </a:lnTo>
                  <a:lnTo>
                    <a:pt x="84651" y="1086"/>
                  </a:lnTo>
                  <a:lnTo>
                    <a:pt x="84651" y="1017"/>
                  </a:lnTo>
                  <a:lnTo>
                    <a:pt x="84651" y="983"/>
                  </a:lnTo>
                  <a:lnTo>
                    <a:pt x="84643" y="949"/>
                  </a:lnTo>
                  <a:lnTo>
                    <a:pt x="84634" y="932"/>
                  </a:lnTo>
                  <a:lnTo>
                    <a:pt x="84617" y="915"/>
                  </a:lnTo>
                  <a:lnTo>
                    <a:pt x="84600" y="898"/>
                  </a:lnTo>
                  <a:lnTo>
                    <a:pt x="84574" y="889"/>
                  </a:lnTo>
                  <a:lnTo>
                    <a:pt x="84583" y="872"/>
                  </a:lnTo>
                  <a:lnTo>
                    <a:pt x="84583" y="863"/>
                  </a:lnTo>
                  <a:lnTo>
                    <a:pt x="84592" y="846"/>
                  </a:lnTo>
                  <a:lnTo>
                    <a:pt x="84557" y="761"/>
                  </a:lnTo>
                  <a:lnTo>
                    <a:pt x="84574" y="616"/>
                  </a:lnTo>
                  <a:lnTo>
                    <a:pt x="84626" y="376"/>
                  </a:lnTo>
                  <a:lnTo>
                    <a:pt x="84609" y="334"/>
                  </a:lnTo>
                  <a:lnTo>
                    <a:pt x="84609" y="299"/>
                  </a:lnTo>
                  <a:lnTo>
                    <a:pt x="84617" y="265"/>
                  </a:lnTo>
                  <a:lnTo>
                    <a:pt x="84626" y="248"/>
                  </a:lnTo>
                  <a:lnTo>
                    <a:pt x="84643" y="214"/>
                  </a:lnTo>
                  <a:lnTo>
                    <a:pt x="84651" y="180"/>
                  </a:lnTo>
                  <a:lnTo>
                    <a:pt x="84651" y="146"/>
                  </a:lnTo>
                  <a:lnTo>
                    <a:pt x="84651" y="111"/>
                  </a:lnTo>
                  <a:lnTo>
                    <a:pt x="84643" y="86"/>
                  </a:lnTo>
                  <a:lnTo>
                    <a:pt x="84626" y="34"/>
                  </a:lnTo>
                  <a:lnTo>
                    <a:pt x="84617" y="0"/>
                  </a:lnTo>
                  <a:lnTo>
                    <a:pt x="62912" y="0"/>
                  </a:lnTo>
                  <a:lnTo>
                    <a:pt x="62826" y="34"/>
                  </a:lnTo>
                  <a:lnTo>
                    <a:pt x="62382" y="94"/>
                  </a:lnTo>
                  <a:lnTo>
                    <a:pt x="62066" y="0"/>
                  </a:lnTo>
                  <a:close/>
                  <a:moveTo>
                    <a:pt x="59682" y="65227"/>
                  </a:moveTo>
                  <a:lnTo>
                    <a:pt x="59648" y="65236"/>
                  </a:lnTo>
                  <a:lnTo>
                    <a:pt x="59630" y="65253"/>
                  </a:lnTo>
                  <a:lnTo>
                    <a:pt x="59536" y="65270"/>
                  </a:lnTo>
                  <a:lnTo>
                    <a:pt x="59442" y="65313"/>
                  </a:lnTo>
                  <a:lnTo>
                    <a:pt x="59391" y="65330"/>
                  </a:lnTo>
                  <a:lnTo>
                    <a:pt x="59374" y="65321"/>
                  </a:lnTo>
                  <a:lnTo>
                    <a:pt x="59348" y="65313"/>
                  </a:lnTo>
                  <a:lnTo>
                    <a:pt x="59323" y="65313"/>
                  </a:lnTo>
                  <a:lnTo>
                    <a:pt x="59314" y="65330"/>
                  </a:lnTo>
                  <a:lnTo>
                    <a:pt x="59306" y="65347"/>
                  </a:lnTo>
                  <a:lnTo>
                    <a:pt x="59246" y="65372"/>
                  </a:lnTo>
                  <a:lnTo>
                    <a:pt x="59212" y="65381"/>
                  </a:lnTo>
                  <a:lnTo>
                    <a:pt x="59178" y="65390"/>
                  </a:lnTo>
                  <a:lnTo>
                    <a:pt x="59143" y="65424"/>
                  </a:lnTo>
                  <a:lnTo>
                    <a:pt x="59092" y="65492"/>
                  </a:lnTo>
                  <a:lnTo>
                    <a:pt x="59066" y="65543"/>
                  </a:lnTo>
                  <a:lnTo>
                    <a:pt x="59058" y="65595"/>
                  </a:lnTo>
                  <a:lnTo>
                    <a:pt x="59041" y="65646"/>
                  </a:lnTo>
                  <a:lnTo>
                    <a:pt x="59041" y="65706"/>
                  </a:lnTo>
                  <a:lnTo>
                    <a:pt x="59032" y="65757"/>
                  </a:lnTo>
                  <a:lnTo>
                    <a:pt x="58998" y="65800"/>
                  </a:lnTo>
                  <a:lnTo>
                    <a:pt x="58930" y="65860"/>
                  </a:lnTo>
                  <a:lnTo>
                    <a:pt x="58844" y="65954"/>
                  </a:lnTo>
                  <a:lnTo>
                    <a:pt x="58802" y="65979"/>
                  </a:lnTo>
                  <a:lnTo>
                    <a:pt x="58690" y="66005"/>
                  </a:lnTo>
                  <a:lnTo>
                    <a:pt x="58494" y="66167"/>
                  </a:lnTo>
                  <a:lnTo>
                    <a:pt x="58443" y="66201"/>
                  </a:lnTo>
                  <a:lnTo>
                    <a:pt x="58340" y="66227"/>
                  </a:lnTo>
                  <a:lnTo>
                    <a:pt x="58314" y="66244"/>
                  </a:lnTo>
                  <a:lnTo>
                    <a:pt x="58297" y="66253"/>
                  </a:lnTo>
                  <a:lnTo>
                    <a:pt x="58272" y="66261"/>
                  </a:lnTo>
                  <a:lnTo>
                    <a:pt x="58186" y="66261"/>
                  </a:lnTo>
                  <a:lnTo>
                    <a:pt x="58161" y="66278"/>
                  </a:lnTo>
                  <a:lnTo>
                    <a:pt x="58118" y="66321"/>
                  </a:lnTo>
                  <a:lnTo>
                    <a:pt x="57973" y="66398"/>
                  </a:lnTo>
                  <a:lnTo>
                    <a:pt x="57930" y="66389"/>
                  </a:lnTo>
                  <a:lnTo>
                    <a:pt x="57708" y="66398"/>
                  </a:lnTo>
                  <a:lnTo>
                    <a:pt x="57708" y="66389"/>
                  </a:lnTo>
                  <a:lnTo>
                    <a:pt x="57691" y="66389"/>
                  </a:lnTo>
                  <a:lnTo>
                    <a:pt x="57674" y="66381"/>
                  </a:lnTo>
                  <a:lnTo>
                    <a:pt x="57656" y="66381"/>
                  </a:lnTo>
                  <a:lnTo>
                    <a:pt x="57639" y="66389"/>
                  </a:lnTo>
                  <a:lnTo>
                    <a:pt x="57614" y="66406"/>
                  </a:lnTo>
                  <a:lnTo>
                    <a:pt x="57605" y="66415"/>
                  </a:lnTo>
                  <a:lnTo>
                    <a:pt x="57571" y="66424"/>
                  </a:lnTo>
                  <a:lnTo>
                    <a:pt x="57528" y="66449"/>
                  </a:lnTo>
                  <a:lnTo>
                    <a:pt x="57511" y="66449"/>
                  </a:lnTo>
                  <a:lnTo>
                    <a:pt x="57443" y="66500"/>
                  </a:lnTo>
                  <a:lnTo>
                    <a:pt x="57332" y="66518"/>
                  </a:lnTo>
                  <a:lnTo>
                    <a:pt x="57118" y="66492"/>
                  </a:lnTo>
                  <a:lnTo>
                    <a:pt x="57050" y="66483"/>
                  </a:lnTo>
                  <a:lnTo>
                    <a:pt x="56998" y="66483"/>
                  </a:lnTo>
                  <a:lnTo>
                    <a:pt x="56956" y="66509"/>
                  </a:lnTo>
                  <a:lnTo>
                    <a:pt x="56836" y="66509"/>
                  </a:lnTo>
                  <a:lnTo>
                    <a:pt x="56785" y="66518"/>
                  </a:lnTo>
                  <a:lnTo>
                    <a:pt x="56742" y="66526"/>
                  </a:lnTo>
                  <a:lnTo>
                    <a:pt x="56708" y="66569"/>
                  </a:lnTo>
                  <a:lnTo>
                    <a:pt x="56648" y="66671"/>
                  </a:lnTo>
                  <a:lnTo>
                    <a:pt x="56614" y="66697"/>
                  </a:lnTo>
                  <a:lnTo>
                    <a:pt x="60442" y="66697"/>
                  </a:lnTo>
                  <a:lnTo>
                    <a:pt x="60485" y="66594"/>
                  </a:lnTo>
                  <a:lnTo>
                    <a:pt x="60502" y="66543"/>
                  </a:lnTo>
                  <a:lnTo>
                    <a:pt x="60502" y="66492"/>
                  </a:lnTo>
                  <a:lnTo>
                    <a:pt x="60502" y="66466"/>
                  </a:lnTo>
                  <a:lnTo>
                    <a:pt x="60494" y="66432"/>
                  </a:lnTo>
                  <a:lnTo>
                    <a:pt x="60494" y="66406"/>
                  </a:lnTo>
                  <a:lnTo>
                    <a:pt x="60502" y="66389"/>
                  </a:lnTo>
                  <a:lnTo>
                    <a:pt x="60553" y="66330"/>
                  </a:lnTo>
                  <a:lnTo>
                    <a:pt x="60630" y="66184"/>
                  </a:lnTo>
                  <a:lnTo>
                    <a:pt x="60664" y="66133"/>
                  </a:lnTo>
                  <a:lnTo>
                    <a:pt x="60733" y="66065"/>
                  </a:lnTo>
                  <a:lnTo>
                    <a:pt x="60758" y="66030"/>
                  </a:lnTo>
                  <a:lnTo>
                    <a:pt x="60767" y="65996"/>
                  </a:lnTo>
                  <a:lnTo>
                    <a:pt x="60784" y="65817"/>
                  </a:lnTo>
                  <a:lnTo>
                    <a:pt x="60801" y="65766"/>
                  </a:lnTo>
                  <a:lnTo>
                    <a:pt x="60861" y="65689"/>
                  </a:lnTo>
                  <a:lnTo>
                    <a:pt x="60870" y="65629"/>
                  </a:lnTo>
                  <a:lnTo>
                    <a:pt x="60844" y="65586"/>
                  </a:lnTo>
                  <a:lnTo>
                    <a:pt x="60793" y="65569"/>
                  </a:lnTo>
                  <a:lnTo>
                    <a:pt x="60733" y="65560"/>
                  </a:lnTo>
                  <a:lnTo>
                    <a:pt x="60682" y="65560"/>
                  </a:lnTo>
                  <a:lnTo>
                    <a:pt x="60630" y="65552"/>
                  </a:lnTo>
                  <a:lnTo>
                    <a:pt x="60553" y="65509"/>
                  </a:lnTo>
                  <a:lnTo>
                    <a:pt x="60502" y="65492"/>
                  </a:lnTo>
                  <a:lnTo>
                    <a:pt x="60314" y="65492"/>
                  </a:lnTo>
                  <a:lnTo>
                    <a:pt x="60271" y="65475"/>
                  </a:lnTo>
                  <a:lnTo>
                    <a:pt x="60126" y="65381"/>
                  </a:lnTo>
                  <a:lnTo>
                    <a:pt x="59682" y="652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3877175" y="4134800"/>
              <a:ext cx="1269225" cy="1035725"/>
            </a:xfrm>
            <a:custGeom>
              <a:rect b="b" l="l" r="r" t="t"/>
              <a:pathLst>
                <a:path extrusionOk="0" h="41429" w="50769">
                  <a:moveTo>
                    <a:pt x="68" y="11332"/>
                  </a:moveTo>
                  <a:lnTo>
                    <a:pt x="51" y="11341"/>
                  </a:lnTo>
                  <a:lnTo>
                    <a:pt x="34" y="11349"/>
                  </a:lnTo>
                  <a:lnTo>
                    <a:pt x="26" y="11366"/>
                  </a:lnTo>
                  <a:lnTo>
                    <a:pt x="17" y="11392"/>
                  </a:lnTo>
                  <a:lnTo>
                    <a:pt x="17" y="11375"/>
                  </a:lnTo>
                  <a:lnTo>
                    <a:pt x="9" y="11375"/>
                  </a:lnTo>
                  <a:lnTo>
                    <a:pt x="0" y="11392"/>
                  </a:lnTo>
                  <a:lnTo>
                    <a:pt x="17" y="11409"/>
                  </a:lnTo>
                  <a:lnTo>
                    <a:pt x="26" y="11460"/>
                  </a:lnTo>
                  <a:lnTo>
                    <a:pt x="17" y="11503"/>
                  </a:lnTo>
                  <a:lnTo>
                    <a:pt x="68" y="11571"/>
                  </a:lnTo>
                  <a:lnTo>
                    <a:pt x="137" y="11597"/>
                  </a:lnTo>
                  <a:lnTo>
                    <a:pt x="222" y="11606"/>
                  </a:lnTo>
                  <a:lnTo>
                    <a:pt x="316" y="11597"/>
                  </a:lnTo>
                  <a:lnTo>
                    <a:pt x="316" y="11580"/>
                  </a:lnTo>
                  <a:lnTo>
                    <a:pt x="231" y="11503"/>
                  </a:lnTo>
                  <a:lnTo>
                    <a:pt x="231" y="11494"/>
                  </a:lnTo>
                  <a:lnTo>
                    <a:pt x="222" y="11477"/>
                  </a:lnTo>
                  <a:lnTo>
                    <a:pt x="205" y="11452"/>
                  </a:lnTo>
                  <a:lnTo>
                    <a:pt x="197" y="11452"/>
                  </a:lnTo>
                  <a:lnTo>
                    <a:pt x="162" y="11460"/>
                  </a:lnTo>
                  <a:lnTo>
                    <a:pt x="94" y="11469"/>
                  </a:lnTo>
                  <a:lnTo>
                    <a:pt x="51" y="11469"/>
                  </a:lnTo>
                  <a:lnTo>
                    <a:pt x="34" y="11443"/>
                  </a:lnTo>
                  <a:lnTo>
                    <a:pt x="43" y="11418"/>
                  </a:lnTo>
                  <a:lnTo>
                    <a:pt x="68" y="11400"/>
                  </a:lnTo>
                  <a:lnTo>
                    <a:pt x="137" y="11392"/>
                  </a:lnTo>
                  <a:lnTo>
                    <a:pt x="128" y="11375"/>
                  </a:lnTo>
                  <a:lnTo>
                    <a:pt x="111" y="11358"/>
                  </a:lnTo>
                  <a:lnTo>
                    <a:pt x="68" y="11332"/>
                  </a:lnTo>
                  <a:close/>
                  <a:moveTo>
                    <a:pt x="36113" y="13092"/>
                  </a:moveTo>
                  <a:lnTo>
                    <a:pt x="36044" y="13101"/>
                  </a:lnTo>
                  <a:lnTo>
                    <a:pt x="35968" y="13152"/>
                  </a:lnTo>
                  <a:lnTo>
                    <a:pt x="35925" y="13221"/>
                  </a:lnTo>
                  <a:lnTo>
                    <a:pt x="35933" y="13289"/>
                  </a:lnTo>
                  <a:lnTo>
                    <a:pt x="35950" y="13246"/>
                  </a:lnTo>
                  <a:lnTo>
                    <a:pt x="35976" y="13204"/>
                  </a:lnTo>
                  <a:lnTo>
                    <a:pt x="36010" y="13178"/>
                  </a:lnTo>
                  <a:lnTo>
                    <a:pt x="36036" y="13161"/>
                  </a:lnTo>
                  <a:lnTo>
                    <a:pt x="36061" y="13161"/>
                  </a:lnTo>
                  <a:lnTo>
                    <a:pt x="36087" y="13144"/>
                  </a:lnTo>
                  <a:lnTo>
                    <a:pt x="36113" y="13144"/>
                  </a:lnTo>
                  <a:lnTo>
                    <a:pt x="36138" y="13152"/>
                  </a:lnTo>
                  <a:lnTo>
                    <a:pt x="36155" y="13178"/>
                  </a:lnTo>
                  <a:lnTo>
                    <a:pt x="36164" y="13195"/>
                  </a:lnTo>
                  <a:lnTo>
                    <a:pt x="36164" y="13204"/>
                  </a:lnTo>
                  <a:lnTo>
                    <a:pt x="36130" y="13221"/>
                  </a:lnTo>
                  <a:lnTo>
                    <a:pt x="36130" y="13238"/>
                  </a:lnTo>
                  <a:lnTo>
                    <a:pt x="36138" y="13246"/>
                  </a:lnTo>
                  <a:lnTo>
                    <a:pt x="36164" y="13255"/>
                  </a:lnTo>
                  <a:lnTo>
                    <a:pt x="36173" y="13255"/>
                  </a:lnTo>
                  <a:lnTo>
                    <a:pt x="36198" y="13272"/>
                  </a:lnTo>
                  <a:lnTo>
                    <a:pt x="36224" y="13246"/>
                  </a:lnTo>
                  <a:lnTo>
                    <a:pt x="36258" y="13221"/>
                  </a:lnTo>
                  <a:lnTo>
                    <a:pt x="36292" y="13204"/>
                  </a:lnTo>
                  <a:lnTo>
                    <a:pt x="36335" y="13204"/>
                  </a:lnTo>
                  <a:lnTo>
                    <a:pt x="36378" y="13212"/>
                  </a:lnTo>
                  <a:lnTo>
                    <a:pt x="36412" y="13229"/>
                  </a:lnTo>
                  <a:lnTo>
                    <a:pt x="36446" y="13238"/>
                  </a:lnTo>
                  <a:lnTo>
                    <a:pt x="36489" y="13221"/>
                  </a:lnTo>
                  <a:lnTo>
                    <a:pt x="36241" y="13152"/>
                  </a:lnTo>
                  <a:lnTo>
                    <a:pt x="36198" y="13127"/>
                  </a:lnTo>
                  <a:lnTo>
                    <a:pt x="36164" y="13110"/>
                  </a:lnTo>
                  <a:lnTo>
                    <a:pt x="36138" y="13092"/>
                  </a:lnTo>
                  <a:close/>
                  <a:moveTo>
                    <a:pt x="3025" y="13708"/>
                  </a:moveTo>
                  <a:lnTo>
                    <a:pt x="3025" y="13733"/>
                  </a:lnTo>
                  <a:lnTo>
                    <a:pt x="3025" y="13768"/>
                  </a:lnTo>
                  <a:lnTo>
                    <a:pt x="3059" y="13810"/>
                  </a:lnTo>
                  <a:lnTo>
                    <a:pt x="3111" y="13862"/>
                  </a:lnTo>
                  <a:lnTo>
                    <a:pt x="3093" y="13836"/>
                  </a:lnTo>
                  <a:lnTo>
                    <a:pt x="3093" y="13810"/>
                  </a:lnTo>
                  <a:lnTo>
                    <a:pt x="3093" y="13793"/>
                  </a:lnTo>
                  <a:lnTo>
                    <a:pt x="3085" y="13776"/>
                  </a:lnTo>
                  <a:lnTo>
                    <a:pt x="3059" y="13742"/>
                  </a:lnTo>
                  <a:lnTo>
                    <a:pt x="3034" y="13708"/>
                  </a:lnTo>
                  <a:close/>
                  <a:moveTo>
                    <a:pt x="5042" y="17109"/>
                  </a:moveTo>
                  <a:lnTo>
                    <a:pt x="5025" y="17117"/>
                  </a:lnTo>
                  <a:lnTo>
                    <a:pt x="4965" y="17177"/>
                  </a:lnTo>
                  <a:lnTo>
                    <a:pt x="4931" y="17263"/>
                  </a:lnTo>
                  <a:lnTo>
                    <a:pt x="4922" y="17374"/>
                  </a:lnTo>
                  <a:lnTo>
                    <a:pt x="4931" y="17433"/>
                  </a:lnTo>
                  <a:lnTo>
                    <a:pt x="4931" y="17451"/>
                  </a:lnTo>
                  <a:lnTo>
                    <a:pt x="4948" y="17485"/>
                  </a:lnTo>
                  <a:lnTo>
                    <a:pt x="4982" y="17502"/>
                  </a:lnTo>
                  <a:lnTo>
                    <a:pt x="5025" y="17536"/>
                  </a:lnTo>
                  <a:lnTo>
                    <a:pt x="5059" y="17545"/>
                  </a:lnTo>
                  <a:lnTo>
                    <a:pt x="5085" y="17536"/>
                  </a:lnTo>
                  <a:lnTo>
                    <a:pt x="5093" y="17510"/>
                  </a:lnTo>
                  <a:lnTo>
                    <a:pt x="5059" y="17510"/>
                  </a:lnTo>
                  <a:lnTo>
                    <a:pt x="5042" y="17502"/>
                  </a:lnTo>
                  <a:lnTo>
                    <a:pt x="5033" y="17485"/>
                  </a:lnTo>
                  <a:lnTo>
                    <a:pt x="5033" y="17468"/>
                  </a:lnTo>
                  <a:lnTo>
                    <a:pt x="5042" y="17433"/>
                  </a:lnTo>
                  <a:lnTo>
                    <a:pt x="5059" y="17399"/>
                  </a:lnTo>
                  <a:lnTo>
                    <a:pt x="5059" y="17382"/>
                  </a:lnTo>
                  <a:lnTo>
                    <a:pt x="5042" y="17382"/>
                  </a:lnTo>
                  <a:lnTo>
                    <a:pt x="5025" y="17374"/>
                  </a:lnTo>
                  <a:lnTo>
                    <a:pt x="4982" y="17331"/>
                  </a:lnTo>
                  <a:lnTo>
                    <a:pt x="4956" y="17280"/>
                  </a:lnTo>
                  <a:lnTo>
                    <a:pt x="4965" y="17228"/>
                  </a:lnTo>
                  <a:lnTo>
                    <a:pt x="4991" y="17186"/>
                  </a:lnTo>
                  <a:lnTo>
                    <a:pt x="5016" y="17143"/>
                  </a:lnTo>
                  <a:lnTo>
                    <a:pt x="5042" y="17109"/>
                  </a:lnTo>
                  <a:close/>
                  <a:moveTo>
                    <a:pt x="4931" y="17527"/>
                  </a:moveTo>
                  <a:lnTo>
                    <a:pt x="4914" y="17545"/>
                  </a:lnTo>
                  <a:lnTo>
                    <a:pt x="4888" y="17570"/>
                  </a:lnTo>
                  <a:lnTo>
                    <a:pt x="4828" y="17639"/>
                  </a:lnTo>
                  <a:lnTo>
                    <a:pt x="4803" y="17681"/>
                  </a:lnTo>
                  <a:lnTo>
                    <a:pt x="4820" y="17741"/>
                  </a:lnTo>
                  <a:lnTo>
                    <a:pt x="4854" y="17775"/>
                  </a:lnTo>
                  <a:lnTo>
                    <a:pt x="4897" y="17818"/>
                  </a:lnTo>
                  <a:lnTo>
                    <a:pt x="4922" y="17827"/>
                  </a:lnTo>
                  <a:lnTo>
                    <a:pt x="4939" y="17792"/>
                  </a:lnTo>
                  <a:lnTo>
                    <a:pt x="4991" y="17801"/>
                  </a:lnTo>
                  <a:lnTo>
                    <a:pt x="5179" y="17903"/>
                  </a:lnTo>
                  <a:lnTo>
                    <a:pt x="5213" y="17929"/>
                  </a:lnTo>
                  <a:lnTo>
                    <a:pt x="5230" y="17938"/>
                  </a:lnTo>
                  <a:lnTo>
                    <a:pt x="5247" y="17921"/>
                  </a:lnTo>
                  <a:lnTo>
                    <a:pt x="5264" y="17886"/>
                  </a:lnTo>
                  <a:lnTo>
                    <a:pt x="5264" y="17878"/>
                  </a:lnTo>
                  <a:lnTo>
                    <a:pt x="5230" y="17852"/>
                  </a:lnTo>
                  <a:lnTo>
                    <a:pt x="5213" y="17852"/>
                  </a:lnTo>
                  <a:lnTo>
                    <a:pt x="5196" y="17861"/>
                  </a:lnTo>
                  <a:lnTo>
                    <a:pt x="5196" y="17869"/>
                  </a:lnTo>
                  <a:lnTo>
                    <a:pt x="5204" y="17869"/>
                  </a:lnTo>
                  <a:lnTo>
                    <a:pt x="5204" y="17878"/>
                  </a:lnTo>
                  <a:lnTo>
                    <a:pt x="5179" y="17878"/>
                  </a:lnTo>
                  <a:lnTo>
                    <a:pt x="5161" y="17869"/>
                  </a:lnTo>
                  <a:lnTo>
                    <a:pt x="5153" y="17844"/>
                  </a:lnTo>
                  <a:lnTo>
                    <a:pt x="5144" y="17827"/>
                  </a:lnTo>
                  <a:lnTo>
                    <a:pt x="5144" y="17818"/>
                  </a:lnTo>
                  <a:lnTo>
                    <a:pt x="5119" y="17827"/>
                  </a:lnTo>
                  <a:lnTo>
                    <a:pt x="5093" y="17827"/>
                  </a:lnTo>
                  <a:lnTo>
                    <a:pt x="5059" y="17801"/>
                  </a:lnTo>
                  <a:lnTo>
                    <a:pt x="4999" y="17733"/>
                  </a:lnTo>
                  <a:lnTo>
                    <a:pt x="4973" y="17733"/>
                  </a:lnTo>
                  <a:lnTo>
                    <a:pt x="4956" y="17715"/>
                  </a:lnTo>
                  <a:lnTo>
                    <a:pt x="4948" y="17698"/>
                  </a:lnTo>
                  <a:lnTo>
                    <a:pt x="4922" y="17698"/>
                  </a:lnTo>
                  <a:lnTo>
                    <a:pt x="4905" y="17681"/>
                  </a:lnTo>
                  <a:lnTo>
                    <a:pt x="4888" y="17664"/>
                  </a:lnTo>
                  <a:lnTo>
                    <a:pt x="4879" y="17639"/>
                  </a:lnTo>
                  <a:lnTo>
                    <a:pt x="4922" y="17579"/>
                  </a:lnTo>
                  <a:lnTo>
                    <a:pt x="4939" y="17545"/>
                  </a:lnTo>
                  <a:lnTo>
                    <a:pt x="4931" y="17527"/>
                  </a:lnTo>
                  <a:close/>
                  <a:moveTo>
                    <a:pt x="5649" y="17878"/>
                  </a:moveTo>
                  <a:lnTo>
                    <a:pt x="5614" y="17903"/>
                  </a:lnTo>
                  <a:lnTo>
                    <a:pt x="5614" y="17938"/>
                  </a:lnTo>
                  <a:lnTo>
                    <a:pt x="5640" y="17972"/>
                  </a:lnTo>
                  <a:lnTo>
                    <a:pt x="5666" y="17980"/>
                  </a:lnTo>
                  <a:lnTo>
                    <a:pt x="5683" y="17972"/>
                  </a:lnTo>
                  <a:lnTo>
                    <a:pt x="5708" y="17946"/>
                  </a:lnTo>
                  <a:lnTo>
                    <a:pt x="5708" y="17912"/>
                  </a:lnTo>
                  <a:lnTo>
                    <a:pt x="5683" y="17886"/>
                  </a:lnTo>
                  <a:lnTo>
                    <a:pt x="5649" y="17878"/>
                  </a:lnTo>
                  <a:close/>
                  <a:moveTo>
                    <a:pt x="5819" y="17784"/>
                  </a:moveTo>
                  <a:lnTo>
                    <a:pt x="5802" y="17792"/>
                  </a:lnTo>
                  <a:lnTo>
                    <a:pt x="5785" y="17809"/>
                  </a:lnTo>
                  <a:lnTo>
                    <a:pt x="5785" y="17844"/>
                  </a:lnTo>
                  <a:lnTo>
                    <a:pt x="5785" y="17861"/>
                  </a:lnTo>
                  <a:lnTo>
                    <a:pt x="5785" y="17938"/>
                  </a:lnTo>
                  <a:lnTo>
                    <a:pt x="5802" y="17963"/>
                  </a:lnTo>
                  <a:lnTo>
                    <a:pt x="5819" y="17972"/>
                  </a:lnTo>
                  <a:lnTo>
                    <a:pt x="5845" y="18015"/>
                  </a:lnTo>
                  <a:lnTo>
                    <a:pt x="5854" y="17989"/>
                  </a:lnTo>
                  <a:lnTo>
                    <a:pt x="5837" y="17921"/>
                  </a:lnTo>
                  <a:lnTo>
                    <a:pt x="5819" y="17886"/>
                  </a:lnTo>
                  <a:lnTo>
                    <a:pt x="5828" y="17886"/>
                  </a:lnTo>
                  <a:lnTo>
                    <a:pt x="5828" y="17878"/>
                  </a:lnTo>
                  <a:lnTo>
                    <a:pt x="5819" y="17861"/>
                  </a:lnTo>
                  <a:lnTo>
                    <a:pt x="5819" y="17852"/>
                  </a:lnTo>
                  <a:lnTo>
                    <a:pt x="5837" y="17861"/>
                  </a:lnTo>
                  <a:lnTo>
                    <a:pt x="5845" y="17861"/>
                  </a:lnTo>
                  <a:lnTo>
                    <a:pt x="5854" y="17844"/>
                  </a:lnTo>
                  <a:lnTo>
                    <a:pt x="5854" y="17818"/>
                  </a:lnTo>
                  <a:lnTo>
                    <a:pt x="5845" y="17792"/>
                  </a:lnTo>
                  <a:lnTo>
                    <a:pt x="5819" y="17784"/>
                  </a:lnTo>
                  <a:close/>
                  <a:moveTo>
                    <a:pt x="5324" y="17878"/>
                  </a:moveTo>
                  <a:lnTo>
                    <a:pt x="5290" y="17886"/>
                  </a:lnTo>
                  <a:lnTo>
                    <a:pt x="5264" y="17921"/>
                  </a:lnTo>
                  <a:lnTo>
                    <a:pt x="5264" y="17946"/>
                  </a:lnTo>
                  <a:lnTo>
                    <a:pt x="5281" y="17946"/>
                  </a:lnTo>
                  <a:lnTo>
                    <a:pt x="5290" y="17929"/>
                  </a:lnTo>
                  <a:lnTo>
                    <a:pt x="5307" y="17921"/>
                  </a:lnTo>
                  <a:lnTo>
                    <a:pt x="5349" y="17921"/>
                  </a:lnTo>
                  <a:lnTo>
                    <a:pt x="5392" y="17946"/>
                  </a:lnTo>
                  <a:lnTo>
                    <a:pt x="5409" y="17972"/>
                  </a:lnTo>
                  <a:lnTo>
                    <a:pt x="5409" y="17980"/>
                  </a:lnTo>
                  <a:lnTo>
                    <a:pt x="5401" y="17980"/>
                  </a:lnTo>
                  <a:lnTo>
                    <a:pt x="5409" y="17989"/>
                  </a:lnTo>
                  <a:lnTo>
                    <a:pt x="5443" y="17997"/>
                  </a:lnTo>
                  <a:lnTo>
                    <a:pt x="5461" y="17997"/>
                  </a:lnTo>
                  <a:lnTo>
                    <a:pt x="5469" y="18032"/>
                  </a:lnTo>
                  <a:lnTo>
                    <a:pt x="5478" y="18049"/>
                  </a:lnTo>
                  <a:lnTo>
                    <a:pt x="5486" y="18049"/>
                  </a:lnTo>
                  <a:lnTo>
                    <a:pt x="5503" y="18057"/>
                  </a:lnTo>
                  <a:lnTo>
                    <a:pt x="5520" y="18074"/>
                  </a:lnTo>
                  <a:lnTo>
                    <a:pt x="5546" y="18100"/>
                  </a:lnTo>
                  <a:lnTo>
                    <a:pt x="5589" y="18100"/>
                  </a:lnTo>
                  <a:lnTo>
                    <a:pt x="5606" y="18109"/>
                  </a:lnTo>
                  <a:lnTo>
                    <a:pt x="5623" y="18134"/>
                  </a:lnTo>
                  <a:lnTo>
                    <a:pt x="5631" y="18151"/>
                  </a:lnTo>
                  <a:lnTo>
                    <a:pt x="5657" y="18160"/>
                  </a:lnTo>
                  <a:lnTo>
                    <a:pt x="5691" y="18177"/>
                  </a:lnTo>
                  <a:lnTo>
                    <a:pt x="5725" y="18211"/>
                  </a:lnTo>
                  <a:lnTo>
                    <a:pt x="5734" y="18211"/>
                  </a:lnTo>
                  <a:lnTo>
                    <a:pt x="5734" y="18203"/>
                  </a:lnTo>
                  <a:lnTo>
                    <a:pt x="5743" y="18194"/>
                  </a:lnTo>
                  <a:lnTo>
                    <a:pt x="5751" y="18185"/>
                  </a:lnTo>
                  <a:lnTo>
                    <a:pt x="5725" y="18160"/>
                  </a:lnTo>
                  <a:lnTo>
                    <a:pt x="5640" y="18091"/>
                  </a:lnTo>
                  <a:lnTo>
                    <a:pt x="5589" y="18057"/>
                  </a:lnTo>
                  <a:lnTo>
                    <a:pt x="5546" y="18049"/>
                  </a:lnTo>
                  <a:lnTo>
                    <a:pt x="5512" y="18023"/>
                  </a:lnTo>
                  <a:lnTo>
                    <a:pt x="5503" y="17989"/>
                  </a:lnTo>
                  <a:lnTo>
                    <a:pt x="5486" y="17972"/>
                  </a:lnTo>
                  <a:lnTo>
                    <a:pt x="5367" y="17895"/>
                  </a:lnTo>
                  <a:lnTo>
                    <a:pt x="5324" y="17878"/>
                  </a:lnTo>
                  <a:close/>
                  <a:moveTo>
                    <a:pt x="5931" y="18126"/>
                  </a:moveTo>
                  <a:lnTo>
                    <a:pt x="5913" y="18151"/>
                  </a:lnTo>
                  <a:lnTo>
                    <a:pt x="5896" y="18203"/>
                  </a:lnTo>
                  <a:lnTo>
                    <a:pt x="5896" y="18220"/>
                  </a:lnTo>
                  <a:lnTo>
                    <a:pt x="5922" y="18203"/>
                  </a:lnTo>
                  <a:lnTo>
                    <a:pt x="5948" y="18203"/>
                  </a:lnTo>
                  <a:lnTo>
                    <a:pt x="5956" y="18237"/>
                  </a:lnTo>
                  <a:lnTo>
                    <a:pt x="5973" y="18262"/>
                  </a:lnTo>
                  <a:lnTo>
                    <a:pt x="6007" y="18254"/>
                  </a:lnTo>
                  <a:lnTo>
                    <a:pt x="6025" y="18254"/>
                  </a:lnTo>
                  <a:lnTo>
                    <a:pt x="6025" y="18271"/>
                  </a:lnTo>
                  <a:lnTo>
                    <a:pt x="6033" y="18297"/>
                  </a:lnTo>
                  <a:lnTo>
                    <a:pt x="6084" y="18331"/>
                  </a:lnTo>
                  <a:lnTo>
                    <a:pt x="6101" y="18331"/>
                  </a:lnTo>
                  <a:lnTo>
                    <a:pt x="6093" y="18314"/>
                  </a:lnTo>
                  <a:lnTo>
                    <a:pt x="6093" y="18305"/>
                  </a:lnTo>
                  <a:lnTo>
                    <a:pt x="6110" y="18305"/>
                  </a:lnTo>
                  <a:lnTo>
                    <a:pt x="6127" y="18314"/>
                  </a:lnTo>
                  <a:lnTo>
                    <a:pt x="6119" y="18297"/>
                  </a:lnTo>
                  <a:lnTo>
                    <a:pt x="6093" y="18279"/>
                  </a:lnTo>
                  <a:lnTo>
                    <a:pt x="6076" y="18194"/>
                  </a:lnTo>
                  <a:lnTo>
                    <a:pt x="6067" y="18177"/>
                  </a:lnTo>
                  <a:lnTo>
                    <a:pt x="6067" y="18194"/>
                  </a:lnTo>
                  <a:lnTo>
                    <a:pt x="6050" y="18194"/>
                  </a:lnTo>
                  <a:lnTo>
                    <a:pt x="6025" y="18143"/>
                  </a:lnTo>
                  <a:lnTo>
                    <a:pt x="5999" y="18126"/>
                  </a:lnTo>
                  <a:close/>
                  <a:moveTo>
                    <a:pt x="5495" y="18074"/>
                  </a:moveTo>
                  <a:lnTo>
                    <a:pt x="5486" y="18091"/>
                  </a:lnTo>
                  <a:lnTo>
                    <a:pt x="5520" y="18134"/>
                  </a:lnTo>
                  <a:lnTo>
                    <a:pt x="5537" y="18160"/>
                  </a:lnTo>
                  <a:lnTo>
                    <a:pt x="5546" y="18177"/>
                  </a:lnTo>
                  <a:lnTo>
                    <a:pt x="5537" y="18177"/>
                  </a:lnTo>
                  <a:lnTo>
                    <a:pt x="5537" y="18185"/>
                  </a:lnTo>
                  <a:lnTo>
                    <a:pt x="5546" y="18203"/>
                  </a:lnTo>
                  <a:lnTo>
                    <a:pt x="5555" y="18211"/>
                  </a:lnTo>
                  <a:lnTo>
                    <a:pt x="5649" y="18314"/>
                  </a:lnTo>
                  <a:lnTo>
                    <a:pt x="5691" y="18348"/>
                  </a:lnTo>
                  <a:lnTo>
                    <a:pt x="5734" y="18399"/>
                  </a:lnTo>
                  <a:lnTo>
                    <a:pt x="5785" y="18433"/>
                  </a:lnTo>
                  <a:lnTo>
                    <a:pt x="5819" y="18408"/>
                  </a:lnTo>
                  <a:lnTo>
                    <a:pt x="5845" y="18356"/>
                  </a:lnTo>
                  <a:lnTo>
                    <a:pt x="5871" y="18331"/>
                  </a:lnTo>
                  <a:lnTo>
                    <a:pt x="5888" y="18314"/>
                  </a:lnTo>
                  <a:lnTo>
                    <a:pt x="5939" y="18288"/>
                  </a:lnTo>
                  <a:lnTo>
                    <a:pt x="5931" y="18279"/>
                  </a:lnTo>
                  <a:lnTo>
                    <a:pt x="5888" y="18279"/>
                  </a:lnTo>
                  <a:lnTo>
                    <a:pt x="5854" y="18305"/>
                  </a:lnTo>
                  <a:lnTo>
                    <a:pt x="5828" y="18339"/>
                  </a:lnTo>
                  <a:lnTo>
                    <a:pt x="5794" y="18348"/>
                  </a:lnTo>
                  <a:lnTo>
                    <a:pt x="5777" y="18314"/>
                  </a:lnTo>
                  <a:lnTo>
                    <a:pt x="5785" y="18279"/>
                  </a:lnTo>
                  <a:lnTo>
                    <a:pt x="5837" y="18279"/>
                  </a:lnTo>
                  <a:lnTo>
                    <a:pt x="5828" y="18262"/>
                  </a:lnTo>
                  <a:lnTo>
                    <a:pt x="5802" y="18245"/>
                  </a:lnTo>
                  <a:lnTo>
                    <a:pt x="5768" y="18245"/>
                  </a:lnTo>
                  <a:lnTo>
                    <a:pt x="5734" y="18228"/>
                  </a:lnTo>
                  <a:lnTo>
                    <a:pt x="5649" y="18194"/>
                  </a:lnTo>
                  <a:lnTo>
                    <a:pt x="5606" y="18168"/>
                  </a:lnTo>
                  <a:lnTo>
                    <a:pt x="5580" y="18160"/>
                  </a:lnTo>
                  <a:lnTo>
                    <a:pt x="5537" y="18100"/>
                  </a:lnTo>
                  <a:lnTo>
                    <a:pt x="5512" y="18083"/>
                  </a:lnTo>
                  <a:lnTo>
                    <a:pt x="5495" y="18074"/>
                  </a:lnTo>
                  <a:close/>
                  <a:moveTo>
                    <a:pt x="6204" y="19433"/>
                  </a:moveTo>
                  <a:lnTo>
                    <a:pt x="6195" y="19467"/>
                  </a:lnTo>
                  <a:lnTo>
                    <a:pt x="6195" y="19510"/>
                  </a:lnTo>
                  <a:lnTo>
                    <a:pt x="6204" y="19501"/>
                  </a:lnTo>
                  <a:lnTo>
                    <a:pt x="6230" y="19501"/>
                  </a:lnTo>
                  <a:lnTo>
                    <a:pt x="6247" y="19510"/>
                  </a:lnTo>
                  <a:lnTo>
                    <a:pt x="6264" y="19519"/>
                  </a:lnTo>
                  <a:lnTo>
                    <a:pt x="6298" y="19527"/>
                  </a:lnTo>
                  <a:lnTo>
                    <a:pt x="6307" y="19501"/>
                  </a:lnTo>
                  <a:lnTo>
                    <a:pt x="6281" y="19476"/>
                  </a:lnTo>
                  <a:lnTo>
                    <a:pt x="6255" y="19450"/>
                  </a:lnTo>
                  <a:lnTo>
                    <a:pt x="6230" y="19433"/>
                  </a:lnTo>
                  <a:close/>
                  <a:moveTo>
                    <a:pt x="17262" y="39942"/>
                  </a:moveTo>
                  <a:lnTo>
                    <a:pt x="17236" y="39959"/>
                  </a:lnTo>
                  <a:lnTo>
                    <a:pt x="17193" y="40010"/>
                  </a:lnTo>
                  <a:lnTo>
                    <a:pt x="17185" y="40036"/>
                  </a:lnTo>
                  <a:lnTo>
                    <a:pt x="17193" y="40053"/>
                  </a:lnTo>
                  <a:lnTo>
                    <a:pt x="17210" y="40070"/>
                  </a:lnTo>
                  <a:lnTo>
                    <a:pt x="17227" y="40096"/>
                  </a:lnTo>
                  <a:lnTo>
                    <a:pt x="17245" y="40113"/>
                  </a:lnTo>
                  <a:lnTo>
                    <a:pt x="17279" y="40104"/>
                  </a:lnTo>
                  <a:lnTo>
                    <a:pt x="17304" y="40096"/>
                  </a:lnTo>
                  <a:lnTo>
                    <a:pt x="17321" y="40070"/>
                  </a:lnTo>
                  <a:lnTo>
                    <a:pt x="17330" y="40053"/>
                  </a:lnTo>
                  <a:lnTo>
                    <a:pt x="17356" y="40027"/>
                  </a:lnTo>
                  <a:lnTo>
                    <a:pt x="17356" y="40010"/>
                  </a:lnTo>
                  <a:lnTo>
                    <a:pt x="17321" y="39976"/>
                  </a:lnTo>
                  <a:lnTo>
                    <a:pt x="17296" y="39951"/>
                  </a:lnTo>
                  <a:lnTo>
                    <a:pt x="17262" y="39942"/>
                  </a:lnTo>
                  <a:close/>
                  <a:moveTo>
                    <a:pt x="17697" y="39822"/>
                  </a:moveTo>
                  <a:lnTo>
                    <a:pt x="17672" y="39831"/>
                  </a:lnTo>
                  <a:lnTo>
                    <a:pt x="17655" y="39857"/>
                  </a:lnTo>
                  <a:lnTo>
                    <a:pt x="17663" y="39865"/>
                  </a:lnTo>
                  <a:lnTo>
                    <a:pt x="17689" y="39865"/>
                  </a:lnTo>
                  <a:lnTo>
                    <a:pt x="17749" y="39882"/>
                  </a:lnTo>
                  <a:lnTo>
                    <a:pt x="17774" y="39882"/>
                  </a:lnTo>
                  <a:lnTo>
                    <a:pt x="17843" y="39908"/>
                  </a:lnTo>
                  <a:lnTo>
                    <a:pt x="17860" y="39976"/>
                  </a:lnTo>
                  <a:lnTo>
                    <a:pt x="17851" y="40019"/>
                  </a:lnTo>
                  <a:lnTo>
                    <a:pt x="17817" y="40019"/>
                  </a:lnTo>
                  <a:lnTo>
                    <a:pt x="17791" y="40062"/>
                  </a:lnTo>
                  <a:lnTo>
                    <a:pt x="17766" y="40087"/>
                  </a:lnTo>
                  <a:lnTo>
                    <a:pt x="17723" y="40104"/>
                  </a:lnTo>
                  <a:lnTo>
                    <a:pt x="17663" y="40104"/>
                  </a:lnTo>
                  <a:lnTo>
                    <a:pt x="17638" y="40130"/>
                  </a:lnTo>
                  <a:lnTo>
                    <a:pt x="17646" y="40181"/>
                  </a:lnTo>
                  <a:lnTo>
                    <a:pt x="17706" y="40275"/>
                  </a:lnTo>
                  <a:lnTo>
                    <a:pt x="17766" y="40352"/>
                  </a:lnTo>
                  <a:lnTo>
                    <a:pt x="17791" y="40386"/>
                  </a:lnTo>
                  <a:lnTo>
                    <a:pt x="17826" y="40395"/>
                  </a:lnTo>
                  <a:lnTo>
                    <a:pt x="17834" y="40403"/>
                  </a:lnTo>
                  <a:lnTo>
                    <a:pt x="17851" y="40438"/>
                  </a:lnTo>
                  <a:lnTo>
                    <a:pt x="17868" y="40446"/>
                  </a:lnTo>
                  <a:lnTo>
                    <a:pt x="17877" y="40446"/>
                  </a:lnTo>
                  <a:lnTo>
                    <a:pt x="17885" y="40429"/>
                  </a:lnTo>
                  <a:lnTo>
                    <a:pt x="17903" y="40429"/>
                  </a:lnTo>
                  <a:lnTo>
                    <a:pt x="17920" y="40438"/>
                  </a:lnTo>
                  <a:lnTo>
                    <a:pt x="17971" y="40472"/>
                  </a:lnTo>
                  <a:lnTo>
                    <a:pt x="17979" y="40480"/>
                  </a:lnTo>
                  <a:lnTo>
                    <a:pt x="18005" y="40446"/>
                  </a:lnTo>
                  <a:lnTo>
                    <a:pt x="17997" y="40395"/>
                  </a:lnTo>
                  <a:lnTo>
                    <a:pt x="17979" y="40344"/>
                  </a:lnTo>
                  <a:lnTo>
                    <a:pt x="17945" y="40327"/>
                  </a:lnTo>
                  <a:lnTo>
                    <a:pt x="17885" y="40301"/>
                  </a:lnTo>
                  <a:lnTo>
                    <a:pt x="17868" y="40258"/>
                  </a:lnTo>
                  <a:lnTo>
                    <a:pt x="17894" y="40224"/>
                  </a:lnTo>
                  <a:lnTo>
                    <a:pt x="17971" y="40224"/>
                  </a:lnTo>
                  <a:lnTo>
                    <a:pt x="17928" y="40173"/>
                  </a:lnTo>
                  <a:lnTo>
                    <a:pt x="17911" y="40121"/>
                  </a:lnTo>
                  <a:lnTo>
                    <a:pt x="17903" y="40070"/>
                  </a:lnTo>
                  <a:lnTo>
                    <a:pt x="17903" y="40002"/>
                  </a:lnTo>
                  <a:lnTo>
                    <a:pt x="17885" y="39925"/>
                  </a:lnTo>
                  <a:lnTo>
                    <a:pt x="17843" y="39882"/>
                  </a:lnTo>
                  <a:lnTo>
                    <a:pt x="17783" y="39857"/>
                  </a:lnTo>
                  <a:lnTo>
                    <a:pt x="17706" y="39848"/>
                  </a:lnTo>
                  <a:lnTo>
                    <a:pt x="17697" y="39822"/>
                  </a:lnTo>
                  <a:close/>
                  <a:moveTo>
                    <a:pt x="17441" y="40156"/>
                  </a:moveTo>
                  <a:lnTo>
                    <a:pt x="17450" y="40207"/>
                  </a:lnTo>
                  <a:lnTo>
                    <a:pt x="17467" y="40241"/>
                  </a:lnTo>
                  <a:lnTo>
                    <a:pt x="17492" y="40275"/>
                  </a:lnTo>
                  <a:lnTo>
                    <a:pt x="17509" y="40309"/>
                  </a:lnTo>
                  <a:lnTo>
                    <a:pt x="17501" y="40327"/>
                  </a:lnTo>
                  <a:lnTo>
                    <a:pt x="17475" y="40361"/>
                  </a:lnTo>
                  <a:lnTo>
                    <a:pt x="17475" y="40378"/>
                  </a:lnTo>
                  <a:lnTo>
                    <a:pt x="17484" y="40412"/>
                  </a:lnTo>
                  <a:lnTo>
                    <a:pt x="17509" y="40421"/>
                  </a:lnTo>
                  <a:lnTo>
                    <a:pt x="17527" y="40421"/>
                  </a:lnTo>
                  <a:lnTo>
                    <a:pt x="17552" y="40429"/>
                  </a:lnTo>
                  <a:lnTo>
                    <a:pt x="17612" y="40489"/>
                  </a:lnTo>
                  <a:lnTo>
                    <a:pt x="17672" y="40557"/>
                  </a:lnTo>
                  <a:lnTo>
                    <a:pt x="17740" y="40626"/>
                  </a:lnTo>
                  <a:lnTo>
                    <a:pt x="17843" y="40660"/>
                  </a:lnTo>
                  <a:lnTo>
                    <a:pt x="17911" y="40720"/>
                  </a:lnTo>
                  <a:lnTo>
                    <a:pt x="17962" y="40737"/>
                  </a:lnTo>
                  <a:lnTo>
                    <a:pt x="17997" y="40728"/>
                  </a:lnTo>
                  <a:lnTo>
                    <a:pt x="18056" y="40677"/>
                  </a:lnTo>
                  <a:lnTo>
                    <a:pt x="18091" y="40668"/>
                  </a:lnTo>
                  <a:lnTo>
                    <a:pt x="18193" y="40668"/>
                  </a:lnTo>
                  <a:lnTo>
                    <a:pt x="18244" y="40685"/>
                  </a:lnTo>
                  <a:lnTo>
                    <a:pt x="18261" y="40711"/>
                  </a:lnTo>
                  <a:lnTo>
                    <a:pt x="18287" y="40771"/>
                  </a:lnTo>
                  <a:lnTo>
                    <a:pt x="18287" y="40797"/>
                  </a:lnTo>
                  <a:lnTo>
                    <a:pt x="18227" y="40805"/>
                  </a:lnTo>
                  <a:lnTo>
                    <a:pt x="18279" y="40865"/>
                  </a:lnTo>
                  <a:lnTo>
                    <a:pt x="18355" y="40916"/>
                  </a:lnTo>
                  <a:lnTo>
                    <a:pt x="18432" y="40933"/>
                  </a:lnTo>
                  <a:lnTo>
                    <a:pt x="18458" y="40899"/>
                  </a:lnTo>
                  <a:lnTo>
                    <a:pt x="18449" y="40856"/>
                  </a:lnTo>
                  <a:lnTo>
                    <a:pt x="18415" y="40788"/>
                  </a:lnTo>
                  <a:lnTo>
                    <a:pt x="18415" y="40754"/>
                  </a:lnTo>
                  <a:lnTo>
                    <a:pt x="18424" y="40711"/>
                  </a:lnTo>
                  <a:lnTo>
                    <a:pt x="18441" y="40668"/>
                  </a:lnTo>
                  <a:lnTo>
                    <a:pt x="18441" y="40626"/>
                  </a:lnTo>
                  <a:lnTo>
                    <a:pt x="18415" y="40600"/>
                  </a:lnTo>
                  <a:lnTo>
                    <a:pt x="18441" y="40583"/>
                  </a:lnTo>
                  <a:lnTo>
                    <a:pt x="18364" y="40557"/>
                  </a:lnTo>
                  <a:lnTo>
                    <a:pt x="18338" y="40532"/>
                  </a:lnTo>
                  <a:lnTo>
                    <a:pt x="18313" y="40497"/>
                  </a:lnTo>
                  <a:lnTo>
                    <a:pt x="18296" y="40515"/>
                  </a:lnTo>
                  <a:lnTo>
                    <a:pt x="18236" y="40403"/>
                  </a:lnTo>
                  <a:lnTo>
                    <a:pt x="18227" y="40369"/>
                  </a:lnTo>
                  <a:lnTo>
                    <a:pt x="18219" y="40335"/>
                  </a:lnTo>
                  <a:lnTo>
                    <a:pt x="18185" y="40327"/>
                  </a:lnTo>
                  <a:lnTo>
                    <a:pt x="18150" y="40327"/>
                  </a:lnTo>
                  <a:lnTo>
                    <a:pt x="18133" y="40352"/>
                  </a:lnTo>
                  <a:lnTo>
                    <a:pt x="18116" y="40421"/>
                  </a:lnTo>
                  <a:lnTo>
                    <a:pt x="18082" y="40472"/>
                  </a:lnTo>
                  <a:lnTo>
                    <a:pt x="18082" y="40506"/>
                  </a:lnTo>
                  <a:lnTo>
                    <a:pt x="18150" y="40549"/>
                  </a:lnTo>
                  <a:lnTo>
                    <a:pt x="18159" y="40532"/>
                  </a:lnTo>
                  <a:lnTo>
                    <a:pt x="18159" y="40523"/>
                  </a:lnTo>
                  <a:lnTo>
                    <a:pt x="18150" y="40523"/>
                  </a:lnTo>
                  <a:lnTo>
                    <a:pt x="18150" y="40515"/>
                  </a:lnTo>
                  <a:lnTo>
                    <a:pt x="18176" y="40523"/>
                  </a:lnTo>
                  <a:lnTo>
                    <a:pt x="18193" y="40540"/>
                  </a:lnTo>
                  <a:lnTo>
                    <a:pt x="18202" y="40557"/>
                  </a:lnTo>
                  <a:lnTo>
                    <a:pt x="18210" y="40583"/>
                  </a:lnTo>
                  <a:lnTo>
                    <a:pt x="18116" y="40591"/>
                  </a:lnTo>
                  <a:lnTo>
                    <a:pt x="18082" y="40583"/>
                  </a:lnTo>
                  <a:lnTo>
                    <a:pt x="18056" y="40566"/>
                  </a:lnTo>
                  <a:lnTo>
                    <a:pt x="18031" y="40549"/>
                  </a:lnTo>
                  <a:lnTo>
                    <a:pt x="18005" y="40540"/>
                  </a:lnTo>
                  <a:lnTo>
                    <a:pt x="17971" y="40557"/>
                  </a:lnTo>
                  <a:lnTo>
                    <a:pt x="17928" y="40574"/>
                  </a:lnTo>
                  <a:lnTo>
                    <a:pt x="17860" y="40557"/>
                  </a:lnTo>
                  <a:lnTo>
                    <a:pt x="17809" y="40523"/>
                  </a:lnTo>
                  <a:lnTo>
                    <a:pt x="17766" y="40497"/>
                  </a:lnTo>
                  <a:lnTo>
                    <a:pt x="17749" y="40480"/>
                  </a:lnTo>
                  <a:lnTo>
                    <a:pt x="17732" y="40455"/>
                  </a:lnTo>
                  <a:lnTo>
                    <a:pt x="17706" y="40395"/>
                  </a:lnTo>
                  <a:lnTo>
                    <a:pt x="17689" y="40352"/>
                  </a:lnTo>
                  <a:lnTo>
                    <a:pt x="17689" y="40344"/>
                  </a:lnTo>
                  <a:lnTo>
                    <a:pt x="17655" y="40309"/>
                  </a:lnTo>
                  <a:lnTo>
                    <a:pt x="17655" y="40301"/>
                  </a:lnTo>
                  <a:lnTo>
                    <a:pt x="17629" y="40267"/>
                  </a:lnTo>
                  <a:lnTo>
                    <a:pt x="17492" y="40181"/>
                  </a:lnTo>
                  <a:lnTo>
                    <a:pt x="17441" y="40156"/>
                  </a:lnTo>
                  <a:close/>
                  <a:moveTo>
                    <a:pt x="11212" y="1"/>
                  </a:moveTo>
                  <a:lnTo>
                    <a:pt x="11177" y="9"/>
                  </a:lnTo>
                  <a:lnTo>
                    <a:pt x="11152" y="18"/>
                  </a:lnTo>
                  <a:lnTo>
                    <a:pt x="11109" y="52"/>
                  </a:lnTo>
                  <a:lnTo>
                    <a:pt x="10827" y="326"/>
                  </a:lnTo>
                  <a:lnTo>
                    <a:pt x="10742" y="360"/>
                  </a:lnTo>
                  <a:lnTo>
                    <a:pt x="10468" y="437"/>
                  </a:lnTo>
                  <a:lnTo>
                    <a:pt x="9930" y="591"/>
                  </a:lnTo>
                  <a:lnTo>
                    <a:pt x="9391" y="753"/>
                  </a:lnTo>
                  <a:lnTo>
                    <a:pt x="8853" y="907"/>
                  </a:lnTo>
                  <a:lnTo>
                    <a:pt x="8306" y="1061"/>
                  </a:lnTo>
                  <a:lnTo>
                    <a:pt x="7716" y="1240"/>
                  </a:lnTo>
                  <a:lnTo>
                    <a:pt x="7118" y="1419"/>
                  </a:lnTo>
                  <a:lnTo>
                    <a:pt x="6529" y="1599"/>
                  </a:lnTo>
                  <a:lnTo>
                    <a:pt x="5931" y="1770"/>
                  </a:lnTo>
                  <a:lnTo>
                    <a:pt x="6238" y="2112"/>
                  </a:lnTo>
                  <a:lnTo>
                    <a:pt x="6554" y="2453"/>
                  </a:lnTo>
                  <a:lnTo>
                    <a:pt x="6871" y="2787"/>
                  </a:lnTo>
                  <a:lnTo>
                    <a:pt x="7178" y="3128"/>
                  </a:lnTo>
                  <a:lnTo>
                    <a:pt x="7187" y="3137"/>
                  </a:lnTo>
                  <a:lnTo>
                    <a:pt x="7195" y="3146"/>
                  </a:lnTo>
                  <a:lnTo>
                    <a:pt x="7204" y="3154"/>
                  </a:lnTo>
                  <a:lnTo>
                    <a:pt x="7212" y="3163"/>
                  </a:lnTo>
                  <a:lnTo>
                    <a:pt x="7477" y="3470"/>
                  </a:lnTo>
                  <a:lnTo>
                    <a:pt x="7734" y="3778"/>
                  </a:lnTo>
                  <a:lnTo>
                    <a:pt x="7998" y="4086"/>
                  </a:lnTo>
                  <a:lnTo>
                    <a:pt x="8263" y="4393"/>
                  </a:lnTo>
                  <a:lnTo>
                    <a:pt x="8383" y="4538"/>
                  </a:lnTo>
                  <a:lnTo>
                    <a:pt x="8366" y="4547"/>
                  </a:lnTo>
                  <a:lnTo>
                    <a:pt x="8186" y="4650"/>
                  </a:lnTo>
                  <a:lnTo>
                    <a:pt x="7896" y="4812"/>
                  </a:lnTo>
                  <a:lnTo>
                    <a:pt x="7640" y="4957"/>
                  </a:lnTo>
                  <a:lnTo>
                    <a:pt x="7580" y="5000"/>
                  </a:lnTo>
                  <a:lnTo>
                    <a:pt x="7554" y="5051"/>
                  </a:lnTo>
                  <a:lnTo>
                    <a:pt x="7477" y="5222"/>
                  </a:lnTo>
                  <a:lnTo>
                    <a:pt x="7392" y="5436"/>
                  </a:lnTo>
                  <a:lnTo>
                    <a:pt x="7315" y="5624"/>
                  </a:lnTo>
                  <a:lnTo>
                    <a:pt x="7212" y="5889"/>
                  </a:lnTo>
                  <a:lnTo>
                    <a:pt x="7153" y="5931"/>
                  </a:lnTo>
                  <a:lnTo>
                    <a:pt x="6871" y="5991"/>
                  </a:lnTo>
                  <a:lnTo>
                    <a:pt x="6554" y="6060"/>
                  </a:lnTo>
                  <a:lnTo>
                    <a:pt x="6213" y="6128"/>
                  </a:lnTo>
                  <a:lnTo>
                    <a:pt x="5862" y="6205"/>
                  </a:lnTo>
                  <a:lnTo>
                    <a:pt x="5649" y="6248"/>
                  </a:lnTo>
                  <a:lnTo>
                    <a:pt x="5443" y="6290"/>
                  </a:lnTo>
                  <a:lnTo>
                    <a:pt x="5375" y="6324"/>
                  </a:lnTo>
                  <a:lnTo>
                    <a:pt x="5315" y="6384"/>
                  </a:lnTo>
                  <a:lnTo>
                    <a:pt x="5187" y="6606"/>
                  </a:lnTo>
                  <a:lnTo>
                    <a:pt x="5076" y="6794"/>
                  </a:lnTo>
                  <a:lnTo>
                    <a:pt x="4922" y="7051"/>
                  </a:lnTo>
                  <a:lnTo>
                    <a:pt x="4768" y="7307"/>
                  </a:lnTo>
                  <a:lnTo>
                    <a:pt x="4589" y="7461"/>
                  </a:lnTo>
                  <a:lnTo>
                    <a:pt x="4307" y="7692"/>
                  </a:lnTo>
                  <a:lnTo>
                    <a:pt x="4051" y="7897"/>
                  </a:lnTo>
                  <a:lnTo>
                    <a:pt x="3794" y="8119"/>
                  </a:lnTo>
                  <a:lnTo>
                    <a:pt x="3734" y="8136"/>
                  </a:lnTo>
                  <a:lnTo>
                    <a:pt x="3666" y="8145"/>
                  </a:lnTo>
                  <a:lnTo>
                    <a:pt x="3418" y="8102"/>
                  </a:lnTo>
                  <a:lnTo>
                    <a:pt x="3136" y="8051"/>
                  </a:lnTo>
                  <a:lnTo>
                    <a:pt x="2717" y="7982"/>
                  </a:lnTo>
                  <a:lnTo>
                    <a:pt x="2367" y="7922"/>
                  </a:lnTo>
                  <a:lnTo>
                    <a:pt x="2025" y="7863"/>
                  </a:lnTo>
                  <a:lnTo>
                    <a:pt x="1658" y="7794"/>
                  </a:lnTo>
                  <a:lnTo>
                    <a:pt x="1367" y="7743"/>
                  </a:lnTo>
                  <a:lnTo>
                    <a:pt x="1102" y="7700"/>
                  </a:lnTo>
                  <a:lnTo>
                    <a:pt x="1094" y="7743"/>
                  </a:lnTo>
                  <a:lnTo>
                    <a:pt x="1102" y="7786"/>
                  </a:lnTo>
                  <a:lnTo>
                    <a:pt x="1119" y="7828"/>
                  </a:lnTo>
                  <a:lnTo>
                    <a:pt x="1102" y="7828"/>
                  </a:lnTo>
                  <a:lnTo>
                    <a:pt x="1102" y="7837"/>
                  </a:lnTo>
                  <a:lnTo>
                    <a:pt x="1102" y="7846"/>
                  </a:lnTo>
                  <a:lnTo>
                    <a:pt x="1077" y="7828"/>
                  </a:lnTo>
                  <a:lnTo>
                    <a:pt x="1068" y="7871"/>
                  </a:lnTo>
                  <a:lnTo>
                    <a:pt x="1068" y="7931"/>
                  </a:lnTo>
                  <a:lnTo>
                    <a:pt x="1085" y="7974"/>
                  </a:lnTo>
                  <a:lnTo>
                    <a:pt x="1034" y="8008"/>
                  </a:lnTo>
                  <a:lnTo>
                    <a:pt x="1008" y="8034"/>
                  </a:lnTo>
                  <a:lnTo>
                    <a:pt x="1008" y="8068"/>
                  </a:lnTo>
                  <a:lnTo>
                    <a:pt x="1008" y="8085"/>
                  </a:lnTo>
                  <a:lnTo>
                    <a:pt x="983" y="8153"/>
                  </a:lnTo>
                  <a:lnTo>
                    <a:pt x="974" y="8187"/>
                  </a:lnTo>
                  <a:lnTo>
                    <a:pt x="923" y="8427"/>
                  </a:lnTo>
                  <a:lnTo>
                    <a:pt x="897" y="8486"/>
                  </a:lnTo>
                  <a:lnTo>
                    <a:pt x="872" y="8538"/>
                  </a:lnTo>
                  <a:lnTo>
                    <a:pt x="872" y="8580"/>
                  </a:lnTo>
                  <a:lnTo>
                    <a:pt x="897" y="8649"/>
                  </a:lnTo>
                  <a:lnTo>
                    <a:pt x="880" y="8760"/>
                  </a:lnTo>
                  <a:lnTo>
                    <a:pt x="846" y="8871"/>
                  </a:lnTo>
                  <a:lnTo>
                    <a:pt x="803" y="8931"/>
                  </a:lnTo>
                  <a:lnTo>
                    <a:pt x="803" y="8948"/>
                  </a:lnTo>
                  <a:lnTo>
                    <a:pt x="846" y="8965"/>
                  </a:lnTo>
                  <a:lnTo>
                    <a:pt x="855" y="8999"/>
                  </a:lnTo>
                  <a:lnTo>
                    <a:pt x="829" y="9085"/>
                  </a:lnTo>
                  <a:lnTo>
                    <a:pt x="829" y="9102"/>
                  </a:lnTo>
                  <a:lnTo>
                    <a:pt x="837" y="9127"/>
                  </a:lnTo>
                  <a:lnTo>
                    <a:pt x="837" y="9162"/>
                  </a:lnTo>
                  <a:lnTo>
                    <a:pt x="795" y="9230"/>
                  </a:lnTo>
                  <a:lnTo>
                    <a:pt x="803" y="9230"/>
                  </a:lnTo>
                  <a:lnTo>
                    <a:pt x="803" y="9247"/>
                  </a:lnTo>
                  <a:lnTo>
                    <a:pt x="769" y="9324"/>
                  </a:lnTo>
                  <a:lnTo>
                    <a:pt x="735" y="9409"/>
                  </a:lnTo>
                  <a:lnTo>
                    <a:pt x="726" y="9503"/>
                  </a:lnTo>
                  <a:lnTo>
                    <a:pt x="761" y="9956"/>
                  </a:lnTo>
                  <a:lnTo>
                    <a:pt x="735" y="10016"/>
                  </a:lnTo>
                  <a:lnTo>
                    <a:pt x="709" y="10033"/>
                  </a:lnTo>
                  <a:lnTo>
                    <a:pt x="684" y="10067"/>
                  </a:lnTo>
                  <a:lnTo>
                    <a:pt x="667" y="10119"/>
                  </a:lnTo>
                  <a:lnTo>
                    <a:pt x="649" y="10196"/>
                  </a:lnTo>
                  <a:lnTo>
                    <a:pt x="607" y="10264"/>
                  </a:lnTo>
                  <a:lnTo>
                    <a:pt x="581" y="10392"/>
                  </a:lnTo>
                  <a:lnTo>
                    <a:pt x="547" y="10495"/>
                  </a:lnTo>
                  <a:lnTo>
                    <a:pt x="496" y="10580"/>
                  </a:lnTo>
                  <a:lnTo>
                    <a:pt x="444" y="10631"/>
                  </a:lnTo>
                  <a:lnTo>
                    <a:pt x="461" y="10648"/>
                  </a:lnTo>
                  <a:lnTo>
                    <a:pt x="470" y="10640"/>
                  </a:lnTo>
                  <a:lnTo>
                    <a:pt x="479" y="10631"/>
                  </a:lnTo>
                  <a:lnTo>
                    <a:pt x="479" y="10657"/>
                  </a:lnTo>
                  <a:lnTo>
                    <a:pt x="479" y="10666"/>
                  </a:lnTo>
                  <a:lnTo>
                    <a:pt x="470" y="10657"/>
                  </a:lnTo>
                  <a:lnTo>
                    <a:pt x="453" y="10648"/>
                  </a:lnTo>
                  <a:lnTo>
                    <a:pt x="444" y="10648"/>
                  </a:lnTo>
                  <a:lnTo>
                    <a:pt x="419" y="10768"/>
                  </a:lnTo>
                  <a:lnTo>
                    <a:pt x="427" y="10794"/>
                  </a:lnTo>
                  <a:lnTo>
                    <a:pt x="427" y="10811"/>
                  </a:lnTo>
                  <a:lnTo>
                    <a:pt x="402" y="10819"/>
                  </a:lnTo>
                  <a:lnTo>
                    <a:pt x="385" y="10836"/>
                  </a:lnTo>
                  <a:lnTo>
                    <a:pt x="385" y="10854"/>
                  </a:lnTo>
                  <a:lnTo>
                    <a:pt x="402" y="10871"/>
                  </a:lnTo>
                  <a:lnTo>
                    <a:pt x="402" y="10888"/>
                  </a:lnTo>
                  <a:lnTo>
                    <a:pt x="410" y="10888"/>
                  </a:lnTo>
                  <a:lnTo>
                    <a:pt x="402" y="10922"/>
                  </a:lnTo>
                  <a:lnTo>
                    <a:pt x="367" y="10922"/>
                  </a:lnTo>
                  <a:lnTo>
                    <a:pt x="350" y="10905"/>
                  </a:lnTo>
                  <a:lnTo>
                    <a:pt x="367" y="10905"/>
                  </a:lnTo>
                  <a:lnTo>
                    <a:pt x="367" y="10888"/>
                  </a:lnTo>
                  <a:lnTo>
                    <a:pt x="342" y="10896"/>
                  </a:lnTo>
                  <a:lnTo>
                    <a:pt x="333" y="10905"/>
                  </a:lnTo>
                  <a:lnTo>
                    <a:pt x="325" y="10913"/>
                  </a:lnTo>
                  <a:lnTo>
                    <a:pt x="316" y="10930"/>
                  </a:lnTo>
                  <a:lnTo>
                    <a:pt x="333" y="10948"/>
                  </a:lnTo>
                  <a:lnTo>
                    <a:pt x="316" y="10956"/>
                  </a:lnTo>
                  <a:lnTo>
                    <a:pt x="299" y="10973"/>
                  </a:lnTo>
                  <a:lnTo>
                    <a:pt x="282" y="10982"/>
                  </a:lnTo>
                  <a:lnTo>
                    <a:pt x="282" y="10999"/>
                  </a:lnTo>
                  <a:lnTo>
                    <a:pt x="256" y="11007"/>
                  </a:lnTo>
                  <a:lnTo>
                    <a:pt x="239" y="11024"/>
                  </a:lnTo>
                  <a:lnTo>
                    <a:pt x="205" y="11076"/>
                  </a:lnTo>
                  <a:lnTo>
                    <a:pt x="214" y="11093"/>
                  </a:lnTo>
                  <a:lnTo>
                    <a:pt x="205" y="11127"/>
                  </a:lnTo>
                  <a:lnTo>
                    <a:pt x="265" y="11101"/>
                  </a:lnTo>
                  <a:lnTo>
                    <a:pt x="282" y="11118"/>
                  </a:lnTo>
                  <a:lnTo>
                    <a:pt x="282" y="11187"/>
                  </a:lnTo>
                  <a:lnTo>
                    <a:pt x="291" y="11221"/>
                  </a:lnTo>
                  <a:lnTo>
                    <a:pt x="299" y="11264"/>
                  </a:lnTo>
                  <a:lnTo>
                    <a:pt x="316" y="11281"/>
                  </a:lnTo>
                  <a:lnTo>
                    <a:pt x="308" y="11281"/>
                  </a:lnTo>
                  <a:lnTo>
                    <a:pt x="299" y="11289"/>
                  </a:lnTo>
                  <a:lnTo>
                    <a:pt x="299" y="11298"/>
                  </a:lnTo>
                  <a:lnTo>
                    <a:pt x="350" y="11289"/>
                  </a:lnTo>
                  <a:lnTo>
                    <a:pt x="367" y="11264"/>
                  </a:lnTo>
                  <a:lnTo>
                    <a:pt x="367" y="11230"/>
                  </a:lnTo>
                  <a:lnTo>
                    <a:pt x="385" y="11187"/>
                  </a:lnTo>
                  <a:lnTo>
                    <a:pt x="402" y="11204"/>
                  </a:lnTo>
                  <a:lnTo>
                    <a:pt x="402" y="11195"/>
                  </a:lnTo>
                  <a:lnTo>
                    <a:pt x="410" y="11195"/>
                  </a:lnTo>
                  <a:lnTo>
                    <a:pt x="419" y="11187"/>
                  </a:lnTo>
                  <a:lnTo>
                    <a:pt x="427" y="11187"/>
                  </a:lnTo>
                  <a:lnTo>
                    <a:pt x="427" y="11170"/>
                  </a:lnTo>
                  <a:lnTo>
                    <a:pt x="385" y="11127"/>
                  </a:lnTo>
                  <a:lnTo>
                    <a:pt x="385" y="11110"/>
                  </a:lnTo>
                  <a:lnTo>
                    <a:pt x="393" y="11101"/>
                  </a:lnTo>
                  <a:lnTo>
                    <a:pt x="427" y="11084"/>
                  </a:lnTo>
                  <a:lnTo>
                    <a:pt x="444" y="11076"/>
                  </a:lnTo>
                  <a:lnTo>
                    <a:pt x="453" y="11050"/>
                  </a:lnTo>
                  <a:lnTo>
                    <a:pt x="453" y="11024"/>
                  </a:lnTo>
                  <a:lnTo>
                    <a:pt x="461" y="11016"/>
                  </a:lnTo>
                  <a:lnTo>
                    <a:pt x="496" y="11042"/>
                  </a:lnTo>
                  <a:lnTo>
                    <a:pt x="504" y="11024"/>
                  </a:lnTo>
                  <a:lnTo>
                    <a:pt x="513" y="11016"/>
                  </a:lnTo>
                  <a:lnTo>
                    <a:pt x="521" y="11007"/>
                  </a:lnTo>
                  <a:lnTo>
                    <a:pt x="530" y="10999"/>
                  </a:lnTo>
                  <a:lnTo>
                    <a:pt x="547" y="11033"/>
                  </a:lnTo>
                  <a:lnTo>
                    <a:pt x="555" y="11050"/>
                  </a:lnTo>
                  <a:lnTo>
                    <a:pt x="564" y="11067"/>
                  </a:lnTo>
                  <a:lnTo>
                    <a:pt x="573" y="11076"/>
                  </a:lnTo>
                  <a:lnTo>
                    <a:pt x="598" y="11093"/>
                  </a:lnTo>
                  <a:lnTo>
                    <a:pt x="607" y="11076"/>
                  </a:lnTo>
                  <a:lnTo>
                    <a:pt x="624" y="11076"/>
                  </a:lnTo>
                  <a:lnTo>
                    <a:pt x="632" y="11093"/>
                  </a:lnTo>
                  <a:lnTo>
                    <a:pt x="641" y="11110"/>
                  </a:lnTo>
                  <a:lnTo>
                    <a:pt x="667" y="11110"/>
                  </a:lnTo>
                  <a:lnTo>
                    <a:pt x="667" y="11093"/>
                  </a:lnTo>
                  <a:lnTo>
                    <a:pt x="675" y="11093"/>
                  </a:lnTo>
                  <a:lnTo>
                    <a:pt x="675" y="11101"/>
                  </a:lnTo>
                  <a:lnTo>
                    <a:pt x="675" y="11118"/>
                  </a:lnTo>
                  <a:lnTo>
                    <a:pt x="675" y="11127"/>
                  </a:lnTo>
                  <a:lnTo>
                    <a:pt x="692" y="11127"/>
                  </a:lnTo>
                  <a:lnTo>
                    <a:pt x="692" y="11118"/>
                  </a:lnTo>
                  <a:lnTo>
                    <a:pt x="709" y="11127"/>
                  </a:lnTo>
                  <a:lnTo>
                    <a:pt x="718" y="11093"/>
                  </a:lnTo>
                  <a:lnTo>
                    <a:pt x="735" y="11076"/>
                  </a:lnTo>
                  <a:lnTo>
                    <a:pt x="795" y="11076"/>
                  </a:lnTo>
                  <a:lnTo>
                    <a:pt x="795" y="11093"/>
                  </a:lnTo>
                  <a:lnTo>
                    <a:pt x="795" y="11101"/>
                  </a:lnTo>
                  <a:lnTo>
                    <a:pt x="795" y="11110"/>
                  </a:lnTo>
                  <a:lnTo>
                    <a:pt x="769" y="11118"/>
                  </a:lnTo>
                  <a:lnTo>
                    <a:pt x="752" y="11136"/>
                  </a:lnTo>
                  <a:lnTo>
                    <a:pt x="735" y="11153"/>
                  </a:lnTo>
                  <a:lnTo>
                    <a:pt x="726" y="11170"/>
                  </a:lnTo>
                  <a:lnTo>
                    <a:pt x="743" y="11170"/>
                  </a:lnTo>
                  <a:lnTo>
                    <a:pt x="752" y="11178"/>
                  </a:lnTo>
                  <a:lnTo>
                    <a:pt x="761" y="11187"/>
                  </a:lnTo>
                  <a:lnTo>
                    <a:pt x="778" y="11136"/>
                  </a:lnTo>
                  <a:lnTo>
                    <a:pt x="803" y="11118"/>
                  </a:lnTo>
                  <a:lnTo>
                    <a:pt x="829" y="11110"/>
                  </a:lnTo>
                  <a:lnTo>
                    <a:pt x="829" y="11093"/>
                  </a:lnTo>
                  <a:lnTo>
                    <a:pt x="803" y="11093"/>
                  </a:lnTo>
                  <a:lnTo>
                    <a:pt x="803" y="11076"/>
                  </a:lnTo>
                  <a:lnTo>
                    <a:pt x="837" y="11067"/>
                  </a:lnTo>
                  <a:lnTo>
                    <a:pt x="863" y="11059"/>
                  </a:lnTo>
                  <a:lnTo>
                    <a:pt x="880" y="11067"/>
                  </a:lnTo>
                  <a:lnTo>
                    <a:pt x="906" y="11076"/>
                  </a:lnTo>
                  <a:lnTo>
                    <a:pt x="880" y="11084"/>
                  </a:lnTo>
                  <a:lnTo>
                    <a:pt x="863" y="11093"/>
                  </a:lnTo>
                  <a:lnTo>
                    <a:pt x="846" y="11110"/>
                  </a:lnTo>
                  <a:lnTo>
                    <a:pt x="855" y="11127"/>
                  </a:lnTo>
                  <a:lnTo>
                    <a:pt x="855" y="11153"/>
                  </a:lnTo>
                  <a:lnTo>
                    <a:pt x="837" y="11153"/>
                  </a:lnTo>
                  <a:lnTo>
                    <a:pt x="837" y="11170"/>
                  </a:lnTo>
                  <a:lnTo>
                    <a:pt x="855" y="11170"/>
                  </a:lnTo>
                  <a:lnTo>
                    <a:pt x="855" y="11187"/>
                  </a:lnTo>
                  <a:lnTo>
                    <a:pt x="889" y="11153"/>
                  </a:lnTo>
                  <a:lnTo>
                    <a:pt x="940" y="11153"/>
                  </a:lnTo>
                  <a:lnTo>
                    <a:pt x="991" y="11161"/>
                  </a:lnTo>
                  <a:lnTo>
                    <a:pt x="1017" y="11153"/>
                  </a:lnTo>
                  <a:lnTo>
                    <a:pt x="1034" y="11153"/>
                  </a:lnTo>
                  <a:lnTo>
                    <a:pt x="1034" y="11170"/>
                  </a:lnTo>
                  <a:lnTo>
                    <a:pt x="1051" y="11170"/>
                  </a:lnTo>
                  <a:lnTo>
                    <a:pt x="1060" y="11144"/>
                  </a:lnTo>
                  <a:lnTo>
                    <a:pt x="1077" y="11136"/>
                  </a:lnTo>
                  <a:lnTo>
                    <a:pt x="1094" y="11118"/>
                  </a:lnTo>
                  <a:lnTo>
                    <a:pt x="1171" y="11101"/>
                  </a:lnTo>
                  <a:lnTo>
                    <a:pt x="1196" y="11084"/>
                  </a:lnTo>
                  <a:lnTo>
                    <a:pt x="1222" y="11067"/>
                  </a:lnTo>
                  <a:lnTo>
                    <a:pt x="1248" y="11084"/>
                  </a:lnTo>
                  <a:lnTo>
                    <a:pt x="1273" y="11101"/>
                  </a:lnTo>
                  <a:lnTo>
                    <a:pt x="1299" y="11110"/>
                  </a:lnTo>
                  <a:lnTo>
                    <a:pt x="1290" y="11101"/>
                  </a:lnTo>
                  <a:lnTo>
                    <a:pt x="1282" y="11084"/>
                  </a:lnTo>
                  <a:lnTo>
                    <a:pt x="1273" y="11076"/>
                  </a:lnTo>
                  <a:lnTo>
                    <a:pt x="1325" y="11076"/>
                  </a:lnTo>
                  <a:lnTo>
                    <a:pt x="1350" y="11059"/>
                  </a:lnTo>
                  <a:lnTo>
                    <a:pt x="1461" y="11136"/>
                  </a:lnTo>
                  <a:lnTo>
                    <a:pt x="1495" y="11170"/>
                  </a:lnTo>
                  <a:lnTo>
                    <a:pt x="1572" y="11170"/>
                  </a:lnTo>
                  <a:lnTo>
                    <a:pt x="1589" y="11187"/>
                  </a:lnTo>
                  <a:lnTo>
                    <a:pt x="1607" y="11204"/>
                  </a:lnTo>
                  <a:lnTo>
                    <a:pt x="1615" y="11221"/>
                  </a:lnTo>
                  <a:lnTo>
                    <a:pt x="1632" y="11221"/>
                  </a:lnTo>
                  <a:lnTo>
                    <a:pt x="1632" y="11204"/>
                  </a:lnTo>
                  <a:lnTo>
                    <a:pt x="1649" y="11204"/>
                  </a:lnTo>
                  <a:lnTo>
                    <a:pt x="1666" y="11212"/>
                  </a:lnTo>
                  <a:lnTo>
                    <a:pt x="1735" y="11230"/>
                  </a:lnTo>
                  <a:lnTo>
                    <a:pt x="1743" y="11230"/>
                  </a:lnTo>
                  <a:lnTo>
                    <a:pt x="1769" y="11272"/>
                  </a:lnTo>
                  <a:lnTo>
                    <a:pt x="1769" y="11289"/>
                  </a:lnTo>
                  <a:lnTo>
                    <a:pt x="1743" y="11281"/>
                  </a:lnTo>
                  <a:lnTo>
                    <a:pt x="1709" y="11306"/>
                  </a:lnTo>
                  <a:lnTo>
                    <a:pt x="1649" y="11324"/>
                  </a:lnTo>
                  <a:lnTo>
                    <a:pt x="1624" y="11358"/>
                  </a:lnTo>
                  <a:lnTo>
                    <a:pt x="1649" y="11392"/>
                  </a:lnTo>
                  <a:lnTo>
                    <a:pt x="1666" y="11392"/>
                  </a:lnTo>
                  <a:lnTo>
                    <a:pt x="1666" y="11375"/>
                  </a:lnTo>
                  <a:lnTo>
                    <a:pt x="1777" y="11460"/>
                  </a:lnTo>
                  <a:lnTo>
                    <a:pt x="1820" y="11486"/>
                  </a:lnTo>
                  <a:lnTo>
                    <a:pt x="1837" y="11512"/>
                  </a:lnTo>
                  <a:lnTo>
                    <a:pt x="1880" y="11580"/>
                  </a:lnTo>
                  <a:lnTo>
                    <a:pt x="2000" y="11717"/>
                  </a:lnTo>
                  <a:lnTo>
                    <a:pt x="2025" y="11751"/>
                  </a:lnTo>
                  <a:lnTo>
                    <a:pt x="2034" y="11828"/>
                  </a:lnTo>
                  <a:lnTo>
                    <a:pt x="2059" y="11879"/>
                  </a:lnTo>
                  <a:lnTo>
                    <a:pt x="2068" y="11913"/>
                  </a:lnTo>
                  <a:lnTo>
                    <a:pt x="2085" y="11939"/>
                  </a:lnTo>
                  <a:lnTo>
                    <a:pt x="2102" y="11947"/>
                  </a:lnTo>
                  <a:lnTo>
                    <a:pt x="2153" y="11964"/>
                  </a:lnTo>
                  <a:lnTo>
                    <a:pt x="2171" y="11982"/>
                  </a:lnTo>
                  <a:lnTo>
                    <a:pt x="2222" y="12050"/>
                  </a:lnTo>
                  <a:lnTo>
                    <a:pt x="2282" y="12221"/>
                  </a:lnTo>
                  <a:lnTo>
                    <a:pt x="2333" y="12289"/>
                  </a:lnTo>
                  <a:lnTo>
                    <a:pt x="2410" y="12375"/>
                  </a:lnTo>
                  <a:lnTo>
                    <a:pt x="2427" y="12409"/>
                  </a:lnTo>
                  <a:lnTo>
                    <a:pt x="2444" y="12460"/>
                  </a:lnTo>
                  <a:lnTo>
                    <a:pt x="2444" y="12554"/>
                  </a:lnTo>
                  <a:lnTo>
                    <a:pt x="2453" y="12614"/>
                  </a:lnTo>
                  <a:lnTo>
                    <a:pt x="2478" y="12682"/>
                  </a:lnTo>
                  <a:lnTo>
                    <a:pt x="2572" y="12845"/>
                  </a:lnTo>
                  <a:lnTo>
                    <a:pt x="2641" y="12922"/>
                  </a:lnTo>
                  <a:lnTo>
                    <a:pt x="2709" y="13024"/>
                  </a:lnTo>
                  <a:lnTo>
                    <a:pt x="2760" y="13101"/>
                  </a:lnTo>
                  <a:lnTo>
                    <a:pt x="2794" y="13127"/>
                  </a:lnTo>
                  <a:lnTo>
                    <a:pt x="2905" y="13204"/>
                  </a:lnTo>
                  <a:lnTo>
                    <a:pt x="3111" y="13443"/>
                  </a:lnTo>
                  <a:lnTo>
                    <a:pt x="3170" y="13528"/>
                  </a:lnTo>
                  <a:lnTo>
                    <a:pt x="3179" y="13562"/>
                  </a:lnTo>
                  <a:lnTo>
                    <a:pt x="3170" y="13580"/>
                  </a:lnTo>
                  <a:lnTo>
                    <a:pt x="3153" y="13622"/>
                  </a:lnTo>
                  <a:lnTo>
                    <a:pt x="3145" y="13639"/>
                  </a:lnTo>
                  <a:lnTo>
                    <a:pt x="3145" y="13674"/>
                  </a:lnTo>
                  <a:lnTo>
                    <a:pt x="3153" y="13691"/>
                  </a:lnTo>
                  <a:lnTo>
                    <a:pt x="3222" y="13827"/>
                  </a:lnTo>
                  <a:lnTo>
                    <a:pt x="3418" y="14075"/>
                  </a:lnTo>
                  <a:lnTo>
                    <a:pt x="3572" y="14212"/>
                  </a:lnTo>
                  <a:lnTo>
                    <a:pt x="3632" y="14306"/>
                  </a:lnTo>
                  <a:lnTo>
                    <a:pt x="3657" y="14331"/>
                  </a:lnTo>
                  <a:lnTo>
                    <a:pt x="3709" y="14323"/>
                  </a:lnTo>
                  <a:lnTo>
                    <a:pt x="3751" y="14485"/>
                  </a:lnTo>
                  <a:lnTo>
                    <a:pt x="3828" y="14613"/>
                  </a:lnTo>
                  <a:lnTo>
                    <a:pt x="3863" y="14733"/>
                  </a:lnTo>
                  <a:lnTo>
                    <a:pt x="3922" y="14801"/>
                  </a:lnTo>
                  <a:lnTo>
                    <a:pt x="4068" y="14930"/>
                  </a:lnTo>
                  <a:lnTo>
                    <a:pt x="4179" y="15075"/>
                  </a:lnTo>
                  <a:lnTo>
                    <a:pt x="4367" y="15417"/>
                  </a:lnTo>
                  <a:lnTo>
                    <a:pt x="4546" y="15853"/>
                  </a:lnTo>
                  <a:lnTo>
                    <a:pt x="4649" y="15989"/>
                  </a:lnTo>
                  <a:lnTo>
                    <a:pt x="4709" y="16083"/>
                  </a:lnTo>
                  <a:lnTo>
                    <a:pt x="4862" y="16442"/>
                  </a:lnTo>
                  <a:lnTo>
                    <a:pt x="4914" y="16519"/>
                  </a:lnTo>
                  <a:lnTo>
                    <a:pt x="4999" y="16553"/>
                  </a:lnTo>
                  <a:lnTo>
                    <a:pt x="5085" y="16562"/>
                  </a:lnTo>
                  <a:lnTo>
                    <a:pt x="5161" y="16579"/>
                  </a:lnTo>
                  <a:lnTo>
                    <a:pt x="5238" y="16622"/>
                  </a:lnTo>
                  <a:lnTo>
                    <a:pt x="5298" y="16681"/>
                  </a:lnTo>
                  <a:lnTo>
                    <a:pt x="5324" y="16741"/>
                  </a:lnTo>
                  <a:lnTo>
                    <a:pt x="5332" y="16818"/>
                  </a:lnTo>
                  <a:lnTo>
                    <a:pt x="5324" y="16887"/>
                  </a:lnTo>
                  <a:lnTo>
                    <a:pt x="5290" y="16946"/>
                  </a:lnTo>
                  <a:lnTo>
                    <a:pt x="5238" y="17006"/>
                  </a:lnTo>
                  <a:lnTo>
                    <a:pt x="5221" y="17057"/>
                  </a:lnTo>
                  <a:lnTo>
                    <a:pt x="5221" y="17126"/>
                  </a:lnTo>
                  <a:lnTo>
                    <a:pt x="5247" y="17194"/>
                  </a:lnTo>
                  <a:lnTo>
                    <a:pt x="5264" y="17203"/>
                  </a:lnTo>
                  <a:lnTo>
                    <a:pt x="5290" y="17211"/>
                  </a:lnTo>
                  <a:lnTo>
                    <a:pt x="5298" y="17228"/>
                  </a:lnTo>
                  <a:lnTo>
                    <a:pt x="5298" y="17280"/>
                  </a:lnTo>
                  <a:lnTo>
                    <a:pt x="5298" y="17297"/>
                  </a:lnTo>
                  <a:lnTo>
                    <a:pt x="5315" y="17322"/>
                  </a:lnTo>
                  <a:lnTo>
                    <a:pt x="5367" y="17391"/>
                  </a:lnTo>
                  <a:lnTo>
                    <a:pt x="5392" y="17408"/>
                  </a:lnTo>
                  <a:lnTo>
                    <a:pt x="5426" y="17416"/>
                  </a:lnTo>
                  <a:lnTo>
                    <a:pt x="5503" y="17476"/>
                  </a:lnTo>
                  <a:lnTo>
                    <a:pt x="5529" y="17485"/>
                  </a:lnTo>
                  <a:lnTo>
                    <a:pt x="5555" y="17468"/>
                  </a:lnTo>
                  <a:lnTo>
                    <a:pt x="5546" y="17442"/>
                  </a:lnTo>
                  <a:lnTo>
                    <a:pt x="5529" y="17408"/>
                  </a:lnTo>
                  <a:lnTo>
                    <a:pt x="5537" y="17382"/>
                  </a:lnTo>
                  <a:lnTo>
                    <a:pt x="5589" y="17382"/>
                  </a:lnTo>
                  <a:lnTo>
                    <a:pt x="5649" y="17459"/>
                  </a:lnTo>
                  <a:lnTo>
                    <a:pt x="5743" y="17604"/>
                  </a:lnTo>
                  <a:lnTo>
                    <a:pt x="5777" y="17630"/>
                  </a:lnTo>
                  <a:lnTo>
                    <a:pt x="5845" y="17656"/>
                  </a:lnTo>
                  <a:lnTo>
                    <a:pt x="5879" y="17681"/>
                  </a:lnTo>
                  <a:lnTo>
                    <a:pt x="5896" y="17707"/>
                  </a:lnTo>
                  <a:lnTo>
                    <a:pt x="5931" y="17784"/>
                  </a:lnTo>
                  <a:lnTo>
                    <a:pt x="5948" y="17818"/>
                  </a:lnTo>
                  <a:lnTo>
                    <a:pt x="5956" y="17835"/>
                  </a:lnTo>
                  <a:lnTo>
                    <a:pt x="5956" y="17861"/>
                  </a:lnTo>
                  <a:lnTo>
                    <a:pt x="5956" y="17878"/>
                  </a:lnTo>
                  <a:lnTo>
                    <a:pt x="5973" y="17895"/>
                  </a:lnTo>
                  <a:lnTo>
                    <a:pt x="5999" y="17912"/>
                  </a:lnTo>
                  <a:lnTo>
                    <a:pt x="6016" y="17938"/>
                  </a:lnTo>
                  <a:lnTo>
                    <a:pt x="6050" y="18049"/>
                  </a:lnTo>
                  <a:lnTo>
                    <a:pt x="6076" y="18083"/>
                  </a:lnTo>
                  <a:lnTo>
                    <a:pt x="6178" y="18185"/>
                  </a:lnTo>
                  <a:lnTo>
                    <a:pt x="6213" y="18245"/>
                  </a:lnTo>
                  <a:lnTo>
                    <a:pt x="6170" y="18279"/>
                  </a:lnTo>
                  <a:lnTo>
                    <a:pt x="6187" y="18305"/>
                  </a:lnTo>
                  <a:lnTo>
                    <a:pt x="6221" y="18348"/>
                  </a:lnTo>
                  <a:lnTo>
                    <a:pt x="6238" y="18365"/>
                  </a:lnTo>
                  <a:lnTo>
                    <a:pt x="6238" y="18391"/>
                  </a:lnTo>
                  <a:lnTo>
                    <a:pt x="6247" y="18450"/>
                  </a:lnTo>
                  <a:lnTo>
                    <a:pt x="6255" y="18476"/>
                  </a:lnTo>
                  <a:lnTo>
                    <a:pt x="6281" y="18536"/>
                  </a:lnTo>
                  <a:lnTo>
                    <a:pt x="6324" y="18596"/>
                  </a:lnTo>
                  <a:lnTo>
                    <a:pt x="6366" y="18647"/>
                  </a:lnTo>
                  <a:lnTo>
                    <a:pt x="6418" y="18690"/>
                  </a:lnTo>
                  <a:lnTo>
                    <a:pt x="6435" y="18707"/>
                  </a:lnTo>
                  <a:lnTo>
                    <a:pt x="6460" y="18758"/>
                  </a:lnTo>
                  <a:lnTo>
                    <a:pt x="6486" y="18775"/>
                  </a:lnTo>
                  <a:lnTo>
                    <a:pt x="6512" y="18792"/>
                  </a:lnTo>
                  <a:lnTo>
                    <a:pt x="6537" y="18818"/>
                  </a:lnTo>
                  <a:lnTo>
                    <a:pt x="6580" y="18878"/>
                  </a:lnTo>
                  <a:lnTo>
                    <a:pt x="6606" y="18920"/>
                  </a:lnTo>
                  <a:lnTo>
                    <a:pt x="6631" y="18972"/>
                  </a:lnTo>
                  <a:lnTo>
                    <a:pt x="6640" y="19031"/>
                  </a:lnTo>
                  <a:lnTo>
                    <a:pt x="6648" y="19091"/>
                  </a:lnTo>
                  <a:lnTo>
                    <a:pt x="6631" y="19245"/>
                  </a:lnTo>
                  <a:lnTo>
                    <a:pt x="6648" y="19313"/>
                  </a:lnTo>
                  <a:lnTo>
                    <a:pt x="6691" y="19425"/>
                  </a:lnTo>
                  <a:lnTo>
                    <a:pt x="6700" y="19484"/>
                  </a:lnTo>
                  <a:lnTo>
                    <a:pt x="6648" y="19595"/>
                  </a:lnTo>
                  <a:lnTo>
                    <a:pt x="6648" y="19724"/>
                  </a:lnTo>
                  <a:lnTo>
                    <a:pt x="6614" y="19766"/>
                  </a:lnTo>
                  <a:lnTo>
                    <a:pt x="6554" y="19792"/>
                  </a:lnTo>
                  <a:lnTo>
                    <a:pt x="6503" y="19792"/>
                  </a:lnTo>
                  <a:lnTo>
                    <a:pt x="6443" y="19783"/>
                  </a:lnTo>
                  <a:lnTo>
                    <a:pt x="6383" y="19775"/>
                  </a:lnTo>
                  <a:lnTo>
                    <a:pt x="6383" y="19775"/>
                  </a:lnTo>
                  <a:lnTo>
                    <a:pt x="6426" y="19869"/>
                  </a:lnTo>
                  <a:lnTo>
                    <a:pt x="6460" y="19912"/>
                  </a:lnTo>
                  <a:lnTo>
                    <a:pt x="6503" y="19937"/>
                  </a:lnTo>
                  <a:lnTo>
                    <a:pt x="6529" y="19937"/>
                  </a:lnTo>
                  <a:lnTo>
                    <a:pt x="6554" y="19903"/>
                  </a:lnTo>
                  <a:lnTo>
                    <a:pt x="6571" y="19912"/>
                  </a:lnTo>
                  <a:lnTo>
                    <a:pt x="6580" y="19929"/>
                  </a:lnTo>
                  <a:lnTo>
                    <a:pt x="6580" y="19954"/>
                  </a:lnTo>
                  <a:lnTo>
                    <a:pt x="6580" y="19989"/>
                  </a:lnTo>
                  <a:lnTo>
                    <a:pt x="6571" y="20006"/>
                  </a:lnTo>
                  <a:lnTo>
                    <a:pt x="6580" y="20074"/>
                  </a:lnTo>
                  <a:lnTo>
                    <a:pt x="6648" y="20168"/>
                  </a:lnTo>
                  <a:lnTo>
                    <a:pt x="6794" y="20322"/>
                  </a:lnTo>
                  <a:lnTo>
                    <a:pt x="7178" y="20946"/>
                  </a:lnTo>
                  <a:lnTo>
                    <a:pt x="7161" y="20946"/>
                  </a:lnTo>
                  <a:lnTo>
                    <a:pt x="7135" y="20937"/>
                  </a:lnTo>
                  <a:lnTo>
                    <a:pt x="7127" y="20929"/>
                  </a:lnTo>
                  <a:lnTo>
                    <a:pt x="7101" y="20988"/>
                  </a:lnTo>
                  <a:lnTo>
                    <a:pt x="7110" y="21005"/>
                  </a:lnTo>
                  <a:lnTo>
                    <a:pt x="7127" y="21023"/>
                  </a:lnTo>
                  <a:lnTo>
                    <a:pt x="7161" y="21057"/>
                  </a:lnTo>
                  <a:lnTo>
                    <a:pt x="7229" y="21176"/>
                  </a:lnTo>
                  <a:lnTo>
                    <a:pt x="7255" y="21219"/>
                  </a:lnTo>
                  <a:lnTo>
                    <a:pt x="7298" y="21253"/>
                  </a:lnTo>
                  <a:lnTo>
                    <a:pt x="7323" y="21279"/>
                  </a:lnTo>
                  <a:lnTo>
                    <a:pt x="7358" y="21296"/>
                  </a:lnTo>
                  <a:lnTo>
                    <a:pt x="7503" y="21339"/>
                  </a:lnTo>
                  <a:lnTo>
                    <a:pt x="7546" y="21339"/>
                  </a:lnTo>
                  <a:lnTo>
                    <a:pt x="7529" y="21296"/>
                  </a:lnTo>
                  <a:lnTo>
                    <a:pt x="7529" y="21270"/>
                  </a:lnTo>
                  <a:lnTo>
                    <a:pt x="7571" y="21245"/>
                  </a:lnTo>
                  <a:lnTo>
                    <a:pt x="7614" y="21228"/>
                  </a:lnTo>
                  <a:lnTo>
                    <a:pt x="7648" y="21219"/>
                  </a:lnTo>
                  <a:lnTo>
                    <a:pt x="7682" y="21236"/>
                  </a:lnTo>
                  <a:lnTo>
                    <a:pt x="7751" y="21305"/>
                  </a:lnTo>
                  <a:lnTo>
                    <a:pt x="7793" y="21322"/>
                  </a:lnTo>
                  <a:lnTo>
                    <a:pt x="7828" y="21330"/>
                  </a:lnTo>
                  <a:lnTo>
                    <a:pt x="7853" y="21356"/>
                  </a:lnTo>
                  <a:lnTo>
                    <a:pt x="7870" y="21381"/>
                  </a:lnTo>
                  <a:lnTo>
                    <a:pt x="7964" y="21501"/>
                  </a:lnTo>
                  <a:lnTo>
                    <a:pt x="7998" y="21535"/>
                  </a:lnTo>
                  <a:lnTo>
                    <a:pt x="8084" y="21535"/>
                  </a:lnTo>
                  <a:lnTo>
                    <a:pt x="8135" y="21552"/>
                  </a:lnTo>
                  <a:lnTo>
                    <a:pt x="8169" y="21561"/>
                  </a:lnTo>
                  <a:lnTo>
                    <a:pt x="8178" y="21544"/>
                  </a:lnTo>
                  <a:lnTo>
                    <a:pt x="8169" y="21501"/>
                  </a:lnTo>
                  <a:lnTo>
                    <a:pt x="8161" y="21467"/>
                  </a:lnTo>
                  <a:lnTo>
                    <a:pt x="8186" y="21450"/>
                  </a:lnTo>
                  <a:lnTo>
                    <a:pt x="8204" y="21441"/>
                  </a:lnTo>
                  <a:lnTo>
                    <a:pt x="8221" y="21424"/>
                  </a:lnTo>
                  <a:lnTo>
                    <a:pt x="8246" y="21407"/>
                  </a:lnTo>
                  <a:lnTo>
                    <a:pt x="8263" y="21416"/>
                  </a:lnTo>
                  <a:lnTo>
                    <a:pt x="8272" y="21441"/>
                  </a:lnTo>
                  <a:lnTo>
                    <a:pt x="8263" y="21475"/>
                  </a:lnTo>
                  <a:lnTo>
                    <a:pt x="8238" y="21501"/>
                  </a:lnTo>
                  <a:lnTo>
                    <a:pt x="8229" y="21535"/>
                  </a:lnTo>
                  <a:lnTo>
                    <a:pt x="8246" y="21527"/>
                  </a:lnTo>
                  <a:lnTo>
                    <a:pt x="8272" y="21518"/>
                  </a:lnTo>
                  <a:lnTo>
                    <a:pt x="8289" y="21527"/>
                  </a:lnTo>
                  <a:lnTo>
                    <a:pt x="8306" y="21535"/>
                  </a:lnTo>
                  <a:lnTo>
                    <a:pt x="8255" y="21569"/>
                  </a:lnTo>
                  <a:lnTo>
                    <a:pt x="8229" y="21578"/>
                  </a:lnTo>
                  <a:lnTo>
                    <a:pt x="8349" y="21655"/>
                  </a:lnTo>
                  <a:lnTo>
                    <a:pt x="8443" y="21766"/>
                  </a:lnTo>
                  <a:lnTo>
                    <a:pt x="8486" y="21800"/>
                  </a:lnTo>
                  <a:lnTo>
                    <a:pt x="8528" y="21809"/>
                  </a:lnTo>
                  <a:lnTo>
                    <a:pt x="8537" y="21809"/>
                  </a:lnTo>
                  <a:lnTo>
                    <a:pt x="8562" y="21783"/>
                  </a:lnTo>
                  <a:lnTo>
                    <a:pt x="8571" y="21775"/>
                  </a:lnTo>
                  <a:lnTo>
                    <a:pt x="8597" y="21783"/>
                  </a:lnTo>
                  <a:lnTo>
                    <a:pt x="8716" y="21894"/>
                  </a:lnTo>
                  <a:lnTo>
                    <a:pt x="8759" y="21911"/>
                  </a:lnTo>
                  <a:lnTo>
                    <a:pt x="8776" y="21928"/>
                  </a:lnTo>
                  <a:lnTo>
                    <a:pt x="8853" y="22022"/>
                  </a:lnTo>
                  <a:lnTo>
                    <a:pt x="8887" y="22057"/>
                  </a:lnTo>
                  <a:lnTo>
                    <a:pt x="8921" y="22082"/>
                  </a:lnTo>
                  <a:lnTo>
                    <a:pt x="8964" y="22108"/>
                  </a:lnTo>
                  <a:lnTo>
                    <a:pt x="9007" y="22116"/>
                  </a:lnTo>
                  <a:lnTo>
                    <a:pt x="9058" y="22133"/>
                  </a:lnTo>
                  <a:lnTo>
                    <a:pt x="9092" y="22185"/>
                  </a:lnTo>
                  <a:lnTo>
                    <a:pt x="9118" y="22236"/>
                  </a:lnTo>
                  <a:lnTo>
                    <a:pt x="9144" y="22279"/>
                  </a:lnTo>
                  <a:lnTo>
                    <a:pt x="9169" y="22287"/>
                  </a:lnTo>
                  <a:lnTo>
                    <a:pt x="9220" y="22296"/>
                  </a:lnTo>
                  <a:lnTo>
                    <a:pt x="9246" y="22313"/>
                  </a:lnTo>
                  <a:lnTo>
                    <a:pt x="9263" y="22339"/>
                  </a:lnTo>
                  <a:lnTo>
                    <a:pt x="9306" y="22407"/>
                  </a:lnTo>
                  <a:lnTo>
                    <a:pt x="9323" y="22415"/>
                  </a:lnTo>
                  <a:lnTo>
                    <a:pt x="9332" y="22433"/>
                  </a:lnTo>
                  <a:lnTo>
                    <a:pt x="9357" y="22492"/>
                  </a:lnTo>
                  <a:lnTo>
                    <a:pt x="9374" y="22509"/>
                  </a:lnTo>
                  <a:lnTo>
                    <a:pt x="9426" y="22509"/>
                  </a:lnTo>
                  <a:lnTo>
                    <a:pt x="9451" y="22518"/>
                  </a:lnTo>
                  <a:lnTo>
                    <a:pt x="9477" y="22527"/>
                  </a:lnTo>
                  <a:lnTo>
                    <a:pt x="9520" y="22569"/>
                  </a:lnTo>
                  <a:lnTo>
                    <a:pt x="9537" y="22638"/>
                  </a:lnTo>
                  <a:lnTo>
                    <a:pt x="9545" y="22697"/>
                  </a:lnTo>
                  <a:lnTo>
                    <a:pt x="9562" y="22757"/>
                  </a:lnTo>
                  <a:lnTo>
                    <a:pt x="9639" y="22903"/>
                  </a:lnTo>
                  <a:lnTo>
                    <a:pt x="9716" y="23142"/>
                  </a:lnTo>
                  <a:lnTo>
                    <a:pt x="9776" y="23253"/>
                  </a:lnTo>
                  <a:lnTo>
                    <a:pt x="9861" y="23261"/>
                  </a:lnTo>
                  <a:lnTo>
                    <a:pt x="9861" y="23236"/>
                  </a:lnTo>
                  <a:lnTo>
                    <a:pt x="9802" y="23219"/>
                  </a:lnTo>
                  <a:lnTo>
                    <a:pt x="9776" y="23193"/>
                  </a:lnTo>
                  <a:lnTo>
                    <a:pt x="9776" y="23150"/>
                  </a:lnTo>
                  <a:lnTo>
                    <a:pt x="9793" y="23150"/>
                  </a:lnTo>
                  <a:lnTo>
                    <a:pt x="9819" y="23167"/>
                  </a:lnTo>
                  <a:lnTo>
                    <a:pt x="9861" y="23159"/>
                  </a:lnTo>
                  <a:lnTo>
                    <a:pt x="9870" y="23176"/>
                  </a:lnTo>
                  <a:lnTo>
                    <a:pt x="9878" y="23219"/>
                  </a:lnTo>
                  <a:lnTo>
                    <a:pt x="9896" y="23253"/>
                  </a:lnTo>
                  <a:lnTo>
                    <a:pt x="9938" y="23296"/>
                  </a:lnTo>
                  <a:lnTo>
                    <a:pt x="9964" y="23338"/>
                  </a:lnTo>
                  <a:lnTo>
                    <a:pt x="9981" y="23398"/>
                  </a:lnTo>
                  <a:lnTo>
                    <a:pt x="9998" y="23467"/>
                  </a:lnTo>
                  <a:lnTo>
                    <a:pt x="10007" y="23526"/>
                  </a:lnTo>
                  <a:lnTo>
                    <a:pt x="10015" y="23518"/>
                  </a:lnTo>
                  <a:lnTo>
                    <a:pt x="10032" y="23501"/>
                  </a:lnTo>
                  <a:lnTo>
                    <a:pt x="10041" y="23492"/>
                  </a:lnTo>
                  <a:lnTo>
                    <a:pt x="10058" y="23561"/>
                  </a:lnTo>
                  <a:lnTo>
                    <a:pt x="10066" y="23637"/>
                  </a:lnTo>
                  <a:lnTo>
                    <a:pt x="10075" y="23714"/>
                  </a:lnTo>
                  <a:lnTo>
                    <a:pt x="10118" y="23740"/>
                  </a:lnTo>
                  <a:lnTo>
                    <a:pt x="10109" y="23766"/>
                  </a:lnTo>
                  <a:lnTo>
                    <a:pt x="10092" y="23800"/>
                  </a:lnTo>
                  <a:lnTo>
                    <a:pt x="10092" y="23834"/>
                  </a:lnTo>
                  <a:lnTo>
                    <a:pt x="10092" y="23851"/>
                  </a:lnTo>
                  <a:lnTo>
                    <a:pt x="10118" y="23885"/>
                  </a:lnTo>
                  <a:lnTo>
                    <a:pt x="10126" y="23902"/>
                  </a:lnTo>
                  <a:lnTo>
                    <a:pt x="10118" y="23945"/>
                  </a:lnTo>
                  <a:lnTo>
                    <a:pt x="10135" y="24005"/>
                  </a:lnTo>
                  <a:lnTo>
                    <a:pt x="10178" y="24048"/>
                  </a:lnTo>
                  <a:lnTo>
                    <a:pt x="10229" y="24082"/>
                  </a:lnTo>
                  <a:lnTo>
                    <a:pt x="10263" y="24073"/>
                  </a:lnTo>
                  <a:lnTo>
                    <a:pt x="10254" y="24099"/>
                  </a:lnTo>
                  <a:lnTo>
                    <a:pt x="10254" y="24125"/>
                  </a:lnTo>
                  <a:lnTo>
                    <a:pt x="10254" y="24142"/>
                  </a:lnTo>
                  <a:lnTo>
                    <a:pt x="10263" y="24167"/>
                  </a:lnTo>
                  <a:lnTo>
                    <a:pt x="10306" y="24133"/>
                  </a:lnTo>
                  <a:lnTo>
                    <a:pt x="10340" y="24167"/>
                  </a:lnTo>
                  <a:lnTo>
                    <a:pt x="10348" y="24227"/>
                  </a:lnTo>
                  <a:lnTo>
                    <a:pt x="10323" y="24253"/>
                  </a:lnTo>
                  <a:lnTo>
                    <a:pt x="10323" y="24270"/>
                  </a:lnTo>
                  <a:lnTo>
                    <a:pt x="10366" y="24372"/>
                  </a:lnTo>
                  <a:lnTo>
                    <a:pt x="10357" y="24407"/>
                  </a:lnTo>
                  <a:lnTo>
                    <a:pt x="10348" y="24441"/>
                  </a:lnTo>
                  <a:lnTo>
                    <a:pt x="10323" y="24483"/>
                  </a:lnTo>
                  <a:lnTo>
                    <a:pt x="10297" y="24509"/>
                  </a:lnTo>
                  <a:lnTo>
                    <a:pt x="10348" y="24620"/>
                  </a:lnTo>
                  <a:lnTo>
                    <a:pt x="10383" y="24654"/>
                  </a:lnTo>
                  <a:lnTo>
                    <a:pt x="10434" y="24646"/>
                  </a:lnTo>
                  <a:lnTo>
                    <a:pt x="10477" y="24671"/>
                  </a:lnTo>
                  <a:lnTo>
                    <a:pt x="10528" y="24680"/>
                  </a:lnTo>
                  <a:lnTo>
                    <a:pt x="10579" y="24706"/>
                  </a:lnTo>
                  <a:lnTo>
                    <a:pt x="10596" y="24748"/>
                  </a:lnTo>
                  <a:lnTo>
                    <a:pt x="10605" y="24774"/>
                  </a:lnTo>
                  <a:lnTo>
                    <a:pt x="10622" y="24800"/>
                  </a:lnTo>
                  <a:lnTo>
                    <a:pt x="10639" y="24817"/>
                  </a:lnTo>
                  <a:lnTo>
                    <a:pt x="10656" y="24825"/>
                  </a:lnTo>
                  <a:lnTo>
                    <a:pt x="10682" y="24842"/>
                  </a:lnTo>
                  <a:lnTo>
                    <a:pt x="10716" y="24919"/>
                  </a:lnTo>
                  <a:lnTo>
                    <a:pt x="10742" y="24945"/>
                  </a:lnTo>
                  <a:lnTo>
                    <a:pt x="10733" y="24979"/>
                  </a:lnTo>
                  <a:lnTo>
                    <a:pt x="10716" y="24996"/>
                  </a:lnTo>
                  <a:lnTo>
                    <a:pt x="10690" y="24996"/>
                  </a:lnTo>
                  <a:lnTo>
                    <a:pt x="10665" y="24988"/>
                  </a:lnTo>
                  <a:lnTo>
                    <a:pt x="10622" y="24971"/>
                  </a:lnTo>
                  <a:lnTo>
                    <a:pt x="10536" y="24817"/>
                  </a:lnTo>
                  <a:lnTo>
                    <a:pt x="10460" y="24808"/>
                  </a:lnTo>
                  <a:lnTo>
                    <a:pt x="10511" y="24842"/>
                  </a:lnTo>
                  <a:lnTo>
                    <a:pt x="10596" y="25022"/>
                  </a:lnTo>
                  <a:lnTo>
                    <a:pt x="10733" y="25218"/>
                  </a:lnTo>
                  <a:lnTo>
                    <a:pt x="10759" y="25270"/>
                  </a:lnTo>
                  <a:lnTo>
                    <a:pt x="10776" y="25253"/>
                  </a:lnTo>
                  <a:lnTo>
                    <a:pt x="10759" y="25227"/>
                  </a:lnTo>
                  <a:lnTo>
                    <a:pt x="10759" y="25201"/>
                  </a:lnTo>
                  <a:lnTo>
                    <a:pt x="10750" y="25176"/>
                  </a:lnTo>
                  <a:lnTo>
                    <a:pt x="10742" y="25141"/>
                  </a:lnTo>
                  <a:lnTo>
                    <a:pt x="10733" y="25124"/>
                  </a:lnTo>
                  <a:lnTo>
                    <a:pt x="10690" y="25073"/>
                  </a:lnTo>
                  <a:lnTo>
                    <a:pt x="10682" y="25065"/>
                  </a:lnTo>
                  <a:lnTo>
                    <a:pt x="10699" y="25047"/>
                  </a:lnTo>
                  <a:lnTo>
                    <a:pt x="10750" y="25090"/>
                  </a:lnTo>
                  <a:lnTo>
                    <a:pt x="10861" y="25218"/>
                  </a:lnTo>
                  <a:lnTo>
                    <a:pt x="10861" y="25235"/>
                  </a:lnTo>
                  <a:lnTo>
                    <a:pt x="10801" y="25295"/>
                  </a:lnTo>
                  <a:lnTo>
                    <a:pt x="10793" y="25329"/>
                  </a:lnTo>
                  <a:lnTo>
                    <a:pt x="10810" y="25364"/>
                  </a:lnTo>
                  <a:lnTo>
                    <a:pt x="10861" y="25449"/>
                  </a:lnTo>
                  <a:lnTo>
                    <a:pt x="10921" y="25586"/>
                  </a:lnTo>
                  <a:lnTo>
                    <a:pt x="10989" y="25680"/>
                  </a:lnTo>
                  <a:lnTo>
                    <a:pt x="11006" y="25714"/>
                  </a:lnTo>
                  <a:lnTo>
                    <a:pt x="11006" y="26039"/>
                  </a:lnTo>
                  <a:lnTo>
                    <a:pt x="11024" y="26141"/>
                  </a:lnTo>
                  <a:lnTo>
                    <a:pt x="11058" y="26244"/>
                  </a:lnTo>
                  <a:lnTo>
                    <a:pt x="11075" y="26218"/>
                  </a:lnTo>
                  <a:lnTo>
                    <a:pt x="11092" y="26141"/>
                  </a:lnTo>
                  <a:lnTo>
                    <a:pt x="11109" y="26116"/>
                  </a:lnTo>
                  <a:lnTo>
                    <a:pt x="11135" y="26107"/>
                  </a:lnTo>
                  <a:lnTo>
                    <a:pt x="11160" y="26124"/>
                  </a:lnTo>
                  <a:lnTo>
                    <a:pt x="11169" y="26158"/>
                  </a:lnTo>
                  <a:lnTo>
                    <a:pt x="11169" y="26192"/>
                  </a:lnTo>
                  <a:lnTo>
                    <a:pt x="11160" y="26201"/>
                  </a:lnTo>
                  <a:lnTo>
                    <a:pt x="11126" y="26244"/>
                  </a:lnTo>
                  <a:lnTo>
                    <a:pt x="11092" y="26312"/>
                  </a:lnTo>
                  <a:lnTo>
                    <a:pt x="11066" y="26338"/>
                  </a:lnTo>
                  <a:lnTo>
                    <a:pt x="11049" y="26363"/>
                  </a:lnTo>
                  <a:lnTo>
                    <a:pt x="11032" y="26389"/>
                  </a:lnTo>
                  <a:lnTo>
                    <a:pt x="11006" y="26500"/>
                  </a:lnTo>
                  <a:lnTo>
                    <a:pt x="10930" y="26586"/>
                  </a:lnTo>
                  <a:lnTo>
                    <a:pt x="10912" y="26662"/>
                  </a:lnTo>
                  <a:lnTo>
                    <a:pt x="10912" y="26765"/>
                  </a:lnTo>
                  <a:lnTo>
                    <a:pt x="10904" y="26799"/>
                  </a:lnTo>
                  <a:lnTo>
                    <a:pt x="10887" y="26833"/>
                  </a:lnTo>
                  <a:lnTo>
                    <a:pt x="10878" y="26859"/>
                  </a:lnTo>
                  <a:lnTo>
                    <a:pt x="10895" y="26893"/>
                  </a:lnTo>
                  <a:lnTo>
                    <a:pt x="10930" y="26808"/>
                  </a:lnTo>
                  <a:lnTo>
                    <a:pt x="10938" y="26808"/>
                  </a:lnTo>
                  <a:lnTo>
                    <a:pt x="10938" y="26859"/>
                  </a:lnTo>
                  <a:lnTo>
                    <a:pt x="10912" y="26962"/>
                  </a:lnTo>
                  <a:lnTo>
                    <a:pt x="10912" y="27013"/>
                  </a:lnTo>
                  <a:lnTo>
                    <a:pt x="10904" y="27021"/>
                  </a:lnTo>
                  <a:lnTo>
                    <a:pt x="10870" y="27047"/>
                  </a:lnTo>
                  <a:lnTo>
                    <a:pt x="10861" y="27056"/>
                  </a:lnTo>
                  <a:lnTo>
                    <a:pt x="10853" y="27081"/>
                  </a:lnTo>
                  <a:lnTo>
                    <a:pt x="10853" y="27132"/>
                  </a:lnTo>
                  <a:lnTo>
                    <a:pt x="10844" y="27158"/>
                  </a:lnTo>
                  <a:lnTo>
                    <a:pt x="10853" y="27201"/>
                  </a:lnTo>
                  <a:lnTo>
                    <a:pt x="10878" y="27568"/>
                  </a:lnTo>
                  <a:lnTo>
                    <a:pt x="10887" y="27568"/>
                  </a:lnTo>
                  <a:lnTo>
                    <a:pt x="10904" y="27602"/>
                  </a:lnTo>
                  <a:lnTo>
                    <a:pt x="10904" y="27628"/>
                  </a:lnTo>
                  <a:lnTo>
                    <a:pt x="10878" y="27620"/>
                  </a:lnTo>
                  <a:lnTo>
                    <a:pt x="10861" y="27602"/>
                  </a:lnTo>
                  <a:lnTo>
                    <a:pt x="10827" y="27526"/>
                  </a:lnTo>
                  <a:lnTo>
                    <a:pt x="10818" y="27457"/>
                  </a:lnTo>
                  <a:lnTo>
                    <a:pt x="10793" y="27432"/>
                  </a:lnTo>
                  <a:lnTo>
                    <a:pt x="10699" y="27406"/>
                  </a:lnTo>
                  <a:lnTo>
                    <a:pt x="10724" y="27457"/>
                  </a:lnTo>
                  <a:lnTo>
                    <a:pt x="10750" y="27534"/>
                  </a:lnTo>
                  <a:lnTo>
                    <a:pt x="10776" y="27585"/>
                  </a:lnTo>
                  <a:lnTo>
                    <a:pt x="10861" y="27654"/>
                  </a:lnTo>
                  <a:lnTo>
                    <a:pt x="10861" y="27662"/>
                  </a:lnTo>
                  <a:lnTo>
                    <a:pt x="10870" y="27679"/>
                  </a:lnTo>
                  <a:lnTo>
                    <a:pt x="10878" y="27688"/>
                  </a:lnTo>
                  <a:lnTo>
                    <a:pt x="10904" y="27705"/>
                  </a:lnTo>
                  <a:lnTo>
                    <a:pt x="10912" y="27705"/>
                  </a:lnTo>
                  <a:lnTo>
                    <a:pt x="10912" y="27731"/>
                  </a:lnTo>
                  <a:lnTo>
                    <a:pt x="10921" y="27773"/>
                  </a:lnTo>
                  <a:lnTo>
                    <a:pt x="10930" y="27799"/>
                  </a:lnTo>
                  <a:lnTo>
                    <a:pt x="10938" y="27816"/>
                  </a:lnTo>
                  <a:lnTo>
                    <a:pt x="10947" y="27825"/>
                  </a:lnTo>
                  <a:lnTo>
                    <a:pt x="10955" y="27833"/>
                  </a:lnTo>
                  <a:lnTo>
                    <a:pt x="10972" y="27850"/>
                  </a:lnTo>
                  <a:lnTo>
                    <a:pt x="10981" y="27867"/>
                  </a:lnTo>
                  <a:lnTo>
                    <a:pt x="10981" y="27893"/>
                  </a:lnTo>
                  <a:lnTo>
                    <a:pt x="10989" y="27902"/>
                  </a:lnTo>
                  <a:lnTo>
                    <a:pt x="11024" y="27902"/>
                  </a:lnTo>
                  <a:lnTo>
                    <a:pt x="11041" y="27893"/>
                  </a:lnTo>
                  <a:lnTo>
                    <a:pt x="11058" y="27867"/>
                  </a:lnTo>
                  <a:lnTo>
                    <a:pt x="11075" y="27816"/>
                  </a:lnTo>
                  <a:lnTo>
                    <a:pt x="11092" y="27842"/>
                  </a:lnTo>
                  <a:lnTo>
                    <a:pt x="11092" y="27884"/>
                  </a:lnTo>
                  <a:lnTo>
                    <a:pt x="11075" y="27919"/>
                  </a:lnTo>
                  <a:lnTo>
                    <a:pt x="11066" y="27936"/>
                  </a:lnTo>
                  <a:lnTo>
                    <a:pt x="11024" y="27953"/>
                  </a:lnTo>
                  <a:lnTo>
                    <a:pt x="11015" y="27987"/>
                  </a:lnTo>
                  <a:lnTo>
                    <a:pt x="11041" y="28055"/>
                  </a:lnTo>
                  <a:lnTo>
                    <a:pt x="11049" y="28132"/>
                  </a:lnTo>
                  <a:lnTo>
                    <a:pt x="11041" y="28209"/>
                  </a:lnTo>
                  <a:lnTo>
                    <a:pt x="11049" y="28286"/>
                  </a:lnTo>
                  <a:lnTo>
                    <a:pt x="11092" y="28337"/>
                  </a:lnTo>
                  <a:lnTo>
                    <a:pt x="11075" y="28354"/>
                  </a:lnTo>
                  <a:lnTo>
                    <a:pt x="11092" y="28406"/>
                  </a:lnTo>
                  <a:lnTo>
                    <a:pt x="11118" y="28440"/>
                  </a:lnTo>
                  <a:lnTo>
                    <a:pt x="11143" y="28431"/>
                  </a:lnTo>
                  <a:lnTo>
                    <a:pt x="11169" y="28380"/>
                  </a:lnTo>
                  <a:lnTo>
                    <a:pt x="11212" y="28457"/>
                  </a:lnTo>
                  <a:lnTo>
                    <a:pt x="11212" y="28500"/>
                  </a:lnTo>
                  <a:lnTo>
                    <a:pt x="11186" y="28517"/>
                  </a:lnTo>
                  <a:lnTo>
                    <a:pt x="11186" y="28534"/>
                  </a:lnTo>
                  <a:lnTo>
                    <a:pt x="11229" y="28568"/>
                  </a:lnTo>
                  <a:lnTo>
                    <a:pt x="11246" y="28645"/>
                  </a:lnTo>
                  <a:lnTo>
                    <a:pt x="11237" y="28730"/>
                  </a:lnTo>
                  <a:lnTo>
                    <a:pt x="11212" y="28790"/>
                  </a:lnTo>
                  <a:lnTo>
                    <a:pt x="11024" y="28953"/>
                  </a:lnTo>
                  <a:lnTo>
                    <a:pt x="11100" y="29072"/>
                  </a:lnTo>
                  <a:lnTo>
                    <a:pt x="11135" y="29098"/>
                  </a:lnTo>
                  <a:lnTo>
                    <a:pt x="11220" y="29235"/>
                  </a:lnTo>
                  <a:lnTo>
                    <a:pt x="11237" y="29269"/>
                  </a:lnTo>
                  <a:lnTo>
                    <a:pt x="11237" y="29286"/>
                  </a:lnTo>
                  <a:lnTo>
                    <a:pt x="11212" y="29320"/>
                  </a:lnTo>
                  <a:lnTo>
                    <a:pt x="11203" y="29337"/>
                  </a:lnTo>
                  <a:lnTo>
                    <a:pt x="11212" y="29363"/>
                  </a:lnTo>
                  <a:lnTo>
                    <a:pt x="11237" y="29414"/>
                  </a:lnTo>
                  <a:lnTo>
                    <a:pt x="11246" y="29482"/>
                  </a:lnTo>
                  <a:lnTo>
                    <a:pt x="11280" y="29517"/>
                  </a:lnTo>
                  <a:lnTo>
                    <a:pt x="11374" y="29585"/>
                  </a:lnTo>
                  <a:lnTo>
                    <a:pt x="11391" y="29594"/>
                  </a:lnTo>
                  <a:lnTo>
                    <a:pt x="11400" y="29602"/>
                  </a:lnTo>
                  <a:lnTo>
                    <a:pt x="11400" y="29628"/>
                  </a:lnTo>
                  <a:lnTo>
                    <a:pt x="11408" y="29653"/>
                  </a:lnTo>
                  <a:lnTo>
                    <a:pt x="11442" y="29679"/>
                  </a:lnTo>
                  <a:lnTo>
                    <a:pt x="11451" y="29705"/>
                  </a:lnTo>
                  <a:lnTo>
                    <a:pt x="11451" y="29764"/>
                  </a:lnTo>
                  <a:lnTo>
                    <a:pt x="11459" y="29807"/>
                  </a:lnTo>
                  <a:lnTo>
                    <a:pt x="11476" y="29841"/>
                  </a:lnTo>
                  <a:lnTo>
                    <a:pt x="11545" y="29944"/>
                  </a:lnTo>
                  <a:lnTo>
                    <a:pt x="11545" y="29952"/>
                  </a:lnTo>
                  <a:lnTo>
                    <a:pt x="11570" y="29952"/>
                  </a:lnTo>
                  <a:lnTo>
                    <a:pt x="11588" y="29944"/>
                  </a:lnTo>
                  <a:lnTo>
                    <a:pt x="11613" y="29935"/>
                  </a:lnTo>
                  <a:lnTo>
                    <a:pt x="11639" y="29944"/>
                  </a:lnTo>
                  <a:lnTo>
                    <a:pt x="11656" y="29961"/>
                  </a:lnTo>
                  <a:lnTo>
                    <a:pt x="11673" y="29970"/>
                  </a:lnTo>
                  <a:lnTo>
                    <a:pt x="11690" y="29978"/>
                  </a:lnTo>
                  <a:lnTo>
                    <a:pt x="11699" y="30012"/>
                  </a:lnTo>
                  <a:lnTo>
                    <a:pt x="11690" y="30029"/>
                  </a:lnTo>
                  <a:lnTo>
                    <a:pt x="11673" y="30021"/>
                  </a:lnTo>
                  <a:lnTo>
                    <a:pt x="11656" y="30004"/>
                  </a:lnTo>
                  <a:lnTo>
                    <a:pt x="11647" y="29987"/>
                  </a:lnTo>
                  <a:lnTo>
                    <a:pt x="11647" y="30046"/>
                  </a:lnTo>
                  <a:lnTo>
                    <a:pt x="11690" y="30115"/>
                  </a:lnTo>
                  <a:lnTo>
                    <a:pt x="11758" y="30166"/>
                  </a:lnTo>
                  <a:lnTo>
                    <a:pt x="11810" y="30200"/>
                  </a:lnTo>
                  <a:lnTo>
                    <a:pt x="11818" y="30149"/>
                  </a:lnTo>
                  <a:lnTo>
                    <a:pt x="11827" y="30158"/>
                  </a:lnTo>
                  <a:lnTo>
                    <a:pt x="11861" y="30200"/>
                  </a:lnTo>
                  <a:lnTo>
                    <a:pt x="11878" y="30209"/>
                  </a:lnTo>
                  <a:lnTo>
                    <a:pt x="11895" y="30200"/>
                  </a:lnTo>
                  <a:lnTo>
                    <a:pt x="11904" y="30200"/>
                  </a:lnTo>
                  <a:lnTo>
                    <a:pt x="11912" y="30226"/>
                  </a:lnTo>
                  <a:lnTo>
                    <a:pt x="11912" y="30243"/>
                  </a:lnTo>
                  <a:lnTo>
                    <a:pt x="11912" y="30260"/>
                  </a:lnTo>
                  <a:lnTo>
                    <a:pt x="11929" y="30286"/>
                  </a:lnTo>
                  <a:lnTo>
                    <a:pt x="11929" y="30286"/>
                  </a:lnTo>
                  <a:lnTo>
                    <a:pt x="11904" y="30277"/>
                  </a:lnTo>
                  <a:lnTo>
                    <a:pt x="11878" y="30269"/>
                  </a:lnTo>
                  <a:lnTo>
                    <a:pt x="11861" y="30260"/>
                  </a:lnTo>
                  <a:lnTo>
                    <a:pt x="11844" y="30234"/>
                  </a:lnTo>
                  <a:lnTo>
                    <a:pt x="11835" y="30260"/>
                  </a:lnTo>
                  <a:lnTo>
                    <a:pt x="11827" y="30277"/>
                  </a:lnTo>
                  <a:lnTo>
                    <a:pt x="11844" y="30294"/>
                  </a:lnTo>
                  <a:lnTo>
                    <a:pt x="11861" y="30303"/>
                  </a:lnTo>
                  <a:lnTo>
                    <a:pt x="11844" y="30346"/>
                  </a:lnTo>
                  <a:lnTo>
                    <a:pt x="11878" y="30380"/>
                  </a:lnTo>
                  <a:lnTo>
                    <a:pt x="11929" y="30414"/>
                  </a:lnTo>
                  <a:lnTo>
                    <a:pt x="11981" y="30431"/>
                  </a:lnTo>
                  <a:lnTo>
                    <a:pt x="11964" y="30422"/>
                  </a:lnTo>
                  <a:lnTo>
                    <a:pt x="11946" y="30414"/>
                  </a:lnTo>
                  <a:lnTo>
                    <a:pt x="11938" y="30397"/>
                  </a:lnTo>
                  <a:lnTo>
                    <a:pt x="11929" y="30380"/>
                  </a:lnTo>
                  <a:lnTo>
                    <a:pt x="11964" y="30380"/>
                  </a:lnTo>
                  <a:lnTo>
                    <a:pt x="12040" y="30405"/>
                  </a:lnTo>
                  <a:lnTo>
                    <a:pt x="12006" y="30474"/>
                  </a:lnTo>
                  <a:lnTo>
                    <a:pt x="12015" y="30516"/>
                  </a:lnTo>
                  <a:lnTo>
                    <a:pt x="12092" y="30602"/>
                  </a:lnTo>
                  <a:lnTo>
                    <a:pt x="12100" y="30628"/>
                  </a:lnTo>
                  <a:lnTo>
                    <a:pt x="12117" y="30704"/>
                  </a:lnTo>
                  <a:lnTo>
                    <a:pt x="12134" y="30730"/>
                  </a:lnTo>
                  <a:lnTo>
                    <a:pt x="12186" y="30790"/>
                  </a:lnTo>
                  <a:lnTo>
                    <a:pt x="12220" y="30807"/>
                  </a:lnTo>
                  <a:lnTo>
                    <a:pt x="12254" y="30816"/>
                  </a:lnTo>
                  <a:lnTo>
                    <a:pt x="12246" y="30833"/>
                  </a:lnTo>
                  <a:lnTo>
                    <a:pt x="12237" y="30841"/>
                  </a:lnTo>
                  <a:lnTo>
                    <a:pt x="12220" y="30850"/>
                  </a:lnTo>
                  <a:lnTo>
                    <a:pt x="12194" y="30850"/>
                  </a:lnTo>
                  <a:lnTo>
                    <a:pt x="12194" y="30867"/>
                  </a:lnTo>
                  <a:lnTo>
                    <a:pt x="12237" y="30901"/>
                  </a:lnTo>
                  <a:lnTo>
                    <a:pt x="12382" y="31132"/>
                  </a:lnTo>
                  <a:lnTo>
                    <a:pt x="12451" y="31200"/>
                  </a:lnTo>
                  <a:lnTo>
                    <a:pt x="12579" y="31303"/>
                  </a:lnTo>
                  <a:lnTo>
                    <a:pt x="12613" y="31337"/>
                  </a:lnTo>
                  <a:lnTo>
                    <a:pt x="12656" y="31414"/>
                  </a:lnTo>
                  <a:lnTo>
                    <a:pt x="12698" y="31439"/>
                  </a:lnTo>
                  <a:lnTo>
                    <a:pt x="12750" y="31448"/>
                  </a:lnTo>
                  <a:lnTo>
                    <a:pt x="12775" y="31465"/>
                  </a:lnTo>
                  <a:lnTo>
                    <a:pt x="12810" y="31499"/>
                  </a:lnTo>
                  <a:lnTo>
                    <a:pt x="13049" y="31636"/>
                  </a:lnTo>
                  <a:lnTo>
                    <a:pt x="13092" y="31653"/>
                  </a:lnTo>
                  <a:lnTo>
                    <a:pt x="13100" y="31644"/>
                  </a:lnTo>
                  <a:lnTo>
                    <a:pt x="13092" y="31627"/>
                  </a:lnTo>
                  <a:lnTo>
                    <a:pt x="13066" y="31610"/>
                  </a:lnTo>
                  <a:lnTo>
                    <a:pt x="13057" y="31602"/>
                  </a:lnTo>
                  <a:lnTo>
                    <a:pt x="13032" y="31593"/>
                  </a:lnTo>
                  <a:lnTo>
                    <a:pt x="13015" y="31576"/>
                  </a:lnTo>
                  <a:lnTo>
                    <a:pt x="12998" y="31559"/>
                  </a:lnTo>
                  <a:lnTo>
                    <a:pt x="12998" y="31525"/>
                  </a:lnTo>
                  <a:lnTo>
                    <a:pt x="13049" y="31550"/>
                  </a:lnTo>
                  <a:lnTo>
                    <a:pt x="13151" y="31610"/>
                  </a:lnTo>
                  <a:lnTo>
                    <a:pt x="13211" y="31636"/>
                  </a:lnTo>
                  <a:lnTo>
                    <a:pt x="13228" y="31610"/>
                  </a:lnTo>
                  <a:lnTo>
                    <a:pt x="13280" y="31593"/>
                  </a:lnTo>
                  <a:lnTo>
                    <a:pt x="13339" y="31585"/>
                  </a:lnTo>
                  <a:lnTo>
                    <a:pt x="13391" y="31585"/>
                  </a:lnTo>
                  <a:lnTo>
                    <a:pt x="13433" y="31602"/>
                  </a:lnTo>
                  <a:lnTo>
                    <a:pt x="13510" y="31670"/>
                  </a:lnTo>
                  <a:lnTo>
                    <a:pt x="13536" y="31687"/>
                  </a:lnTo>
                  <a:lnTo>
                    <a:pt x="13527" y="31696"/>
                  </a:lnTo>
                  <a:lnTo>
                    <a:pt x="13553" y="31721"/>
                  </a:lnTo>
                  <a:lnTo>
                    <a:pt x="13587" y="31756"/>
                  </a:lnTo>
                  <a:lnTo>
                    <a:pt x="13613" y="31790"/>
                  </a:lnTo>
                  <a:lnTo>
                    <a:pt x="13630" y="31798"/>
                  </a:lnTo>
                  <a:lnTo>
                    <a:pt x="13698" y="31815"/>
                  </a:lnTo>
                  <a:lnTo>
                    <a:pt x="13767" y="31832"/>
                  </a:lnTo>
                  <a:lnTo>
                    <a:pt x="13801" y="31858"/>
                  </a:lnTo>
                  <a:lnTo>
                    <a:pt x="13784" y="31892"/>
                  </a:lnTo>
                  <a:lnTo>
                    <a:pt x="13878" y="31995"/>
                  </a:lnTo>
                  <a:lnTo>
                    <a:pt x="13980" y="32080"/>
                  </a:lnTo>
                  <a:lnTo>
                    <a:pt x="14032" y="32106"/>
                  </a:lnTo>
                  <a:lnTo>
                    <a:pt x="14074" y="32123"/>
                  </a:lnTo>
                  <a:lnTo>
                    <a:pt x="14100" y="32123"/>
                  </a:lnTo>
                  <a:lnTo>
                    <a:pt x="14160" y="32140"/>
                  </a:lnTo>
                  <a:lnTo>
                    <a:pt x="14177" y="32149"/>
                  </a:lnTo>
                  <a:lnTo>
                    <a:pt x="14237" y="32234"/>
                  </a:lnTo>
                  <a:lnTo>
                    <a:pt x="14254" y="32243"/>
                  </a:lnTo>
                  <a:lnTo>
                    <a:pt x="14279" y="32251"/>
                  </a:lnTo>
                  <a:lnTo>
                    <a:pt x="14296" y="32285"/>
                  </a:lnTo>
                  <a:lnTo>
                    <a:pt x="14322" y="32294"/>
                  </a:lnTo>
                  <a:lnTo>
                    <a:pt x="14416" y="32345"/>
                  </a:lnTo>
                  <a:lnTo>
                    <a:pt x="14484" y="32379"/>
                  </a:lnTo>
                  <a:lnTo>
                    <a:pt x="14510" y="32405"/>
                  </a:lnTo>
                  <a:lnTo>
                    <a:pt x="14527" y="32456"/>
                  </a:lnTo>
                  <a:lnTo>
                    <a:pt x="14502" y="32516"/>
                  </a:lnTo>
                  <a:lnTo>
                    <a:pt x="14493" y="32533"/>
                  </a:lnTo>
                  <a:lnTo>
                    <a:pt x="14510" y="32550"/>
                  </a:lnTo>
                  <a:lnTo>
                    <a:pt x="14587" y="32602"/>
                  </a:lnTo>
                  <a:lnTo>
                    <a:pt x="14681" y="32738"/>
                  </a:lnTo>
                  <a:lnTo>
                    <a:pt x="14715" y="32764"/>
                  </a:lnTo>
                  <a:lnTo>
                    <a:pt x="14724" y="32790"/>
                  </a:lnTo>
                  <a:lnTo>
                    <a:pt x="14741" y="32841"/>
                  </a:lnTo>
                  <a:lnTo>
                    <a:pt x="14775" y="32892"/>
                  </a:lnTo>
                  <a:lnTo>
                    <a:pt x="14809" y="32918"/>
                  </a:lnTo>
                  <a:lnTo>
                    <a:pt x="14775" y="32858"/>
                  </a:lnTo>
                  <a:lnTo>
                    <a:pt x="14801" y="32832"/>
                  </a:lnTo>
                  <a:lnTo>
                    <a:pt x="14852" y="32832"/>
                  </a:lnTo>
                  <a:lnTo>
                    <a:pt x="14972" y="32841"/>
                  </a:lnTo>
                  <a:lnTo>
                    <a:pt x="15023" y="32875"/>
                  </a:lnTo>
                  <a:lnTo>
                    <a:pt x="15134" y="33037"/>
                  </a:lnTo>
                  <a:lnTo>
                    <a:pt x="15142" y="33089"/>
                  </a:lnTo>
                  <a:lnTo>
                    <a:pt x="15151" y="33217"/>
                  </a:lnTo>
                  <a:lnTo>
                    <a:pt x="15134" y="33319"/>
                  </a:lnTo>
                  <a:lnTo>
                    <a:pt x="15083" y="33294"/>
                  </a:lnTo>
                  <a:lnTo>
                    <a:pt x="15057" y="33285"/>
                  </a:lnTo>
                  <a:lnTo>
                    <a:pt x="15057" y="33302"/>
                  </a:lnTo>
                  <a:lnTo>
                    <a:pt x="15117" y="33336"/>
                  </a:lnTo>
                  <a:lnTo>
                    <a:pt x="15236" y="33456"/>
                  </a:lnTo>
                  <a:lnTo>
                    <a:pt x="15296" y="33490"/>
                  </a:lnTo>
                  <a:lnTo>
                    <a:pt x="15501" y="33567"/>
                  </a:lnTo>
                  <a:lnTo>
                    <a:pt x="15501" y="33593"/>
                  </a:lnTo>
                  <a:lnTo>
                    <a:pt x="15518" y="33618"/>
                  </a:lnTo>
                  <a:lnTo>
                    <a:pt x="15518" y="33644"/>
                  </a:lnTo>
                  <a:lnTo>
                    <a:pt x="15518" y="33670"/>
                  </a:lnTo>
                  <a:lnTo>
                    <a:pt x="15536" y="33687"/>
                  </a:lnTo>
                  <a:lnTo>
                    <a:pt x="15518" y="33704"/>
                  </a:lnTo>
                  <a:lnTo>
                    <a:pt x="15501" y="33730"/>
                  </a:lnTo>
                  <a:lnTo>
                    <a:pt x="15484" y="33755"/>
                  </a:lnTo>
                  <a:lnTo>
                    <a:pt x="15484" y="33781"/>
                  </a:lnTo>
                  <a:lnTo>
                    <a:pt x="15493" y="33824"/>
                  </a:lnTo>
                  <a:lnTo>
                    <a:pt x="15501" y="33849"/>
                  </a:lnTo>
                  <a:lnTo>
                    <a:pt x="15501" y="33875"/>
                  </a:lnTo>
                  <a:lnTo>
                    <a:pt x="15527" y="33909"/>
                  </a:lnTo>
                  <a:lnTo>
                    <a:pt x="15536" y="33935"/>
                  </a:lnTo>
                  <a:lnTo>
                    <a:pt x="15527" y="33969"/>
                  </a:lnTo>
                  <a:lnTo>
                    <a:pt x="15527" y="33977"/>
                  </a:lnTo>
                  <a:lnTo>
                    <a:pt x="15587" y="34029"/>
                  </a:lnTo>
                  <a:lnTo>
                    <a:pt x="15630" y="34046"/>
                  </a:lnTo>
                  <a:lnTo>
                    <a:pt x="15655" y="34071"/>
                  </a:lnTo>
                  <a:lnTo>
                    <a:pt x="15664" y="34131"/>
                  </a:lnTo>
                  <a:lnTo>
                    <a:pt x="15672" y="34148"/>
                  </a:lnTo>
                  <a:lnTo>
                    <a:pt x="15715" y="34174"/>
                  </a:lnTo>
                  <a:lnTo>
                    <a:pt x="15732" y="34191"/>
                  </a:lnTo>
                  <a:lnTo>
                    <a:pt x="15732" y="34217"/>
                  </a:lnTo>
                  <a:lnTo>
                    <a:pt x="15749" y="34268"/>
                  </a:lnTo>
                  <a:lnTo>
                    <a:pt x="15749" y="34294"/>
                  </a:lnTo>
                  <a:lnTo>
                    <a:pt x="15732" y="34353"/>
                  </a:lnTo>
                  <a:lnTo>
                    <a:pt x="15732" y="34379"/>
                  </a:lnTo>
                  <a:lnTo>
                    <a:pt x="15741" y="34405"/>
                  </a:lnTo>
                  <a:lnTo>
                    <a:pt x="15775" y="34456"/>
                  </a:lnTo>
                  <a:lnTo>
                    <a:pt x="15800" y="34524"/>
                  </a:lnTo>
                  <a:lnTo>
                    <a:pt x="15843" y="34558"/>
                  </a:lnTo>
                  <a:lnTo>
                    <a:pt x="15946" y="34584"/>
                  </a:lnTo>
                  <a:lnTo>
                    <a:pt x="15988" y="34601"/>
                  </a:lnTo>
                  <a:lnTo>
                    <a:pt x="16031" y="34635"/>
                  </a:lnTo>
                  <a:lnTo>
                    <a:pt x="16057" y="34670"/>
                  </a:lnTo>
                  <a:lnTo>
                    <a:pt x="16023" y="34729"/>
                  </a:lnTo>
                  <a:lnTo>
                    <a:pt x="16014" y="34789"/>
                  </a:lnTo>
                  <a:lnTo>
                    <a:pt x="16006" y="34832"/>
                  </a:lnTo>
                  <a:lnTo>
                    <a:pt x="15997" y="34849"/>
                  </a:lnTo>
                  <a:lnTo>
                    <a:pt x="15988" y="34875"/>
                  </a:lnTo>
                  <a:lnTo>
                    <a:pt x="15971" y="34900"/>
                  </a:lnTo>
                  <a:lnTo>
                    <a:pt x="15963" y="34952"/>
                  </a:lnTo>
                  <a:lnTo>
                    <a:pt x="15954" y="34977"/>
                  </a:lnTo>
                  <a:lnTo>
                    <a:pt x="15963" y="35003"/>
                  </a:lnTo>
                  <a:lnTo>
                    <a:pt x="15971" y="35011"/>
                  </a:lnTo>
                  <a:lnTo>
                    <a:pt x="16014" y="35071"/>
                  </a:lnTo>
                  <a:lnTo>
                    <a:pt x="16014" y="35088"/>
                  </a:lnTo>
                  <a:lnTo>
                    <a:pt x="16040" y="35165"/>
                  </a:lnTo>
                  <a:lnTo>
                    <a:pt x="16142" y="35191"/>
                  </a:lnTo>
                  <a:lnTo>
                    <a:pt x="16194" y="35225"/>
                  </a:lnTo>
                  <a:lnTo>
                    <a:pt x="16202" y="35225"/>
                  </a:lnTo>
                  <a:lnTo>
                    <a:pt x="16228" y="35259"/>
                  </a:lnTo>
                  <a:lnTo>
                    <a:pt x="16228" y="35276"/>
                  </a:lnTo>
                  <a:lnTo>
                    <a:pt x="16211" y="35285"/>
                  </a:lnTo>
                  <a:lnTo>
                    <a:pt x="16202" y="35302"/>
                  </a:lnTo>
                  <a:lnTo>
                    <a:pt x="16202" y="35353"/>
                  </a:lnTo>
                  <a:lnTo>
                    <a:pt x="16142" y="35516"/>
                  </a:lnTo>
                  <a:lnTo>
                    <a:pt x="16134" y="35567"/>
                  </a:lnTo>
                  <a:lnTo>
                    <a:pt x="16134" y="35601"/>
                  </a:lnTo>
                  <a:lnTo>
                    <a:pt x="16151" y="35635"/>
                  </a:lnTo>
                  <a:lnTo>
                    <a:pt x="16185" y="35669"/>
                  </a:lnTo>
                  <a:lnTo>
                    <a:pt x="16211" y="35704"/>
                  </a:lnTo>
                  <a:lnTo>
                    <a:pt x="16270" y="35849"/>
                  </a:lnTo>
                  <a:lnTo>
                    <a:pt x="16296" y="35866"/>
                  </a:lnTo>
                  <a:lnTo>
                    <a:pt x="16313" y="35892"/>
                  </a:lnTo>
                  <a:lnTo>
                    <a:pt x="16347" y="35909"/>
                  </a:lnTo>
                  <a:lnTo>
                    <a:pt x="16373" y="35917"/>
                  </a:lnTo>
                  <a:lnTo>
                    <a:pt x="16382" y="35909"/>
                  </a:lnTo>
                  <a:lnTo>
                    <a:pt x="16407" y="35883"/>
                  </a:lnTo>
                  <a:lnTo>
                    <a:pt x="16424" y="35883"/>
                  </a:lnTo>
                  <a:lnTo>
                    <a:pt x="16433" y="35900"/>
                  </a:lnTo>
                  <a:lnTo>
                    <a:pt x="16450" y="35909"/>
                  </a:lnTo>
                  <a:lnTo>
                    <a:pt x="16484" y="35926"/>
                  </a:lnTo>
                  <a:lnTo>
                    <a:pt x="16501" y="35951"/>
                  </a:lnTo>
                  <a:lnTo>
                    <a:pt x="16518" y="35986"/>
                  </a:lnTo>
                  <a:lnTo>
                    <a:pt x="16518" y="36011"/>
                  </a:lnTo>
                  <a:lnTo>
                    <a:pt x="16535" y="36028"/>
                  </a:lnTo>
                  <a:lnTo>
                    <a:pt x="16621" y="36088"/>
                  </a:lnTo>
                  <a:lnTo>
                    <a:pt x="16621" y="36105"/>
                  </a:lnTo>
                  <a:lnTo>
                    <a:pt x="16621" y="36122"/>
                  </a:lnTo>
                  <a:lnTo>
                    <a:pt x="16629" y="36148"/>
                  </a:lnTo>
                  <a:lnTo>
                    <a:pt x="16638" y="36156"/>
                  </a:lnTo>
                  <a:lnTo>
                    <a:pt x="16664" y="36156"/>
                  </a:lnTo>
                  <a:lnTo>
                    <a:pt x="16672" y="36165"/>
                  </a:lnTo>
                  <a:lnTo>
                    <a:pt x="16681" y="36174"/>
                  </a:lnTo>
                  <a:lnTo>
                    <a:pt x="16681" y="36191"/>
                  </a:lnTo>
                  <a:lnTo>
                    <a:pt x="16689" y="36327"/>
                  </a:lnTo>
                  <a:lnTo>
                    <a:pt x="16689" y="36344"/>
                  </a:lnTo>
                  <a:lnTo>
                    <a:pt x="16698" y="36370"/>
                  </a:lnTo>
                  <a:lnTo>
                    <a:pt x="16715" y="36464"/>
                  </a:lnTo>
                  <a:lnTo>
                    <a:pt x="16723" y="36490"/>
                  </a:lnTo>
                  <a:lnTo>
                    <a:pt x="16749" y="36524"/>
                  </a:lnTo>
                  <a:lnTo>
                    <a:pt x="16766" y="36575"/>
                  </a:lnTo>
                  <a:lnTo>
                    <a:pt x="16775" y="36618"/>
                  </a:lnTo>
                  <a:lnTo>
                    <a:pt x="16766" y="36661"/>
                  </a:lnTo>
                  <a:lnTo>
                    <a:pt x="16800" y="36652"/>
                  </a:lnTo>
                  <a:lnTo>
                    <a:pt x="16834" y="36661"/>
                  </a:lnTo>
                  <a:lnTo>
                    <a:pt x="16843" y="36678"/>
                  </a:lnTo>
                  <a:lnTo>
                    <a:pt x="16834" y="36712"/>
                  </a:lnTo>
                  <a:lnTo>
                    <a:pt x="16843" y="36729"/>
                  </a:lnTo>
                  <a:lnTo>
                    <a:pt x="16843" y="36746"/>
                  </a:lnTo>
                  <a:lnTo>
                    <a:pt x="16834" y="36772"/>
                  </a:lnTo>
                  <a:lnTo>
                    <a:pt x="16817" y="36797"/>
                  </a:lnTo>
                  <a:lnTo>
                    <a:pt x="16817" y="36797"/>
                  </a:lnTo>
                  <a:lnTo>
                    <a:pt x="16852" y="36789"/>
                  </a:lnTo>
                  <a:lnTo>
                    <a:pt x="16877" y="36789"/>
                  </a:lnTo>
                  <a:lnTo>
                    <a:pt x="16894" y="36797"/>
                  </a:lnTo>
                  <a:lnTo>
                    <a:pt x="16911" y="36832"/>
                  </a:lnTo>
                  <a:lnTo>
                    <a:pt x="16903" y="36840"/>
                  </a:lnTo>
                  <a:lnTo>
                    <a:pt x="16894" y="36849"/>
                  </a:lnTo>
                  <a:lnTo>
                    <a:pt x="16886" y="36857"/>
                  </a:lnTo>
                  <a:lnTo>
                    <a:pt x="16886" y="36866"/>
                  </a:lnTo>
                  <a:lnTo>
                    <a:pt x="16928" y="36874"/>
                  </a:lnTo>
                  <a:lnTo>
                    <a:pt x="16980" y="36883"/>
                  </a:lnTo>
                  <a:lnTo>
                    <a:pt x="16971" y="36917"/>
                  </a:lnTo>
                  <a:lnTo>
                    <a:pt x="16980" y="36934"/>
                  </a:lnTo>
                  <a:lnTo>
                    <a:pt x="17005" y="36943"/>
                  </a:lnTo>
                  <a:lnTo>
                    <a:pt x="17014" y="36960"/>
                  </a:lnTo>
                  <a:lnTo>
                    <a:pt x="17022" y="36994"/>
                  </a:lnTo>
                  <a:lnTo>
                    <a:pt x="17040" y="37020"/>
                  </a:lnTo>
                  <a:lnTo>
                    <a:pt x="17082" y="37071"/>
                  </a:lnTo>
                  <a:lnTo>
                    <a:pt x="17057" y="37114"/>
                  </a:lnTo>
                  <a:lnTo>
                    <a:pt x="17091" y="37165"/>
                  </a:lnTo>
                  <a:lnTo>
                    <a:pt x="17193" y="37259"/>
                  </a:lnTo>
                  <a:lnTo>
                    <a:pt x="17193" y="37276"/>
                  </a:lnTo>
                  <a:lnTo>
                    <a:pt x="17193" y="37301"/>
                  </a:lnTo>
                  <a:lnTo>
                    <a:pt x="17202" y="37319"/>
                  </a:lnTo>
                  <a:lnTo>
                    <a:pt x="17219" y="37327"/>
                  </a:lnTo>
                  <a:lnTo>
                    <a:pt x="17245" y="37336"/>
                  </a:lnTo>
                  <a:lnTo>
                    <a:pt x="17253" y="37353"/>
                  </a:lnTo>
                  <a:lnTo>
                    <a:pt x="17245" y="37378"/>
                  </a:lnTo>
                  <a:lnTo>
                    <a:pt x="17245" y="37413"/>
                  </a:lnTo>
                  <a:lnTo>
                    <a:pt x="17253" y="37455"/>
                  </a:lnTo>
                  <a:lnTo>
                    <a:pt x="17356" y="37583"/>
                  </a:lnTo>
                  <a:lnTo>
                    <a:pt x="17407" y="37635"/>
                  </a:lnTo>
                  <a:lnTo>
                    <a:pt x="17458" y="37669"/>
                  </a:lnTo>
                  <a:lnTo>
                    <a:pt x="17501" y="37712"/>
                  </a:lnTo>
                  <a:lnTo>
                    <a:pt x="17527" y="37771"/>
                  </a:lnTo>
                  <a:lnTo>
                    <a:pt x="17578" y="37763"/>
                  </a:lnTo>
                  <a:lnTo>
                    <a:pt x="17663" y="37831"/>
                  </a:lnTo>
                  <a:lnTo>
                    <a:pt x="17715" y="37806"/>
                  </a:lnTo>
                  <a:lnTo>
                    <a:pt x="17860" y="37942"/>
                  </a:lnTo>
                  <a:lnTo>
                    <a:pt x="17885" y="37951"/>
                  </a:lnTo>
                  <a:lnTo>
                    <a:pt x="17962" y="38062"/>
                  </a:lnTo>
                  <a:lnTo>
                    <a:pt x="17979" y="38079"/>
                  </a:lnTo>
                  <a:lnTo>
                    <a:pt x="18014" y="38079"/>
                  </a:lnTo>
                  <a:lnTo>
                    <a:pt x="18031" y="38071"/>
                  </a:lnTo>
                  <a:lnTo>
                    <a:pt x="18031" y="38062"/>
                  </a:lnTo>
                  <a:lnTo>
                    <a:pt x="18133" y="38173"/>
                  </a:lnTo>
                  <a:lnTo>
                    <a:pt x="18150" y="38199"/>
                  </a:lnTo>
                  <a:lnTo>
                    <a:pt x="18159" y="38224"/>
                  </a:lnTo>
                  <a:lnTo>
                    <a:pt x="18185" y="38233"/>
                  </a:lnTo>
                  <a:lnTo>
                    <a:pt x="18236" y="38224"/>
                  </a:lnTo>
                  <a:lnTo>
                    <a:pt x="18253" y="38233"/>
                  </a:lnTo>
                  <a:lnTo>
                    <a:pt x="18270" y="38250"/>
                  </a:lnTo>
                  <a:lnTo>
                    <a:pt x="18279" y="38293"/>
                  </a:lnTo>
                  <a:lnTo>
                    <a:pt x="18330" y="38361"/>
                  </a:lnTo>
                  <a:lnTo>
                    <a:pt x="18355" y="38412"/>
                  </a:lnTo>
                  <a:lnTo>
                    <a:pt x="18373" y="38429"/>
                  </a:lnTo>
                  <a:lnTo>
                    <a:pt x="18381" y="38421"/>
                  </a:lnTo>
                  <a:lnTo>
                    <a:pt x="18398" y="38429"/>
                  </a:lnTo>
                  <a:lnTo>
                    <a:pt x="18655" y="38652"/>
                  </a:lnTo>
                  <a:lnTo>
                    <a:pt x="18672" y="38677"/>
                  </a:lnTo>
                  <a:lnTo>
                    <a:pt x="18680" y="38694"/>
                  </a:lnTo>
                  <a:lnTo>
                    <a:pt x="18689" y="38711"/>
                  </a:lnTo>
                  <a:lnTo>
                    <a:pt x="18706" y="38711"/>
                  </a:lnTo>
                  <a:lnTo>
                    <a:pt x="18731" y="38720"/>
                  </a:lnTo>
                  <a:lnTo>
                    <a:pt x="18757" y="38729"/>
                  </a:lnTo>
                  <a:lnTo>
                    <a:pt x="18774" y="38746"/>
                  </a:lnTo>
                  <a:lnTo>
                    <a:pt x="18791" y="38805"/>
                  </a:lnTo>
                  <a:lnTo>
                    <a:pt x="18791" y="38857"/>
                  </a:lnTo>
                  <a:lnTo>
                    <a:pt x="18774" y="38985"/>
                  </a:lnTo>
                  <a:lnTo>
                    <a:pt x="18791" y="39028"/>
                  </a:lnTo>
                  <a:lnTo>
                    <a:pt x="18800" y="39087"/>
                  </a:lnTo>
                  <a:lnTo>
                    <a:pt x="18843" y="39429"/>
                  </a:lnTo>
                  <a:lnTo>
                    <a:pt x="18877" y="39523"/>
                  </a:lnTo>
                  <a:lnTo>
                    <a:pt x="18885" y="39575"/>
                  </a:lnTo>
                  <a:lnTo>
                    <a:pt x="18894" y="39745"/>
                  </a:lnTo>
                  <a:lnTo>
                    <a:pt x="18902" y="39797"/>
                  </a:lnTo>
                  <a:lnTo>
                    <a:pt x="18928" y="39754"/>
                  </a:lnTo>
                  <a:lnTo>
                    <a:pt x="18902" y="39592"/>
                  </a:lnTo>
                  <a:lnTo>
                    <a:pt x="18954" y="39557"/>
                  </a:lnTo>
                  <a:lnTo>
                    <a:pt x="18911" y="39489"/>
                  </a:lnTo>
                  <a:lnTo>
                    <a:pt x="18894" y="39446"/>
                  </a:lnTo>
                  <a:lnTo>
                    <a:pt x="18885" y="39404"/>
                  </a:lnTo>
                  <a:lnTo>
                    <a:pt x="18996" y="39455"/>
                  </a:lnTo>
                  <a:lnTo>
                    <a:pt x="19022" y="39472"/>
                  </a:lnTo>
                  <a:lnTo>
                    <a:pt x="19031" y="39506"/>
                  </a:lnTo>
                  <a:lnTo>
                    <a:pt x="19039" y="39592"/>
                  </a:lnTo>
                  <a:lnTo>
                    <a:pt x="19056" y="39626"/>
                  </a:lnTo>
                  <a:lnTo>
                    <a:pt x="19082" y="39694"/>
                  </a:lnTo>
                  <a:lnTo>
                    <a:pt x="19107" y="39737"/>
                  </a:lnTo>
                  <a:lnTo>
                    <a:pt x="19133" y="39763"/>
                  </a:lnTo>
                  <a:lnTo>
                    <a:pt x="19219" y="39763"/>
                  </a:lnTo>
                  <a:lnTo>
                    <a:pt x="19261" y="39771"/>
                  </a:lnTo>
                  <a:lnTo>
                    <a:pt x="19278" y="39788"/>
                  </a:lnTo>
                  <a:lnTo>
                    <a:pt x="19295" y="39822"/>
                  </a:lnTo>
                  <a:lnTo>
                    <a:pt x="19313" y="39831"/>
                  </a:lnTo>
                  <a:lnTo>
                    <a:pt x="19338" y="39848"/>
                  </a:lnTo>
                  <a:lnTo>
                    <a:pt x="19347" y="39891"/>
                  </a:lnTo>
                  <a:lnTo>
                    <a:pt x="19347" y="40010"/>
                  </a:lnTo>
                  <a:lnTo>
                    <a:pt x="19364" y="40053"/>
                  </a:lnTo>
                  <a:lnTo>
                    <a:pt x="19330" y="40164"/>
                  </a:lnTo>
                  <a:lnTo>
                    <a:pt x="19415" y="40275"/>
                  </a:lnTo>
                  <a:lnTo>
                    <a:pt x="19441" y="40267"/>
                  </a:lnTo>
                  <a:lnTo>
                    <a:pt x="19466" y="40267"/>
                  </a:lnTo>
                  <a:lnTo>
                    <a:pt x="19543" y="40309"/>
                  </a:lnTo>
                  <a:lnTo>
                    <a:pt x="19560" y="40318"/>
                  </a:lnTo>
                  <a:lnTo>
                    <a:pt x="19612" y="40386"/>
                  </a:lnTo>
                  <a:lnTo>
                    <a:pt x="19646" y="40429"/>
                  </a:lnTo>
                  <a:lnTo>
                    <a:pt x="19663" y="40446"/>
                  </a:lnTo>
                  <a:lnTo>
                    <a:pt x="19731" y="40506"/>
                  </a:lnTo>
                  <a:lnTo>
                    <a:pt x="19740" y="40532"/>
                  </a:lnTo>
                  <a:lnTo>
                    <a:pt x="19714" y="40549"/>
                  </a:lnTo>
                  <a:lnTo>
                    <a:pt x="19723" y="40583"/>
                  </a:lnTo>
                  <a:lnTo>
                    <a:pt x="19748" y="40626"/>
                  </a:lnTo>
                  <a:lnTo>
                    <a:pt x="19774" y="40651"/>
                  </a:lnTo>
                  <a:lnTo>
                    <a:pt x="19757" y="40668"/>
                  </a:lnTo>
                  <a:lnTo>
                    <a:pt x="19800" y="40677"/>
                  </a:lnTo>
                  <a:lnTo>
                    <a:pt x="19800" y="40728"/>
                  </a:lnTo>
                  <a:lnTo>
                    <a:pt x="19774" y="40831"/>
                  </a:lnTo>
                  <a:lnTo>
                    <a:pt x="19774" y="40942"/>
                  </a:lnTo>
                  <a:lnTo>
                    <a:pt x="19783" y="40985"/>
                  </a:lnTo>
                  <a:lnTo>
                    <a:pt x="19808" y="41044"/>
                  </a:lnTo>
                  <a:lnTo>
                    <a:pt x="19928" y="41173"/>
                  </a:lnTo>
                  <a:lnTo>
                    <a:pt x="19945" y="41224"/>
                  </a:lnTo>
                  <a:lnTo>
                    <a:pt x="19911" y="41301"/>
                  </a:lnTo>
                  <a:lnTo>
                    <a:pt x="19928" y="41326"/>
                  </a:lnTo>
                  <a:lnTo>
                    <a:pt x="19928" y="41420"/>
                  </a:lnTo>
                  <a:lnTo>
                    <a:pt x="19928" y="41429"/>
                  </a:lnTo>
                  <a:lnTo>
                    <a:pt x="20039" y="41386"/>
                  </a:lnTo>
                  <a:lnTo>
                    <a:pt x="20124" y="41352"/>
                  </a:lnTo>
                  <a:lnTo>
                    <a:pt x="20184" y="41309"/>
                  </a:lnTo>
                  <a:lnTo>
                    <a:pt x="20210" y="41267"/>
                  </a:lnTo>
                  <a:lnTo>
                    <a:pt x="20201" y="41224"/>
                  </a:lnTo>
                  <a:lnTo>
                    <a:pt x="20201" y="41190"/>
                  </a:lnTo>
                  <a:lnTo>
                    <a:pt x="20210" y="41155"/>
                  </a:lnTo>
                  <a:lnTo>
                    <a:pt x="20235" y="41147"/>
                  </a:lnTo>
                  <a:lnTo>
                    <a:pt x="20329" y="41130"/>
                  </a:lnTo>
                  <a:lnTo>
                    <a:pt x="20364" y="41113"/>
                  </a:lnTo>
                  <a:lnTo>
                    <a:pt x="20466" y="41053"/>
                  </a:lnTo>
                  <a:lnTo>
                    <a:pt x="20517" y="41019"/>
                  </a:lnTo>
                  <a:lnTo>
                    <a:pt x="20552" y="40976"/>
                  </a:lnTo>
                  <a:lnTo>
                    <a:pt x="20611" y="40805"/>
                  </a:lnTo>
                  <a:lnTo>
                    <a:pt x="20620" y="40762"/>
                  </a:lnTo>
                  <a:lnTo>
                    <a:pt x="20620" y="40711"/>
                  </a:lnTo>
                  <a:lnTo>
                    <a:pt x="20637" y="40677"/>
                  </a:lnTo>
                  <a:lnTo>
                    <a:pt x="20663" y="40660"/>
                  </a:lnTo>
                  <a:lnTo>
                    <a:pt x="20723" y="40677"/>
                  </a:lnTo>
                  <a:lnTo>
                    <a:pt x="20825" y="40703"/>
                  </a:lnTo>
                  <a:lnTo>
                    <a:pt x="20868" y="40694"/>
                  </a:lnTo>
                  <a:lnTo>
                    <a:pt x="20876" y="40651"/>
                  </a:lnTo>
                  <a:lnTo>
                    <a:pt x="20859" y="40583"/>
                  </a:lnTo>
                  <a:lnTo>
                    <a:pt x="20842" y="40549"/>
                  </a:lnTo>
                  <a:lnTo>
                    <a:pt x="20834" y="40515"/>
                  </a:lnTo>
                  <a:lnTo>
                    <a:pt x="20868" y="40463"/>
                  </a:lnTo>
                  <a:lnTo>
                    <a:pt x="20893" y="40446"/>
                  </a:lnTo>
                  <a:lnTo>
                    <a:pt x="20911" y="40438"/>
                  </a:lnTo>
                  <a:lnTo>
                    <a:pt x="20936" y="40421"/>
                  </a:lnTo>
                  <a:lnTo>
                    <a:pt x="20945" y="40395"/>
                  </a:lnTo>
                  <a:lnTo>
                    <a:pt x="20936" y="40369"/>
                  </a:lnTo>
                  <a:lnTo>
                    <a:pt x="20919" y="40335"/>
                  </a:lnTo>
                  <a:lnTo>
                    <a:pt x="20902" y="40318"/>
                  </a:lnTo>
                  <a:lnTo>
                    <a:pt x="20808" y="40292"/>
                  </a:lnTo>
                  <a:lnTo>
                    <a:pt x="20782" y="40275"/>
                  </a:lnTo>
                  <a:lnTo>
                    <a:pt x="20757" y="40181"/>
                  </a:lnTo>
                  <a:lnTo>
                    <a:pt x="20705" y="40087"/>
                  </a:lnTo>
                  <a:lnTo>
                    <a:pt x="20697" y="40045"/>
                  </a:lnTo>
                  <a:lnTo>
                    <a:pt x="20705" y="39976"/>
                  </a:lnTo>
                  <a:lnTo>
                    <a:pt x="20748" y="39882"/>
                  </a:lnTo>
                  <a:lnTo>
                    <a:pt x="20757" y="39839"/>
                  </a:lnTo>
                  <a:lnTo>
                    <a:pt x="20757" y="39780"/>
                  </a:lnTo>
                  <a:lnTo>
                    <a:pt x="20748" y="39728"/>
                  </a:lnTo>
                  <a:lnTo>
                    <a:pt x="20723" y="39686"/>
                  </a:lnTo>
                  <a:lnTo>
                    <a:pt x="20714" y="39643"/>
                  </a:lnTo>
                  <a:lnTo>
                    <a:pt x="20731" y="39592"/>
                  </a:lnTo>
                  <a:lnTo>
                    <a:pt x="20782" y="39489"/>
                  </a:lnTo>
                  <a:lnTo>
                    <a:pt x="20791" y="39446"/>
                  </a:lnTo>
                  <a:lnTo>
                    <a:pt x="20791" y="39387"/>
                  </a:lnTo>
                  <a:lnTo>
                    <a:pt x="20808" y="39335"/>
                  </a:lnTo>
                  <a:lnTo>
                    <a:pt x="20859" y="39293"/>
                  </a:lnTo>
                  <a:lnTo>
                    <a:pt x="20919" y="39267"/>
                  </a:lnTo>
                  <a:lnTo>
                    <a:pt x="20970" y="39258"/>
                  </a:lnTo>
                  <a:lnTo>
                    <a:pt x="21030" y="39233"/>
                  </a:lnTo>
                  <a:lnTo>
                    <a:pt x="21039" y="39181"/>
                  </a:lnTo>
                  <a:lnTo>
                    <a:pt x="21013" y="39130"/>
                  </a:lnTo>
                  <a:lnTo>
                    <a:pt x="20962" y="39087"/>
                  </a:lnTo>
                  <a:lnTo>
                    <a:pt x="20825" y="39045"/>
                  </a:lnTo>
                  <a:lnTo>
                    <a:pt x="20834" y="39036"/>
                  </a:lnTo>
                  <a:lnTo>
                    <a:pt x="20953" y="38891"/>
                  </a:lnTo>
                  <a:lnTo>
                    <a:pt x="21158" y="38711"/>
                  </a:lnTo>
                  <a:lnTo>
                    <a:pt x="21372" y="38583"/>
                  </a:lnTo>
                  <a:lnTo>
                    <a:pt x="21423" y="38558"/>
                  </a:lnTo>
                  <a:lnTo>
                    <a:pt x="21475" y="38549"/>
                  </a:lnTo>
                  <a:lnTo>
                    <a:pt x="21517" y="38566"/>
                  </a:lnTo>
                  <a:lnTo>
                    <a:pt x="21603" y="38566"/>
                  </a:lnTo>
                  <a:lnTo>
                    <a:pt x="21637" y="38575"/>
                  </a:lnTo>
                  <a:lnTo>
                    <a:pt x="21816" y="38652"/>
                  </a:lnTo>
                  <a:lnTo>
                    <a:pt x="21919" y="38711"/>
                  </a:lnTo>
                  <a:lnTo>
                    <a:pt x="22090" y="38899"/>
                  </a:lnTo>
                  <a:lnTo>
                    <a:pt x="22184" y="38976"/>
                  </a:lnTo>
                  <a:lnTo>
                    <a:pt x="22235" y="38993"/>
                  </a:lnTo>
                  <a:lnTo>
                    <a:pt x="22278" y="38993"/>
                  </a:lnTo>
                  <a:lnTo>
                    <a:pt x="22363" y="38985"/>
                  </a:lnTo>
                  <a:lnTo>
                    <a:pt x="22466" y="38993"/>
                  </a:lnTo>
                  <a:lnTo>
                    <a:pt x="22500" y="38993"/>
                  </a:lnTo>
                  <a:lnTo>
                    <a:pt x="22560" y="38976"/>
                  </a:lnTo>
                  <a:lnTo>
                    <a:pt x="22577" y="38985"/>
                  </a:lnTo>
                  <a:lnTo>
                    <a:pt x="22577" y="39011"/>
                  </a:lnTo>
                  <a:lnTo>
                    <a:pt x="22568" y="39062"/>
                  </a:lnTo>
                  <a:lnTo>
                    <a:pt x="22577" y="39079"/>
                  </a:lnTo>
                  <a:lnTo>
                    <a:pt x="22585" y="39087"/>
                  </a:lnTo>
                  <a:lnTo>
                    <a:pt x="22603" y="39096"/>
                  </a:lnTo>
                  <a:lnTo>
                    <a:pt x="22628" y="39105"/>
                  </a:lnTo>
                  <a:lnTo>
                    <a:pt x="22688" y="39096"/>
                  </a:lnTo>
                  <a:lnTo>
                    <a:pt x="22722" y="39062"/>
                  </a:lnTo>
                  <a:lnTo>
                    <a:pt x="22756" y="39011"/>
                  </a:lnTo>
                  <a:lnTo>
                    <a:pt x="22791" y="38968"/>
                  </a:lnTo>
                  <a:lnTo>
                    <a:pt x="22842" y="38942"/>
                  </a:lnTo>
                  <a:lnTo>
                    <a:pt x="22885" y="38942"/>
                  </a:lnTo>
                  <a:lnTo>
                    <a:pt x="22979" y="38993"/>
                  </a:lnTo>
                  <a:lnTo>
                    <a:pt x="23038" y="39002"/>
                  </a:lnTo>
                  <a:lnTo>
                    <a:pt x="23081" y="38976"/>
                  </a:lnTo>
                  <a:lnTo>
                    <a:pt x="23115" y="38934"/>
                  </a:lnTo>
                  <a:lnTo>
                    <a:pt x="23158" y="38874"/>
                  </a:lnTo>
                  <a:lnTo>
                    <a:pt x="23192" y="38848"/>
                  </a:lnTo>
                  <a:lnTo>
                    <a:pt x="23235" y="38857"/>
                  </a:lnTo>
                  <a:lnTo>
                    <a:pt x="23337" y="38882"/>
                  </a:lnTo>
                  <a:lnTo>
                    <a:pt x="23389" y="38882"/>
                  </a:lnTo>
                  <a:lnTo>
                    <a:pt x="23568" y="38840"/>
                  </a:lnTo>
                  <a:lnTo>
                    <a:pt x="23799" y="38814"/>
                  </a:lnTo>
                  <a:lnTo>
                    <a:pt x="23953" y="38823"/>
                  </a:lnTo>
                  <a:lnTo>
                    <a:pt x="24115" y="38857"/>
                  </a:lnTo>
                  <a:lnTo>
                    <a:pt x="24183" y="38848"/>
                  </a:lnTo>
                  <a:lnTo>
                    <a:pt x="24329" y="38788"/>
                  </a:lnTo>
                  <a:lnTo>
                    <a:pt x="24389" y="38780"/>
                  </a:lnTo>
                  <a:lnTo>
                    <a:pt x="24867" y="38780"/>
                  </a:lnTo>
                  <a:lnTo>
                    <a:pt x="25226" y="38788"/>
                  </a:lnTo>
                  <a:lnTo>
                    <a:pt x="25628" y="38788"/>
                  </a:lnTo>
                  <a:lnTo>
                    <a:pt x="25764" y="38814"/>
                  </a:lnTo>
                  <a:lnTo>
                    <a:pt x="26157" y="39045"/>
                  </a:lnTo>
                  <a:lnTo>
                    <a:pt x="26269" y="39079"/>
                  </a:lnTo>
                  <a:lnTo>
                    <a:pt x="26773" y="39130"/>
                  </a:lnTo>
                  <a:lnTo>
                    <a:pt x="27371" y="39190"/>
                  </a:lnTo>
                  <a:lnTo>
                    <a:pt x="27824" y="39241"/>
                  </a:lnTo>
                  <a:lnTo>
                    <a:pt x="28405" y="39301"/>
                  </a:lnTo>
                  <a:lnTo>
                    <a:pt x="28806" y="39241"/>
                  </a:lnTo>
                  <a:lnTo>
                    <a:pt x="29336" y="39173"/>
                  </a:lnTo>
                  <a:lnTo>
                    <a:pt x="29430" y="39224"/>
                  </a:lnTo>
                  <a:lnTo>
                    <a:pt x="29584" y="39438"/>
                  </a:lnTo>
                  <a:lnTo>
                    <a:pt x="29764" y="39686"/>
                  </a:lnTo>
                  <a:lnTo>
                    <a:pt x="29960" y="39968"/>
                  </a:lnTo>
                  <a:lnTo>
                    <a:pt x="29994" y="39985"/>
                  </a:lnTo>
                  <a:lnTo>
                    <a:pt x="30345" y="40002"/>
                  </a:lnTo>
                  <a:lnTo>
                    <a:pt x="30422" y="39993"/>
                  </a:lnTo>
                  <a:lnTo>
                    <a:pt x="30490" y="39959"/>
                  </a:lnTo>
                  <a:lnTo>
                    <a:pt x="30789" y="39788"/>
                  </a:lnTo>
                  <a:lnTo>
                    <a:pt x="31062" y="39626"/>
                  </a:lnTo>
                  <a:lnTo>
                    <a:pt x="31131" y="39532"/>
                  </a:lnTo>
                  <a:lnTo>
                    <a:pt x="31293" y="39087"/>
                  </a:lnTo>
                  <a:lnTo>
                    <a:pt x="31404" y="38780"/>
                  </a:lnTo>
                  <a:lnTo>
                    <a:pt x="31447" y="38703"/>
                  </a:lnTo>
                  <a:lnTo>
                    <a:pt x="31678" y="38412"/>
                  </a:lnTo>
                  <a:lnTo>
                    <a:pt x="32037" y="37959"/>
                  </a:lnTo>
                  <a:lnTo>
                    <a:pt x="32421" y="37489"/>
                  </a:lnTo>
                  <a:lnTo>
                    <a:pt x="32635" y="37216"/>
                  </a:lnTo>
                  <a:lnTo>
                    <a:pt x="32823" y="36985"/>
                  </a:lnTo>
                  <a:lnTo>
                    <a:pt x="32874" y="36943"/>
                  </a:lnTo>
                  <a:lnTo>
                    <a:pt x="33182" y="36789"/>
                  </a:lnTo>
                  <a:lnTo>
                    <a:pt x="33600" y="36575"/>
                  </a:lnTo>
                  <a:lnTo>
                    <a:pt x="34053" y="36344"/>
                  </a:lnTo>
                  <a:lnTo>
                    <a:pt x="34472" y="36131"/>
                  </a:lnTo>
                  <a:lnTo>
                    <a:pt x="34814" y="35951"/>
                  </a:lnTo>
                  <a:lnTo>
                    <a:pt x="34925" y="35900"/>
                  </a:lnTo>
                  <a:lnTo>
                    <a:pt x="35147" y="35823"/>
                  </a:lnTo>
                  <a:lnTo>
                    <a:pt x="35455" y="35772"/>
                  </a:lnTo>
                  <a:lnTo>
                    <a:pt x="35839" y="35721"/>
                  </a:lnTo>
                  <a:lnTo>
                    <a:pt x="36224" y="35669"/>
                  </a:lnTo>
                  <a:lnTo>
                    <a:pt x="36608" y="35610"/>
                  </a:lnTo>
                  <a:lnTo>
                    <a:pt x="36993" y="35558"/>
                  </a:lnTo>
                  <a:lnTo>
                    <a:pt x="37377" y="35507"/>
                  </a:lnTo>
                  <a:lnTo>
                    <a:pt x="37762" y="35447"/>
                  </a:lnTo>
                  <a:lnTo>
                    <a:pt x="38147" y="35396"/>
                  </a:lnTo>
                  <a:lnTo>
                    <a:pt x="38531" y="35336"/>
                  </a:lnTo>
                  <a:lnTo>
                    <a:pt x="38916" y="35285"/>
                  </a:lnTo>
                  <a:lnTo>
                    <a:pt x="39300" y="35234"/>
                  </a:lnTo>
                  <a:lnTo>
                    <a:pt x="39685" y="35174"/>
                  </a:lnTo>
                  <a:lnTo>
                    <a:pt x="40069" y="35122"/>
                  </a:lnTo>
                  <a:lnTo>
                    <a:pt x="40454" y="35071"/>
                  </a:lnTo>
                  <a:lnTo>
                    <a:pt x="40838" y="35011"/>
                  </a:lnTo>
                  <a:lnTo>
                    <a:pt x="41223" y="34960"/>
                  </a:lnTo>
                  <a:lnTo>
                    <a:pt x="41607" y="34909"/>
                  </a:lnTo>
                  <a:lnTo>
                    <a:pt x="41983" y="34849"/>
                  </a:lnTo>
                  <a:lnTo>
                    <a:pt x="42667" y="34618"/>
                  </a:lnTo>
                  <a:lnTo>
                    <a:pt x="43077" y="34473"/>
                  </a:lnTo>
                  <a:lnTo>
                    <a:pt x="43487" y="34328"/>
                  </a:lnTo>
                  <a:lnTo>
                    <a:pt x="43898" y="34182"/>
                  </a:lnTo>
                  <a:lnTo>
                    <a:pt x="44308" y="34037"/>
                  </a:lnTo>
                  <a:lnTo>
                    <a:pt x="44718" y="33892"/>
                  </a:lnTo>
                  <a:lnTo>
                    <a:pt x="45128" y="33747"/>
                  </a:lnTo>
                  <a:lnTo>
                    <a:pt x="45538" y="33601"/>
                  </a:lnTo>
                  <a:lnTo>
                    <a:pt x="45948" y="33465"/>
                  </a:lnTo>
                  <a:lnTo>
                    <a:pt x="46359" y="33319"/>
                  </a:lnTo>
                  <a:lnTo>
                    <a:pt x="46769" y="33174"/>
                  </a:lnTo>
                  <a:lnTo>
                    <a:pt x="47188" y="33029"/>
                  </a:lnTo>
                  <a:lnTo>
                    <a:pt x="47598" y="32884"/>
                  </a:lnTo>
                  <a:lnTo>
                    <a:pt x="48008" y="32738"/>
                  </a:lnTo>
                  <a:lnTo>
                    <a:pt x="48418" y="32593"/>
                  </a:lnTo>
                  <a:lnTo>
                    <a:pt x="48828" y="32448"/>
                  </a:lnTo>
                  <a:lnTo>
                    <a:pt x="49187" y="32320"/>
                  </a:lnTo>
                  <a:lnTo>
                    <a:pt x="49264" y="32072"/>
                  </a:lnTo>
                  <a:lnTo>
                    <a:pt x="49281" y="32029"/>
                  </a:lnTo>
                  <a:lnTo>
                    <a:pt x="49324" y="31884"/>
                  </a:lnTo>
                  <a:lnTo>
                    <a:pt x="49392" y="31662"/>
                  </a:lnTo>
                  <a:lnTo>
                    <a:pt x="49486" y="31380"/>
                  </a:lnTo>
                  <a:lnTo>
                    <a:pt x="49589" y="31038"/>
                  </a:lnTo>
                  <a:lnTo>
                    <a:pt x="49708" y="30662"/>
                  </a:lnTo>
                  <a:lnTo>
                    <a:pt x="49837" y="30252"/>
                  </a:lnTo>
                  <a:lnTo>
                    <a:pt x="50102" y="29414"/>
                  </a:lnTo>
                  <a:lnTo>
                    <a:pt x="50221" y="29004"/>
                  </a:lnTo>
                  <a:lnTo>
                    <a:pt x="50341" y="28628"/>
                  </a:lnTo>
                  <a:lnTo>
                    <a:pt x="50452" y="28286"/>
                  </a:lnTo>
                  <a:lnTo>
                    <a:pt x="50537" y="27996"/>
                  </a:lnTo>
                  <a:lnTo>
                    <a:pt x="50606" y="27773"/>
                  </a:lnTo>
                  <a:lnTo>
                    <a:pt x="50657" y="27628"/>
                  </a:lnTo>
                  <a:lnTo>
                    <a:pt x="50666" y="27577"/>
                  </a:lnTo>
                  <a:lnTo>
                    <a:pt x="50768" y="27252"/>
                  </a:lnTo>
                  <a:lnTo>
                    <a:pt x="50768" y="27192"/>
                  </a:lnTo>
                  <a:lnTo>
                    <a:pt x="50742" y="27132"/>
                  </a:lnTo>
                  <a:lnTo>
                    <a:pt x="50614" y="26919"/>
                  </a:lnTo>
                  <a:lnTo>
                    <a:pt x="50426" y="26603"/>
                  </a:lnTo>
                  <a:lnTo>
                    <a:pt x="50230" y="26278"/>
                  </a:lnTo>
                  <a:lnTo>
                    <a:pt x="50033" y="25953"/>
                  </a:lnTo>
                  <a:lnTo>
                    <a:pt x="49845" y="25637"/>
                  </a:lnTo>
                  <a:lnTo>
                    <a:pt x="49691" y="25381"/>
                  </a:lnTo>
                  <a:lnTo>
                    <a:pt x="49529" y="25586"/>
                  </a:lnTo>
                  <a:lnTo>
                    <a:pt x="49495" y="25594"/>
                  </a:lnTo>
                  <a:lnTo>
                    <a:pt x="49162" y="25552"/>
                  </a:lnTo>
                  <a:lnTo>
                    <a:pt x="48828" y="25509"/>
                  </a:lnTo>
                  <a:lnTo>
                    <a:pt x="48495" y="25466"/>
                  </a:lnTo>
                  <a:lnTo>
                    <a:pt x="48162" y="25415"/>
                  </a:lnTo>
                  <a:lnTo>
                    <a:pt x="47828" y="25372"/>
                  </a:lnTo>
                  <a:lnTo>
                    <a:pt x="47495" y="25329"/>
                  </a:lnTo>
                  <a:lnTo>
                    <a:pt x="47162" y="25287"/>
                  </a:lnTo>
                  <a:lnTo>
                    <a:pt x="46829" y="25244"/>
                  </a:lnTo>
                  <a:lnTo>
                    <a:pt x="46495" y="25193"/>
                  </a:lnTo>
                  <a:lnTo>
                    <a:pt x="46162" y="25150"/>
                  </a:lnTo>
                  <a:lnTo>
                    <a:pt x="45829" y="25107"/>
                  </a:lnTo>
                  <a:lnTo>
                    <a:pt x="45496" y="25065"/>
                  </a:lnTo>
                  <a:lnTo>
                    <a:pt x="45162" y="25022"/>
                  </a:lnTo>
                  <a:lnTo>
                    <a:pt x="44829" y="24979"/>
                  </a:lnTo>
                  <a:lnTo>
                    <a:pt x="44487" y="24928"/>
                  </a:lnTo>
                  <a:lnTo>
                    <a:pt x="44154" y="24885"/>
                  </a:lnTo>
                  <a:lnTo>
                    <a:pt x="43821" y="24842"/>
                  </a:lnTo>
                  <a:lnTo>
                    <a:pt x="43436" y="24791"/>
                  </a:lnTo>
                  <a:lnTo>
                    <a:pt x="43376" y="24774"/>
                  </a:lnTo>
                  <a:lnTo>
                    <a:pt x="43334" y="24731"/>
                  </a:lnTo>
                  <a:lnTo>
                    <a:pt x="43205" y="24569"/>
                  </a:lnTo>
                  <a:lnTo>
                    <a:pt x="43077" y="24407"/>
                  </a:lnTo>
                  <a:lnTo>
                    <a:pt x="42949" y="24244"/>
                  </a:lnTo>
                  <a:lnTo>
                    <a:pt x="42829" y="24082"/>
                  </a:lnTo>
                  <a:lnTo>
                    <a:pt x="42701" y="23919"/>
                  </a:lnTo>
                  <a:lnTo>
                    <a:pt x="42573" y="23757"/>
                  </a:lnTo>
                  <a:lnTo>
                    <a:pt x="42453" y="23595"/>
                  </a:lnTo>
                  <a:lnTo>
                    <a:pt x="42325" y="23441"/>
                  </a:lnTo>
                  <a:lnTo>
                    <a:pt x="42197" y="23279"/>
                  </a:lnTo>
                  <a:lnTo>
                    <a:pt x="42077" y="23116"/>
                  </a:lnTo>
                  <a:lnTo>
                    <a:pt x="41949" y="22954"/>
                  </a:lnTo>
                  <a:lnTo>
                    <a:pt x="41821" y="22791"/>
                  </a:lnTo>
                  <a:lnTo>
                    <a:pt x="41701" y="22629"/>
                  </a:lnTo>
                  <a:lnTo>
                    <a:pt x="41573" y="22467"/>
                  </a:lnTo>
                  <a:lnTo>
                    <a:pt x="41445" y="22304"/>
                  </a:lnTo>
                  <a:lnTo>
                    <a:pt x="41325" y="22142"/>
                  </a:lnTo>
                  <a:lnTo>
                    <a:pt x="41197" y="21980"/>
                  </a:lnTo>
                  <a:lnTo>
                    <a:pt x="41061" y="21809"/>
                  </a:lnTo>
                  <a:lnTo>
                    <a:pt x="41026" y="21740"/>
                  </a:lnTo>
                  <a:lnTo>
                    <a:pt x="41009" y="21672"/>
                  </a:lnTo>
                  <a:lnTo>
                    <a:pt x="41018" y="21510"/>
                  </a:lnTo>
                  <a:lnTo>
                    <a:pt x="41018" y="21441"/>
                  </a:lnTo>
                  <a:lnTo>
                    <a:pt x="41001" y="21339"/>
                  </a:lnTo>
                  <a:lnTo>
                    <a:pt x="40898" y="21305"/>
                  </a:lnTo>
                  <a:lnTo>
                    <a:pt x="40830" y="21228"/>
                  </a:lnTo>
                  <a:lnTo>
                    <a:pt x="40787" y="21193"/>
                  </a:lnTo>
                  <a:lnTo>
                    <a:pt x="40633" y="21159"/>
                  </a:lnTo>
                  <a:lnTo>
                    <a:pt x="40591" y="21168"/>
                  </a:lnTo>
                  <a:lnTo>
                    <a:pt x="40573" y="21185"/>
                  </a:lnTo>
                  <a:lnTo>
                    <a:pt x="40548" y="21202"/>
                  </a:lnTo>
                  <a:lnTo>
                    <a:pt x="40522" y="21219"/>
                  </a:lnTo>
                  <a:lnTo>
                    <a:pt x="40462" y="21228"/>
                  </a:lnTo>
                  <a:lnTo>
                    <a:pt x="40317" y="21219"/>
                  </a:lnTo>
                  <a:lnTo>
                    <a:pt x="40309" y="21202"/>
                  </a:lnTo>
                  <a:lnTo>
                    <a:pt x="40309" y="21176"/>
                  </a:lnTo>
                  <a:lnTo>
                    <a:pt x="40309" y="21117"/>
                  </a:lnTo>
                  <a:lnTo>
                    <a:pt x="40309" y="21108"/>
                  </a:lnTo>
                  <a:lnTo>
                    <a:pt x="40351" y="21108"/>
                  </a:lnTo>
                  <a:lnTo>
                    <a:pt x="40360" y="21099"/>
                  </a:lnTo>
                  <a:lnTo>
                    <a:pt x="40360" y="21091"/>
                  </a:lnTo>
                  <a:lnTo>
                    <a:pt x="40360" y="21074"/>
                  </a:lnTo>
                  <a:lnTo>
                    <a:pt x="40360" y="21057"/>
                  </a:lnTo>
                  <a:lnTo>
                    <a:pt x="40360" y="21031"/>
                  </a:lnTo>
                  <a:lnTo>
                    <a:pt x="40368" y="20971"/>
                  </a:lnTo>
                  <a:lnTo>
                    <a:pt x="40377" y="20946"/>
                  </a:lnTo>
                  <a:lnTo>
                    <a:pt x="40385" y="20920"/>
                  </a:lnTo>
                  <a:lnTo>
                    <a:pt x="40420" y="20877"/>
                  </a:lnTo>
                  <a:lnTo>
                    <a:pt x="40420" y="20869"/>
                  </a:lnTo>
                  <a:lnTo>
                    <a:pt x="40445" y="20835"/>
                  </a:lnTo>
                  <a:lnTo>
                    <a:pt x="40591" y="20732"/>
                  </a:lnTo>
                  <a:lnTo>
                    <a:pt x="40599" y="20715"/>
                  </a:lnTo>
                  <a:lnTo>
                    <a:pt x="40608" y="20681"/>
                  </a:lnTo>
                  <a:lnTo>
                    <a:pt x="40625" y="20655"/>
                  </a:lnTo>
                  <a:lnTo>
                    <a:pt x="40676" y="20595"/>
                  </a:lnTo>
                  <a:lnTo>
                    <a:pt x="40685" y="20595"/>
                  </a:lnTo>
                  <a:lnTo>
                    <a:pt x="40702" y="20553"/>
                  </a:lnTo>
                  <a:lnTo>
                    <a:pt x="40744" y="20535"/>
                  </a:lnTo>
                  <a:lnTo>
                    <a:pt x="40796" y="20518"/>
                  </a:lnTo>
                  <a:lnTo>
                    <a:pt x="40838" y="20501"/>
                  </a:lnTo>
                  <a:lnTo>
                    <a:pt x="40838" y="20484"/>
                  </a:lnTo>
                  <a:lnTo>
                    <a:pt x="40796" y="20459"/>
                  </a:lnTo>
                  <a:lnTo>
                    <a:pt x="40761" y="20459"/>
                  </a:lnTo>
                  <a:lnTo>
                    <a:pt x="40736" y="20450"/>
                  </a:lnTo>
                  <a:lnTo>
                    <a:pt x="40719" y="20416"/>
                  </a:lnTo>
                  <a:lnTo>
                    <a:pt x="40702" y="20390"/>
                  </a:lnTo>
                  <a:lnTo>
                    <a:pt x="40667" y="20382"/>
                  </a:lnTo>
                  <a:lnTo>
                    <a:pt x="40625" y="20373"/>
                  </a:lnTo>
                  <a:lnTo>
                    <a:pt x="40608" y="20382"/>
                  </a:lnTo>
                  <a:lnTo>
                    <a:pt x="40591" y="20416"/>
                  </a:lnTo>
                  <a:lnTo>
                    <a:pt x="40573" y="20441"/>
                  </a:lnTo>
                  <a:lnTo>
                    <a:pt x="40539" y="20467"/>
                  </a:lnTo>
                  <a:lnTo>
                    <a:pt x="40505" y="20501"/>
                  </a:lnTo>
                  <a:lnTo>
                    <a:pt x="40437" y="20612"/>
                  </a:lnTo>
                  <a:lnTo>
                    <a:pt x="40403" y="20638"/>
                  </a:lnTo>
                  <a:lnTo>
                    <a:pt x="40368" y="20655"/>
                  </a:lnTo>
                  <a:lnTo>
                    <a:pt x="40351" y="20647"/>
                  </a:lnTo>
                  <a:lnTo>
                    <a:pt x="40360" y="20553"/>
                  </a:lnTo>
                  <a:lnTo>
                    <a:pt x="40351" y="20544"/>
                  </a:lnTo>
                  <a:lnTo>
                    <a:pt x="40343" y="20527"/>
                  </a:lnTo>
                  <a:lnTo>
                    <a:pt x="40334" y="20493"/>
                  </a:lnTo>
                  <a:lnTo>
                    <a:pt x="40351" y="20484"/>
                  </a:lnTo>
                  <a:lnTo>
                    <a:pt x="40368" y="20476"/>
                  </a:lnTo>
                  <a:lnTo>
                    <a:pt x="40377" y="20450"/>
                  </a:lnTo>
                  <a:lnTo>
                    <a:pt x="40377" y="20433"/>
                  </a:lnTo>
                  <a:lnTo>
                    <a:pt x="40377" y="20407"/>
                  </a:lnTo>
                  <a:lnTo>
                    <a:pt x="40343" y="20433"/>
                  </a:lnTo>
                  <a:lnTo>
                    <a:pt x="40326" y="20416"/>
                  </a:lnTo>
                  <a:lnTo>
                    <a:pt x="40309" y="20390"/>
                  </a:lnTo>
                  <a:lnTo>
                    <a:pt x="40283" y="20373"/>
                  </a:lnTo>
                  <a:lnTo>
                    <a:pt x="40163" y="20390"/>
                  </a:lnTo>
                  <a:lnTo>
                    <a:pt x="40155" y="20365"/>
                  </a:lnTo>
                  <a:lnTo>
                    <a:pt x="39992" y="20501"/>
                  </a:lnTo>
                  <a:lnTo>
                    <a:pt x="39864" y="20544"/>
                  </a:lnTo>
                  <a:lnTo>
                    <a:pt x="39727" y="20544"/>
                  </a:lnTo>
                  <a:lnTo>
                    <a:pt x="39591" y="20518"/>
                  </a:lnTo>
                  <a:lnTo>
                    <a:pt x="39463" y="20467"/>
                  </a:lnTo>
                  <a:lnTo>
                    <a:pt x="39351" y="20339"/>
                  </a:lnTo>
                  <a:lnTo>
                    <a:pt x="39181" y="20057"/>
                  </a:lnTo>
                  <a:lnTo>
                    <a:pt x="39121" y="20100"/>
                  </a:lnTo>
                  <a:lnTo>
                    <a:pt x="39087" y="20108"/>
                  </a:lnTo>
                  <a:lnTo>
                    <a:pt x="39061" y="20083"/>
                  </a:lnTo>
                  <a:lnTo>
                    <a:pt x="39035" y="20040"/>
                  </a:lnTo>
                  <a:lnTo>
                    <a:pt x="39018" y="19989"/>
                  </a:lnTo>
                  <a:lnTo>
                    <a:pt x="39010" y="19963"/>
                  </a:lnTo>
                  <a:lnTo>
                    <a:pt x="39001" y="19801"/>
                  </a:lnTo>
                  <a:lnTo>
                    <a:pt x="38984" y="19698"/>
                  </a:lnTo>
                  <a:lnTo>
                    <a:pt x="38933" y="19655"/>
                  </a:lnTo>
                  <a:lnTo>
                    <a:pt x="38873" y="19613"/>
                  </a:lnTo>
                  <a:lnTo>
                    <a:pt x="38830" y="19442"/>
                  </a:lnTo>
                  <a:lnTo>
                    <a:pt x="38787" y="19399"/>
                  </a:lnTo>
                  <a:lnTo>
                    <a:pt x="38762" y="19356"/>
                  </a:lnTo>
                  <a:lnTo>
                    <a:pt x="38693" y="19271"/>
                  </a:lnTo>
                  <a:lnTo>
                    <a:pt x="38634" y="19219"/>
                  </a:lnTo>
                  <a:lnTo>
                    <a:pt x="38608" y="19271"/>
                  </a:lnTo>
                  <a:lnTo>
                    <a:pt x="38591" y="19245"/>
                  </a:lnTo>
                  <a:lnTo>
                    <a:pt x="38565" y="19177"/>
                  </a:lnTo>
                  <a:lnTo>
                    <a:pt x="38548" y="19074"/>
                  </a:lnTo>
                  <a:lnTo>
                    <a:pt x="38565" y="18963"/>
                  </a:lnTo>
                  <a:lnTo>
                    <a:pt x="38557" y="18929"/>
                  </a:lnTo>
                  <a:lnTo>
                    <a:pt x="38523" y="18861"/>
                  </a:lnTo>
                  <a:lnTo>
                    <a:pt x="38505" y="18818"/>
                  </a:lnTo>
                  <a:lnTo>
                    <a:pt x="38497" y="18801"/>
                  </a:lnTo>
                  <a:lnTo>
                    <a:pt x="38488" y="18775"/>
                  </a:lnTo>
                  <a:lnTo>
                    <a:pt x="38480" y="18741"/>
                  </a:lnTo>
                  <a:lnTo>
                    <a:pt x="38480" y="18707"/>
                  </a:lnTo>
                  <a:lnTo>
                    <a:pt x="38497" y="18647"/>
                  </a:lnTo>
                  <a:lnTo>
                    <a:pt x="38497" y="18613"/>
                  </a:lnTo>
                  <a:lnTo>
                    <a:pt x="38488" y="18553"/>
                  </a:lnTo>
                  <a:lnTo>
                    <a:pt x="38463" y="18476"/>
                  </a:lnTo>
                  <a:lnTo>
                    <a:pt x="38429" y="18408"/>
                  </a:lnTo>
                  <a:lnTo>
                    <a:pt x="38394" y="18365"/>
                  </a:lnTo>
                  <a:lnTo>
                    <a:pt x="38420" y="18348"/>
                  </a:lnTo>
                  <a:lnTo>
                    <a:pt x="38369" y="18228"/>
                  </a:lnTo>
                  <a:lnTo>
                    <a:pt x="38352" y="18211"/>
                  </a:lnTo>
                  <a:lnTo>
                    <a:pt x="38266" y="18185"/>
                  </a:lnTo>
                  <a:lnTo>
                    <a:pt x="38223" y="18160"/>
                  </a:lnTo>
                  <a:lnTo>
                    <a:pt x="38206" y="18126"/>
                  </a:lnTo>
                  <a:lnTo>
                    <a:pt x="38198" y="18117"/>
                  </a:lnTo>
                  <a:lnTo>
                    <a:pt x="38189" y="18109"/>
                  </a:lnTo>
                  <a:lnTo>
                    <a:pt x="38172" y="18100"/>
                  </a:lnTo>
                  <a:lnTo>
                    <a:pt x="38164" y="18040"/>
                  </a:lnTo>
                  <a:lnTo>
                    <a:pt x="38155" y="18032"/>
                  </a:lnTo>
                  <a:lnTo>
                    <a:pt x="38129" y="18040"/>
                  </a:lnTo>
                  <a:lnTo>
                    <a:pt x="38104" y="18057"/>
                  </a:lnTo>
                  <a:lnTo>
                    <a:pt x="38112" y="18091"/>
                  </a:lnTo>
                  <a:lnTo>
                    <a:pt x="38129" y="18134"/>
                  </a:lnTo>
                  <a:lnTo>
                    <a:pt x="38138" y="18168"/>
                  </a:lnTo>
                  <a:lnTo>
                    <a:pt x="38070" y="18117"/>
                  </a:lnTo>
                  <a:lnTo>
                    <a:pt x="37796" y="17758"/>
                  </a:lnTo>
                  <a:lnTo>
                    <a:pt x="37711" y="17570"/>
                  </a:lnTo>
                  <a:lnTo>
                    <a:pt x="37694" y="17570"/>
                  </a:lnTo>
                  <a:lnTo>
                    <a:pt x="37685" y="17579"/>
                  </a:lnTo>
                  <a:lnTo>
                    <a:pt x="37677" y="17604"/>
                  </a:lnTo>
                  <a:lnTo>
                    <a:pt x="37659" y="17579"/>
                  </a:lnTo>
                  <a:lnTo>
                    <a:pt x="37591" y="17536"/>
                  </a:lnTo>
                  <a:lnTo>
                    <a:pt x="37574" y="17502"/>
                  </a:lnTo>
                  <a:lnTo>
                    <a:pt x="37583" y="17451"/>
                  </a:lnTo>
                  <a:lnTo>
                    <a:pt x="37617" y="17451"/>
                  </a:lnTo>
                  <a:lnTo>
                    <a:pt x="37659" y="17485"/>
                  </a:lnTo>
                  <a:lnTo>
                    <a:pt x="37685" y="17527"/>
                  </a:lnTo>
                  <a:lnTo>
                    <a:pt x="37719" y="17545"/>
                  </a:lnTo>
                  <a:lnTo>
                    <a:pt x="37753" y="17562"/>
                  </a:lnTo>
                  <a:lnTo>
                    <a:pt x="37779" y="17570"/>
                  </a:lnTo>
                  <a:lnTo>
                    <a:pt x="37796" y="17587"/>
                  </a:lnTo>
                  <a:lnTo>
                    <a:pt x="37839" y="17715"/>
                  </a:lnTo>
                  <a:lnTo>
                    <a:pt x="37856" y="17715"/>
                  </a:lnTo>
                  <a:lnTo>
                    <a:pt x="37830" y="17587"/>
                  </a:lnTo>
                  <a:lnTo>
                    <a:pt x="37771" y="17493"/>
                  </a:lnTo>
                  <a:lnTo>
                    <a:pt x="37625" y="17314"/>
                  </a:lnTo>
                  <a:lnTo>
                    <a:pt x="37583" y="17228"/>
                  </a:lnTo>
                  <a:lnTo>
                    <a:pt x="37523" y="17092"/>
                  </a:lnTo>
                  <a:lnTo>
                    <a:pt x="37497" y="16963"/>
                  </a:lnTo>
                  <a:lnTo>
                    <a:pt x="37548" y="16921"/>
                  </a:lnTo>
                  <a:lnTo>
                    <a:pt x="37548" y="16895"/>
                  </a:lnTo>
                  <a:lnTo>
                    <a:pt x="37514" y="16852"/>
                  </a:lnTo>
                  <a:lnTo>
                    <a:pt x="37506" y="16801"/>
                  </a:lnTo>
                  <a:lnTo>
                    <a:pt x="37480" y="16767"/>
                  </a:lnTo>
                  <a:lnTo>
                    <a:pt x="37420" y="16758"/>
                  </a:lnTo>
                  <a:lnTo>
                    <a:pt x="37403" y="16750"/>
                  </a:lnTo>
                  <a:lnTo>
                    <a:pt x="37395" y="16750"/>
                  </a:lnTo>
                  <a:lnTo>
                    <a:pt x="37395" y="16741"/>
                  </a:lnTo>
                  <a:lnTo>
                    <a:pt x="37395" y="16724"/>
                  </a:lnTo>
                  <a:lnTo>
                    <a:pt x="37395" y="16707"/>
                  </a:lnTo>
                  <a:lnTo>
                    <a:pt x="37386" y="16699"/>
                  </a:lnTo>
                  <a:lnTo>
                    <a:pt x="37377" y="16707"/>
                  </a:lnTo>
                  <a:lnTo>
                    <a:pt x="37360" y="16699"/>
                  </a:lnTo>
                  <a:lnTo>
                    <a:pt x="37335" y="16664"/>
                  </a:lnTo>
                  <a:lnTo>
                    <a:pt x="37318" y="16656"/>
                  </a:lnTo>
                  <a:lnTo>
                    <a:pt x="37292" y="16647"/>
                  </a:lnTo>
                  <a:lnTo>
                    <a:pt x="37309" y="16690"/>
                  </a:lnTo>
                  <a:lnTo>
                    <a:pt x="37292" y="16733"/>
                  </a:lnTo>
                  <a:lnTo>
                    <a:pt x="37258" y="16750"/>
                  </a:lnTo>
                  <a:lnTo>
                    <a:pt x="37215" y="16733"/>
                  </a:lnTo>
                  <a:lnTo>
                    <a:pt x="37232" y="16699"/>
                  </a:lnTo>
                  <a:lnTo>
                    <a:pt x="37224" y="16656"/>
                  </a:lnTo>
                  <a:lnTo>
                    <a:pt x="37215" y="16622"/>
                  </a:lnTo>
                  <a:lnTo>
                    <a:pt x="37215" y="16579"/>
                  </a:lnTo>
                  <a:lnTo>
                    <a:pt x="37224" y="16562"/>
                  </a:lnTo>
                  <a:lnTo>
                    <a:pt x="37241" y="16545"/>
                  </a:lnTo>
                  <a:lnTo>
                    <a:pt x="37258" y="16545"/>
                  </a:lnTo>
                  <a:lnTo>
                    <a:pt x="37266" y="16536"/>
                  </a:lnTo>
                  <a:lnTo>
                    <a:pt x="37258" y="16511"/>
                  </a:lnTo>
                  <a:lnTo>
                    <a:pt x="37232" y="16468"/>
                  </a:lnTo>
                  <a:lnTo>
                    <a:pt x="37232" y="16451"/>
                  </a:lnTo>
                  <a:lnTo>
                    <a:pt x="37215" y="16442"/>
                  </a:lnTo>
                  <a:lnTo>
                    <a:pt x="37189" y="16408"/>
                  </a:lnTo>
                  <a:lnTo>
                    <a:pt x="37181" y="16374"/>
                  </a:lnTo>
                  <a:lnTo>
                    <a:pt x="37207" y="16357"/>
                  </a:lnTo>
                  <a:lnTo>
                    <a:pt x="37224" y="16340"/>
                  </a:lnTo>
                  <a:lnTo>
                    <a:pt x="37292" y="16211"/>
                  </a:lnTo>
                  <a:lnTo>
                    <a:pt x="37318" y="16203"/>
                  </a:lnTo>
                  <a:lnTo>
                    <a:pt x="37343" y="16220"/>
                  </a:lnTo>
                  <a:lnTo>
                    <a:pt x="37377" y="16254"/>
                  </a:lnTo>
                  <a:lnTo>
                    <a:pt x="37395" y="16280"/>
                  </a:lnTo>
                  <a:lnTo>
                    <a:pt x="37403" y="16297"/>
                  </a:lnTo>
                  <a:lnTo>
                    <a:pt x="37412" y="16314"/>
                  </a:lnTo>
                  <a:lnTo>
                    <a:pt x="37412" y="16391"/>
                  </a:lnTo>
                  <a:lnTo>
                    <a:pt x="37420" y="16399"/>
                  </a:lnTo>
                  <a:lnTo>
                    <a:pt x="37429" y="16399"/>
                  </a:lnTo>
                  <a:lnTo>
                    <a:pt x="37446" y="16408"/>
                  </a:lnTo>
                  <a:lnTo>
                    <a:pt x="37463" y="16425"/>
                  </a:lnTo>
                  <a:lnTo>
                    <a:pt x="37489" y="16442"/>
                  </a:lnTo>
                  <a:lnTo>
                    <a:pt x="37506" y="16468"/>
                  </a:lnTo>
                  <a:lnTo>
                    <a:pt x="37523" y="16502"/>
                  </a:lnTo>
                  <a:lnTo>
                    <a:pt x="37531" y="16536"/>
                  </a:lnTo>
                  <a:lnTo>
                    <a:pt x="37531" y="16579"/>
                  </a:lnTo>
                  <a:lnTo>
                    <a:pt x="37540" y="16613"/>
                  </a:lnTo>
                  <a:lnTo>
                    <a:pt x="37574" y="16647"/>
                  </a:lnTo>
                  <a:lnTo>
                    <a:pt x="37600" y="16570"/>
                  </a:lnTo>
                  <a:lnTo>
                    <a:pt x="37617" y="16468"/>
                  </a:lnTo>
                  <a:lnTo>
                    <a:pt x="37625" y="16365"/>
                  </a:lnTo>
                  <a:lnTo>
                    <a:pt x="37608" y="16297"/>
                  </a:lnTo>
                  <a:lnTo>
                    <a:pt x="37634" y="16271"/>
                  </a:lnTo>
                  <a:lnTo>
                    <a:pt x="37651" y="16263"/>
                  </a:lnTo>
                  <a:lnTo>
                    <a:pt x="37677" y="16271"/>
                  </a:lnTo>
                  <a:lnTo>
                    <a:pt x="37677" y="16314"/>
                  </a:lnTo>
                  <a:lnTo>
                    <a:pt x="37719" y="16288"/>
                  </a:lnTo>
                  <a:lnTo>
                    <a:pt x="37745" y="16229"/>
                  </a:lnTo>
                  <a:lnTo>
                    <a:pt x="37753" y="16169"/>
                  </a:lnTo>
                  <a:lnTo>
                    <a:pt x="37753" y="15878"/>
                  </a:lnTo>
                  <a:lnTo>
                    <a:pt x="37736" y="15759"/>
                  </a:lnTo>
                  <a:lnTo>
                    <a:pt x="37694" y="15665"/>
                  </a:lnTo>
                  <a:lnTo>
                    <a:pt x="37625" y="15605"/>
                  </a:lnTo>
                  <a:lnTo>
                    <a:pt x="37420" y="15536"/>
                  </a:lnTo>
                  <a:lnTo>
                    <a:pt x="37377" y="15502"/>
                  </a:lnTo>
                  <a:lnTo>
                    <a:pt x="37335" y="15468"/>
                  </a:lnTo>
                  <a:lnTo>
                    <a:pt x="37309" y="15425"/>
                  </a:lnTo>
                  <a:lnTo>
                    <a:pt x="37249" y="15220"/>
                  </a:lnTo>
                  <a:lnTo>
                    <a:pt x="37241" y="15177"/>
                  </a:lnTo>
                  <a:lnTo>
                    <a:pt x="37249" y="15015"/>
                  </a:lnTo>
                  <a:lnTo>
                    <a:pt x="37249" y="14998"/>
                  </a:lnTo>
                  <a:lnTo>
                    <a:pt x="37224" y="14972"/>
                  </a:lnTo>
                  <a:lnTo>
                    <a:pt x="37207" y="14947"/>
                  </a:lnTo>
                  <a:lnTo>
                    <a:pt x="37198" y="14921"/>
                  </a:lnTo>
                  <a:lnTo>
                    <a:pt x="37198" y="14887"/>
                  </a:lnTo>
                  <a:lnTo>
                    <a:pt x="37198" y="14853"/>
                  </a:lnTo>
                  <a:lnTo>
                    <a:pt x="37207" y="14810"/>
                  </a:lnTo>
                  <a:lnTo>
                    <a:pt x="37232" y="14767"/>
                  </a:lnTo>
                  <a:lnTo>
                    <a:pt x="37249" y="14750"/>
                  </a:lnTo>
                  <a:lnTo>
                    <a:pt x="37275" y="14844"/>
                  </a:lnTo>
                  <a:lnTo>
                    <a:pt x="37292" y="14878"/>
                  </a:lnTo>
                  <a:lnTo>
                    <a:pt x="37326" y="14887"/>
                  </a:lnTo>
                  <a:lnTo>
                    <a:pt x="37463" y="14904"/>
                  </a:lnTo>
                  <a:lnTo>
                    <a:pt x="37514" y="14938"/>
                  </a:lnTo>
                  <a:lnTo>
                    <a:pt x="37625" y="15041"/>
                  </a:lnTo>
                  <a:lnTo>
                    <a:pt x="37617" y="14972"/>
                  </a:lnTo>
                  <a:lnTo>
                    <a:pt x="37583" y="14921"/>
                  </a:lnTo>
                  <a:lnTo>
                    <a:pt x="37403" y="14801"/>
                  </a:lnTo>
                  <a:lnTo>
                    <a:pt x="37360" y="14725"/>
                  </a:lnTo>
                  <a:lnTo>
                    <a:pt x="37241" y="14562"/>
                  </a:lnTo>
                  <a:lnTo>
                    <a:pt x="37172" y="14494"/>
                  </a:lnTo>
                  <a:lnTo>
                    <a:pt x="37095" y="14451"/>
                  </a:lnTo>
                  <a:lnTo>
                    <a:pt x="37036" y="14443"/>
                  </a:lnTo>
                  <a:lnTo>
                    <a:pt x="36933" y="14443"/>
                  </a:lnTo>
                  <a:lnTo>
                    <a:pt x="36839" y="14374"/>
                  </a:lnTo>
                  <a:lnTo>
                    <a:pt x="36685" y="14306"/>
                  </a:lnTo>
                  <a:lnTo>
                    <a:pt x="36660" y="14289"/>
                  </a:lnTo>
                  <a:lnTo>
                    <a:pt x="36625" y="14246"/>
                  </a:lnTo>
                  <a:lnTo>
                    <a:pt x="36608" y="14229"/>
                  </a:lnTo>
                  <a:lnTo>
                    <a:pt x="36540" y="14203"/>
                  </a:lnTo>
                  <a:lnTo>
                    <a:pt x="36514" y="14186"/>
                  </a:lnTo>
                  <a:lnTo>
                    <a:pt x="36446" y="14101"/>
                  </a:lnTo>
                  <a:lnTo>
                    <a:pt x="36309" y="13879"/>
                  </a:lnTo>
                  <a:lnTo>
                    <a:pt x="36267" y="13827"/>
                  </a:lnTo>
                  <a:lnTo>
                    <a:pt x="36215" y="13810"/>
                  </a:lnTo>
                  <a:lnTo>
                    <a:pt x="36207" y="13793"/>
                  </a:lnTo>
                  <a:lnTo>
                    <a:pt x="36190" y="13759"/>
                  </a:lnTo>
                  <a:lnTo>
                    <a:pt x="36181" y="13699"/>
                  </a:lnTo>
                  <a:lnTo>
                    <a:pt x="36181" y="13656"/>
                  </a:lnTo>
                  <a:lnTo>
                    <a:pt x="36198" y="13597"/>
                  </a:lnTo>
                  <a:lnTo>
                    <a:pt x="36207" y="13554"/>
                  </a:lnTo>
                  <a:lnTo>
                    <a:pt x="36207" y="13554"/>
                  </a:lnTo>
                  <a:lnTo>
                    <a:pt x="36164" y="13597"/>
                  </a:lnTo>
                  <a:lnTo>
                    <a:pt x="36147" y="13605"/>
                  </a:lnTo>
                  <a:lnTo>
                    <a:pt x="36121" y="13597"/>
                  </a:lnTo>
                  <a:lnTo>
                    <a:pt x="36096" y="13580"/>
                  </a:lnTo>
                  <a:lnTo>
                    <a:pt x="36079" y="13571"/>
                  </a:lnTo>
                  <a:lnTo>
                    <a:pt x="36044" y="13571"/>
                  </a:lnTo>
                  <a:lnTo>
                    <a:pt x="36010" y="13605"/>
                  </a:lnTo>
                  <a:lnTo>
                    <a:pt x="36027" y="13648"/>
                  </a:lnTo>
                  <a:lnTo>
                    <a:pt x="36096" y="13716"/>
                  </a:lnTo>
                  <a:lnTo>
                    <a:pt x="36053" y="13716"/>
                  </a:lnTo>
                  <a:lnTo>
                    <a:pt x="35993" y="13682"/>
                  </a:lnTo>
                  <a:lnTo>
                    <a:pt x="35959" y="13682"/>
                  </a:lnTo>
                  <a:lnTo>
                    <a:pt x="35891" y="13699"/>
                  </a:lnTo>
                  <a:lnTo>
                    <a:pt x="35874" y="13691"/>
                  </a:lnTo>
                  <a:lnTo>
                    <a:pt x="35899" y="13639"/>
                  </a:lnTo>
                  <a:lnTo>
                    <a:pt x="35882" y="13639"/>
                  </a:lnTo>
                  <a:lnTo>
                    <a:pt x="35882" y="13622"/>
                  </a:lnTo>
                  <a:lnTo>
                    <a:pt x="35856" y="13682"/>
                  </a:lnTo>
                  <a:lnTo>
                    <a:pt x="35839" y="13699"/>
                  </a:lnTo>
                  <a:lnTo>
                    <a:pt x="35814" y="13716"/>
                  </a:lnTo>
                  <a:lnTo>
                    <a:pt x="35797" y="13682"/>
                  </a:lnTo>
                  <a:lnTo>
                    <a:pt x="35737" y="13674"/>
                  </a:lnTo>
                  <a:lnTo>
                    <a:pt x="35720" y="13639"/>
                  </a:lnTo>
                  <a:lnTo>
                    <a:pt x="35720" y="13639"/>
                  </a:lnTo>
                  <a:lnTo>
                    <a:pt x="35745" y="13648"/>
                  </a:lnTo>
                  <a:lnTo>
                    <a:pt x="35771" y="13648"/>
                  </a:lnTo>
                  <a:lnTo>
                    <a:pt x="35788" y="13639"/>
                  </a:lnTo>
                  <a:lnTo>
                    <a:pt x="35797" y="13614"/>
                  </a:lnTo>
                  <a:lnTo>
                    <a:pt x="35805" y="13580"/>
                  </a:lnTo>
                  <a:lnTo>
                    <a:pt x="35822" y="13554"/>
                  </a:lnTo>
                  <a:lnTo>
                    <a:pt x="35822" y="13528"/>
                  </a:lnTo>
                  <a:lnTo>
                    <a:pt x="35814" y="13494"/>
                  </a:lnTo>
                  <a:lnTo>
                    <a:pt x="35797" y="13511"/>
                  </a:lnTo>
                  <a:lnTo>
                    <a:pt x="35762" y="13486"/>
                  </a:lnTo>
                  <a:lnTo>
                    <a:pt x="35728" y="13486"/>
                  </a:lnTo>
                  <a:lnTo>
                    <a:pt x="35703" y="13511"/>
                  </a:lnTo>
                  <a:lnTo>
                    <a:pt x="35720" y="13554"/>
                  </a:lnTo>
                  <a:lnTo>
                    <a:pt x="35694" y="13580"/>
                  </a:lnTo>
                  <a:lnTo>
                    <a:pt x="35668" y="13580"/>
                  </a:lnTo>
                  <a:lnTo>
                    <a:pt x="35651" y="13562"/>
                  </a:lnTo>
                  <a:lnTo>
                    <a:pt x="35651" y="13511"/>
                  </a:lnTo>
                  <a:lnTo>
                    <a:pt x="35609" y="13520"/>
                  </a:lnTo>
                  <a:lnTo>
                    <a:pt x="35600" y="13468"/>
                  </a:lnTo>
                  <a:lnTo>
                    <a:pt x="35600" y="13357"/>
                  </a:lnTo>
                  <a:lnTo>
                    <a:pt x="35592" y="13306"/>
                  </a:lnTo>
                  <a:lnTo>
                    <a:pt x="35574" y="13246"/>
                  </a:lnTo>
                  <a:lnTo>
                    <a:pt x="35566" y="13195"/>
                  </a:lnTo>
                  <a:lnTo>
                    <a:pt x="35592" y="13144"/>
                  </a:lnTo>
                  <a:lnTo>
                    <a:pt x="35540" y="13118"/>
                  </a:lnTo>
                  <a:lnTo>
                    <a:pt x="35506" y="13110"/>
                  </a:lnTo>
                  <a:lnTo>
                    <a:pt x="35480" y="13118"/>
                  </a:lnTo>
                  <a:lnTo>
                    <a:pt x="35455" y="13144"/>
                  </a:lnTo>
                  <a:lnTo>
                    <a:pt x="35429" y="13161"/>
                  </a:lnTo>
                  <a:lnTo>
                    <a:pt x="35395" y="13178"/>
                  </a:lnTo>
                  <a:lnTo>
                    <a:pt x="35369" y="13186"/>
                  </a:lnTo>
                  <a:lnTo>
                    <a:pt x="35378" y="13152"/>
                  </a:lnTo>
                  <a:lnTo>
                    <a:pt x="35378" y="13084"/>
                  </a:lnTo>
                  <a:lnTo>
                    <a:pt x="35386" y="13050"/>
                  </a:lnTo>
                  <a:lnTo>
                    <a:pt x="35404" y="13033"/>
                  </a:lnTo>
                  <a:lnTo>
                    <a:pt x="35429" y="13016"/>
                  </a:lnTo>
                  <a:lnTo>
                    <a:pt x="35455" y="12998"/>
                  </a:lnTo>
                  <a:lnTo>
                    <a:pt x="35472" y="12964"/>
                  </a:lnTo>
                  <a:lnTo>
                    <a:pt x="35446" y="12947"/>
                  </a:lnTo>
                  <a:lnTo>
                    <a:pt x="35429" y="12930"/>
                  </a:lnTo>
                  <a:lnTo>
                    <a:pt x="35412" y="12922"/>
                  </a:lnTo>
                  <a:lnTo>
                    <a:pt x="35404" y="12930"/>
                  </a:lnTo>
                  <a:lnTo>
                    <a:pt x="35404" y="12947"/>
                  </a:lnTo>
                  <a:lnTo>
                    <a:pt x="35386" y="12964"/>
                  </a:lnTo>
                  <a:lnTo>
                    <a:pt x="35344" y="13007"/>
                  </a:lnTo>
                  <a:lnTo>
                    <a:pt x="35335" y="13016"/>
                  </a:lnTo>
                  <a:lnTo>
                    <a:pt x="35318" y="12998"/>
                  </a:lnTo>
                  <a:lnTo>
                    <a:pt x="35310" y="12981"/>
                  </a:lnTo>
                  <a:lnTo>
                    <a:pt x="35275" y="12973"/>
                  </a:lnTo>
                  <a:lnTo>
                    <a:pt x="35258" y="12956"/>
                  </a:lnTo>
                  <a:lnTo>
                    <a:pt x="35250" y="12939"/>
                  </a:lnTo>
                  <a:lnTo>
                    <a:pt x="35224" y="12930"/>
                  </a:lnTo>
                  <a:lnTo>
                    <a:pt x="35198" y="12913"/>
                  </a:lnTo>
                  <a:lnTo>
                    <a:pt x="35147" y="12896"/>
                  </a:lnTo>
                  <a:lnTo>
                    <a:pt x="35122" y="12887"/>
                  </a:lnTo>
                  <a:lnTo>
                    <a:pt x="35216" y="12845"/>
                  </a:lnTo>
                  <a:lnTo>
                    <a:pt x="35258" y="12845"/>
                  </a:lnTo>
                  <a:lnTo>
                    <a:pt x="35275" y="12887"/>
                  </a:lnTo>
                  <a:lnTo>
                    <a:pt x="35292" y="12887"/>
                  </a:lnTo>
                  <a:lnTo>
                    <a:pt x="35335" y="12845"/>
                  </a:lnTo>
                  <a:lnTo>
                    <a:pt x="35472" y="12853"/>
                  </a:lnTo>
                  <a:lnTo>
                    <a:pt x="35523" y="12793"/>
                  </a:lnTo>
                  <a:lnTo>
                    <a:pt x="35540" y="12793"/>
                  </a:lnTo>
                  <a:lnTo>
                    <a:pt x="35532" y="12828"/>
                  </a:lnTo>
                  <a:lnTo>
                    <a:pt x="35540" y="12853"/>
                  </a:lnTo>
                  <a:lnTo>
                    <a:pt x="35557" y="12870"/>
                  </a:lnTo>
                  <a:lnTo>
                    <a:pt x="35592" y="12870"/>
                  </a:lnTo>
                  <a:lnTo>
                    <a:pt x="35583" y="12845"/>
                  </a:lnTo>
                  <a:lnTo>
                    <a:pt x="35574" y="12802"/>
                  </a:lnTo>
                  <a:lnTo>
                    <a:pt x="35566" y="12776"/>
                  </a:lnTo>
                  <a:lnTo>
                    <a:pt x="35557" y="12759"/>
                  </a:lnTo>
                  <a:lnTo>
                    <a:pt x="35540" y="12742"/>
                  </a:lnTo>
                  <a:lnTo>
                    <a:pt x="35523" y="12734"/>
                  </a:lnTo>
                  <a:lnTo>
                    <a:pt x="35506" y="12716"/>
                  </a:lnTo>
                  <a:lnTo>
                    <a:pt x="35446" y="12640"/>
                  </a:lnTo>
                  <a:lnTo>
                    <a:pt x="35412" y="12605"/>
                  </a:lnTo>
                  <a:lnTo>
                    <a:pt x="35361" y="12597"/>
                  </a:lnTo>
                  <a:lnTo>
                    <a:pt x="35335" y="12588"/>
                  </a:lnTo>
                  <a:lnTo>
                    <a:pt x="35292" y="12580"/>
                  </a:lnTo>
                  <a:lnTo>
                    <a:pt x="35267" y="12571"/>
                  </a:lnTo>
                  <a:lnTo>
                    <a:pt x="35250" y="12580"/>
                  </a:lnTo>
                  <a:lnTo>
                    <a:pt x="35207" y="12605"/>
                  </a:lnTo>
                  <a:lnTo>
                    <a:pt x="35181" y="12614"/>
                  </a:lnTo>
                  <a:lnTo>
                    <a:pt x="35096" y="12605"/>
                  </a:lnTo>
                  <a:lnTo>
                    <a:pt x="35053" y="12588"/>
                  </a:lnTo>
                  <a:lnTo>
                    <a:pt x="35010" y="12571"/>
                  </a:lnTo>
                  <a:lnTo>
                    <a:pt x="35028" y="12605"/>
                  </a:lnTo>
                  <a:lnTo>
                    <a:pt x="35010" y="12622"/>
                  </a:lnTo>
                  <a:lnTo>
                    <a:pt x="34976" y="12631"/>
                  </a:lnTo>
                  <a:lnTo>
                    <a:pt x="34942" y="12614"/>
                  </a:lnTo>
                  <a:lnTo>
                    <a:pt x="34993" y="12580"/>
                  </a:lnTo>
                  <a:lnTo>
                    <a:pt x="34968" y="12546"/>
                  </a:lnTo>
                  <a:lnTo>
                    <a:pt x="34882" y="12503"/>
                  </a:lnTo>
                  <a:lnTo>
                    <a:pt x="34797" y="12417"/>
                  </a:lnTo>
                  <a:lnTo>
                    <a:pt x="34763" y="12409"/>
                  </a:lnTo>
                  <a:lnTo>
                    <a:pt x="34711" y="12409"/>
                  </a:lnTo>
                  <a:lnTo>
                    <a:pt x="34660" y="12426"/>
                  </a:lnTo>
                  <a:lnTo>
                    <a:pt x="34634" y="12434"/>
                  </a:lnTo>
                  <a:lnTo>
                    <a:pt x="34617" y="12460"/>
                  </a:lnTo>
                  <a:lnTo>
                    <a:pt x="34617" y="12477"/>
                  </a:lnTo>
                  <a:lnTo>
                    <a:pt x="34634" y="12494"/>
                  </a:lnTo>
                  <a:lnTo>
                    <a:pt x="34652" y="12520"/>
                  </a:lnTo>
                  <a:lnTo>
                    <a:pt x="34634" y="12537"/>
                  </a:lnTo>
                  <a:lnTo>
                    <a:pt x="34592" y="12537"/>
                  </a:lnTo>
                  <a:lnTo>
                    <a:pt x="34575" y="12494"/>
                  </a:lnTo>
                  <a:lnTo>
                    <a:pt x="34583" y="12443"/>
                  </a:lnTo>
                  <a:lnTo>
                    <a:pt x="34617" y="12409"/>
                  </a:lnTo>
                  <a:lnTo>
                    <a:pt x="34600" y="12375"/>
                  </a:lnTo>
                  <a:lnTo>
                    <a:pt x="34583" y="12375"/>
                  </a:lnTo>
                  <a:lnTo>
                    <a:pt x="34558" y="12417"/>
                  </a:lnTo>
                  <a:lnTo>
                    <a:pt x="34523" y="12443"/>
                  </a:lnTo>
                  <a:lnTo>
                    <a:pt x="34481" y="12443"/>
                  </a:lnTo>
                  <a:lnTo>
                    <a:pt x="34429" y="12426"/>
                  </a:lnTo>
                  <a:lnTo>
                    <a:pt x="34446" y="12400"/>
                  </a:lnTo>
                  <a:lnTo>
                    <a:pt x="34472" y="12400"/>
                  </a:lnTo>
                  <a:lnTo>
                    <a:pt x="34532" y="12426"/>
                  </a:lnTo>
                  <a:lnTo>
                    <a:pt x="34523" y="12409"/>
                  </a:lnTo>
                  <a:lnTo>
                    <a:pt x="34498" y="12349"/>
                  </a:lnTo>
                  <a:lnTo>
                    <a:pt x="34523" y="12349"/>
                  </a:lnTo>
                  <a:lnTo>
                    <a:pt x="34540" y="12340"/>
                  </a:lnTo>
                  <a:lnTo>
                    <a:pt x="34540" y="12323"/>
                  </a:lnTo>
                  <a:lnTo>
                    <a:pt x="34532" y="12298"/>
                  </a:lnTo>
                  <a:lnTo>
                    <a:pt x="34549" y="12289"/>
                  </a:lnTo>
                  <a:lnTo>
                    <a:pt x="34549" y="12272"/>
                  </a:lnTo>
                  <a:lnTo>
                    <a:pt x="34549" y="12221"/>
                  </a:lnTo>
                  <a:lnTo>
                    <a:pt x="34540" y="12255"/>
                  </a:lnTo>
                  <a:lnTo>
                    <a:pt x="34523" y="12281"/>
                  </a:lnTo>
                  <a:lnTo>
                    <a:pt x="34498" y="12289"/>
                  </a:lnTo>
                  <a:lnTo>
                    <a:pt x="34464" y="12281"/>
                  </a:lnTo>
                  <a:lnTo>
                    <a:pt x="34472" y="12229"/>
                  </a:lnTo>
                  <a:lnTo>
                    <a:pt x="34472" y="12195"/>
                  </a:lnTo>
                  <a:lnTo>
                    <a:pt x="34455" y="12170"/>
                  </a:lnTo>
                  <a:lnTo>
                    <a:pt x="34438" y="12195"/>
                  </a:lnTo>
                  <a:lnTo>
                    <a:pt x="34412" y="12221"/>
                  </a:lnTo>
                  <a:lnTo>
                    <a:pt x="34395" y="12221"/>
                  </a:lnTo>
                  <a:lnTo>
                    <a:pt x="34387" y="12195"/>
                  </a:lnTo>
                  <a:lnTo>
                    <a:pt x="34387" y="12076"/>
                  </a:lnTo>
                  <a:lnTo>
                    <a:pt x="34370" y="12093"/>
                  </a:lnTo>
                  <a:lnTo>
                    <a:pt x="34352" y="12135"/>
                  </a:lnTo>
                  <a:lnTo>
                    <a:pt x="34335" y="12152"/>
                  </a:lnTo>
                  <a:lnTo>
                    <a:pt x="34310" y="12152"/>
                  </a:lnTo>
                  <a:lnTo>
                    <a:pt x="34310" y="12135"/>
                  </a:lnTo>
                  <a:lnTo>
                    <a:pt x="34310" y="12118"/>
                  </a:lnTo>
                  <a:lnTo>
                    <a:pt x="34318" y="12110"/>
                  </a:lnTo>
                  <a:lnTo>
                    <a:pt x="34318" y="12067"/>
                  </a:lnTo>
                  <a:lnTo>
                    <a:pt x="34370" y="11879"/>
                  </a:lnTo>
                  <a:lnTo>
                    <a:pt x="34387" y="11845"/>
                  </a:lnTo>
                  <a:lnTo>
                    <a:pt x="34404" y="11836"/>
                  </a:lnTo>
                  <a:lnTo>
                    <a:pt x="34421" y="11888"/>
                  </a:lnTo>
                  <a:lnTo>
                    <a:pt x="34412" y="11922"/>
                  </a:lnTo>
                  <a:lnTo>
                    <a:pt x="34370" y="12041"/>
                  </a:lnTo>
                  <a:lnTo>
                    <a:pt x="34412" y="12007"/>
                  </a:lnTo>
                  <a:lnTo>
                    <a:pt x="34446" y="11913"/>
                  </a:lnTo>
                  <a:lnTo>
                    <a:pt x="34481" y="11870"/>
                  </a:lnTo>
                  <a:lnTo>
                    <a:pt x="34498" y="11913"/>
                  </a:lnTo>
                  <a:lnTo>
                    <a:pt x="34489" y="11930"/>
                  </a:lnTo>
                  <a:lnTo>
                    <a:pt x="34472" y="11956"/>
                  </a:lnTo>
                  <a:lnTo>
                    <a:pt x="34464" y="11990"/>
                  </a:lnTo>
                  <a:lnTo>
                    <a:pt x="34472" y="12058"/>
                  </a:lnTo>
                  <a:lnTo>
                    <a:pt x="34472" y="12084"/>
                  </a:lnTo>
                  <a:lnTo>
                    <a:pt x="34455" y="12110"/>
                  </a:lnTo>
                  <a:lnTo>
                    <a:pt x="34481" y="12093"/>
                  </a:lnTo>
                  <a:lnTo>
                    <a:pt x="34515" y="12041"/>
                  </a:lnTo>
                  <a:lnTo>
                    <a:pt x="34532" y="11999"/>
                  </a:lnTo>
                  <a:lnTo>
                    <a:pt x="34540" y="11982"/>
                  </a:lnTo>
                  <a:lnTo>
                    <a:pt x="34532" y="11973"/>
                  </a:lnTo>
                  <a:lnTo>
                    <a:pt x="34532" y="11939"/>
                  </a:lnTo>
                  <a:lnTo>
                    <a:pt x="34532" y="11905"/>
                  </a:lnTo>
                  <a:lnTo>
                    <a:pt x="34558" y="11845"/>
                  </a:lnTo>
                  <a:lnTo>
                    <a:pt x="34540" y="11819"/>
                  </a:lnTo>
                  <a:lnTo>
                    <a:pt x="34446" y="11725"/>
                  </a:lnTo>
                  <a:lnTo>
                    <a:pt x="34395" y="11648"/>
                  </a:lnTo>
                  <a:lnTo>
                    <a:pt x="34395" y="11631"/>
                  </a:lnTo>
                  <a:lnTo>
                    <a:pt x="34344" y="11614"/>
                  </a:lnTo>
                  <a:lnTo>
                    <a:pt x="34293" y="11571"/>
                  </a:lnTo>
                  <a:lnTo>
                    <a:pt x="34241" y="11520"/>
                  </a:lnTo>
                  <a:lnTo>
                    <a:pt x="34224" y="11486"/>
                  </a:lnTo>
                  <a:lnTo>
                    <a:pt x="34216" y="11443"/>
                  </a:lnTo>
                  <a:lnTo>
                    <a:pt x="34233" y="11426"/>
                  </a:lnTo>
                  <a:lnTo>
                    <a:pt x="34267" y="11409"/>
                  </a:lnTo>
                  <a:lnTo>
                    <a:pt x="34284" y="11418"/>
                  </a:lnTo>
                  <a:lnTo>
                    <a:pt x="34301" y="11418"/>
                  </a:lnTo>
                  <a:lnTo>
                    <a:pt x="34318" y="11409"/>
                  </a:lnTo>
                  <a:lnTo>
                    <a:pt x="34327" y="11400"/>
                  </a:lnTo>
                  <a:lnTo>
                    <a:pt x="34335" y="11375"/>
                  </a:lnTo>
                  <a:lnTo>
                    <a:pt x="34335" y="11358"/>
                  </a:lnTo>
                  <a:lnTo>
                    <a:pt x="34327" y="11358"/>
                  </a:lnTo>
                  <a:lnTo>
                    <a:pt x="34301" y="11349"/>
                  </a:lnTo>
                  <a:lnTo>
                    <a:pt x="34250" y="11324"/>
                  </a:lnTo>
                  <a:lnTo>
                    <a:pt x="34233" y="11315"/>
                  </a:lnTo>
                  <a:lnTo>
                    <a:pt x="34122" y="11315"/>
                  </a:lnTo>
                  <a:lnTo>
                    <a:pt x="34036" y="11281"/>
                  </a:lnTo>
                  <a:lnTo>
                    <a:pt x="34002" y="11255"/>
                  </a:lnTo>
                  <a:lnTo>
                    <a:pt x="34002" y="11247"/>
                  </a:lnTo>
                  <a:lnTo>
                    <a:pt x="34011" y="11212"/>
                  </a:lnTo>
                  <a:lnTo>
                    <a:pt x="33994" y="11187"/>
                  </a:lnTo>
                  <a:lnTo>
                    <a:pt x="33917" y="11084"/>
                  </a:lnTo>
                  <a:lnTo>
                    <a:pt x="33891" y="11042"/>
                  </a:lnTo>
                  <a:lnTo>
                    <a:pt x="33882" y="10982"/>
                  </a:lnTo>
                  <a:lnTo>
                    <a:pt x="33882" y="10930"/>
                  </a:lnTo>
                  <a:lnTo>
                    <a:pt x="33900" y="10879"/>
                  </a:lnTo>
                  <a:lnTo>
                    <a:pt x="33934" y="10828"/>
                  </a:lnTo>
                  <a:lnTo>
                    <a:pt x="33917" y="10794"/>
                  </a:lnTo>
                  <a:lnTo>
                    <a:pt x="33720" y="10572"/>
                  </a:lnTo>
                  <a:lnTo>
                    <a:pt x="33686" y="10520"/>
                  </a:lnTo>
                  <a:lnTo>
                    <a:pt x="33677" y="10452"/>
                  </a:lnTo>
                  <a:lnTo>
                    <a:pt x="33677" y="10418"/>
                  </a:lnTo>
                  <a:lnTo>
                    <a:pt x="33694" y="10349"/>
                  </a:lnTo>
                  <a:lnTo>
                    <a:pt x="33720" y="10298"/>
                  </a:lnTo>
                  <a:lnTo>
                    <a:pt x="33720" y="10272"/>
                  </a:lnTo>
                  <a:lnTo>
                    <a:pt x="33694" y="10255"/>
                  </a:lnTo>
                  <a:lnTo>
                    <a:pt x="33677" y="10298"/>
                  </a:lnTo>
                  <a:lnTo>
                    <a:pt x="33652" y="10324"/>
                  </a:lnTo>
                  <a:lnTo>
                    <a:pt x="33609" y="10332"/>
                  </a:lnTo>
                  <a:lnTo>
                    <a:pt x="33558" y="10332"/>
                  </a:lnTo>
                  <a:lnTo>
                    <a:pt x="33566" y="10324"/>
                  </a:lnTo>
                  <a:lnTo>
                    <a:pt x="33566" y="10315"/>
                  </a:lnTo>
                  <a:lnTo>
                    <a:pt x="33583" y="10298"/>
                  </a:lnTo>
                  <a:lnTo>
                    <a:pt x="33635" y="10315"/>
                  </a:lnTo>
                  <a:lnTo>
                    <a:pt x="33652" y="10255"/>
                  </a:lnTo>
                  <a:lnTo>
                    <a:pt x="33652" y="10161"/>
                  </a:lnTo>
                  <a:lnTo>
                    <a:pt x="33635" y="10042"/>
                  </a:lnTo>
                  <a:lnTo>
                    <a:pt x="33626" y="10025"/>
                  </a:lnTo>
                  <a:lnTo>
                    <a:pt x="33558" y="9999"/>
                  </a:lnTo>
                  <a:lnTo>
                    <a:pt x="33532" y="9973"/>
                  </a:lnTo>
                  <a:lnTo>
                    <a:pt x="33472" y="9914"/>
                  </a:lnTo>
                  <a:lnTo>
                    <a:pt x="33045" y="9922"/>
                  </a:lnTo>
                  <a:lnTo>
                    <a:pt x="32618" y="9922"/>
                  </a:lnTo>
                  <a:lnTo>
                    <a:pt x="32190" y="9931"/>
                  </a:lnTo>
                  <a:lnTo>
                    <a:pt x="31635" y="9931"/>
                  </a:lnTo>
                  <a:lnTo>
                    <a:pt x="31618" y="9862"/>
                  </a:lnTo>
                  <a:lnTo>
                    <a:pt x="31575" y="9811"/>
                  </a:lnTo>
                  <a:lnTo>
                    <a:pt x="31515" y="9777"/>
                  </a:lnTo>
                  <a:lnTo>
                    <a:pt x="31464" y="9726"/>
                  </a:lnTo>
                  <a:lnTo>
                    <a:pt x="31430" y="9666"/>
                  </a:lnTo>
                  <a:lnTo>
                    <a:pt x="31396" y="9589"/>
                  </a:lnTo>
                  <a:lnTo>
                    <a:pt x="31379" y="9503"/>
                  </a:lnTo>
                  <a:lnTo>
                    <a:pt x="31362" y="9358"/>
                  </a:lnTo>
                  <a:lnTo>
                    <a:pt x="31353" y="9290"/>
                  </a:lnTo>
                  <a:lnTo>
                    <a:pt x="31225" y="8922"/>
                  </a:lnTo>
                  <a:lnTo>
                    <a:pt x="31080" y="8674"/>
                  </a:lnTo>
                  <a:lnTo>
                    <a:pt x="31071" y="8674"/>
                  </a:lnTo>
                  <a:lnTo>
                    <a:pt x="30943" y="8657"/>
                  </a:lnTo>
                  <a:lnTo>
                    <a:pt x="30704" y="8623"/>
                  </a:lnTo>
                  <a:lnTo>
                    <a:pt x="30464" y="8598"/>
                  </a:lnTo>
                  <a:lnTo>
                    <a:pt x="30225" y="8563"/>
                  </a:lnTo>
                  <a:lnTo>
                    <a:pt x="29986" y="8529"/>
                  </a:lnTo>
                  <a:lnTo>
                    <a:pt x="29712" y="8504"/>
                  </a:lnTo>
                  <a:lnTo>
                    <a:pt x="29447" y="8469"/>
                  </a:lnTo>
                  <a:lnTo>
                    <a:pt x="29182" y="8435"/>
                  </a:lnTo>
                  <a:lnTo>
                    <a:pt x="28909" y="8401"/>
                  </a:lnTo>
                  <a:lnTo>
                    <a:pt x="28806" y="8427"/>
                  </a:lnTo>
                  <a:lnTo>
                    <a:pt x="28704" y="8444"/>
                  </a:lnTo>
                  <a:lnTo>
                    <a:pt x="28593" y="8469"/>
                  </a:lnTo>
                  <a:lnTo>
                    <a:pt x="28490" y="8486"/>
                  </a:lnTo>
                  <a:lnTo>
                    <a:pt x="28242" y="8469"/>
                  </a:lnTo>
                  <a:lnTo>
                    <a:pt x="28054" y="8452"/>
                  </a:lnTo>
                  <a:lnTo>
                    <a:pt x="27875" y="8435"/>
                  </a:lnTo>
                  <a:lnTo>
                    <a:pt x="27687" y="8418"/>
                  </a:lnTo>
                  <a:lnTo>
                    <a:pt x="27508" y="8401"/>
                  </a:lnTo>
                  <a:lnTo>
                    <a:pt x="27260" y="8375"/>
                  </a:lnTo>
                  <a:lnTo>
                    <a:pt x="27012" y="8358"/>
                  </a:lnTo>
                  <a:lnTo>
                    <a:pt x="26773" y="8333"/>
                  </a:lnTo>
                  <a:lnTo>
                    <a:pt x="26525" y="8316"/>
                  </a:lnTo>
                  <a:lnTo>
                    <a:pt x="26277" y="8290"/>
                  </a:lnTo>
                  <a:lnTo>
                    <a:pt x="26029" y="8264"/>
                  </a:lnTo>
                  <a:lnTo>
                    <a:pt x="25781" y="8247"/>
                  </a:lnTo>
                  <a:lnTo>
                    <a:pt x="25542" y="8222"/>
                  </a:lnTo>
                  <a:lnTo>
                    <a:pt x="25346" y="8204"/>
                  </a:lnTo>
                  <a:lnTo>
                    <a:pt x="25158" y="8187"/>
                  </a:lnTo>
                  <a:lnTo>
                    <a:pt x="24970" y="8170"/>
                  </a:lnTo>
                  <a:lnTo>
                    <a:pt x="24773" y="8153"/>
                  </a:lnTo>
                  <a:lnTo>
                    <a:pt x="24551" y="8136"/>
                  </a:lnTo>
                  <a:lnTo>
                    <a:pt x="24542" y="8128"/>
                  </a:lnTo>
                  <a:lnTo>
                    <a:pt x="24525" y="8119"/>
                  </a:lnTo>
                  <a:lnTo>
                    <a:pt x="24508" y="8119"/>
                  </a:lnTo>
                  <a:lnTo>
                    <a:pt x="24491" y="8110"/>
                  </a:lnTo>
                  <a:lnTo>
                    <a:pt x="24312" y="7965"/>
                  </a:lnTo>
                  <a:lnTo>
                    <a:pt x="24081" y="7777"/>
                  </a:lnTo>
                  <a:lnTo>
                    <a:pt x="23850" y="7589"/>
                  </a:lnTo>
                  <a:lnTo>
                    <a:pt x="23619" y="7410"/>
                  </a:lnTo>
                  <a:lnTo>
                    <a:pt x="23397" y="7222"/>
                  </a:lnTo>
                  <a:lnTo>
                    <a:pt x="23115" y="7000"/>
                  </a:lnTo>
                  <a:lnTo>
                    <a:pt x="22842" y="6777"/>
                  </a:lnTo>
                  <a:lnTo>
                    <a:pt x="22568" y="6555"/>
                  </a:lnTo>
                  <a:lnTo>
                    <a:pt x="22295" y="6333"/>
                  </a:lnTo>
                  <a:lnTo>
                    <a:pt x="22021" y="6111"/>
                  </a:lnTo>
                  <a:lnTo>
                    <a:pt x="21739" y="5889"/>
                  </a:lnTo>
                  <a:lnTo>
                    <a:pt x="21466" y="5666"/>
                  </a:lnTo>
                  <a:lnTo>
                    <a:pt x="21193" y="5444"/>
                  </a:lnTo>
                  <a:lnTo>
                    <a:pt x="20979" y="5273"/>
                  </a:lnTo>
                  <a:lnTo>
                    <a:pt x="20774" y="5102"/>
                  </a:lnTo>
                  <a:lnTo>
                    <a:pt x="20560" y="4932"/>
                  </a:lnTo>
                  <a:lnTo>
                    <a:pt x="20347" y="4761"/>
                  </a:lnTo>
                  <a:lnTo>
                    <a:pt x="20090" y="4547"/>
                  </a:lnTo>
                  <a:lnTo>
                    <a:pt x="19868" y="4350"/>
                  </a:lnTo>
                  <a:lnTo>
                    <a:pt x="19637" y="4154"/>
                  </a:lnTo>
                  <a:lnTo>
                    <a:pt x="19407" y="3957"/>
                  </a:lnTo>
                  <a:lnTo>
                    <a:pt x="19184" y="3761"/>
                  </a:lnTo>
                  <a:lnTo>
                    <a:pt x="18979" y="3590"/>
                  </a:lnTo>
                  <a:lnTo>
                    <a:pt x="18774" y="3410"/>
                  </a:lnTo>
                  <a:lnTo>
                    <a:pt x="18578" y="3240"/>
                  </a:lnTo>
                  <a:lnTo>
                    <a:pt x="18373" y="3060"/>
                  </a:lnTo>
                  <a:lnTo>
                    <a:pt x="18210" y="2923"/>
                  </a:lnTo>
                  <a:lnTo>
                    <a:pt x="17997" y="2795"/>
                  </a:lnTo>
                  <a:lnTo>
                    <a:pt x="17791" y="2667"/>
                  </a:lnTo>
                  <a:lnTo>
                    <a:pt x="17578" y="2547"/>
                  </a:lnTo>
                  <a:lnTo>
                    <a:pt x="17364" y="2419"/>
                  </a:lnTo>
                  <a:lnTo>
                    <a:pt x="17159" y="2300"/>
                  </a:lnTo>
                  <a:lnTo>
                    <a:pt x="16946" y="2171"/>
                  </a:lnTo>
                  <a:lnTo>
                    <a:pt x="16732" y="2043"/>
                  </a:lnTo>
                  <a:lnTo>
                    <a:pt x="16527" y="1924"/>
                  </a:lnTo>
                  <a:lnTo>
                    <a:pt x="16313" y="1795"/>
                  </a:lnTo>
                  <a:lnTo>
                    <a:pt x="16100" y="1667"/>
                  </a:lnTo>
                  <a:lnTo>
                    <a:pt x="15894" y="1548"/>
                  </a:lnTo>
                  <a:lnTo>
                    <a:pt x="15467" y="1291"/>
                  </a:lnTo>
                  <a:lnTo>
                    <a:pt x="15262" y="1172"/>
                  </a:lnTo>
                  <a:lnTo>
                    <a:pt x="15048" y="1043"/>
                  </a:lnTo>
                  <a:lnTo>
                    <a:pt x="14835" y="915"/>
                  </a:lnTo>
                  <a:lnTo>
                    <a:pt x="14630" y="796"/>
                  </a:lnTo>
                  <a:lnTo>
                    <a:pt x="14382" y="642"/>
                  </a:lnTo>
                  <a:lnTo>
                    <a:pt x="14245" y="565"/>
                  </a:lnTo>
                  <a:lnTo>
                    <a:pt x="14117" y="514"/>
                  </a:lnTo>
                  <a:lnTo>
                    <a:pt x="13297" y="360"/>
                  </a:lnTo>
                  <a:lnTo>
                    <a:pt x="13109" y="326"/>
                  </a:lnTo>
                  <a:lnTo>
                    <a:pt x="12630" y="249"/>
                  </a:lnTo>
                  <a:lnTo>
                    <a:pt x="12160" y="163"/>
                  </a:lnTo>
                  <a:lnTo>
                    <a:pt x="11682" y="78"/>
                  </a:lnTo>
                  <a:lnTo>
                    <a:pt x="11212" y="1"/>
                  </a:lnTo>
                  <a:close/>
                </a:path>
              </a:pathLst>
            </a:custGeom>
            <a:solidFill>
              <a:schemeClr val="accent5"/>
            </a:solidFill>
            <a:ln cap="rnd" cmpd="sng" w="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30"/>
          <p:cNvSpPr txBox="1"/>
          <p:nvPr/>
        </p:nvSpPr>
        <p:spPr>
          <a:xfrm>
            <a:off x="7151525" y="1205225"/>
            <a:ext cx="12990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Riyadh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3" name="Google Shape;413;p30"/>
          <p:cNvSpPr txBox="1"/>
          <p:nvPr/>
        </p:nvSpPr>
        <p:spPr>
          <a:xfrm>
            <a:off x="5973884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30"/>
          <p:cNvSpPr txBox="1"/>
          <p:nvPr/>
        </p:nvSpPr>
        <p:spPr>
          <a:xfrm>
            <a:off x="7151525" y="2124047"/>
            <a:ext cx="12990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Persian Gulf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5" name="Google Shape;415;p30"/>
          <p:cNvSpPr txBox="1"/>
          <p:nvPr/>
        </p:nvSpPr>
        <p:spPr>
          <a:xfrm>
            <a:off x="5973884" y="2375347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6" name="Google Shape;416;p30"/>
          <p:cNvSpPr txBox="1"/>
          <p:nvPr/>
        </p:nvSpPr>
        <p:spPr>
          <a:xfrm>
            <a:off x="7151525" y="3042875"/>
            <a:ext cx="12990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Red Sea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7" name="Google Shape;417;p30"/>
          <p:cNvSpPr txBox="1"/>
          <p:nvPr/>
        </p:nvSpPr>
        <p:spPr>
          <a:xfrm>
            <a:off x="5973884" y="3291970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8" name="Google Shape;418;p30"/>
          <p:cNvSpPr txBox="1"/>
          <p:nvPr/>
        </p:nvSpPr>
        <p:spPr>
          <a:xfrm>
            <a:off x="7151737" y="3975550"/>
            <a:ext cx="12990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Gulf of Aden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9" name="Google Shape;419;p30"/>
          <p:cNvSpPr txBox="1"/>
          <p:nvPr/>
        </p:nvSpPr>
        <p:spPr>
          <a:xfrm>
            <a:off x="5973884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30"/>
          <p:cNvSpPr/>
          <p:nvPr/>
        </p:nvSpPr>
        <p:spPr>
          <a:xfrm flipH="1">
            <a:off x="3306198" y="2763282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0"/>
          <p:cNvSpPr/>
          <p:nvPr/>
        </p:nvSpPr>
        <p:spPr>
          <a:xfrm>
            <a:off x="693425" y="1139250"/>
            <a:ext cx="4680900" cy="3499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2" name="Google Shape;422;p30"/>
          <p:cNvCxnSpPr>
            <a:stCxn id="412" idx="1"/>
          </p:cNvCxnSpPr>
          <p:nvPr/>
        </p:nvCxnSpPr>
        <p:spPr>
          <a:xfrm flipH="1">
            <a:off x="3397025" y="1331525"/>
            <a:ext cx="3754500" cy="1365600"/>
          </a:xfrm>
          <a:prstGeom prst="bentConnector3">
            <a:avLst>
              <a:gd fmla="val 99999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23" name="Google Shape;423;p30"/>
          <p:cNvCxnSpPr/>
          <p:nvPr/>
        </p:nvCxnSpPr>
        <p:spPr>
          <a:xfrm flipH="1">
            <a:off x="3858725" y="2250347"/>
            <a:ext cx="3292800" cy="382500"/>
          </a:xfrm>
          <a:prstGeom prst="bentConnector3">
            <a:avLst>
              <a:gd fmla="val 99997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24" name="Google Shape;424;p30"/>
          <p:cNvCxnSpPr/>
          <p:nvPr/>
        </p:nvCxnSpPr>
        <p:spPr>
          <a:xfrm flipH="1">
            <a:off x="2226725" y="3169175"/>
            <a:ext cx="4924800" cy="387000"/>
          </a:xfrm>
          <a:prstGeom prst="bentConnector3">
            <a:avLst>
              <a:gd fmla="val 99784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25" name="Google Shape;425;p30"/>
          <p:cNvCxnSpPr/>
          <p:nvPr/>
        </p:nvCxnSpPr>
        <p:spPr>
          <a:xfrm flipH="1">
            <a:off x="3735037" y="4101850"/>
            <a:ext cx="3416700" cy="237900"/>
          </a:xfrm>
          <a:prstGeom prst="bentConnector3">
            <a:avLst>
              <a:gd fmla="val 64174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1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grpSp>
        <p:nvGrpSpPr>
          <p:cNvPr id="431" name="Google Shape;431;p31"/>
          <p:cNvGrpSpPr/>
          <p:nvPr/>
        </p:nvGrpSpPr>
        <p:grpSpPr>
          <a:xfrm>
            <a:off x="457196" y="1272382"/>
            <a:ext cx="4167434" cy="3433124"/>
            <a:chOff x="457196" y="1272382"/>
            <a:chExt cx="4167434" cy="3433124"/>
          </a:xfrm>
        </p:grpSpPr>
        <p:sp>
          <p:nvSpPr>
            <p:cNvPr id="432" name="Google Shape;432;p31"/>
            <p:cNvSpPr/>
            <p:nvPr/>
          </p:nvSpPr>
          <p:spPr>
            <a:xfrm>
              <a:off x="457196" y="1992939"/>
              <a:ext cx="1106962" cy="985357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1921923" y="2319009"/>
              <a:ext cx="1252227" cy="178645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1809634" y="2365048"/>
              <a:ext cx="680089" cy="597869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1107660" y="1272382"/>
              <a:ext cx="1694923" cy="1063683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2250753" y="4047894"/>
              <a:ext cx="812685" cy="539260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1262192" y="3102612"/>
              <a:ext cx="994082" cy="1240150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893385" y="2350261"/>
              <a:ext cx="1052198" cy="1070239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accen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1845766" y="4300519"/>
              <a:ext cx="346378" cy="404987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507080" y="1357855"/>
              <a:ext cx="1400646" cy="826389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1332877" y="2017635"/>
              <a:ext cx="1147529" cy="792426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accent5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2507764" y="1967751"/>
              <a:ext cx="2116866" cy="2588152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1689065" y="3788172"/>
              <a:ext cx="243899" cy="294818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1804656" y="3743217"/>
              <a:ext cx="619853" cy="741458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5" name="Google Shape;445;p31"/>
          <p:cNvSpPr txBox="1"/>
          <p:nvPr/>
        </p:nvSpPr>
        <p:spPr>
          <a:xfrm>
            <a:off x="6680063" y="1245638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Hail</a:t>
            </a:r>
            <a:endParaRPr sz="180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46" name="Google Shape;446;p31"/>
          <p:cNvSpPr txBox="1"/>
          <p:nvPr/>
        </p:nvSpPr>
        <p:spPr>
          <a:xfrm>
            <a:off x="5841163" y="1496938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a beautiful name and is the second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7" name="Google Shape;447;p31"/>
          <p:cNvSpPr txBox="1"/>
          <p:nvPr/>
        </p:nvSpPr>
        <p:spPr>
          <a:xfrm>
            <a:off x="6680063" y="2164461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Madinah</a:t>
            </a:r>
            <a:endParaRPr sz="180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48" name="Google Shape;448;p31"/>
          <p:cNvSpPr txBox="1"/>
          <p:nvPr/>
        </p:nvSpPr>
        <p:spPr>
          <a:xfrm>
            <a:off x="5841163" y="2415754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the Sun and the smallest one in the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31"/>
          <p:cNvSpPr txBox="1"/>
          <p:nvPr/>
        </p:nvSpPr>
        <p:spPr>
          <a:xfrm>
            <a:off x="6680063" y="3083289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Makkah</a:t>
            </a:r>
            <a:endParaRPr sz="180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50" name="Google Shape;450;p31"/>
          <p:cNvSpPr txBox="1"/>
          <p:nvPr/>
        </p:nvSpPr>
        <p:spPr>
          <a:xfrm>
            <a:off x="5841163" y="3332382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cold place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31"/>
          <p:cNvSpPr txBox="1"/>
          <p:nvPr/>
        </p:nvSpPr>
        <p:spPr>
          <a:xfrm>
            <a:off x="6770599" y="4015962"/>
            <a:ext cx="16443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Asir</a:t>
            </a:r>
            <a:endParaRPr sz="180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52" name="Google Shape;452;p31"/>
          <p:cNvSpPr txBox="1"/>
          <p:nvPr/>
        </p:nvSpPr>
        <p:spPr>
          <a:xfrm>
            <a:off x="5841163" y="4268562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31"/>
          <p:cNvSpPr/>
          <p:nvPr/>
        </p:nvSpPr>
        <p:spPr>
          <a:xfrm>
            <a:off x="4995694" y="3012345"/>
            <a:ext cx="718248" cy="896038"/>
          </a:xfrm>
          <a:custGeom>
            <a:rect b="b" l="l" r="r" t="t"/>
            <a:pathLst>
              <a:path extrusionOk="0" h="25159" w="20167">
                <a:moveTo>
                  <a:pt x="19121" y="11418"/>
                </a:moveTo>
                <a:lnTo>
                  <a:pt x="19077" y="11329"/>
                </a:lnTo>
                <a:lnTo>
                  <a:pt x="19055" y="11251"/>
                </a:lnTo>
                <a:lnTo>
                  <a:pt x="19044" y="11151"/>
                </a:lnTo>
                <a:lnTo>
                  <a:pt x="19055" y="11073"/>
                </a:lnTo>
                <a:lnTo>
                  <a:pt x="19210" y="10440"/>
                </a:lnTo>
                <a:lnTo>
                  <a:pt x="19244" y="10262"/>
                </a:lnTo>
                <a:lnTo>
                  <a:pt x="19188" y="9539"/>
                </a:lnTo>
                <a:lnTo>
                  <a:pt x="19199" y="9450"/>
                </a:lnTo>
                <a:lnTo>
                  <a:pt x="19233" y="9361"/>
                </a:lnTo>
                <a:lnTo>
                  <a:pt x="19277" y="9283"/>
                </a:lnTo>
                <a:lnTo>
                  <a:pt x="19399" y="9117"/>
                </a:lnTo>
                <a:lnTo>
                  <a:pt x="19455" y="9039"/>
                </a:lnTo>
                <a:lnTo>
                  <a:pt x="19488" y="8950"/>
                </a:lnTo>
                <a:lnTo>
                  <a:pt x="19510" y="8861"/>
                </a:lnTo>
                <a:lnTo>
                  <a:pt x="19533" y="8772"/>
                </a:lnTo>
                <a:lnTo>
                  <a:pt x="19533" y="8683"/>
                </a:lnTo>
                <a:lnTo>
                  <a:pt x="19333" y="7238"/>
                </a:lnTo>
                <a:lnTo>
                  <a:pt x="19333" y="7060"/>
                </a:lnTo>
                <a:lnTo>
                  <a:pt x="19444" y="6415"/>
                </a:lnTo>
                <a:lnTo>
                  <a:pt x="19433" y="6404"/>
                </a:lnTo>
                <a:lnTo>
                  <a:pt x="19377" y="6337"/>
                </a:lnTo>
                <a:lnTo>
                  <a:pt x="19299" y="6293"/>
                </a:lnTo>
                <a:lnTo>
                  <a:pt x="19210" y="6271"/>
                </a:lnTo>
                <a:lnTo>
                  <a:pt x="18743" y="6171"/>
                </a:lnTo>
                <a:lnTo>
                  <a:pt x="18643" y="6171"/>
                </a:lnTo>
                <a:lnTo>
                  <a:pt x="18565" y="6182"/>
                </a:lnTo>
                <a:lnTo>
                  <a:pt x="18087" y="6315"/>
                </a:lnTo>
                <a:lnTo>
                  <a:pt x="17987" y="6326"/>
                </a:lnTo>
                <a:lnTo>
                  <a:pt x="17898" y="6315"/>
                </a:lnTo>
                <a:lnTo>
                  <a:pt x="17721" y="6248"/>
                </a:lnTo>
                <a:lnTo>
                  <a:pt x="17632" y="6193"/>
                </a:lnTo>
                <a:lnTo>
                  <a:pt x="17554" y="6115"/>
                </a:lnTo>
                <a:lnTo>
                  <a:pt x="17465" y="5959"/>
                </a:lnTo>
                <a:lnTo>
                  <a:pt x="17432" y="5848"/>
                </a:lnTo>
                <a:lnTo>
                  <a:pt x="17432" y="5737"/>
                </a:lnTo>
                <a:lnTo>
                  <a:pt x="17454" y="5292"/>
                </a:lnTo>
                <a:lnTo>
                  <a:pt x="17520" y="5103"/>
                </a:lnTo>
                <a:lnTo>
                  <a:pt x="17532" y="5026"/>
                </a:lnTo>
                <a:lnTo>
                  <a:pt x="17509" y="4937"/>
                </a:lnTo>
                <a:lnTo>
                  <a:pt x="17454" y="4848"/>
                </a:lnTo>
                <a:lnTo>
                  <a:pt x="17354" y="4759"/>
                </a:lnTo>
                <a:lnTo>
                  <a:pt x="17254" y="4703"/>
                </a:lnTo>
                <a:lnTo>
                  <a:pt x="17154" y="4670"/>
                </a:lnTo>
                <a:lnTo>
                  <a:pt x="16976" y="4625"/>
                </a:lnTo>
                <a:lnTo>
                  <a:pt x="16098" y="4559"/>
                </a:lnTo>
                <a:lnTo>
                  <a:pt x="15475" y="4570"/>
                </a:lnTo>
                <a:lnTo>
                  <a:pt x="15330" y="4548"/>
                </a:lnTo>
                <a:lnTo>
                  <a:pt x="15242" y="4514"/>
                </a:lnTo>
                <a:lnTo>
                  <a:pt x="15153" y="4470"/>
                </a:lnTo>
                <a:lnTo>
                  <a:pt x="15064" y="4425"/>
                </a:lnTo>
                <a:lnTo>
                  <a:pt x="14986" y="4359"/>
                </a:lnTo>
                <a:lnTo>
                  <a:pt x="14930" y="4292"/>
                </a:lnTo>
                <a:lnTo>
                  <a:pt x="14897" y="4225"/>
                </a:lnTo>
                <a:lnTo>
                  <a:pt x="14374" y="2991"/>
                </a:lnTo>
                <a:lnTo>
                  <a:pt x="14263" y="2369"/>
                </a:lnTo>
                <a:lnTo>
                  <a:pt x="14219" y="2257"/>
                </a:lnTo>
                <a:lnTo>
                  <a:pt x="14119" y="2035"/>
                </a:lnTo>
                <a:lnTo>
                  <a:pt x="13907" y="1335"/>
                </a:lnTo>
                <a:lnTo>
                  <a:pt x="13830" y="1201"/>
                </a:lnTo>
                <a:lnTo>
                  <a:pt x="13752" y="1112"/>
                </a:lnTo>
                <a:lnTo>
                  <a:pt x="13663" y="1046"/>
                </a:lnTo>
                <a:lnTo>
                  <a:pt x="13518" y="957"/>
                </a:lnTo>
                <a:lnTo>
                  <a:pt x="13474" y="923"/>
                </a:lnTo>
                <a:lnTo>
                  <a:pt x="13418" y="857"/>
                </a:lnTo>
                <a:lnTo>
                  <a:pt x="13396" y="768"/>
                </a:lnTo>
                <a:lnTo>
                  <a:pt x="13385" y="490"/>
                </a:lnTo>
                <a:lnTo>
                  <a:pt x="13418" y="79"/>
                </a:lnTo>
                <a:lnTo>
                  <a:pt x="12896" y="1"/>
                </a:lnTo>
                <a:lnTo>
                  <a:pt x="12640" y="12"/>
                </a:lnTo>
                <a:lnTo>
                  <a:pt x="12551" y="56"/>
                </a:lnTo>
                <a:lnTo>
                  <a:pt x="12473" y="112"/>
                </a:lnTo>
                <a:lnTo>
                  <a:pt x="12418" y="190"/>
                </a:lnTo>
                <a:lnTo>
                  <a:pt x="12396" y="279"/>
                </a:lnTo>
                <a:lnTo>
                  <a:pt x="12407" y="379"/>
                </a:lnTo>
                <a:lnTo>
                  <a:pt x="12507" y="668"/>
                </a:lnTo>
                <a:lnTo>
                  <a:pt x="12529" y="757"/>
                </a:lnTo>
                <a:lnTo>
                  <a:pt x="12540" y="846"/>
                </a:lnTo>
                <a:lnTo>
                  <a:pt x="12529" y="1035"/>
                </a:lnTo>
                <a:lnTo>
                  <a:pt x="12507" y="1146"/>
                </a:lnTo>
                <a:lnTo>
                  <a:pt x="12451" y="1268"/>
                </a:lnTo>
                <a:lnTo>
                  <a:pt x="12340" y="1424"/>
                </a:lnTo>
                <a:lnTo>
                  <a:pt x="12240" y="1524"/>
                </a:lnTo>
                <a:lnTo>
                  <a:pt x="12151" y="1602"/>
                </a:lnTo>
                <a:lnTo>
                  <a:pt x="11428" y="1913"/>
                </a:lnTo>
                <a:lnTo>
                  <a:pt x="10917" y="2213"/>
                </a:lnTo>
                <a:lnTo>
                  <a:pt x="10739" y="2346"/>
                </a:lnTo>
                <a:lnTo>
                  <a:pt x="10606" y="2469"/>
                </a:lnTo>
                <a:lnTo>
                  <a:pt x="10572" y="2580"/>
                </a:lnTo>
                <a:lnTo>
                  <a:pt x="10595" y="2669"/>
                </a:lnTo>
                <a:lnTo>
                  <a:pt x="10661" y="2747"/>
                </a:lnTo>
                <a:lnTo>
                  <a:pt x="10750" y="2813"/>
                </a:lnTo>
                <a:lnTo>
                  <a:pt x="11184" y="3047"/>
                </a:lnTo>
                <a:lnTo>
                  <a:pt x="11251" y="3125"/>
                </a:lnTo>
                <a:lnTo>
                  <a:pt x="11284" y="3214"/>
                </a:lnTo>
                <a:lnTo>
                  <a:pt x="11239" y="3336"/>
                </a:lnTo>
                <a:lnTo>
                  <a:pt x="11162" y="3425"/>
                </a:lnTo>
                <a:lnTo>
                  <a:pt x="11073" y="3480"/>
                </a:lnTo>
                <a:lnTo>
                  <a:pt x="10606" y="3647"/>
                </a:lnTo>
                <a:lnTo>
                  <a:pt x="10495" y="3725"/>
                </a:lnTo>
                <a:lnTo>
                  <a:pt x="10372" y="3825"/>
                </a:lnTo>
                <a:lnTo>
                  <a:pt x="9816" y="4381"/>
                </a:lnTo>
                <a:lnTo>
                  <a:pt x="8671" y="5292"/>
                </a:lnTo>
                <a:lnTo>
                  <a:pt x="8505" y="5470"/>
                </a:lnTo>
                <a:lnTo>
                  <a:pt x="8216" y="5926"/>
                </a:lnTo>
                <a:lnTo>
                  <a:pt x="8116" y="6037"/>
                </a:lnTo>
                <a:lnTo>
                  <a:pt x="8027" y="6082"/>
                </a:lnTo>
                <a:lnTo>
                  <a:pt x="7927" y="6082"/>
                </a:lnTo>
                <a:lnTo>
                  <a:pt x="7304" y="5893"/>
                </a:lnTo>
                <a:lnTo>
                  <a:pt x="7215" y="5882"/>
                </a:lnTo>
                <a:lnTo>
                  <a:pt x="7093" y="5904"/>
                </a:lnTo>
                <a:lnTo>
                  <a:pt x="6926" y="6004"/>
                </a:lnTo>
                <a:lnTo>
                  <a:pt x="6515" y="6360"/>
                </a:lnTo>
                <a:lnTo>
                  <a:pt x="6437" y="6404"/>
                </a:lnTo>
                <a:lnTo>
                  <a:pt x="6415" y="6415"/>
                </a:lnTo>
                <a:lnTo>
                  <a:pt x="6315" y="6437"/>
                </a:lnTo>
                <a:lnTo>
                  <a:pt x="6226" y="6449"/>
                </a:lnTo>
                <a:lnTo>
                  <a:pt x="6126" y="6449"/>
                </a:lnTo>
                <a:lnTo>
                  <a:pt x="5870" y="6415"/>
                </a:lnTo>
                <a:lnTo>
                  <a:pt x="5848" y="6404"/>
                </a:lnTo>
                <a:lnTo>
                  <a:pt x="5770" y="6348"/>
                </a:lnTo>
                <a:lnTo>
                  <a:pt x="5725" y="6282"/>
                </a:lnTo>
                <a:lnTo>
                  <a:pt x="5703" y="6193"/>
                </a:lnTo>
                <a:lnTo>
                  <a:pt x="5714" y="6104"/>
                </a:lnTo>
                <a:lnTo>
                  <a:pt x="5759" y="5937"/>
                </a:lnTo>
                <a:lnTo>
                  <a:pt x="5781" y="5748"/>
                </a:lnTo>
                <a:lnTo>
                  <a:pt x="5781" y="5648"/>
                </a:lnTo>
                <a:lnTo>
                  <a:pt x="5759" y="5559"/>
                </a:lnTo>
                <a:lnTo>
                  <a:pt x="5714" y="5470"/>
                </a:lnTo>
                <a:lnTo>
                  <a:pt x="5659" y="5392"/>
                </a:lnTo>
                <a:lnTo>
                  <a:pt x="5581" y="5315"/>
                </a:lnTo>
                <a:lnTo>
                  <a:pt x="5503" y="5259"/>
                </a:lnTo>
                <a:lnTo>
                  <a:pt x="5381" y="5203"/>
                </a:lnTo>
                <a:lnTo>
                  <a:pt x="5114" y="5115"/>
                </a:lnTo>
                <a:lnTo>
                  <a:pt x="5036" y="5081"/>
                </a:lnTo>
                <a:lnTo>
                  <a:pt x="4992" y="5014"/>
                </a:lnTo>
                <a:lnTo>
                  <a:pt x="4969" y="4926"/>
                </a:lnTo>
                <a:lnTo>
                  <a:pt x="4992" y="4837"/>
                </a:lnTo>
                <a:lnTo>
                  <a:pt x="5214" y="4314"/>
                </a:lnTo>
                <a:lnTo>
                  <a:pt x="5236" y="4236"/>
                </a:lnTo>
                <a:lnTo>
                  <a:pt x="5270" y="4025"/>
                </a:lnTo>
                <a:lnTo>
                  <a:pt x="5259" y="3892"/>
                </a:lnTo>
                <a:lnTo>
                  <a:pt x="5247" y="3814"/>
                </a:lnTo>
                <a:lnTo>
                  <a:pt x="5214" y="3736"/>
                </a:lnTo>
                <a:lnTo>
                  <a:pt x="5170" y="3658"/>
                </a:lnTo>
                <a:lnTo>
                  <a:pt x="5103" y="3591"/>
                </a:lnTo>
                <a:lnTo>
                  <a:pt x="5014" y="3569"/>
                </a:lnTo>
                <a:lnTo>
                  <a:pt x="4925" y="3558"/>
                </a:lnTo>
                <a:lnTo>
                  <a:pt x="4547" y="3614"/>
                </a:lnTo>
                <a:lnTo>
                  <a:pt x="3691" y="3881"/>
                </a:lnTo>
                <a:lnTo>
                  <a:pt x="3391" y="3936"/>
                </a:lnTo>
                <a:lnTo>
                  <a:pt x="3291" y="3892"/>
                </a:lnTo>
                <a:lnTo>
                  <a:pt x="3257" y="3825"/>
                </a:lnTo>
                <a:lnTo>
                  <a:pt x="3235" y="3647"/>
                </a:lnTo>
                <a:lnTo>
                  <a:pt x="3224" y="3558"/>
                </a:lnTo>
                <a:lnTo>
                  <a:pt x="3180" y="3491"/>
                </a:lnTo>
                <a:lnTo>
                  <a:pt x="3102" y="3447"/>
                </a:lnTo>
                <a:lnTo>
                  <a:pt x="2980" y="3436"/>
                </a:lnTo>
                <a:lnTo>
                  <a:pt x="2557" y="3514"/>
                </a:lnTo>
                <a:lnTo>
                  <a:pt x="2401" y="3525"/>
                </a:lnTo>
                <a:lnTo>
                  <a:pt x="2268" y="3503"/>
                </a:lnTo>
                <a:lnTo>
                  <a:pt x="2168" y="3447"/>
                </a:lnTo>
                <a:lnTo>
                  <a:pt x="2079" y="3369"/>
                </a:lnTo>
                <a:lnTo>
                  <a:pt x="1768" y="2991"/>
                </a:lnTo>
                <a:lnTo>
                  <a:pt x="1445" y="2702"/>
                </a:lnTo>
                <a:lnTo>
                  <a:pt x="1390" y="2647"/>
                </a:lnTo>
                <a:lnTo>
                  <a:pt x="1223" y="2380"/>
                </a:lnTo>
                <a:lnTo>
                  <a:pt x="1134" y="2302"/>
                </a:lnTo>
                <a:lnTo>
                  <a:pt x="1034" y="2269"/>
                </a:lnTo>
                <a:lnTo>
                  <a:pt x="912" y="2280"/>
                </a:lnTo>
                <a:lnTo>
                  <a:pt x="623" y="2346"/>
                </a:lnTo>
                <a:lnTo>
                  <a:pt x="134" y="2391"/>
                </a:lnTo>
                <a:lnTo>
                  <a:pt x="0" y="2402"/>
                </a:lnTo>
                <a:lnTo>
                  <a:pt x="11" y="2480"/>
                </a:lnTo>
                <a:lnTo>
                  <a:pt x="67" y="2613"/>
                </a:lnTo>
                <a:lnTo>
                  <a:pt x="122" y="2713"/>
                </a:lnTo>
                <a:lnTo>
                  <a:pt x="156" y="2847"/>
                </a:lnTo>
                <a:lnTo>
                  <a:pt x="156" y="2902"/>
                </a:lnTo>
                <a:lnTo>
                  <a:pt x="189" y="2980"/>
                </a:lnTo>
                <a:lnTo>
                  <a:pt x="200" y="3047"/>
                </a:lnTo>
                <a:lnTo>
                  <a:pt x="245" y="3102"/>
                </a:lnTo>
                <a:lnTo>
                  <a:pt x="278" y="3202"/>
                </a:lnTo>
                <a:lnTo>
                  <a:pt x="345" y="3291"/>
                </a:lnTo>
                <a:lnTo>
                  <a:pt x="423" y="3436"/>
                </a:lnTo>
                <a:lnTo>
                  <a:pt x="489" y="3525"/>
                </a:lnTo>
                <a:lnTo>
                  <a:pt x="545" y="3625"/>
                </a:lnTo>
                <a:lnTo>
                  <a:pt x="578" y="3558"/>
                </a:lnTo>
                <a:lnTo>
                  <a:pt x="623" y="3580"/>
                </a:lnTo>
                <a:lnTo>
                  <a:pt x="634" y="3636"/>
                </a:lnTo>
                <a:lnTo>
                  <a:pt x="645" y="3703"/>
                </a:lnTo>
                <a:lnTo>
                  <a:pt x="656" y="3825"/>
                </a:lnTo>
                <a:lnTo>
                  <a:pt x="645" y="3892"/>
                </a:lnTo>
                <a:lnTo>
                  <a:pt x="623" y="3947"/>
                </a:lnTo>
                <a:lnTo>
                  <a:pt x="589" y="4014"/>
                </a:lnTo>
                <a:lnTo>
                  <a:pt x="545" y="4058"/>
                </a:lnTo>
                <a:lnTo>
                  <a:pt x="634" y="4236"/>
                </a:lnTo>
                <a:lnTo>
                  <a:pt x="689" y="4303"/>
                </a:lnTo>
                <a:lnTo>
                  <a:pt x="767" y="4292"/>
                </a:lnTo>
                <a:lnTo>
                  <a:pt x="834" y="4325"/>
                </a:lnTo>
                <a:lnTo>
                  <a:pt x="923" y="4347"/>
                </a:lnTo>
                <a:lnTo>
                  <a:pt x="1012" y="4381"/>
                </a:lnTo>
                <a:lnTo>
                  <a:pt x="1045" y="4459"/>
                </a:lnTo>
                <a:lnTo>
                  <a:pt x="1056" y="4503"/>
                </a:lnTo>
                <a:lnTo>
                  <a:pt x="1079" y="4548"/>
                </a:lnTo>
                <a:lnTo>
                  <a:pt x="1112" y="4581"/>
                </a:lnTo>
                <a:lnTo>
                  <a:pt x="1145" y="4592"/>
                </a:lnTo>
                <a:lnTo>
                  <a:pt x="1179" y="4614"/>
                </a:lnTo>
                <a:lnTo>
                  <a:pt x="1256" y="4748"/>
                </a:lnTo>
                <a:lnTo>
                  <a:pt x="1290" y="4792"/>
                </a:lnTo>
                <a:lnTo>
                  <a:pt x="1268" y="4848"/>
                </a:lnTo>
                <a:lnTo>
                  <a:pt x="1234" y="4881"/>
                </a:lnTo>
                <a:lnTo>
                  <a:pt x="1201" y="4881"/>
                </a:lnTo>
                <a:lnTo>
                  <a:pt x="1156" y="4859"/>
                </a:lnTo>
                <a:lnTo>
                  <a:pt x="1090" y="4837"/>
                </a:lnTo>
                <a:lnTo>
                  <a:pt x="956" y="4548"/>
                </a:lnTo>
                <a:lnTo>
                  <a:pt x="834" y="4481"/>
                </a:lnTo>
                <a:lnTo>
                  <a:pt x="834" y="4536"/>
                </a:lnTo>
                <a:lnTo>
                  <a:pt x="1045" y="4914"/>
                </a:lnTo>
                <a:lnTo>
                  <a:pt x="1156" y="5037"/>
                </a:lnTo>
                <a:lnTo>
                  <a:pt x="1268" y="5215"/>
                </a:lnTo>
                <a:lnTo>
                  <a:pt x="1312" y="5337"/>
                </a:lnTo>
                <a:lnTo>
                  <a:pt x="1345" y="5304"/>
                </a:lnTo>
                <a:lnTo>
                  <a:pt x="1323" y="5259"/>
                </a:lnTo>
                <a:lnTo>
                  <a:pt x="1312" y="5215"/>
                </a:lnTo>
                <a:lnTo>
                  <a:pt x="1301" y="5170"/>
                </a:lnTo>
                <a:lnTo>
                  <a:pt x="1290" y="5126"/>
                </a:lnTo>
                <a:lnTo>
                  <a:pt x="1268" y="5092"/>
                </a:lnTo>
                <a:lnTo>
                  <a:pt x="1201" y="5014"/>
                </a:lnTo>
                <a:lnTo>
                  <a:pt x="1179" y="4992"/>
                </a:lnTo>
                <a:lnTo>
                  <a:pt x="1212" y="4970"/>
                </a:lnTo>
                <a:lnTo>
                  <a:pt x="1290" y="5037"/>
                </a:lnTo>
                <a:lnTo>
                  <a:pt x="1490" y="5248"/>
                </a:lnTo>
                <a:lnTo>
                  <a:pt x="1490" y="5281"/>
                </a:lnTo>
                <a:lnTo>
                  <a:pt x="1390" y="5381"/>
                </a:lnTo>
                <a:lnTo>
                  <a:pt x="1379" y="5437"/>
                </a:lnTo>
                <a:lnTo>
                  <a:pt x="1401" y="5504"/>
                </a:lnTo>
                <a:lnTo>
                  <a:pt x="1490" y="5637"/>
                </a:lnTo>
                <a:lnTo>
                  <a:pt x="1590" y="5870"/>
                </a:lnTo>
                <a:lnTo>
                  <a:pt x="1701" y="6026"/>
                </a:lnTo>
                <a:lnTo>
                  <a:pt x="1734" y="6082"/>
                </a:lnTo>
                <a:lnTo>
                  <a:pt x="1757" y="6204"/>
                </a:lnTo>
                <a:lnTo>
                  <a:pt x="1734" y="6449"/>
                </a:lnTo>
                <a:lnTo>
                  <a:pt x="1768" y="6682"/>
                </a:lnTo>
                <a:lnTo>
                  <a:pt x="1712" y="6871"/>
                </a:lnTo>
                <a:lnTo>
                  <a:pt x="1712" y="6993"/>
                </a:lnTo>
                <a:lnTo>
                  <a:pt x="1812" y="6971"/>
                </a:lnTo>
                <a:lnTo>
                  <a:pt x="1846" y="6927"/>
                </a:lnTo>
                <a:lnTo>
                  <a:pt x="1868" y="6804"/>
                </a:lnTo>
                <a:lnTo>
                  <a:pt x="1901" y="6760"/>
                </a:lnTo>
                <a:lnTo>
                  <a:pt x="1946" y="6749"/>
                </a:lnTo>
                <a:lnTo>
                  <a:pt x="1990" y="6782"/>
                </a:lnTo>
                <a:lnTo>
                  <a:pt x="2012" y="6827"/>
                </a:lnTo>
                <a:lnTo>
                  <a:pt x="2012" y="6882"/>
                </a:lnTo>
                <a:lnTo>
                  <a:pt x="1990" y="6904"/>
                </a:lnTo>
                <a:lnTo>
                  <a:pt x="1923" y="6971"/>
                </a:lnTo>
                <a:lnTo>
                  <a:pt x="1868" y="7093"/>
                </a:lnTo>
                <a:lnTo>
                  <a:pt x="1834" y="7138"/>
                </a:lnTo>
                <a:lnTo>
                  <a:pt x="1801" y="7171"/>
                </a:lnTo>
                <a:lnTo>
                  <a:pt x="1768" y="7216"/>
                </a:lnTo>
                <a:lnTo>
                  <a:pt x="1723" y="7405"/>
                </a:lnTo>
                <a:lnTo>
                  <a:pt x="1601" y="7560"/>
                </a:lnTo>
                <a:lnTo>
                  <a:pt x="1568" y="7671"/>
                </a:lnTo>
                <a:lnTo>
                  <a:pt x="1568" y="7849"/>
                </a:lnTo>
                <a:lnTo>
                  <a:pt x="1557" y="7916"/>
                </a:lnTo>
                <a:lnTo>
                  <a:pt x="1523" y="7960"/>
                </a:lnTo>
                <a:lnTo>
                  <a:pt x="1512" y="8005"/>
                </a:lnTo>
                <a:lnTo>
                  <a:pt x="1534" y="8072"/>
                </a:lnTo>
                <a:lnTo>
                  <a:pt x="1601" y="7927"/>
                </a:lnTo>
                <a:lnTo>
                  <a:pt x="1623" y="7927"/>
                </a:lnTo>
                <a:lnTo>
                  <a:pt x="1612" y="8016"/>
                </a:lnTo>
                <a:lnTo>
                  <a:pt x="1579" y="8183"/>
                </a:lnTo>
                <a:lnTo>
                  <a:pt x="1568" y="8261"/>
                </a:lnTo>
                <a:lnTo>
                  <a:pt x="1557" y="8283"/>
                </a:lnTo>
                <a:lnTo>
                  <a:pt x="1501" y="8327"/>
                </a:lnTo>
                <a:lnTo>
                  <a:pt x="1490" y="8338"/>
                </a:lnTo>
                <a:lnTo>
                  <a:pt x="1479" y="8394"/>
                </a:lnTo>
                <a:lnTo>
                  <a:pt x="1479" y="8472"/>
                </a:lnTo>
                <a:lnTo>
                  <a:pt x="1457" y="8572"/>
                </a:lnTo>
                <a:lnTo>
                  <a:pt x="1379" y="8572"/>
                </a:lnTo>
                <a:lnTo>
                  <a:pt x="1268" y="8427"/>
                </a:lnTo>
                <a:lnTo>
                  <a:pt x="1167" y="8472"/>
                </a:lnTo>
                <a:lnTo>
                  <a:pt x="1156" y="8550"/>
                </a:lnTo>
                <a:lnTo>
                  <a:pt x="1234" y="8917"/>
                </a:lnTo>
                <a:lnTo>
                  <a:pt x="1345" y="9172"/>
                </a:lnTo>
                <a:lnTo>
                  <a:pt x="1490" y="9350"/>
                </a:lnTo>
                <a:lnTo>
                  <a:pt x="1490" y="9361"/>
                </a:lnTo>
                <a:lnTo>
                  <a:pt x="1501" y="9395"/>
                </a:lnTo>
                <a:lnTo>
                  <a:pt x="1512" y="9406"/>
                </a:lnTo>
                <a:lnTo>
                  <a:pt x="1557" y="9439"/>
                </a:lnTo>
                <a:lnTo>
                  <a:pt x="1568" y="9439"/>
                </a:lnTo>
                <a:lnTo>
                  <a:pt x="1579" y="9472"/>
                </a:lnTo>
                <a:lnTo>
                  <a:pt x="1590" y="9550"/>
                </a:lnTo>
                <a:lnTo>
                  <a:pt x="1601" y="9584"/>
                </a:lnTo>
                <a:lnTo>
                  <a:pt x="1612" y="9617"/>
                </a:lnTo>
                <a:lnTo>
                  <a:pt x="1634" y="9639"/>
                </a:lnTo>
                <a:lnTo>
                  <a:pt x="1645" y="9650"/>
                </a:lnTo>
                <a:lnTo>
                  <a:pt x="1679" y="9672"/>
                </a:lnTo>
                <a:lnTo>
                  <a:pt x="1690" y="9706"/>
                </a:lnTo>
                <a:lnTo>
                  <a:pt x="1690" y="9750"/>
                </a:lnTo>
                <a:lnTo>
                  <a:pt x="1701" y="9761"/>
                </a:lnTo>
                <a:lnTo>
                  <a:pt x="1757" y="9761"/>
                </a:lnTo>
                <a:lnTo>
                  <a:pt x="1790" y="9739"/>
                </a:lnTo>
                <a:lnTo>
                  <a:pt x="1812" y="9706"/>
                </a:lnTo>
                <a:lnTo>
                  <a:pt x="1846" y="9617"/>
                </a:lnTo>
                <a:lnTo>
                  <a:pt x="1868" y="9672"/>
                </a:lnTo>
                <a:lnTo>
                  <a:pt x="1868" y="9739"/>
                </a:lnTo>
                <a:lnTo>
                  <a:pt x="1846" y="9795"/>
                </a:lnTo>
                <a:lnTo>
                  <a:pt x="1823" y="9817"/>
                </a:lnTo>
                <a:lnTo>
                  <a:pt x="1757" y="9850"/>
                </a:lnTo>
                <a:lnTo>
                  <a:pt x="1746" y="9906"/>
                </a:lnTo>
                <a:lnTo>
                  <a:pt x="1790" y="10028"/>
                </a:lnTo>
                <a:lnTo>
                  <a:pt x="1801" y="10150"/>
                </a:lnTo>
                <a:lnTo>
                  <a:pt x="1790" y="10284"/>
                </a:lnTo>
                <a:lnTo>
                  <a:pt x="1801" y="10406"/>
                </a:lnTo>
                <a:lnTo>
                  <a:pt x="1868" y="10506"/>
                </a:lnTo>
                <a:lnTo>
                  <a:pt x="1846" y="10528"/>
                </a:lnTo>
                <a:lnTo>
                  <a:pt x="1879" y="10617"/>
                </a:lnTo>
                <a:lnTo>
                  <a:pt x="1912" y="10662"/>
                </a:lnTo>
                <a:lnTo>
                  <a:pt x="1957" y="10651"/>
                </a:lnTo>
                <a:lnTo>
                  <a:pt x="2012" y="10562"/>
                </a:lnTo>
                <a:lnTo>
                  <a:pt x="2068" y="10706"/>
                </a:lnTo>
                <a:lnTo>
                  <a:pt x="2079" y="10762"/>
                </a:lnTo>
                <a:lnTo>
                  <a:pt x="2035" y="10795"/>
                </a:lnTo>
                <a:lnTo>
                  <a:pt x="2035" y="10829"/>
                </a:lnTo>
                <a:lnTo>
                  <a:pt x="2090" y="10884"/>
                </a:lnTo>
                <a:lnTo>
                  <a:pt x="2124" y="11018"/>
                </a:lnTo>
                <a:lnTo>
                  <a:pt x="2124" y="11151"/>
                </a:lnTo>
                <a:lnTo>
                  <a:pt x="2079" y="11251"/>
                </a:lnTo>
                <a:lnTo>
                  <a:pt x="1757" y="11540"/>
                </a:lnTo>
                <a:lnTo>
                  <a:pt x="1879" y="11740"/>
                </a:lnTo>
                <a:lnTo>
                  <a:pt x="1935" y="11774"/>
                </a:lnTo>
                <a:lnTo>
                  <a:pt x="2090" y="12007"/>
                </a:lnTo>
                <a:lnTo>
                  <a:pt x="2112" y="12063"/>
                </a:lnTo>
                <a:lnTo>
                  <a:pt x="2112" y="12096"/>
                </a:lnTo>
                <a:lnTo>
                  <a:pt x="2068" y="12152"/>
                </a:lnTo>
                <a:lnTo>
                  <a:pt x="2068" y="12174"/>
                </a:lnTo>
                <a:lnTo>
                  <a:pt x="2068" y="12218"/>
                </a:lnTo>
                <a:lnTo>
                  <a:pt x="2112" y="12307"/>
                </a:lnTo>
                <a:lnTo>
                  <a:pt x="2135" y="12418"/>
                </a:lnTo>
                <a:lnTo>
                  <a:pt x="2179" y="12474"/>
                </a:lnTo>
                <a:lnTo>
                  <a:pt x="2346" y="12596"/>
                </a:lnTo>
                <a:lnTo>
                  <a:pt x="2379" y="12607"/>
                </a:lnTo>
                <a:lnTo>
                  <a:pt x="2390" y="12618"/>
                </a:lnTo>
                <a:lnTo>
                  <a:pt x="2390" y="12674"/>
                </a:lnTo>
                <a:lnTo>
                  <a:pt x="2401" y="12707"/>
                </a:lnTo>
                <a:lnTo>
                  <a:pt x="2457" y="12752"/>
                </a:lnTo>
                <a:lnTo>
                  <a:pt x="2479" y="12785"/>
                </a:lnTo>
                <a:lnTo>
                  <a:pt x="2479" y="12896"/>
                </a:lnTo>
                <a:lnTo>
                  <a:pt x="2490" y="12963"/>
                </a:lnTo>
                <a:lnTo>
                  <a:pt x="2513" y="13030"/>
                </a:lnTo>
                <a:lnTo>
                  <a:pt x="2624" y="13197"/>
                </a:lnTo>
                <a:lnTo>
                  <a:pt x="2624" y="13219"/>
                </a:lnTo>
                <a:lnTo>
                  <a:pt x="2668" y="13208"/>
                </a:lnTo>
                <a:lnTo>
                  <a:pt x="2713" y="13197"/>
                </a:lnTo>
                <a:lnTo>
                  <a:pt x="2746" y="13185"/>
                </a:lnTo>
                <a:lnTo>
                  <a:pt x="2791" y="13208"/>
                </a:lnTo>
                <a:lnTo>
                  <a:pt x="2824" y="13230"/>
                </a:lnTo>
                <a:lnTo>
                  <a:pt x="2846" y="13241"/>
                </a:lnTo>
                <a:lnTo>
                  <a:pt x="2868" y="13252"/>
                </a:lnTo>
                <a:lnTo>
                  <a:pt x="2891" y="13308"/>
                </a:lnTo>
                <a:lnTo>
                  <a:pt x="2879" y="13341"/>
                </a:lnTo>
                <a:lnTo>
                  <a:pt x="2846" y="13330"/>
                </a:lnTo>
                <a:lnTo>
                  <a:pt x="2824" y="13297"/>
                </a:lnTo>
                <a:lnTo>
                  <a:pt x="2802" y="13274"/>
                </a:lnTo>
                <a:lnTo>
                  <a:pt x="2791" y="13374"/>
                </a:lnTo>
                <a:lnTo>
                  <a:pt x="2879" y="13486"/>
                </a:lnTo>
                <a:lnTo>
                  <a:pt x="2991" y="13575"/>
                </a:lnTo>
                <a:lnTo>
                  <a:pt x="3080" y="13630"/>
                </a:lnTo>
                <a:lnTo>
                  <a:pt x="3091" y="13552"/>
                </a:lnTo>
                <a:lnTo>
                  <a:pt x="3102" y="13552"/>
                </a:lnTo>
                <a:lnTo>
                  <a:pt x="3157" y="13630"/>
                </a:lnTo>
                <a:lnTo>
                  <a:pt x="3191" y="13641"/>
                </a:lnTo>
                <a:lnTo>
                  <a:pt x="3213" y="13630"/>
                </a:lnTo>
                <a:lnTo>
                  <a:pt x="3235" y="13630"/>
                </a:lnTo>
                <a:lnTo>
                  <a:pt x="3246" y="13675"/>
                </a:lnTo>
                <a:lnTo>
                  <a:pt x="3246" y="13697"/>
                </a:lnTo>
                <a:lnTo>
                  <a:pt x="3246" y="13719"/>
                </a:lnTo>
                <a:lnTo>
                  <a:pt x="3269" y="13775"/>
                </a:lnTo>
                <a:lnTo>
                  <a:pt x="3224" y="13763"/>
                </a:lnTo>
                <a:lnTo>
                  <a:pt x="3180" y="13752"/>
                </a:lnTo>
                <a:lnTo>
                  <a:pt x="3146" y="13719"/>
                </a:lnTo>
                <a:lnTo>
                  <a:pt x="3135" y="13686"/>
                </a:lnTo>
                <a:lnTo>
                  <a:pt x="3113" y="13730"/>
                </a:lnTo>
                <a:lnTo>
                  <a:pt x="3102" y="13763"/>
                </a:lnTo>
                <a:lnTo>
                  <a:pt x="3124" y="13786"/>
                </a:lnTo>
                <a:lnTo>
                  <a:pt x="3157" y="13808"/>
                </a:lnTo>
                <a:lnTo>
                  <a:pt x="3135" y="13875"/>
                </a:lnTo>
                <a:lnTo>
                  <a:pt x="3191" y="13941"/>
                </a:lnTo>
                <a:lnTo>
                  <a:pt x="3269" y="13986"/>
                </a:lnTo>
                <a:lnTo>
                  <a:pt x="3358" y="14008"/>
                </a:lnTo>
                <a:lnTo>
                  <a:pt x="3324" y="13997"/>
                </a:lnTo>
                <a:lnTo>
                  <a:pt x="3302" y="13986"/>
                </a:lnTo>
                <a:lnTo>
                  <a:pt x="3280" y="13964"/>
                </a:lnTo>
                <a:lnTo>
                  <a:pt x="3269" y="13930"/>
                </a:lnTo>
                <a:lnTo>
                  <a:pt x="3324" y="13930"/>
                </a:lnTo>
                <a:lnTo>
                  <a:pt x="3469" y="13986"/>
                </a:lnTo>
                <a:lnTo>
                  <a:pt x="3402" y="14086"/>
                </a:lnTo>
                <a:lnTo>
                  <a:pt x="3413" y="14153"/>
                </a:lnTo>
                <a:lnTo>
                  <a:pt x="3546" y="14308"/>
                </a:lnTo>
                <a:lnTo>
                  <a:pt x="3569" y="14353"/>
                </a:lnTo>
                <a:lnTo>
                  <a:pt x="3591" y="14475"/>
                </a:lnTo>
                <a:lnTo>
                  <a:pt x="3613" y="14531"/>
                </a:lnTo>
                <a:lnTo>
                  <a:pt x="3713" y="14619"/>
                </a:lnTo>
                <a:lnTo>
                  <a:pt x="3758" y="14642"/>
                </a:lnTo>
                <a:lnTo>
                  <a:pt x="3824" y="14653"/>
                </a:lnTo>
                <a:lnTo>
                  <a:pt x="3802" y="14697"/>
                </a:lnTo>
                <a:lnTo>
                  <a:pt x="3780" y="14708"/>
                </a:lnTo>
                <a:lnTo>
                  <a:pt x="3747" y="14720"/>
                </a:lnTo>
                <a:lnTo>
                  <a:pt x="3713" y="14720"/>
                </a:lnTo>
                <a:lnTo>
                  <a:pt x="3713" y="14753"/>
                </a:lnTo>
                <a:lnTo>
                  <a:pt x="3791" y="14820"/>
                </a:lnTo>
                <a:lnTo>
                  <a:pt x="4025" y="15198"/>
                </a:lnTo>
                <a:lnTo>
                  <a:pt x="4136" y="15309"/>
                </a:lnTo>
                <a:lnTo>
                  <a:pt x="4358" y="15476"/>
                </a:lnTo>
                <a:lnTo>
                  <a:pt x="4425" y="15542"/>
                </a:lnTo>
                <a:lnTo>
                  <a:pt x="4480" y="15676"/>
                </a:lnTo>
                <a:lnTo>
                  <a:pt x="4558" y="15709"/>
                </a:lnTo>
                <a:lnTo>
                  <a:pt x="4636" y="15731"/>
                </a:lnTo>
                <a:lnTo>
                  <a:pt x="4692" y="15765"/>
                </a:lnTo>
                <a:lnTo>
                  <a:pt x="4747" y="15809"/>
                </a:lnTo>
                <a:lnTo>
                  <a:pt x="5136" y="16054"/>
                </a:lnTo>
                <a:lnTo>
                  <a:pt x="5214" y="16065"/>
                </a:lnTo>
                <a:lnTo>
                  <a:pt x="5236" y="16054"/>
                </a:lnTo>
                <a:lnTo>
                  <a:pt x="5214" y="16031"/>
                </a:lnTo>
                <a:lnTo>
                  <a:pt x="5170" y="15998"/>
                </a:lnTo>
                <a:lnTo>
                  <a:pt x="5158" y="15998"/>
                </a:lnTo>
                <a:lnTo>
                  <a:pt x="5125" y="15965"/>
                </a:lnTo>
                <a:lnTo>
                  <a:pt x="5092" y="15942"/>
                </a:lnTo>
                <a:lnTo>
                  <a:pt x="5070" y="15909"/>
                </a:lnTo>
                <a:lnTo>
                  <a:pt x="5058" y="15853"/>
                </a:lnTo>
                <a:lnTo>
                  <a:pt x="5147" y="15898"/>
                </a:lnTo>
                <a:lnTo>
                  <a:pt x="5325" y="15998"/>
                </a:lnTo>
                <a:lnTo>
                  <a:pt x="5414" y="16031"/>
                </a:lnTo>
                <a:lnTo>
                  <a:pt x="5447" y="15998"/>
                </a:lnTo>
                <a:lnTo>
                  <a:pt x="5525" y="15976"/>
                </a:lnTo>
                <a:lnTo>
                  <a:pt x="5625" y="15954"/>
                </a:lnTo>
                <a:lnTo>
                  <a:pt x="5714" y="15954"/>
                </a:lnTo>
                <a:lnTo>
                  <a:pt x="5781" y="15987"/>
                </a:lnTo>
                <a:lnTo>
                  <a:pt x="5914" y="16098"/>
                </a:lnTo>
                <a:lnTo>
                  <a:pt x="5959" y="16131"/>
                </a:lnTo>
                <a:lnTo>
                  <a:pt x="5948" y="16143"/>
                </a:lnTo>
                <a:lnTo>
                  <a:pt x="5981" y="16187"/>
                </a:lnTo>
                <a:lnTo>
                  <a:pt x="6048" y="16243"/>
                </a:lnTo>
                <a:lnTo>
                  <a:pt x="6081" y="16298"/>
                </a:lnTo>
                <a:lnTo>
                  <a:pt x="6115" y="16320"/>
                </a:lnTo>
                <a:lnTo>
                  <a:pt x="6237" y="16343"/>
                </a:lnTo>
                <a:lnTo>
                  <a:pt x="6337" y="16365"/>
                </a:lnTo>
                <a:lnTo>
                  <a:pt x="6404" y="16420"/>
                </a:lnTo>
                <a:lnTo>
                  <a:pt x="6381" y="16476"/>
                </a:lnTo>
                <a:lnTo>
                  <a:pt x="6526" y="16643"/>
                </a:lnTo>
                <a:lnTo>
                  <a:pt x="6704" y="16787"/>
                </a:lnTo>
                <a:lnTo>
                  <a:pt x="6793" y="16832"/>
                </a:lnTo>
                <a:lnTo>
                  <a:pt x="6859" y="16854"/>
                </a:lnTo>
                <a:lnTo>
                  <a:pt x="6893" y="16865"/>
                </a:lnTo>
                <a:lnTo>
                  <a:pt x="6993" y="16887"/>
                </a:lnTo>
                <a:lnTo>
                  <a:pt x="7026" y="16898"/>
                </a:lnTo>
                <a:lnTo>
                  <a:pt x="7126" y="17043"/>
                </a:lnTo>
                <a:lnTo>
                  <a:pt x="7160" y="17065"/>
                </a:lnTo>
                <a:lnTo>
                  <a:pt x="7204" y="17076"/>
                </a:lnTo>
                <a:lnTo>
                  <a:pt x="7237" y="17132"/>
                </a:lnTo>
                <a:lnTo>
                  <a:pt x="7271" y="17154"/>
                </a:lnTo>
                <a:lnTo>
                  <a:pt x="7426" y="17243"/>
                </a:lnTo>
                <a:lnTo>
                  <a:pt x="7549" y="17299"/>
                </a:lnTo>
                <a:lnTo>
                  <a:pt x="7593" y="17343"/>
                </a:lnTo>
                <a:lnTo>
                  <a:pt x="7615" y="17421"/>
                </a:lnTo>
                <a:lnTo>
                  <a:pt x="7571" y="17532"/>
                </a:lnTo>
                <a:lnTo>
                  <a:pt x="7560" y="17554"/>
                </a:lnTo>
                <a:lnTo>
                  <a:pt x="7593" y="17588"/>
                </a:lnTo>
                <a:lnTo>
                  <a:pt x="7715" y="17666"/>
                </a:lnTo>
                <a:lnTo>
                  <a:pt x="7882" y="17910"/>
                </a:lnTo>
                <a:lnTo>
                  <a:pt x="7938" y="17943"/>
                </a:lnTo>
                <a:lnTo>
                  <a:pt x="7938" y="17977"/>
                </a:lnTo>
                <a:lnTo>
                  <a:pt x="7971" y="18066"/>
                </a:lnTo>
                <a:lnTo>
                  <a:pt x="8027" y="18155"/>
                </a:lnTo>
                <a:lnTo>
                  <a:pt x="8082" y="18199"/>
                </a:lnTo>
                <a:lnTo>
                  <a:pt x="8038" y="18099"/>
                </a:lnTo>
                <a:lnTo>
                  <a:pt x="8071" y="18055"/>
                </a:lnTo>
                <a:lnTo>
                  <a:pt x="8149" y="18055"/>
                </a:lnTo>
                <a:lnTo>
                  <a:pt x="8360" y="18077"/>
                </a:lnTo>
                <a:lnTo>
                  <a:pt x="8438" y="18132"/>
                </a:lnTo>
                <a:lnTo>
                  <a:pt x="8627" y="18399"/>
                </a:lnTo>
                <a:lnTo>
                  <a:pt x="8649" y="18488"/>
                </a:lnTo>
                <a:lnTo>
                  <a:pt x="8660" y="18699"/>
                </a:lnTo>
                <a:lnTo>
                  <a:pt x="8638" y="18877"/>
                </a:lnTo>
                <a:lnTo>
                  <a:pt x="8549" y="18822"/>
                </a:lnTo>
                <a:lnTo>
                  <a:pt x="8505" y="18822"/>
                </a:lnTo>
                <a:lnTo>
                  <a:pt x="8505" y="18844"/>
                </a:lnTo>
                <a:lnTo>
                  <a:pt x="8594" y="18900"/>
                </a:lnTo>
                <a:lnTo>
                  <a:pt x="8805" y="19111"/>
                </a:lnTo>
                <a:lnTo>
                  <a:pt x="8894" y="19166"/>
                </a:lnTo>
                <a:lnTo>
                  <a:pt x="9238" y="19289"/>
                </a:lnTo>
                <a:lnTo>
                  <a:pt x="9249" y="19333"/>
                </a:lnTo>
                <a:lnTo>
                  <a:pt x="9272" y="19378"/>
                </a:lnTo>
                <a:lnTo>
                  <a:pt x="9283" y="19422"/>
                </a:lnTo>
                <a:lnTo>
                  <a:pt x="9272" y="19466"/>
                </a:lnTo>
                <a:lnTo>
                  <a:pt x="9294" y="19500"/>
                </a:lnTo>
                <a:lnTo>
                  <a:pt x="9283" y="19533"/>
                </a:lnTo>
                <a:lnTo>
                  <a:pt x="9238" y="19567"/>
                </a:lnTo>
                <a:lnTo>
                  <a:pt x="9216" y="19600"/>
                </a:lnTo>
                <a:lnTo>
                  <a:pt x="9216" y="19655"/>
                </a:lnTo>
                <a:lnTo>
                  <a:pt x="9238" y="19722"/>
                </a:lnTo>
                <a:lnTo>
                  <a:pt x="9238" y="19767"/>
                </a:lnTo>
                <a:lnTo>
                  <a:pt x="9249" y="19800"/>
                </a:lnTo>
                <a:lnTo>
                  <a:pt x="9294" y="19867"/>
                </a:lnTo>
                <a:lnTo>
                  <a:pt x="9294" y="19911"/>
                </a:lnTo>
                <a:lnTo>
                  <a:pt x="9294" y="19967"/>
                </a:lnTo>
                <a:lnTo>
                  <a:pt x="9283" y="19978"/>
                </a:lnTo>
                <a:lnTo>
                  <a:pt x="9394" y="20067"/>
                </a:lnTo>
                <a:lnTo>
                  <a:pt x="9461" y="20100"/>
                </a:lnTo>
                <a:lnTo>
                  <a:pt x="9494" y="20145"/>
                </a:lnTo>
                <a:lnTo>
                  <a:pt x="9516" y="20234"/>
                </a:lnTo>
                <a:lnTo>
                  <a:pt x="9539" y="20267"/>
                </a:lnTo>
                <a:lnTo>
                  <a:pt x="9605" y="20311"/>
                </a:lnTo>
                <a:lnTo>
                  <a:pt x="9627" y="20345"/>
                </a:lnTo>
                <a:lnTo>
                  <a:pt x="9627" y="20389"/>
                </a:lnTo>
                <a:lnTo>
                  <a:pt x="9650" y="20467"/>
                </a:lnTo>
                <a:lnTo>
                  <a:pt x="9661" y="20511"/>
                </a:lnTo>
                <a:lnTo>
                  <a:pt x="9627" y="20612"/>
                </a:lnTo>
                <a:lnTo>
                  <a:pt x="9627" y="20656"/>
                </a:lnTo>
                <a:lnTo>
                  <a:pt x="9639" y="20700"/>
                </a:lnTo>
                <a:lnTo>
                  <a:pt x="9694" y="20789"/>
                </a:lnTo>
                <a:lnTo>
                  <a:pt x="9739" y="20901"/>
                </a:lnTo>
                <a:lnTo>
                  <a:pt x="9805" y="20956"/>
                </a:lnTo>
                <a:lnTo>
                  <a:pt x="9983" y="21001"/>
                </a:lnTo>
                <a:lnTo>
                  <a:pt x="10061" y="21034"/>
                </a:lnTo>
                <a:lnTo>
                  <a:pt x="10139" y="21090"/>
                </a:lnTo>
                <a:lnTo>
                  <a:pt x="10172" y="21145"/>
                </a:lnTo>
                <a:lnTo>
                  <a:pt x="10117" y="21256"/>
                </a:lnTo>
                <a:lnTo>
                  <a:pt x="10094" y="21345"/>
                </a:lnTo>
                <a:lnTo>
                  <a:pt x="10094" y="21423"/>
                </a:lnTo>
                <a:lnTo>
                  <a:pt x="10072" y="21456"/>
                </a:lnTo>
                <a:lnTo>
                  <a:pt x="10061" y="21479"/>
                </a:lnTo>
                <a:lnTo>
                  <a:pt x="10039" y="21534"/>
                </a:lnTo>
                <a:lnTo>
                  <a:pt x="10017" y="21612"/>
                </a:lnTo>
                <a:lnTo>
                  <a:pt x="10005" y="21657"/>
                </a:lnTo>
                <a:lnTo>
                  <a:pt x="10005" y="21701"/>
                </a:lnTo>
                <a:lnTo>
                  <a:pt x="10028" y="21723"/>
                </a:lnTo>
                <a:lnTo>
                  <a:pt x="10105" y="21823"/>
                </a:lnTo>
                <a:lnTo>
                  <a:pt x="10105" y="21846"/>
                </a:lnTo>
                <a:lnTo>
                  <a:pt x="10150" y="21979"/>
                </a:lnTo>
                <a:lnTo>
                  <a:pt x="10317" y="22023"/>
                </a:lnTo>
                <a:lnTo>
                  <a:pt x="10317" y="22023"/>
                </a:lnTo>
                <a:lnTo>
                  <a:pt x="10406" y="22079"/>
                </a:lnTo>
                <a:lnTo>
                  <a:pt x="10428" y="22079"/>
                </a:lnTo>
                <a:lnTo>
                  <a:pt x="10461" y="22135"/>
                </a:lnTo>
                <a:lnTo>
                  <a:pt x="10461" y="22168"/>
                </a:lnTo>
                <a:lnTo>
                  <a:pt x="10439" y="22179"/>
                </a:lnTo>
                <a:lnTo>
                  <a:pt x="10428" y="22212"/>
                </a:lnTo>
                <a:lnTo>
                  <a:pt x="10406" y="22301"/>
                </a:lnTo>
                <a:lnTo>
                  <a:pt x="10317" y="22579"/>
                </a:lnTo>
                <a:lnTo>
                  <a:pt x="10306" y="22657"/>
                </a:lnTo>
                <a:lnTo>
                  <a:pt x="10306" y="22713"/>
                </a:lnTo>
                <a:lnTo>
                  <a:pt x="10328" y="22768"/>
                </a:lnTo>
                <a:lnTo>
                  <a:pt x="10383" y="22824"/>
                </a:lnTo>
                <a:lnTo>
                  <a:pt x="10428" y="22891"/>
                </a:lnTo>
                <a:lnTo>
                  <a:pt x="10539" y="23124"/>
                </a:lnTo>
                <a:lnTo>
                  <a:pt x="10572" y="23168"/>
                </a:lnTo>
                <a:lnTo>
                  <a:pt x="10606" y="23202"/>
                </a:lnTo>
                <a:lnTo>
                  <a:pt x="10650" y="23224"/>
                </a:lnTo>
                <a:lnTo>
                  <a:pt x="10695" y="23246"/>
                </a:lnTo>
                <a:lnTo>
                  <a:pt x="10717" y="23235"/>
                </a:lnTo>
                <a:lnTo>
                  <a:pt x="10750" y="23191"/>
                </a:lnTo>
                <a:lnTo>
                  <a:pt x="10784" y="23180"/>
                </a:lnTo>
                <a:lnTo>
                  <a:pt x="10784" y="23191"/>
                </a:lnTo>
                <a:lnTo>
                  <a:pt x="10806" y="23213"/>
                </a:lnTo>
                <a:lnTo>
                  <a:pt x="10828" y="23235"/>
                </a:lnTo>
                <a:lnTo>
                  <a:pt x="10895" y="23257"/>
                </a:lnTo>
                <a:lnTo>
                  <a:pt x="10917" y="23302"/>
                </a:lnTo>
                <a:lnTo>
                  <a:pt x="10939" y="23357"/>
                </a:lnTo>
                <a:lnTo>
                  <a:pt x="10950" y="23402"/>
                </a:lnTo>
                <a:lnTo>
                  <a:pt x="10973" y="23435"/>
                </a:lnTo>
                <a:lnTo>
                  <a:pt x="11117" y="23535"/>
                </a:lnTo>
                <a:lnTo>
                  <a:pt x="11117" y="23558"/>
                </a:lnTo>
                <a:lnTo>
                  <a:pt x="11128" y="23602"/>
                </a:lnTo>
                <a:lnTo>
                  <a:pt x="11128" y="23635"/>
                </a:lnTo>
                <a:lnTo>
                  <a:pt x="11150" y="23646"/>
                </a:lnTo>
                <a:lnTo>
                  <a:pt x="11184" y="23658"/>
                </a:lnTo>
                <a:lnTo>
                  <a:pt x="11195" y="23669"/>
                </a:lnTo>
                <a:lnTo>
                  <a:pt x="11206" y="23680"/>
                </a:lnTo>
                <a:lnTo>
                  <a:pt x="11217" y="23702"/>
                </a:lnTo>
                <a:lnTo>
                  <a:pt x="11228" y="23935"/>
                </a:lnTo>
                <a:lnTo>
                  <a:pt x="11239" y="23969"/>
                </a:lnTo>
                <a:lnTo>
                  <a:pt x="11251" y="24002"/>
                </a:lnTo>
                <a:lnTo>
                  <a:pt x="11273" y="24169"/>
                </a:lnTo>
                <a:lnTo>
                  <a:pt x="11295" y="24213"/>
                </a:lnTo>
                <a:lnTo>
                  <a:pt x="11328" y="24269"/>
                </a:lnTo>
                <a:lnTo>
                  <a:pt x="11362" y="24347"/>
                </a:lnTo>
                <a:lnTo>
                  <a:pt x="11373" y="24436"/>
                </a:lnTo>
                <a:lnTo>
                  <a:pt x="11362" y="24491"/>
                </a:lnTo>
                <a:lnTo>
                  <a:pt x="11417" y="24480"/>
                </a:lnTo>
                <a:lnTo>
                  <a:pt x="11473" y="24491"/>
                </a:lnTo>
                <a:lnTo>
                  <a:pt x="11495" y="24514"/>
                </a:lnTo>
                <a:lnTo>
                  <a:pt x="11473" y="24580"/>
                </a:lnTo>
                <a:lnTo>
                  <a:pt x="11495" y="24603"/>
                </a:lnTo>
                <a:lnTo>
                  <a:pt x="11484" y="24647"/>
                </a:lnTo>
                <a:lnTo>
                  <a:pt x="11473" y="24680"/>
                </a:lnTo>
                <a:lnTo>
                  <a:pt x="11440" y="24725"/>
                </a:lnTo>
                <a:lnTo>
                  <a:pt x="11495" y="24703"/>
                </a:lnTo>
                <a:lnTo>
                  <a:pt x="11540" y="24703"/>
                </a:lnTo>
                <a:lnTo>
                  <a:pt x="11584" y="24725"/>
                </a:lnTo>
                <a:lnTo>
                  <a:pt x="11606" y="24780"/>
                </a:lnTo>
                <a:lnTo>
                  <a:pt x="11584" y="24792"/>
                </a:lnTo>
                <a:lnTo>
                  <a:pt x="11573" y="24803"/>
                </a:lnTo>
                <a:lnTo>
                  <a:pt x="11562" y="24814"/>
                </a:lnTo>
                <a:lnTo>
                  <a:pt x="11551" y="24836"/>
                </a:lnTo>
                <a:lnTo>
                  <a:pt x="11629" y="24858"/>
                </a:lnTo>
                <a:lnTo>
                  <a:pt x="11717" y="24869"/>
                </a:lnTo>
                <a:lnTo>
                  <a:pt x="11695" y="24936"/>
                </a:lnTo>
                <a:lnTo>
                  <a:pt x="11717" y="24958"/>
                </a:lnTo>
                <a:lnTo>
                  <a:pt x="11751" y="24969"/>
                </a:lnTo>
                <a:lnTo>
                  <a:pt x="11773" y="24992"/>
                </a:lnTo>
                <a:lnTo>
                  <a:pt x="11784" y="25047"/>
                </a:lnTo>
                <a:lnTo>
                  <a:pt x="11806" y="25092"/>
                </a:lnTo>
                <a:lnTo>
                  <a:pt x="11862" y="25158"/>
                </a:lnTo>
                <a:lnTo>
                  <a:pt x="11862" y="25158"/>
                </a:lnTo>
                <a:lnTo>
                  <a:pt x="11862" y="25158"/>
                </a:lnTo>
                <a:lnTo>
                  <a:pt x="11929" y="24980"/>
                </a:lnTo>
                <a:lnTo>
                  <a:pt x="11973" y="24903"/>
                </a:lnTo>
                <a:lnTo>
                  <a:pt x="12040" y="24836"/>
                </a:lnTo>
                <a:lnTo>
                  <a:pt x="12118" y="24780"/>
                </a:lnTo>
                <a:lnTo>
                  <a:pt x="12362" y="24647"/>
                </a:lnTo>
                <a:lnTo>
                  <a:pt x="12429" y="24569"/>
                </a:lnTo>
                <a:lnTo>
                  <a:pt x="12485" y="24502"/>
                </a:lnTo>
                <a:lnTo>
                  <a:pt x="12551" y="24347"/>
                </a:lnTo>
                <a:lnTo>
                  <a:pt x="12696" y="23802"/>
                </a:lnTo>
                <a:lnTo>
                  <a:pt x="12718" y="23691"/>
                </a:lnTo>
                <a:lnTo>
                  <a:pt x="12707" y="23580"/>
                </a:lnTo>
                <a:lnTo>
                  <a:pt x="12685" y="23446"/>
                </a:lnTo>
                <a:lnTo>
                  <a:pt x="12407" y="22613"/>
                </a:lnTo>
                <a:lnTo>
                  <a:pt x="12362" y="22524"/>
                </a:lnTo>
                <a:lnTo>
                  <a:pt x="12296" y="22457"/>
                </a:lnTo>
                <a:lnTo>
                  <a:pt x="12218" y="22412"/>
                </a:lnTo>
                <a:lnTo>
                  <a:pt x="12140" y="22379"/>
                </a:lnTo>
                <a:lnTo>
                  <a:pt x="11962" y="22357"/>
                </a:lnTo>
                <a:lnTo>
                  <a:pt x="11795" y="22335"/>
                </a:lnTo>
                <a:lnTo>
                  <a:pt x="11351" y="22346"/>
                </a:lnTo>
                <a:lnTo>
                  <a:pt x="11273" y="22324"/>
                </a:lnTo>
                <a:lnTo>
                  <a:pt x="11195" y="22279"/>
                </a:lnTo>
                <a:lnTo>
                  <a:pt x="11128" y="22212"/>
                </a:lnTo>
                <a:lnTo>
                  <a:pt x="11084" y="22123"/>
                </a:lnTo>
                <a:lnTo>
                  <a:pt x="11050" y="22034"/>
                </a:lnTo>
                <a:lnTo>
                  <a:pt x="11028" y="21946"/>
                </a:lnTo>
                <a:lnTo>
                  <a:pt x="11006" y="21768"/>
                </a:lnTo>
                <a:lnTo>
                  <a:pt x="11028" y="20778"/>
                </a:lnTo>
                <a:lnTo>
                  <a:pt x="11039" y="20712"/>
                </a:lnTo>
                <a:lnTo>
                  <a:pt x="11073" y="20667"/>
                </a:lnTo>
                <a:lnTo>
                  <a:pt x="11139" y="20700"/>
                </a:lnTo>
                <a:lnTo>
                  <a:pt x="11206" y="20756"/>
                </a:lnTo>
                <a:lnTo>
                  <a:pt x="11295" y="20789"/>
                </a:lnTo>
                <a:lnTo>
                  <a:pt x="11373" y="20789"/>
                </a:lnTo>
                <a:lnTo>
                  <a:pt x="11440" y="20756"/>
                </a:lnTo>
                <a:lnTo>
                  <a:pt x="11651" y="20600"/>
                </a:lnTo>
                <a:lnTo>
                  <a:pt x="11829" y="20500"/>
                </a:lnTo>
                <a:lnTo>
                  <a:pt x="11918" y="20467"/>
                </a:lnTo>
                <a:lnTo>
                  <a:pt x="11995" y="20456"/>
                </a:lnTo>
                <a:lnTo>
                  <a:pt x="12084" y="20445"/>
                </a:lnTo>
                <a:lnTo>
                  <a:pt x="12529" y="20500"/>
                </a:lnTo>
                <a:lnTo>
                  <a:pt x="12585" y="20500"/>
                </a:lnTo>
                <a:lnTo>
                  <a:pt x="12651" y="20478"/>
                </a:lnTo>
                <a:lnTo>
                  <a:pt x="12729" y="20445"/>
                </a:lnTo>
                <a:lnTo>
                  <a:pt x="12796" y="20400"/>
                </a:lnTo>
                <a:lnTo>
                  <a:pt x="12862" y="20322"/>
                </a:lnTo>
                <a:lnTo>
                  <a:pt x="12896" y="20234"/>
                </a:lnTo>
                <a:lnTo>
                  <a:pt x="13029" y="19811"/>
                </a:lnTo>
                <a:lnTo>
                  <a:pt x="13029" y="19700"/>
                </a:lnTo>
                <a:lnTo>
                  <a:pt x="13007" y="19600"/>
                </a:lnTo>
                <a:lnTo>
                  <a:pt x="12840" y="19311"/>
                </a:lnTo>
                <a:lnTo>
                  <a:pt x="12818" y="19222"/>
                </a:lnTo>
                <a:lnTo>
                  <a:pt x="12807" y="19111"/>
                </a:lnTo>
                <a:lnTo>
                  <a:pt x="12807" y="19011"/>
                </a:lnTo>
                <a:lnTo>
                  <a:pt x="12929" y="18455"/>
                </a:lnTo>
                <a:lnTo>
                  <a:pt x="12940" y="18366"/>
                </a:lnTo>
                <a:lnTo>
                  <a:pt x="12940" y="18288"/>
                </a:lnTo>
                <a:lnTo>
                  <a:pt x="12907" y="18188"/>
                </a:lnTo>
                <a:lnTo>
                  <a:pt x="12862" y="18110"/>
                </a:lnTo>
                <a:lnTo>
                  <a:pt x="12807" y="18032"/>
                </a:lnTo>
                <a:lnTo>
                  <a:pt x="12751" y="17999"/>
                </a:lnTo>
                <a:lnTo>
                  <a:pt x="12696" y="17977"/>
                </a:lnTo>
                <a:lnTo>
                  <a:pt x="12618" y="17966"/>
                </a:lnTo>
                <a:lnTo>
                  <a:pt x="12451" y="17966"/>
                </a:lnTo>
                <a:lnTo>
                  <a:pt x="12262" y="18044"/>
                </a:lnTo>
                <a:lnTo>
                  <a:pt x="12151" y="18099"/>
                </a:lnTo>
                <a:lnTo>
                  <a:pt x="12018" y="18121"/>
                </a:lnTo>
                <a:lnTo>
                  <a:pt x="11640" y="18121"/>
                </a:lnTo>
                <a:lnTo>
                  <a:pt x="11562" y="18132"/>
                </a:lnTo>
                <a:lnTo>
                  <a:pt x="11495" y="18166"/>
                </a:lnTo>
                <a:lnTo>
                  <a:pt x="11451" y="18199"/>
                </a:lnTo>
                <a:lnTo>
                  <a:pt x="11406" y="18255"/>
                </a:lnTo>
                <a:lnTo>
                  <a:pt x="11295" y="18444"/>
                </a:lnTo>
                <a:lnTo>
                  <a:pt x="11039" y="19122"/>
                </a:lnTo>
                <a:lnTo>
                  <a:pt x="10939" y="19578"/>
                </a:lnTo>
                <a:lnTo>
                  <a:pt x="10906" y="19667"/>
                </a:lnTo>
                <a:lnTo>
                  <a:pt x="10861" y="19744"/>
                </a:lnTo>
                <a:lnTo>
                  <a:pt x="10784" y="19800"/>
                </a:lnTo>
                <a:lnTo>
                  <a:pt x="10706" y="19844"/>
                </a:lnTo>
                <a:lnTo>
                  <a:pt x="10617" y="19867"/>
                </a:lnTo>
                <a:lnTo>
                  <a:pt x="10528" y="19889"/>
                </a:lnTo>
                <a:lnTo>
                  <a:pt x="10439" y="19889"/>
                </a:lnTo>
                <a:lnTo>
                  <a:pt x="10328" y="19867"/>
                </a:lnTo>
                <a:lnTo>
                  <a:pt x="10228" y="19822"/>
                </a:lnTo>
                <a:lnTo>
                  <a:pt x="10150" y="19744"/>
                </a:lnTo>
                <a:lnTo>
                  <a:pt x="9894" y="19411"/>
                </a:lnTo>
                <a:lnTo>
                  <a:pt x="9794" y="19322"/>
                </a:lnTo>
                <a:lnTo>
                  <a:pt x="9494" y="19155"/>
                </a:lnTo>
                <a:lnTo>
                  <a:pt x="9438" y="19122"/>
                </a:lnTo>
                <a:lnTo>
                  <a:pt x="9383" y="19055"/>
                </a:lnTo>
                <a:lnTo>
                  <a:pt x="9338" y="18966"/>
                </a:lnTo>
                <a:lnTo>
                  <a:pt x="9316" y="18888"/>
                </a:lnTo>
                <a:lnTo>
                  <a:pt x="9316" y="18799"/>
                </a:lnTo>
                <a:lnTo>
                  <a:pt x="9338" y="18444"/>
                </a:lnTo>
                <a:lnTo>
                  <a:pt x="9327" y="18355"/>
                </a:lnTo>
                <a:lnTo>
                  <a:pt x="9249" y="18088"/>
                </a:lnTo>
                <a:lnTo>
                  <a:pt x="9249" y="17988"/>
                </a:lnTo>
                <a:lnTo>
                  <a:pt x="9294" y="17554"/>
                </a:lnTo>
                <a:lnTo>
                  <a:pt x="9294" y="17465"/>
                </a:lnTo>
                <a:lnTo>
                  <a:pt x="9261" y="17377"/>
                </a:lnTo>
                <a:lnTo>
                  <a:pt x="9227" y="17288"/>
                </a:lnTo>
                <a:lnTo>
                  <a:pt x="9183" y="17221"/>
                </a:lnTo>
                <a:lnTo>
                  <a:pt x="9138" y="17188"/>
                </a:lnTo>
                <a:lnTo>
                  <a:pt x="9127" y="17176"/>
                </a:lnTo>
                <a:lnTo>
                  <a:pt x="8827" y="17087"/>
                </a:lnTo>
                <a:lnTo>
                  <a:pt x="8749" y="17043"/>
                </a:lnTo>
                <a:lnTo>
                  <a:pt x="8683" y="16976"/>
                </a:lnTo>
                <a:lnTo>
                  <a:pt x="8660" y="16898"/>
                </a:lnTo>
                <a:lnTo>
                  <a:pt x="8671" y="16821"/>
                </a:lnTo>
                <a:lnTo>
                  <a:pt x="8727" y="16732"/>
                </a:lnTo>
                <a:lnTo>
                  <a:pt x="9027" y="16420"/>
                </a:lnTo>
                <a:lnTo>
                  <a:pt x="9116" y="16354"/>
                </a:lnTo>
                <a:lnTo>
                  <a:pt x="9216" y="16298"/>
                </a:lnTo>
                <a:lnTo>
                  <a:pt x="9350" y="16265"/>
                </a:lnTo>
                <a:lnTo>
                  <a:pt x="9739" y="16198"/>
                </a:lnTo>
                <a:lnTo>
                  <a:pt x="9828" y="16176"/>
                </a:lnTo>
                <a:lnTo>
                  <a:pt x="9928" y="16131"/>
                </a:lnTo>
                <a:lnTo>
                  <a:pt x="10017" y="16042"/>
                </a:lnTo>
                <a:lnTo>
                  <a:pt x="10072" y="15954"/>
                </a:lnTo>
                <a:lnTo>
                  <a:pt x="10183" y="15676"/>
                </a:lnTo>
                <a:lnTo>
                  <a:pt x="10461" y="15164"/>
                </a:lnTo>
                <a:lnTo>
                  <a:pt x="10495" y="15053"/>
                </a:lnTo>
                <a:lnTo>
                  <a:pt x="10495" y="15009"/>
                </a:lnTo>
                <a:lnTo>
                  <a:pt x="10483" y="14886"/>
                </a:lnTo>
                <a:lnTo>
                  <a:pt x="10417" y="14631"/>
                </a:lnTo>
                <a:lnTo>
                  <a:pt x="10383" y="14453"/>
                </a:lnTo>
                <a:lnTo>
                  <a:pt x="10372" y="14353"/>
                </a:lnTo>
                <a:lnTo>
                  <a:pt x="10383" y="14275"/>
                </a:lnTo>
                <a:lnTo>
                  <a:pt x="10406" y="14208"/>
                </a:lnTo>
                <a:lnTo>
                  <a:pt x="10428" y="14153"/>
                </a:lnTo>
                <a:lnTo>
                  <a:pt x="10461" y="14086"/>
                </a:lnTo>
                <a:lnTo>
                  <a:pt x="10528" y="14019"/>
                </a:lnTo>
                <a:lnTo>
                  <a:pt x="10606" y="13952"/>
                </a:lnTo>
                <a:lnTo>
                  <a:pt x="10695" y="13919"/>
                </a:lnTo>
                <a:lnTo>
                  <a:pt x="10795" y="13908"/>
                </a:lnTo>
                <a:lnTo>
                  <a:pt x="10884" y="13930"/>
                </a:lnTo>
                <a:lnTo>
                  <a:pt x="11006" y="13986"/>
                </a:lnTo>
                <a:lnTo>
                  <a:pt x="11095" y="14053"/>
                </a:lnTo>
                <a:lnTo>
                  <a:pt x="11162" y="14141"/>
                </a:lnTo>
                <a:lnTo>
                  <a:pt x="11284" y="14497"/>
                </a:lnTo>
                <a:lnTo>
                  <a:pt x="11328" y="14586"/>
                </a:lnTo>
                <a:lnTo>
                  <a:pt x="11384" y="14653"/>
                </a:lnTo>
                <a:lnTo>
                  <a:pt x="11451" y="14708"/>
                </a:lnTo>
                <a:lnTo>
                  <a:pt x="11495" y="14720"/>
                </a:lnTo>
                <a:lnTo>
                  <a:pt x="11584" y="14731"/>
                </a:lnTo>
                <a:lnTo>
                  <a:pt x="11706" y="14697"/>
                </a:lnTo>
                <a:lnTo>
                  <a:pt x="11895" y="14608"/>
                </a:lnTo>
                <a:lnTo>
                  <a:pt x="12006" y="14586"/>
                </a:lnTo>
                <a:lnTo>
                  <a:pt x="12140" y="14564"/>
                </a:lnTo>
                <a:lnTo>
                  <a:pt x="12562" y="14564"/>
                </a:lnTo>
                <a:lnTo>
                  <a:pt x="12651" y="14531"/>
                </a:lnTo>
                <a:lnTo>
                  <a:pt x="12740" y="14497"/>
                </a:lnTo>
                <a:lnTo>
                  <a:pt x="13118" y="14286"/>
                </a:lnTo>
                <a:lnTo>
                  <a:pt x="13207" y="14264"/>
                </a:lnTo>
                <a:lnTo>
                  <a:pt x="13296" y="14275"/>
                </a:lnTo>
                <a:lnTo>
                  <a:pt x="13374" y="14308"/>
                </a:lnTo>
                <a:lnTo>
                  <a:pt x="13607" y="14497"/>
                </a:lnTo>
                <a:lnTo>
                  <a:pt x="13674" y="14619"/>
                </a:lnTo>
                <a:lnTo>
                  <a:pt x="14085" y="15476"/>
                </a:lnTo>
                <a:lnTo>
                  <a:pt x="14152" y="15553"/>
                </a:lnTo>
                <a:lnTo>
                  <a:pt x="14230" y="15631"/>
                </a:lnTo>
                <a:lnTo>
                  <a:pt x="14319" y="15676"/>
                </a:lnTo>
                <a:lnTo>
                  <a:pt x="14408" y="15698"/>
                </a:lnTo>
                <a:lnTo>
                  <a:pt x="14519" y="15698"/>
                </a:lnTo>
                <a:lnTo>
                  <a:pt x="14652" y="15653"/>
                </a:lnTo>
                <a:lnTo>
                  <a:pt x="14875" y="15531"/>
                </a:lnTo>
                <a:lnTo>
                  <a:pt x="15008" y="15431"/>
                </a:lnTo>
                <a:lnTo>
                  <a:pt x="16020" y="14508"/>
                </a:lnTo>
                <a:lnTo>
                  <a:pt x="16820" y="14075"/>
                </a:lnTo>
                <a:lnTo>
                  <a:pt x="16931" y="13975"/>
                </a:lnTo>
                <a:lnTo>
                  <a:pt x="17087" y="13819"/>
                </a:lnTo>
                <a:lnTo>
                  <a:pt x="17187" y="13752"/>
                </a:lnTo>
                <a:lnTo>
                  <a:pt x="17298" y="13708"/>
                </a:lnTo>
                <a:lnTo>
                  <a:pt x="17443" y="13675"/>
                </a:lnTo>
                <a:lnTo>
                  <a:pt x="17687" y="13675"/>
                </a:lnTo>
                <a:lnTo>
                  <a:pt x="17754" y="13663"/>
                </a:lnTo>
                <a:lnTo>
                  <a:pt x="17832" y="13641"/>
                </a:lnTo>
                <a:lnTo>
                  <a:pt x="18076" y="13530"/>
                </a:lnTo>
                <a:lnTo>
                  <a:pt x="18210" y="13497"/>
                </a:lnTo>
                <a:lnTo>
                  <a:pt x="18377" y="13474"/>
                </a:lnTo>
                <a:lnTo>
                  <a:pt x="18499" y="13474"/>
                </a:lnTo>
                <a:lnTo>
                  <a:pt x="18599" y="13497"/>
                </a:lnTo>
                <a:lnTo>
                  <a:pt x="18855" y="13586"/>
                </a:lnTo>
                <a:lnTo>
                  <a:pt x="18977" y="13575"/>
                </a:lnTo>
                <a:lnTo>
                  <a:pt x="19110" y="13530"/>
                </a:lnTo>
                <a:lnTo>
                  <a:pt x="19744" y="13163"/>
                </a:lnTo>
                <a:lnTo>
                  <a:pt x="20166" y="12996"/>
                </a:lnTo>
                <a:lnTo>
                  <a:pt x="19121" y="1141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1"/>
          <p:cNvSpPr/>
          <p:nvPr/>
        </p:nvSpPr>
        <p:spPr>
          <a:xfrm>
            <a:off x="4974699" y="2041991"/>
            <a:ext cx="760238" cy="773273"/>
          </a:xfrm>
          <a:custGeom>
            <a:rect b="b" l="l" r="r" t="t"/>
            <a:pathLst>
              <a:path extrusionOk="0" h="21712" w="21346">
                <a:moveTo>
                  <a:pt x="21345" y="12429"/>
                </a:moveTo>
                <a:lnTo>
                  <a:pt x="20989" y="12162"/>
                </a:lnTo>
                <a:lnTo>
                  <a:pt x="20923" y="12095"/>
                </a:lnTo>
                <a:lnTo>
                  <a:pt x="20878" y="12018"/>
                </a:lnTo>
                <a:lnTo>
                  <a:pt x="20800" y="11840"/>
                </a:lnTo>
                <a:lnTo>
                  <a:pt x="20589" y="11006"/>
                </a:lnTo>
                <a:lnTo>
                  <a:pt x="20522" y="10839"/>
                </a:lnTo>
                <a:lnTo>
                  <a:pt x="20456" y="10717"/>
                </a:lnTo>
                <a:lnTo>
                  <a:pt x="20445" y="10706"/>
                </a:lnTo>
                <a:lnTo>
                  <a:pt x="20400" y="10672"/>
                </a:lnTo>
                <a:lnTo>
                  <a:pt x="20333" y="10639"/>
                </a:lnTo>
                <a:lnTo>
                  <a:pt x="19811" y="10506"/>
                </a:lnTo>
                <a:lnTo>
                  <a:pt x="19722" y="10450"/>
                </a:lnTo>
                <a:lnTo>
                  <a:pt x="19633" y="10372"/>
                </a:lnTo>
                <a:lnTo>
                  <a:pt x="19555" y="10250"/>
                </a:lnTo>
                <a:lnTo>
                  <a:pt x="19522" y="10150"/>
                </a:lnTo>
                <a:lnTo>
                  <a:pt x="19500" y="10050"/>
                </a:lnTo>
                <a:lnTo>
                  <a:pt x="19577" y="8905"/>
                </a:lnTo>
                <a:lnTo>
                  <a:pt x="19566" y="8805"/>
                </a:lnTo>
                <a:lnTo>
                  <a:pt x="19533" y="8694"/>
                </a:lnTo>
                <a:lnTo>
                  <a:pt x="19466" y="8605"/>
                </a:lnTo>
                <a:lnTo>
                  <a:pt x="19388" y="8549"/>
                </a:lnTo>
                <a:lnTo>
                  <a:pt x="19211" y="8482"/>
                </a:lnTo>
                <a:lnTo>
                  <a:pt x="18688" y="8360"/>
                </a:lnTo>
                <a:lnTo>
                  <a:pt x="18588" y="8327"/>
                </a:lnTo>
                <a:lnTo>
                  <a:pt x="18243" y="8227"/>
                </a:lnTo>
                <a:lnTo>
                  <a:pt x="17121" y="8049"/>
                </a:lnTo>
                <a:lnTo>
                  <a:pt x="16431" y="8082"/>
                </a:lnTo>
                <a:lnTo>
                  <a:pt x="16309" y="8104"/>
                </a:lnTo>
                <a:lnTo>
                  <a:pt x="16176" y="8160"/>
                </a:lnTo>
                <a:lnTo>
                  <a:pt x="16064" y="8227"/>
                </a:lnTo>
                <a:lnTo>
                  <a:pt x="15976" y="8305"/>
                </a:lnTo>
                <a:lnTo>
                  <a:pt x="15686" y="8671"/>
                </a:lnTo>
                <a:lnTo>
                  <a:pt x="15598" y="8749"/>
                </a:lnTo>
                <a:lnTo>
                  <a:pt x="15520" y="8805"/>
                </a:lnTo>
                <a:lnTo>
                  <a:pt x="15453" y="8849"/>
                </a:lnTo>
                <a:lnTo>
                  <a:pt x="15397" y="8871"/>
                </a:lnTo>
                <a:lnTo>
                  <a:pt x="15320" y="8894"/>
                </a:lnTo>
                <a:lnTo>
                  <a:pt x="15242" y="8916"/>
                </a:lnTo>
                <a:lnTo>
                  <a:pt x="15064" y="8927"/>
                </a:lnTo>
                <a:lnTo>
                  <a:pt x="14586" y="8916"/>
                </a:lnTo>
                <a:lnTo>
                  <a:pt x="14386" y="8949"/>
                </a:lnTo>
                <a:lnTo>
                  <a:pt x="13385" y="9305"/>
                </a:lnTo>
                <a:lnTo>
                  <a:pt x="13296" y="9316"/>
                </a:lnTo>
                <a:lnTo>
                  <a:pt x="13196" y="9327"/>
                </a:lnTo>
                <a:lnTo>
                  <a:pt x="13107" y="9316"/>
                </a:lnTo>
                <a:lnTo>
                  <a:pt x="13030" y="9283"/>
                </a:lnTo>
                <a:lnTo>
                  <a:pt x="12952" y="9249"/>
                </a:lnTo>
                <a:lnTo>
                  <a:pt x="12907" y="9216"/>
                </a:lnTo>
                <a:lnTo>
                  <a:pt x="12841" y="9149"/>
                </a:lnTo>
                <a:lnTo>
                  <a:pt x="12785" y="9060"/>
                </a:lnTo>
                <a:lnTo>
                  <a:pt x="12741" y="8960"/>
                </a:lnTo>
                <a:lnTo>
                  <a:pt x="12718" y="8838"/>
                </a:lnTo>
                <a:lnTo>
                  <a:pt x="12752" y="7649"/>
                </a:lnTo>
                <a:lnTo>
                  <a:pt x="12685" y="7204"/>
                </a:lnTo>
                <a:lnTo>
                  <a:pt x="12563" y="6715"/>
                </a:lnTo>
                <a:lnTo>
                  <a:pt x="12540" y="6604"/>
                </a:lnTo>
                <a:lnTo>
                  <a:pt x="12540" y="6470"/>
                </a:lnTo>
                <a:lnTo>
                  <a:pt x="12774" y="4969"/>
                </a:lnTo>
                <a:lnTo>
                  <a:pt x="12752" y="4869"/>
                </a:lnTo>
                <a:lnTo>
                  <a:pt x="12718" y="4780"/>
                </a:lnTo>
                <a:lnTo>
                  <a:pt x="12629" y="4714"/>
                </a:lnTo>
                <a:lnTo>
                  <a:pt x="12540" y="4703"/>
                </a:lnTo>
                <a:lnTo>
                  <a:pt x="12340" y="4747"/>
                </a:lnTo>
                <a:lnTo>
                  <a:pt x="12251" y="4736"/>
                </a:lnTo>
                <a:lnTo>
                  <a:pt x="12162" y="4703"/>
                </a:lnTo>
                <a:lnTo>
                  <a:pt x="12096" y="4636"/>
                </a:lnTo>
                <a:lnTo>
                  <a:pt x="12051" y="4536"/>
                </a:lnTo>
                <a:lnTo>
                  <a:pt x="12040" y="4436"/>
                </a:lnTo>
                <a:lnTo>
                  <a:pt x="12096" y="4291"/>
                </a:lnTo>
                <a:lnTo>
                  <a:pt x="12240" y="4024"/>
                </a:lnTo>
                <a:lnTo>
                  <a:pt x="12251" y="3969"/>
                </a:lnTo>
                <a:lnTo>
                  <a:pt x="12285" y="3813"/>
                </a:lnTo>
                <a:lnTo>
                  <a:pt x="12296" y="3713"/>
                </a:lnTo>
                <a:lnTo>
                  <a:pt x="12285" y="3602"/>
                </a:lnTo>
                <a:lnTo>
                  <a:pt x="12262" y="3513"/>
                </a:lnTo>
                <a:lnTo>
                  <a:pt x="12196" y="3324"/>
                </a:lnTo>
                <a:lnTo>
                  <a:pt x="12051" y="3124"/>
                </a:lnTo>
                <a:lnTo>
                  <a:pt x="11985" y="3057"/>
                </a:lnTo>
                <a:lnTo>
                  <a:pt x="11896" y="3002"/>
                </a:lnTo>
                <a:lnTo>
                  <a:pt x="11807" y="2991"/>
                </a:lnTo>
                <a:lnTo>
                  <a:pt x="10139" y="3246"/>
                </a:lnTo>
                <a:lnTo>
                  <a:pt x="9739" y="3257"/>
                </a:lnTo>
                <a:lnTo>
                  <a:pt x="9539" y="3224"/>
                </a:lnTo>
                <a:lnTo>
                  <a:pt x="9383" y="3180"/>
                </a:lnTo>
                <a:lnTo>
                  <a:pt x="8894" y="2802"/>
                </a:lnTo>
                <a:lnTo>
                  <a:pt x="8394" y="2613"/>
                </a:lnTo>
                <a:lnTo>
                  <a:pt x="8249" y="2546"/>
                </a:lnTo>
                <a:lnTo>
                  <a:pt x="8160" y="2457"/>
                </a:lnTo>
                <a:lnTo>
                  <a:pt x="8094" y="2279"/>
                </a:lnTo>
                <a:lnTo>
                  <a:pt x="8049" y="2190"/>
                </a:lnTo>
                <a:lnTo>
                  <a:pt x="7949" y="2112"/>
                </a:lnTo>
                <a:lnTo>
                  <a:pt x="7871" y="2101"/>
                </a:lnTo>
                <a:lnTo>
                  <a:pt x="7827" y="2157"/>
                </a:lnTo>
                <a:lnTo>
                  <a:pt x="7827" y="2235"/>
                </a:lnTo>
                <a:lnTo>
                  <a:pt x="7838" y="2324"/>
                </a:lnTo>
                <a:lnTo>
                  <a:pt x="7849" y="2401"/>
                </a:lnTo>
                <a:lnTo>
                  <a:pt x="7838" y="2479"/>
                </a:lnTo>
                <a:lnTo>
                  <a:pt x="7727" y="2524"/>
                </a:lnTo>
                <a:lnTo>
                  <a:pt x="7638" y="2513"/>
                </a:lnTo>
                <a:lnTo>
                  <a:pt x="7538" y="2479"/>
                </a:lnTo>
                <a:lnTo>
                  <a:pt x="7249" y="2346"/>
                </a:lnTo>
                <a:lnTo>
                  <a:pt x="7115" y="2301"/>
                </a:lnTo>
                <a:lnTo>
                  <a:pt x="7015" y="2290"/>
                </a:lnTo>
                <a:lnTo>
                  <a:pt x="6926" y="2312"/>
                </a:lnTo>
                <a:lnTo>
                  <a:pt x="6871" y="2335"/>
                </a:lnTo>
                <a:lnTo>
                  <a:pt x="6515" y="2624"/>
                </a:lnTo>
                <a:lnTo>
                  <a:pt x="6404" y="2690"/>
                </a:lnTo>
                <a:lnTo>
                  <a:pt x="6282" y="2724"/>
                </a:lnTo>
                <a:lnTo>
                  <a:pt x="6204" y="2702"/>
                </a:lnTo>
                <a:lnTo>
                  <a:pt x="6159" y="2635"/>
                </a:lnTo>
                <a:lnTo>
                  <a:pt x="6159" y="2546"/>
                </a:lnTo>
                <a:lnTo>
                  <a:pt x="6170" y="2457"/>
                </a:lnTo>
                <a:lnTo>
                  <a:pt x="6170" y="2357"/>
                </a:lnTo>
                <a:lnTo>
                  <a:pt x="6148" y="2279"/>
                </a:lnTo>
                <a:lnTo>
                  <a:pt x="6081" y="2201"/>
                </a:lnTo>
                <a:lnTo>
                  <a:pt x="5826" y="2046"/>
                </a:lnTo>
                <a:lnTo>
                  <a:pt x="5770" y="1979"/>
                </a:lnTo>
                <a:lnTo>
                  <a:pt x="5737" y="1901"/>
                </a:lnTo>
                <a:lnTo>
                  <a:pt x="5726" y="1823"/>
                </a:lnTo>
                <a:lnTo>
                  <a:pt x="5726" y="1790"/>
                </a:lnTo>
                <a:lnTo>
                  <a:pt x="5737" y="1768"/>
                </a:lnTo>
                <a:lnTo>
                  <a:pt x="5737" y="1746"/>
                </a:lnTo>
                <a:lnTo>
                  <a:pt x="5726" y="1690"/>
                </a:lnTo>
                <a:lnTo>
                  <a:pt x="5692" y="1623"/>
                </a:lnTo>
                <a:lnTo>
                  <a:pt x="5626" y="1579"/>
                </a:lnTo>
                <a:lnTo>
                  <a:pt x="5537" y="1545"/>
                </a:lnTo>
                <a:lnTo>
                  <a:pt x="5448" y="1534"/>
                </a:lnTo>
                <a:lnTo>
                  <a:pt x="5048" y="1512"/>
                </a:lnTo>
                <a:lnTo>
                  <a:pt x="4870" y="1490"/>
                </a:lnTo>
                <a:lnTo>
                  <a:pt x="4759" y="1423"/>
                </a:lnTo>
                <a:lnTo>
                  <a:pt x="4658" y="1345"/>
                </a:lnTo>
                <a:lnTo>
                  <a:pt x="4436" y="1001"/>
                </a:lnTo>
                <a:lnTo>
                  <a:pt x="4358" y="845"/>
                </a:lnTo>
                <a:lnTo>
                  <a:pt x="4281" y="656"/>
                </a:lnTo>
                <a:lnTo>
                  <a:pt x="4169" y="245"/>
                </a:lnTo>
                <a:lnTo>
                  <a:pt x="4136" y="178"/>
                </a:lnTo>
                <a:lnTo>
                  <a:pt x="4080" y="100"/>
                </a:lnTo>
                <a:lnTo>
                  <a:pt x="3969" y="22"/>
                </a:lnTo>
                <a:lnTo>
                  <a:pt x="3903" y="0"/>
                </a:lnTo>
                <a:lnTo>
                  <a:pt x="3825" y="0"/>
                </a:lnTo>
                <a:lnTo>
                  <a:pt x="3080" y="411"/>
                </a:lnTo>
                <a:lnTo>
                  <a:pt x="2991" y="445"/>
                </a:lnTo>
                <a:lnTo>
                  <a:pt x="2891" y="456"/>
                </a:lnTo>
                <a:lnTo>
                  <a:pt x="2802" y="456"/>
                </a:lnTo>
                <a:lnTo>
                  <a:pt x="2635" y="423"/>
                </a:lnTo>
                <a:lnTo>
                  <a:pt x="2513" y="367"/>
                </a:lnTo>
                <a:lnTo>
                  <a:pt x="2179" y="156"/>
                </a:lnTo>
                <a:lnTo>
                  <a:pt x="2002" y="78"/>
                </a:lnTo>
                <a:lnTo>
                  <a:pt x="1879" y="56"/>
                </a:lnTo>
                <a:lnTo>
                  <a:pt x="1768" y="56"/>
                </a:lnTo>
                <a:lnTo>
                  <a:pt x="1679" y="89"/>
                </a:lnTo>
                <a:lnTo>
                  <a:pt x="645" y="578"/>
                </a:lnTo>
                <a:lnTo>
                  <a:pt x="178" y="689"/>
                </a:lnTo>
                <a:lnTo>
                  <a:pt x="101" y="734"/>
                </a:lnTo>
                <a:lnTo>
                  <a:pt x="23" y="801"/>
                </a:lnTo>
                <a:lnTo>
                  <a:pt x="0" y="878"/>
                </a:lnTo>
                <a:lnTo>
                  <a:pt x="23" y="956"/>
                </a:lnTo>
                <a:lnTo>
                  <a:pt x="89" y="1001"/>
                </a:lnTo>
                <a:lnTo>
                  <a:pt x="178" y="1001"/>
                </a:lnTo>
                <a:lnTo>
                  <a:pt x="434" y="956"/>
                </a:lnTo>
                <a:lnTo>
                  <a:pt x="512" y="956"/>
                </a:lnTo>
                <a:lnTo>
                  <a:pt x="556" y="956"/>
                </a:lnTo>
                <a:lnTo>
                  <a:pt x="634" y="990"/>
                </a:lnTo>
                <a:lnTo>
                  <a:pt x="701" y="1034"/>
                </a:lnTo>
                <a:lnTo>
                  <a:pt x="756" y="1101"/>
                </a:lnTo>
                <a:lnTo>
                  <a:pt x="790" y="1156"/>
                </a:lnTo>
                <a:lnTo>
                  <a:pt x="823" y="1234"/>
                </a:lnTo>
                <a:lnTo>
                  <a:pt x="890" y="1512"/>
                </a:lnTo>
                <a:lnTo>
                  <a:pt x="901" y="1623"/>
                </a:lnTo>
                <a:lnTo>
                  <a:pt x="890" y="1879"/>
                </a:lnTo>
                <a:lnTo>
                  <a:pt x="801" y="2490"/>
                </a:lnTo>
                <a:lnTo>
                  <a:pt x="812" y="2679"/>
                </a:lnTo>
                <a:lnTo>
                  <a:pt x="834" y="2779"/>
                </a:lnTo>
                <a:lnTo>
                  <a:pt x="856" y="2879"/>
                </a:lnTo>
                <a:lnTo>
                  <a:pt x="901" y="2980"/>
                </a:lnTo>
                <a:lnTo>
                  <a:pt x="945" y="3068"/>
                </a:lnTo>
                <a:lnTo>
                  <a:pt x="1023" y="3157"/>
                </a:lnTo>
                <a:lnTo>
                  <a:pt x="1101" y="3246"/>
                </a:lnTo>
                <a:lnTo>
                  <a:pt x="1190" y="3302"/>
                </a:lnTo>
                <a:lnTo>
                  <a:pt x="1290" y="3346"/>
                </a:lnTo>
                <a:lnTo>
                  <a:pt x="1746" y="3480"/>
                </a:lnTo>
                <a:lnTo>
                  <a:pt x="1835" y="3524"/>
                </a:lnTo>
                <a:lnTo>
                  <a:pt x="1913" y="3602"/>
                </a:lnTo>
                <a:lnTo>
                  <a:pt x="1946" y="3713"/>
                </a:lnTo>
                <a:lnTo>
                  <a:pt x="1957" y="3824"/>
                </a:lnTo>
                <a:lnTo>
                  <a:pt x="1935" y="3913"/>
                </a:lnTo>
                <a:lnTo>
                  <a:pt x="1901" y="3991"/>
                </a:lnTo>
                <a:lnTo>
                  <a:pt x="1657" y="4391"/>
                </a:lnTo>
                <a:lnTo>
                  <a:pt x="1579" y="4580"/>
                </a:lnTo>
                <a:lnTo>
                  <a:pt x="1568" y="4669"/>
                </a:lnTo>
                <a:lnTo>
                  <a:pt x="1557" y="4758"/>
                </a:lnTo>
                <a:lnTo>
                  <a:pt x="1568" y="4847"/>
                </a:lnTo>
                <a:lnTo>
                  <a:pt x="1590" y="4947"/>
                </a:lnTo>
                <a:lnTo>
                  <a:pt x="1824" y="5414"/>
                </a:lnTo>
                <a:lnTo>
                  <a:pt x="1890" y="5603"/>
                </a:lnTo>
                <a:lnTo>
                  <a:pt x="1924" y="5781"/>
                </a:lnTo>
                <a:lnTo>
                  <a:pt x="1946" y="5859"/>
                </a:lnTo>
                <a:lnTo>
                  <a:pt x="1979" y="5914"/>
                </a:lnTo>
                <a:lnTo>
                  <a:pt x="2046" y="5892"/>
                </a:lnTo>
                <a:lnTo>
                  <a:pt x="2191" y="5781"/>
                </a:lnTo>
                <a:lnTo>
                  <a:pt x="2279" y="5748"/>
                </a:lnTo>
                <a:lnTo>
                  <a:pt x="2368" y="5759"/>
                </a:lnTo>
                <a:lnTo>
                  <a:pt x="3080" y="6170"/>
                </a:lnTo>
                <a:lnTo>
                  <a:pt x="3147" y="6226"/>
                </a:lnTo>
                <a:lnTo>
                  <a:pt x="3169" y="6248"/>
                </a:lnTo>
                <a:lnTo>
                  <a:pt x="3180" y="6259"/>
                </a:lnTo>
                <a:lnTo>
                  <a:pt x="3247" y="6504"/>
                </a:lnTo>
                <a:lnTo>
                  <a:pt x="3280" y="6604"/>
                </a:lnTo>
                <a:lnTo>
                  <a:pt x="3324" y="6693"/>
                </a:lnTo>
                <a:lnTo>
                  <a:pt x="3391" y="6781"/>
                </a:lnTo>
                <a:lnTo>
                  <a:pt x="3914" y="7215"/>
                </a:lnTo>
                <a:lnTo>
                  <a:pt x="3991" y="7304"/>
                </a:lnTo>
                <a:lnTo>
                  <a:pt x="4047" y="7393"/>
                </a:lnTo>
                <a:lnTo>
                  <a:pt x="4114" y="7515"/>
                </a:lnTo>
                <a:lnTo>
                  <a:pt x="4236" y="7849"/>
                </a:lnTo>
                <a:lnTo>
                  <a:pt x="4381" y="8393"/>
                </a:lnTo>
                <a:lnTo>
                  <a:pt x="4414" y="8482"/>
                </a:lnTo>
                <a:lnTo>
                  <a:pt x="4425" y="8494"/>
                </a:lnTo>
                <a:lnTo>
                  <a:pt x="4447" y="8505"/>
                </a:lnTo>
                <a:lnTo>
                  <a:pt x="4514" y="8527"/>
                </a:lnTo>
                <a:lnTo>
                  <a:pt x="4770" y="8538"/>
                </a:lnTo>
                <a:lnTo>
                  <a:pt x="4847" y="8549"/>
                </a:lnTo>
                <a:lnTo>
                  <a:pt x="4903" y="8582"/>
                </a:lnTo>
                <a:lnTo>
                  <a:pt x="4959" y="8638"/>
                </a:lnTo>
                <a:lnTo>
                  <a:pt x="4992" y="8716"/>
                </a:lnTo>
                <a:lnTo>
                  <a:pt x="4992" y="8805"/>
                </a:lnTo>
                <a:lnTo>
                  <a:pt x="4859" y="9816"/>
                </a:lnTo>
                <a:lnTo>
                  <a:pt x="4903" y="11273"/>
                </a:lnTo>
                <a:lnTo>
                  <a:pt x="4892" y="11339"/>
                </a:lnTo>
                <a:lnTo>
                  <a:pt x="4847" y="11417"/>
                </a:lnTo>
                <a:lnTo>
                  <a:pt x="4770" y="11528"/>
                </a:lnTo>
                <a:lnTo>
                  <a:pt x="4681" y="11606"/>
                </a:lnTo>
                <a:lnTo>
                  <a:pt x="4581" y="11651"/>
                </a:lnTo>
                <a:lnTo>
                  <a:pt x="4481" y="11673"/>
                </a:lnTo>
                <a:lnTo>
                  <a:pt x="4281" y="11662"/>
                </a:lnTo>
                <a:lnTo>
                  <a:pt x="4103" y="11628"/>
                </a:lnTo>
                <a:lnTo>
                  <a:pt x="4014" y="11628"/>
                </a:lnTo>
                <a:lnTo>
                  <a:pt x="3925" y="11640"/>
                </a:lnTo>
                <a:lnTo>
                  <a:pt x="3836" y="11695"/>
                </a:lnTo>
                <a:lnTo>
                  <a:pt x="3747" y="11784"/>
                </a:lnTo>
                <a:lnTo>
                  <a:pt x="3647" y="11918"/>
                </a:lnTo>
                <a:lnTo>
                  <a:pt x="3547" y="12018"/>
                </a:lnTo>
                <a:lnTo>
                  <a:pt x="3447" y="12084"/>
                </a:lnTo>
                <a:lnTo>
                  <a:pt x="3358" y="12118"/>
                </a:lnTo>
                <a:lnTo>
                  <a:pt x="3269" y="12140"/>
                </a:lnTo>
                <a:lnTo>
                  <a:pt x="3113" y="12162"/>
                </a:lnTo>
                <a:lnTo>
                  <a:pt x="2780" y="12162"/>
                </a:lnTo>
                <a:lnTo>
                  <a:pt x="2702" y="12184"/>
                </a:lnTo>
                <a:lnTo>
                  <a:pt x="2624" y="12229"/>
                </a:lnTo>
                <a:lnTo>
                  <a:pt x="2557" y="12295"/>
                </a:lnTo>
                <a:lnTo>
                  <a:pt x="2513" y="12373"/>
                </a:lnTo>
                <a:lnTo>
                  <a:pt x="2480" y="12451"/>
                </a:lnTo>
                <a:lnTo>
                  <a:pt x="2435" y="12718"/>
                </a:lnTo>
                <a:lnTo>
                  <a:pt x="2424" y="12740"/>
                </a:lnTo>
                <a:lnTo>
                  <a:pt x="2724" y="13174"/>
                </a:lnTo>
                <a:lnTo>
                  <a:pt x="2746" y="13263"/>
                </a:lnTo>
                <a:lnTo>
                  <a:pt x="2713" y="13329"/>
                </a:lnTo>
                <a:lnTo>
                  <a:pt x="2635" y="13274"/>
                </a:lnTo>
                <a:lnTo>
                  <a:pt x="2602" y="13263"/>
                </a:lnTo>
                <a:lnTo>
                  <a:pt x="2568" y="13352"/>
                </a:lnTo>
                <a:lnTo>
                  <a:pt x="2613" y="13507"/>
                </a:lnTo>
                <a:lnTo>
                  <a:pt x="2757" y="13630"/>
                </a:lnTo>
                <a:lnTo>
                  <a:pt x="2846" y="13752"/>
                </a:lnTo>
                <a:lnTo>
                  <a:pt x="2902" y="13852"/>
                </a:lnTo>
                <a:lnTo>
                  <a:pt x="2991" y="13941"/>
                </a:lnTo>
                <a:lnTo>
                  <a:pt x="3080" y="13907"/>
                </a:lnTo>
                <a:lnTo>
                  <a:pt x="3202" y="13963"/>
                </a:lnTo>
                <a:lnTo>
                  <a:pt x="3236" y="14030"/>
                </a:lnTo>
                <a:lnTo>
                  <a:pt x="3413" y="14030"/>
                </a:lnTo>
                <a:lnTo>
                  <a:pt x="3391" y="13941"/>
                </a:lnTo>
                <a:lnTo>
                  <a:pt x="3402" y="13885"/>
                </a:lnTo>
                <a:lnTo>
                  <a:pt x="3458" y="13841"/>
                </a:lnTo>
                <a:lnTo>
                  <a:pt x="3502" y="13841"/>
                </a:lnTo>
                <a:lnTo>
                  <a:pt x="3602" y="13841"/>
                </a:lnTo>
                <a:lnTo>
                  <a:pt x="3680" y="13885"/>
                </a:lnTo>
                <a:lnTo>
                  <a:pt x="3736" y="13952"/>
                </a:lnTo>
                <a:lnTo>
                  <a:pt x="3814" y="13985"/>
                </a:lnTo>
                <a:lnTo>
                  <a:pt x="3880" y="14019"/>
                </a:lnTo>
                <a:lnTo>
                  <a:pt x="3936" y="14052"/>
                </a:lnTo>
                <a:lnTo>
                  <a:pt x="3969" y="14141"/>
                </a:lnTo>
                <a:lnTo>
                  <a:pt x="4125" y="14274"/>
                </a:lnTo>
                <a:lnTo>
                  <a:pt x="4180" y="14319"/>
                </a:lnTo>
                <a:lnTo>
                  <a:pt x="4358" y="14463"/>
                </a:lnTo>
                <a:lnTo>
                  <a:pt x="4481" y="14430"/>
                </a:lnTo>
                <a:lnTo>
                  <a:pt x="4570" y="14463"/>
                </a:lnTo>
                <a:lnTo>
                  <a:pt x="4592" y="14430"/>
                </a:lnTo>
                <a:lnTo>
                  <a:pt x="4592" y="14397"/>
                </a:lnTo>
                <a:lnTo>
                  <a:pt x="4592" y="14341"/>
                </a:lnTo>
                <a:lnTo>
                  <a:pt x="4570" y="14297"/>
                </a:lnTo>
                <a:lnTo>
                  <a:pt x="4547" y="14274"/>
                </a:lnTo>
                <a:lnTo>
                  <a:pt x="4570" y="14230"/>
                </a:lnTo>
                <a:lnTo>
                  <a:pt x="4625" y="14230"/>
                </a:lnTo>
                <a:lnTo>
                  <a:pt x="4647" y="14196"/>
                </a:lnTo>
                <a:lnTo>
                  <a:pt x="4692" y="14208"/>
                </a:lnTo>
                <a:lnTo>
                  <a:pt x="4681" y="14274"/>
                </a:lnTo>
                <a:lnTo>
                  <a:pt x="4625" y="14352"/>
                </a:lnTo>
                <a:lnTo>
                  <a:pt x="4658" y="14408"/>
                </a:lnTo>
                <a:lnTo>
                  <a:pt x="4736" y="14374"/>
                </a:lnTo>
                <a:lnTo>
                  <a:pt x="4792" y="14352"/>
                </a:lnTo>
                <a:lnTo>
                  <a:pt x="4836" y="14385"/>
                </a:lnTo>
                <a:lnTo>
                  <a:pt x="4736" y="14408"/>
                </a:lnTo>
                <a:lnTo>
                  <a:pt x="4670" y="14452"/>
                </a:lnTo>
                <a:lnTo>
                  <a:pt x="4647" y="14508"/>
                </a:lnTo>
                <a:lnTo>
                  <a:pt x="4770" y="14608"/>
                </a:lnTo>
                <a:lnTo>
                  <a:pt x="4936" y="14708"/>
                </a:lnTo>
                <a:lnTo>
                  <a:pt x="4992" y="14763"/>
                </a:lnTo>
                <a:lnTo>
                  <a:pt x="5081" y="14819"/>
                </a:lnTo>
                <a:lnTo>
                  <a:pt x="5114" y="14797"/>
                </a:lnTo>
                <a:lnTo>
                  <a:pt x="5159" y="14786"/>
                </a:lnTo>
                <a:lnTo>
                  <a:pt x="5192" y="14797"/>
                </a:lnTo>
                <a:lnTo>
                  <a:pt x="5225" y="14808"/>
                </a:lnTo>
                <a:lnTo>
                  <a:pt x="5337" y="14930"/>
                </a:lnTo>
                <a:lnTo>
                  <a:pt x="5414" y="14986"/>
                </a:lnTo>
                <a:lnTo>
                  <a:pt x="5492" y="15053"/>
                </a:lnTo>
                <a:lnTo>
                  <a:pt x="5570" y="15153"/>
                </a:lnTo>
                <a:lnTo>
                  <a:pt x="5648" y="15219"/>
                </a:lnTo>
                <a:lnTo>
                  <a:pt x="5703" y="15264"/>
                </a:lnTo>
                <a:lnTo>
                  <a:pt x="5792" y="15330"/>
                </a:lnTo>
                <a:lnTo>
                  <a:pt x="5859" y="15330"/>
                </a:lnTo>
                <a:lnTo>
                  <a:pt x="5937" y="15364"/>
                </a:lnTo>
                <a:lnTo>
                  <a:pt x="6004" y="15408"/>
                </a:lnTo>
                <a:lnTo>
                  <a:pt x="6037" y="15430"/>
                </a:lnTo>
                <a:lnTo>
                  <a:pt x="6104" y="15508"/>
                </a:lnTo>
                <a:lnTo>
                  <a:pt x="6148" y="15586"/>
                </a:lnTo>
                <a:lnTo>
                  <a:pt x="6182" y="15619"/>
                </a:lnTo>
                <a:lnTo>
                  <a:pt x="6237" y="15653"/>
                </a:lnTo>
                <a:lnTo>
                  <a:pt x="6304" y="15664"/>
                </a:lnTo>
                <a:lnTo>
                  <a:pt x="6370" y="15686"/>
                </a:lnTo>
                <a:lnTo>
                  <a:pt x="6415" y="15753"/>
                </a:lnTo>
                <a:lnTo>
                  <a:pt x="6448" y="15831"/>
                </a:lnTo>
                <a:lnTo>
                  <a:pt x="6471" y="15886"/>
                </a:lnTo>
                <a:lnTo>
                  <a:pt x="6504" y="15931"/>
                </a:lnTo>
                <a:lnTo>
                  <a:pt x="6571" y="15953"/>
                </a:lnTo>
                <a:lnTo>
                  <a:pt x="6615" y="15964"/>
                </a:lnTo>
                <a:lnTo>
                  <a:pt x="6660" y="15986"/>
                </a:lnTo>
                <a:lnTo>
                  <a:pt x="6715" y="16064"/>
                </a:lnTo>
                <a:lnTo>
                  <a:pt x="6748" y="16164"/>
                </a:lnTo>
                <a:lnTo>
                  <a:pt x="6771" y="16275"/>
                </a:lnTo>
                <a:lnTo>
                  <a:pt x="6793" y="16375"/>
                </a:lnTo>
                <a:lnTo>
                  <a:pt x="6893" y="16676"/>
                </a:lnTo>
                <a:lnTo>
                  <a:pt x="7071" y="16909"/>
                </a:lnTo>
                <a:lnTo>
                  <a:pt x="7071" y="17120"/>
                </a:lnTo>
                <a:lnTo>
                  <a:pt x="7160" y="17209"/>
                </a:lnTo>
                <a:lnTo>
                  <a:pt x="7293" y="17220"/>
                </a:lnTo>
                <a:lnTo>
                  <a:pt x="7293" y="17187"/>
                </a:lnTo>
                <a:lnTo>
                  <a:pt x="7193" y="17154"/>
                </a:lnTo>
                <a:lnTo>
                  <a:pt x="7149" y="17109"/>
                </a:lnTo>
                <a:lnTo>
                  <a:pt x="7149" y="17042"/>
                </a:lnTo>
                <a:lnTo>
                  <a:pt x="7182" y="17042"/>
                </a:lnTo>
                <a:lnTo>
                  <a:pt x="7226" y="17065"/>
                </a:lnTo>
                <a:lnTo>
                  <a:pt x="7315" y="17009"/>
                </a:lnTo>
                <a:lnTo>
                  <a:pt x="7315" y="17087"/>
                </a:lnTo>
                <a:lnTo>
                  <a:pt x="7327" y="17154"/>
                </a:lnTo>
                <a:lnTo>
                  <a:pt x="7360" y="17209"/>
                </a:lnTo>
                <a:lnTo>
                  <a:pt x="7427" y="17276"/>
                </a:lnTo>
                <a:lnTo>
                  <a:pt x="7438" y="17354"/>
                </a:lnTo>
                <a:lnTo>
                  <a:pt x="7460" y="17454"/>
                </a:lnTo>
                <a:lnTo>
                  <a:pt x="7471" y="17576"/>
                </a:lnTo>
                <a:lnTo>
                  <a:pt x="7482" y="17665"/>
                </a:lnTo>
                <a:lnTo>
                  <a:pt x="7616" y="17654"/>
                </a:lnTo>
                <a:lnTo>
                  <a:pt x="8105" y="17609"/>
                </a:lnTo>
                <a:lnTo>
                  <a:pt x="8394" y="17543"/>
                </a:lnTo>
                <a:lnTo>
                  <a:pt x="8516" y="17532"/>
                </a:lnTo>
                <a:lnTo>
                  <a:pt x="8616" y="17565"/>
                </a:lnTo>
                <a:lnTo>
                  <a:pt x="8705" y="17643"/>
                </a:lnTo>
                <a:lnTo>
                  <a:pt x="8872" y="17910"/>
                </a:lnTo>
                <a:lnTo>
                  <a:pt x="8927" y="17965"/>
                </a:lnTo>
                <a:lnTo>
                  <a:pt x="9250" y="18254"/>
                </a:lnTo>
                <a:lnTo>
                  <a:pt x="9561" y="18632"/>
                </a:lnTo>
                <a:lnTo>
                  <a:pt x="9650" y="18710"/>
                </a:lnTo>
                <a:lnTo>
                  <a:pt x="9750" y="18766"/>
                </a:lnTo>
                <a:lnTo>
                  <a:pt x="9883" y="18788"/>
                </a:lnTo>
                <a:lnTo>
                  <a:pt x="10039" y="18777"/>
                </a:lnTo>
                <a:lnTo>
                  <a:pt x="10462" y="18699"/>
                </a:lnTo>
                <a:lnTo>
                  <a:pt x="10584" y="18710"/>
                </a:lnTo>
                <a:lnTo>
                  <a:pt x="10662" y="18754"/>
                </a:lnTo>
                <a:lnTo>
                  <a:pt x="10706" y="18821"/>
                </a:lnTo>
                <a:lnTo>
                  <a:pt x="10717" y="18910"/>
                </a:lnTo>
                <a:lnTo>
                  <a:pt x="10739" y="19088"/>
                </a:lnTo>
                <a:lnTo>
                  <a:pt x="10773" y="19155"/>
                </a:lnTo>
                <a:lnTo>
                  <a:pt x="10873" y="19199"/>
                </a:lnTo>
                <a:lnTo>
                  <a:pt x="11173" y="19144"/>
                </a:lnTo>
                <a:lnTo>
                  <a:pt x="12029" y="18877"/>
                </a:lnTo>
                <a:lnTo>
                  <a:pt x="12407" y="18821"/>
                </a:lnTo>
                <a:lnTo>
                  <a:pt x="12496" y="18832"/>
                </a:lnTo>
                <a:lnTo>
                  <a:pt x="12585" y="18854"/>
                </a:lnTo>
                <a:lnTo>
                  <a:pt x="12652" y="18921"/>
                </a:lnTo>
                <a:lnTo>
                  <a:pt x="12696" y="18999"/>
                </a:lnTo>
                <a:lnTo>
                  <a:pt x="12729" y="19077"/>
                </a:lnTo>
                <a:lnTo>
                  <a:pt x="12741" y="19155"/>
                </a:lnTo>
                <a:lnTo>
                  <a:pt x="12752" y="19288"/>
                </a:lnTo>
                <a:lnTo>
                  <a:pt x="12718" y="19499"/>
                </a:lnTo>
                <a:lnTo>
                  <a:pt x="12696" y="19577"/>
                </a:lnTo>
                <a:lnTo>
                  <a:pt x="12474" y="20100"/>
                </a:lnTo>
                <a:lnTo>
                  <a:pt x="12451" y="20189"/>
                </a:lnTo>
                <a:lnTo>
                  <a:pt x="12474" y="20277"/>
                </a:lnTo>
                <a:lnTo>
                  <a:pt x="12518" y="20344"/>
                </a:lnTo>
                <a:lnTo>
                  <a:pt x="12596" y="20378"/>
                </a:lnTo>
                <a:lnTo>
                  <a:pt x="12863" y="20466"/>
                </a:lnTo>
                <a:lnTo>
                  <a:pt x="12985" y="20522"/>
                </a:lnTo>
                <a:lnTo>
                  <a:pt x="13063" y="20578"/>
                </a:lnTo>
                <a:lnTo>
                  <a:pt x="13141" y="20655"/>
                </a:lnTo>
                <a:lnTo>
                  <a:pt x="13196" y="20733"/>
                </a:lnTo>
                <a:lnTo>
                  <a:pt x="13241" y="20822"/>
                </a:lnTo>
                <a:lnTo>
                  <a:pt x="13263" y="20911"/>
                </a:lnTo>
                <a:lnTo>
                  <a:pt x="13263" y="21011"/>
                </a:lnTo>
                <a:lnTo>
                  <a:pt x="13241" y="21200"/>
                </a:lnTo>
                <a:lnTo>
                  <a:pt x="13196" y="21367"/>
                </a:lnTo>
                <a:lnTo>
                  <a:pt x="13185" y="21456"/>
                </a:lnTo>
                <a:lnTo>
                  <a:pt x="13207" y="21545"/>
                </a:lnTo>
                <a:lnTo>
                  <a:pt x="13252" y="21611"/>
                </a:lnTo>
                <a:lnTo>
                  <a:pt x="13330" y="21667"/>
                </a:lnTo>
                <a:lnTo>
                  <a:pt x="13352" y="21678"/>
                </a:lnTo>
                <a:lnTo>
                  <a:pt x="13608" y="21712"/>
                </a:lnTo>
                <a:lnTo>
                  <a:pt x="13708" y="21712"/>
                </a:lnTo>
                <a:lnTo>
                  <a:pt x="13797" y="21700"/>
                </a:lnTo>
                <a:lnTo>
                  <a:pt x="13897" y="21678"/>
                </a:lnTo>
                <a:lnTo>
                  <a:pt x="13919" y="21667"/>
                </a:lnTo>
                <a:lnTo>
                  <a:pt x="13997" y="21623"/>
                </a:lnTo>
                <a:lnTo>
                  <a:pt x="14408" y="21267"/>
                </a:lnTo>
                <a:lnTo>
                  <a:pt x="14575" y="21167"/>
                </a:lnTo>
                <a:lnTo>
                  <a:pt x="14697" y="21145"/>
                </a:lnTo>
                <a:lnTo>
                  <a:pt x="14786" y="21156"/>
                </a:lnTo>
                <a:lnTo>
                  <a:pt x="15409" y="21345"/>
                </a:lnTo>
                <a:lnTo>
                  <a:pt x="15509" y="21345"/>
                </a:lnTo>
                <a:lnTo>
                  <a:pt x="15598" y="21300"/>
                </a:lnTo>
                <a:lnTo>
                  <a:pt x="15698" y="21189"/>
                </a:lnTo>
                <a:lnTo>
                  <a:pt x="15987" y="20733"/>
                </a:lnTo>
                <a:lnTo>
                  <a:pt x="16153" y="20555"/>
                </a:lnTo>
                <a:lnTo>
                  <a:pt x="17298" y="19644"/>
                </a:lnTo>
                <a:lnTo>
                  <a:pt x="17854" y="19088"/>
                </a:lnTo>
                <a:lnTo>
                  <a:pt x="17977" y="18988"/>
                </a:lnTo>
                <a:lnTo>
                  <a:pt x="18088" y="18910"/>
                </a:lnTo>
                <a:lnTo>
                  <a:pt x="18555" y="18743"/>
                </a:lnTo>
                <a:lnTo>
                  <a:pt x="18644" y="18688"/>
                </a:lnTo>
                <a:lnTo>
                  <a:pt x="18721" y="18599"/>
                </a:lnTo>
                <a:lnTo>
                  <a:pt x="18766" y="18477"/>
                </a:lnTo>
                <a:lnTo>
                  <a:pt x="18733" y="18388"/>
                </a:lnTo>
                <a:lnTo>
                  <a:pt x="18666" y="18310"/>
                </a:lnTo>
                <a:lnTo>
                  <a:pt x="18232" y="18076"/>
                </a:lnTo>
                <a:lnTo>
                  <a:pt x="18143" y="18010"/>
                </a:lnTo>
                <a:lnTo>
                  <a:pt x="18077" y="17932"/>
                </a:lnTo>
                <a:lnTo>
                  <a:pt x="18054" y="17843"/>
                </a:lnTo>
                <a:lnTo>
                  <a:pt x="18088" y="17732"/>
                </a:lnTo>
                <a:lnTo>
                  <a:pt x="18221" y="17609"/>
                </a:lnTo>
                <a:lnTo>
                  <a:pt x="18399" y="17476"/>
                </a:lnTo>
                <a:lnTo>
                  <a:pt x="18910" y="17176"/>
                </a:lnTo>
                <a:lnTo>
                  <a:pt x="19633" y="16865"/>
                </a:lnTo>
                <a:lnTo>
                  <a:pt x="19722" y="16787"/>
                </a:lnTo>
                <a:lnTo>
                  <a:pt x="19822" y="16687"/>
                </a:lnTo>
                <a:lnTo>
                  <a:pt x="19933" y="16531"/>
                </a:lnTo>
                <a:lnTo>
                  <a:pt x="19989" y="16409"/>
                </a:lnTo>
                <a:lnTo>
                  <a:pt x="20011" y="16298"/>
                </a:lnTo>
                <a:lnTo>
                  <a:pt x="20022" y="16109"/>
                </a:lnTo>
                <a:lnTo>
                  <a:pt x="20011" y="16020"/>
                </a:lnTo>
                <a:lnTo>
                  <a:pt x="19989" y="15931"/>
                </a:lnTo>
                <a:lnTo>
                  <a:pt x="19889" y="15642"/>
                </a:lnTo>
                <a:lnTo>
                  <a:pt x="19878" y="15542"/>
                </a:lnTo>
                <a:lnTo>
                  <a:pt x="19900" y="15453"/>
                </a:lnTo>
                <a:lnTo>
                  <a:pt x="19955" y="15375"/>
                </a:lnTo>
                <a:lnTo>
                  <a:pt x="20033" y="15319"/>
                </a:lnTo>
                <a:lnTo>
                  <a:pt x="20122" y="15275"/>
                </a:lnTo>
                <a:lnTo>
                  <a:pt x="20378" y="15264"/>
                </a:lnTo>
                <a:lnTo>
                  <a:pt x="20900" y="15342"/>
                </a:lnTo>
                <a:lnTo>
                  <a:pt x="20889" y="14930"/>
                </a:lnTo>
                <a:lnTo>
                  <a:pt x="20945" y="14185"/>
                </a:lnTo>
                <a:lnTo>
                  <a:pt x="21012" y="13852"/>
                </a:lnTo>
                <a:lnTo>
                  <a:pt x="21023" y="13685"/>
                </a:lnTo>
                <a:lnTo>
                  <a:pt x="21023" y="13574"/>
                </a:lnTo>
                <a:lnTo>
                  <a:pt x="20967" y="13429"/>
                </a:lnTo>
                <a:lnTo>
                  <a:pt x="20956" y="13396"/>
                </a:lnTo>
                <a:lnTo>
                  <a:pt x="20967" y="13340"/>
                </a:lnTo>
                <a:lnTo>
                  <a:pt x="20989" y="13263"/>
                </a:lnTo>
                <a:lnTo>
                  <a:pt x="21045" y="13163"/>
                </a:lnTo>
                <a:lnTo>
                  <a:pt x="21234" y="12918"/>
                </a:lnTo>
                <a:lnTo>
                  <a:pt x="21245" y="12896"/>
                </a:lnTo>
                <a:lnTo>
                  <a:pt x="21301" y="12774"/>
                </a:lnTo>
                <a:lnTo>
                  <a:pt x="21345" y="12585"/>
                </a:lnTo>
                <a:lnTo>
                  <a:pt x="21345" y="1242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1"/>
          <p:cNvSpPr/>
          <p:nvPr/>
        </p:nvSpPr>
        <p:spPr>
          <a:xfrm>
            <a:off x="4940259" y="1272364"/>
            <a:ext cx="829117" cy="572547"/>
          </a:xfrm>
          <a:custGeom>
            <a:rect b="b" l="l" r="r" t="t"/>
            <a:pathLst>
              <a:path extrusionOk="0" h="16076" w="23280">
                <a:moveTo>
                  <a:pt x="23224" y="6037"/>
                </a:moveTo>
                <a:lnTo>
                  <a:pt x="23112" y="5914"/>
                </a:lnTo>
                <a:lnTo>
                  <a:pt x="22457" y="5314"/>
                </a:lnTo>
                <a:lnTo>
                  <a:pt x="22356" y="5258"/>
                </a:lnTo>
                <a:lnTo>
                  <a:pt x="22179" y="5158"/>
                </a:lnTo>
                <a:lnTo>
                  <a:pt x="22045" y="5103"/>
                </a:lnTo>
                <a:lnTo>
                  <a:pt x="20800" y="4914"/>
                </a:lnTo>
                <a:lnTo>
                  <a:pt x="20689" y="4869"/>
                </a:lnTo>
                <a:lnTo>
                  <a:pt x="20556" y="4803"/>
                </a:lnTo>
                <a:lnTo>
                  <a:pt x="20444" y="4725"/>
                </a:lnTo>
                <a:lnTo>
                  <a:pt x="20355" y="4636"/>
                </a:lnTo>
                <a:lnTo>
                  <a:pt x="20211" y="4436"/>
                </a:lnTo>
                <a:lnTo>
                  <a:pt x="19877" y="3535"/>
                </a:lnTo>
                <a:lnTo>
                  <a:pt x="19199" y="2313"/>
                </a:lnTo>
                <a:lnTo>
                  <a:pt x="19121" y="2224"/>
                </a:lnTo>
                <a:lnTo>
                  <a:pt x="19032" y="2146"/>
                </a:lnTo>
                <a:lnTo>
                  <a:pt x="18932" y="2101"/>
                </a:lnTo>
                <a:lnTo>
                  <a:pt x="18788" y="2112"/>
                </a:lnTo>
                <a:lnTo>
                  <a:pt x="18677" y="2168"/>
                </a:lnTo>
                <a:lnTo>
                  <a:pt x="18210" y="2468"/>
                </a:lnTo>
                <a:lnTo>
                  <a:pt x="18043" y="2546"/>
                </a:lnTo>
                <a:lnTo>
                  <a:pt x="17954" y="2557"/>
                </a:lnTo>
                <a:lnTo>
                  <a:pt x="17854" y="2546"/>
                </a:lnTo>
                <a:lnTo>
                  <a:pt x="17698" y="2501"/>
                </a:lnTo>
                <a:lnTo>
                  <a:pt x="17276" y="2268"/>
                </a:lnTo>
                <a:lnTo>
                  <a:pt x="17165" y="2235"/>
                </a:lnTo>
                <a:lnTo>
                  <a:pt x="17020" y="2224"/>
                </a:lnTo>
                <a:lnTo>
                  <a:pt x="16620" y="2268"/>
                </a:lnTo>
                <a:lnTo>
                  <a:pt x="16520" y="2257"/>
                </a:lnTo>
                <a:lnTo>
                  <a:pt x="16409" y="2224"/>
                </a:lnTo>
                <a:lnTo>
                  <a:pt x="16264" y="2135"/>
                </a:lnTo>
                <a:lnTo>
                  <a:pt x="16175" y="2035"/>
                </a:lnTo>
                <a:lnTo>
                  <a:pt x="16109" y="1890"/>
                </a:lnTo>
                <a:lnTo>
                  <a:pt x="16086" y="1790"/>
                </a:lnTo>
                <a:lnTo>
                  <a:pt x="16075" y="1734"/>
                </a:lnTo>
                <a:lnTo>
                  <a:pt x="16053" y="1390"/>
                </a:lnTo>
                <a:lnTo>
                  <a:pt x="16053" y="1356"/>
                </a:lnTo>
                <a:lnTo>
                  <a:pt x="16009" y="1312"/>
                </a:lnTo>
                <a:lnTo>
                  <a:pt x="15931" y="1268"/>
                </a:lnTo>
                <a:lnTo>
                  <a:pt x="15786" y="1268"/>
                </a:lnTo>
                <a:lnTo>
                  <a:pt x="15675" y="1290"/>
                </a:lnTo>
                <a:lnTo>
                  <a:pt x="15564" y="1345"/>
                </a:lnTo>
                <a:lnTo>
                  <a:pt x="15242" y="1523"/>
                </a:lnTo>
                <a:lnTo>
                  <a:pt x="15119" y="1568"/>
                </a:lnTo>
                <a:lnTo>
                  <a:pt x="15008" y="1601"/>
                </a:lnTo>
                <a:lnTo>
                  <a:pt x="14875" y="1601"/>
                </a:lnTo>
                <a:lnTo>
                  <a:pt x="14719" y="1579"/>
                </a:lnTo>
                <a:lnTo>
                  <a:pt x="14519" y="1512"/>
                </a:lnTo>
                <a:lnTo>
                  <a:pt x="14386" y="1423"/>
                </a:lnTo>
                <a:lnTo>
                  <a:pt x="14274" y="1323"/>
                </a:lnTo>
                <a:lnTo>
                  <a:pt x="13785" y="734"/>
                </a:lnTo>
                <a:lnTo>
                  <a:pt x="13696" y="656"/>
                </a:lnTo>
                <a:lnTo>
                  <a:pt x="13596" y="600"/>
                </a:lnTo>
                <a:lnTo>
                  <a:pt x="13418" y="523"/>
                </a:lnTo>
                <a:lnTo>
                  <a:pt x="12051" y="211"/>
                </a:lnTo>
                <a:lnTo>
                  <a:pt x="11940" y="200"/>
                </a:lnTo>
                <a:lnTo>
                  <a:pt x="11506" y="223"/>
                </a:lnTo>
                <a:lnTo>
                  <a:pt x="11028" y="356"/>
                </a:lnTo>
                <a:lnTo>
                  <a:pt x="10917" y="367"/>
                </a:lnTo>
                <a:lnTo>
                  <a:pt x="10817" y="367"/>
                </a:lnTo>
                <a:lnTo>
                  <a:pt x="10673" y="345"/>
                </a:lnTo>
                <a:lnTo>
                  <a:pt x="9705" y="22"/>
                </a:lnTo>
                <a:lnTo>
                  <a:pt x="9572" y="0"/>
                </a:lnTo>
                <a:lnTo>
                  <a:pt x="9405" y="0"/>
                </a:lnTo>
                <a:lnTo>
                  <a:pt x="9116" y="34"/>
                </a:lnTo>
                <a:lnTo>
                  <a:pt x="6982" y="534"/>
                </a:lnTo>
                <a:lnTo>
                  <a:pt x="6893" y="534"/>
                </a:lnTo>
                <a:lnTo>
                  <a:pt x="6659" y="467"/>
                </a:lnTo>
                <a:lnTo>
                  <a:pt x="6192" y="278"/>
                </a:lnTo>
                <a:lnTo>
                  <a:pt x="5948" y="211"/>
                </a:lnTo>
                <a:lnTo>
                  <a:pt x="5859" y="223"/>
                </a:lnTo>
                <a:lnTo>
                  <a:pt x="4336" y="845"/>
                </a:lnTo>
                <a:lnTo>
                  <a:pt x="2846" y="1701"/>
                </a:lnTo>
                <a:lnTo>
                  <a:pt x="2146" y="1901"/>
                </a:lnTo>
                <a:lnTo>
                  <a:pt x="623" y="2624"/>
                </a:lnTo>
                <a:lnTo>
                  <a:pt x="534" y="2679"/>
                </a:lnTo>
                <a:lnTo>
                  <a:pt x="445" y="2746"/>
                </a:lnTo>
                <a:lnTo>
                  <a:pt x="0" y="3235"/>
                </a:lnTo>
                <a:lnTo>
                  <a:pt x="67" y="3335"/>
                </a:lnTo>
                <a:lnTo>
                  <a:pt x="134" y="3369"/>
                </a:lnTo>
                <a:lnTo>
                  <a:pt x="234" y="3413"/>
                </a:lnTo>
                <a:lnTo>
                  <a:pt x="1523" y="3713"/>
                </a:lnTo>
                <a:lnTo>
                  <a:pt x="1746" y="3802"/>
                </a:lnTo>
                <a:lnTo>
                  <a:pt x="1890" y="3891"/>
                </a:lnTo>
                <a:lnTo>
                  <a:pt x="1979" y="3991"/>
                </a:lnTo>
                <a:lnTo>
                  <a:pt x="2001" y="4002"/>
                </a:lnTo>
                <a:lnTo>
                  <a:pt x="2090" y="4102"/>
                </a:lnTo>
                <a:lnTo>
                  <a:pt x="2213" y="4180"/>
                </a:lnTo>
                <a:lnTo>
                  <a:pt x="2457" y="4302"/>
                </a:lnTo>
                <a:lnTo>
                  <a:pt x="2924" y="4692"/>
                </a:lnTo>
                <a:lnTo>
                  <a:pt x="3157" y="4925"/>
                </a:lnTo>
                <a:lnTo>
                  <a:pt x="3213" y="5025"/>
                </a:lnTo>
                <a:lnTo>
                  <a:pt x="3258" y="5125"/>
                </a:lnTo>
                <a:lnTo>
                  <a:pt x="3691" y="6893"/>
                </a:lnTo>
                <a:lnTo>
                  <a:pt x="3736" y="6982"/>
                </a:lnTo>
                <a:lnTo>
                  <a:pt x="3802" y="7071"/>
                </a:lnTo>
                <a:lnTo>
                  <a:pt x="3858" y="7126"/>
                </a:lnTo>
                <a:lnTo>
                  <a:pt x="4013" y="7237"/>
                </a:lnTo>
                <a:lnTo>
                  <a:pt x="4503" y="7493"/>
                </a:lnTo>
                <a:lnTo>
                  <a:pt x="4592" y="7571"/>
                </a:lnTo>
                <a:lnTo>
                  <a:pt x="4681" y="7682"/>
                </a:lnTo>
                <a:lnTo>
                  <a:pt x="4692" y="7771"/>
                </a:lnTo>
                <a:lnTo>
                  <a:pt x="4681" y="7871"/>
                </a:lnTo>
                <a:lnTo>
                  <a:pt x="4647" y="7960"/>
                </a:lnTo>
                <a:lnTo>
                  <a:pt x="4580" y="8049"/>
                </a:lnTo>
                <a:lnTo>
                  <a:pt x="4503" y="8138"/>
                </a:lnTo>
                <a:lnTo>
                  <a:pt x="4013" y="8571"/>
                </a:lnTo>
                <a:lnTo>
                  <a:pt x="3836" y="8805"/>
                </a:lnTo>
                <a:lnTo>
                  <a:pt x="3713" y="9060"/>
                </a:lnTo>
                <a:lnTo>
                  <a:pt x="3480" y="9783"/>
                </a:lnTo>
                <a:lnTo>
                  <a:pt x="3402" y="9928"/>
                </a:lnTo>
                <a:lnTo>
                  <a:pt x="3335" y="10017"/>
                </a:lnTo>
                <a:lnTo>
                  <a:pt x="3280" y="10072"/>
                </a:lnTo>
                <a:lnTo>
                  <a:pt x="3346" y="10261"/>
                </a:lnTo>
                <a:lnTo>
                  <a:pt x="3369" y="10350"/>
                </a:lnTo>
                <a:lnTo>
                  <a:pt x="3380" y="10461"/>
                </a:lnTo>
                <a:lnTo>
                  <a:pt x="3369" y="10561"/>
                </a:lnTo>
                <a:lnTo>
                  <a:pt x="3335" y="10717"/>
                </a:lnTo>
                <a:lnTo>
                  <a:pt x="3324" y="10772"/>
                </a:lnTo>
                <a:lnTo>
                  <a:pt x="3180" y="11039"/>
                </a:lnTo>
                <a:lnTo>
                  <a:pt x="3124" y="11184"/>
                </a:lnTo>
                <a:lnTo>
                  <a:pt x="3135" y="11284"/>
                </a:lnTo>
                <a:lnTo>
                  <a:pt x="3180" y="11384"/>
                </a:lnTo>
                <a:lnTo>
                  <a:pt x="3246" y="11451"/>
                </a:lnTo>
                <a:lnTo>
                  <a:pt x="3335" y="11484"/>
                </a:lnTo>
                <a:lnTo>
                  <a:pt x="3424" y="11495"/>
                </a:lnTo>
                <a:lnTo>
                  <a:pt x="3624" y="11451"/>
                </a:lnTo>
                <a:lnTo>
                  <a:pt x="3713" y="11462"/>
                </a:lnTo>
                <a:lnTo>
                  <a:pt x="3802" y="11528"/>
                </a:lnTo>
                <a:lnTo>
                  <a:pt x="3836" y="11617"/>
                </a:lnTo>
                <a:lnTo>
                  <a:pt x="3858" y="11717"/>
                </a:lnTo>
                <a:lnTo>
                  <a:pt x="3624" y="13218"/>
                </a:lnTo>
                <a:lnTo>
                  <a:pt x="3624" y="13352"/>
                </a:lnTo>
                <a:lnTo>
                  <a:pt x="3647" y="13463"/>
                </a:lnTo>
                <a:lnTo>
                  <a:pt x="3769" y="13952"/>
                </a:lnTo>
                <a:lnTo>
                  <a:pt x="3836" y="14397"/>
                </a:lnTo>
                <a:lnTo>
                  <a:pt x="3802" y="15586"/>
                </a:lnTo>
                <a:lnTo>
                  <a:pt x="3825" y="15708"/>
                </a:lnTo>
                <a:lnTo>
                  <a:pt x="3869" y="15808"/>
                </a:lnTo>
                <a:lnTo>
                  <a:pt x="3925" y="15897"/>
                </a:lnTo>
                <a:lnTo>
                  <a:pt x="3991" y="15964"/>
                </a:lnTo>
                <a:lnTo>
                  <a:pt x="4036" y="15997"/>
                </a:lnTo>
                <a:lnTo>
                  <a:pt x="4114" y="16031"/>
                </a:lnTo>
                <a:lnTo>
                  <a:pt x="4191" y="16064"/>
                </a:lnTo>
                <a:lnTo>
                  <a:pt x="4280" y="16075"/>
                </a:lnTo>
                <a:lnTo>
                  <a:pt x="4380" y="16064"/>
                </a:lnTo>
                <a:lnTo>
                  <a:pt x="4469" y="16053"/>
                </a:lnTo>
                <a:lnTo>
                  <a:pt x="5470" y="15697"/>
                </a:lnTo>
                <a:lnTo>
                  <a:pt x="5670" y="15664"/>
                </a:lnTo>
                <a:lnTo>
                  <a:pt x="6148" y="15675"/>
                </a:lnTo>
                <a:lnTo>
                  <a:pt x="6326" y="15664"/>
                </a:lnTo>
                <a:lnTo>
                  <a:pt x="6404" y="15642"/>
                </a:lnTo>
                <a:lnTo>
                  <a:pt x="6481" y="15619"/>
                </a:lnTo>
                <a:lnTo>
                  <a:pt x="6537" y="15597"/>
                </a:lnTo>
                <a:lnTo>
                  <a:pt x="6604" y="15553"/>
                </a:lnTo>
                <a:lnTo>
                  <a:pt x="6682" y="15497"/>
                </a:lnTo>
                <a:lnTo>
                  <a:pt x="6770" y="15419"/>
                </a:lnTo>
                <a:lnTo>
                  <a:pt x="7060" y="15053"/>
                </a:lnTo>
                <a:lnTo>
                  <a:pt x="7148" y="14975"/>
                </a:lnTo>
                <a:lnTo>
                  <a:pt x="7260" y="14908"/>
                </a:lnTo>
                <a:lnTo>
                  <a:pt x="7393" y="14852"/>
                </a:lnTo>
                <a:lnTo>
                  <a:pt x="7515" y="14830"/>
                </a:lnTo>
                <a:lnTo>
                  <a:pt x="8205" y="14797"/>
                </a:lnTo>
                <a:lnTo>
                  <a:pt x="9327" y="14975"/>
                </a:lnTo>
                <a:lnTo>
                  <a:pt x="9672" y="15075"/>
                </a:lnTo>
                <a:lnTo>
                  <a:pt x="9828" y="14930"/>
                </a:lnTo>
                <a:lnTo>
                  <a:pt x="9994" y="14875"/>
                </a:lnTo>
                <a:lnTo>
                  <a:pt x="10228" y="14852"/>
                </a:lnTo>
                <a:lnTo>
                  <a:pt x="10372" y="14808"/>
                </a:lnTo>
                <a:lnTo>
                  <a:pt x="11017" y="14463"/>
                </a:lnTo>
                <a:lnTo>
                  <a:pt x="11162" y="14397"/>
                </a:lnTo>
                <a:lnTo>
                  <a:pt x="11295" y="14363"/>
                </a:lnTo>
                <a:lnTo>
                  <a:pt x="11673" y="14319"/>
                </a:lnTo>
                <a:lnTo>
                  <a:pt x="11773" y="14297"/>
                </a:lnTo>
                <a:lnTo>
                  <a:pt x="11840" y="14230"/>
                </a:lnTo>
                <a:lnTo>
                  <a:pt x="11862" y="14163"/>
                </a:lnTo>
                <a:lnTo>
                  <a:pt x="11851" y="14085"/>
                </a:lnTo>
                <a:lnTo>
                  <a:pt x="11829" y="14030"/>
                </a:lnTo>
                <a:lnTo>
                  <a:pt x="11640" y="13685"/>
                </a:lnTo>
                <a:lnTo>
                  <a:pt x="11617" y="13585"/>
                </a:lnTo>
                <a:lnTo>
                  <a:pt x="11606" y="13485"/>
                </a:lnTo>
                <a:lnTo>
                  <a:pt x="11629" y="13385"/>
                </a:lnTo>
                <a:lnTo>
                  <a:pt x="11673" y="13285"/>
                </a:lnTo>
                <a:lnTo>
                  <a:pt x="11784" y="13174"/>
                </a:lnTo>
                <a:lnTo>
                  <a:pt x="11873" y="13129"/>
                </a:lnTo>
                <a:lnTo>
                  <a:pt x="11962" y="13118"/>
                </a:lnTo>
                <a:lnTo>
                  <a:pt x="12029" y="13140"/>
                </a:lnTo>
                <a:lnTo>
                  <a:pt x="12340" y="13263"/>
                </a:lnTo>
                <a:lnTo>
                  <a:pt x="12440" y="13285"/>
                </a:lnTo>
                <a:lnTo>
                  <a:pt x="12529" y="13285"/>
                </a:lnTo>
                <a:lnTo>
                  <a:pt x="12607" y="13263"/>
                </a:lnTo>
                <a:lnTo>
                  <a:pt x="12662" y="13196"/>
                </a:lnTo>
                <a:lnTo>
                  <a:pt x="12674" y="13118"/>
                </a:lnTo>
                <a:lnTo>
                  <a:pt x="12674" y="13051"/>
                </a:lnTo>
                <a:lnTo>
                  <a:pt x="12662" y="13007"/>
                </a:lnTo>
                <a:lnTo>
                  <a:pt x="12596" y="12640"/>
                </a:lnTo>
                <a:lnTo>
                  <a:pt x="12585" y="12551"/>
                </a:lnTo>
                <a:lnTo>
                  <a:pt x="12596" y="12462"/>
                </a:lnTo>
                <a:lnTo>
                  <a:pt x="12607" y="12373"/>
                </a:lnTo>
                <a:lnTo>
                  <a:pt x="12674" y="12184"/>
                </a:lnTo>
                <a:lnTo>
                  <a:pt x="12763" y="11995"/>
                </a:lnTo>
                <a:lnTo>
                  <a:pt x="12829" y="11929"/>
                </a:lnTo>
                <a:lnTo>
                  <a:pt x="12907" y="11884"/>
                </a:lnTo>
                <a:lnTo>
                  <a:pt x="12996" y="11884"/>
                </a:lnTo>
                <a:lnTo>
                  <a:pt x="13085" y="11895"/>
                </a:lnTo>
                <a:lnTo>
                  <a:pt x="13185" y="11884"/>
                </a:lnTo>
                <a:lnTo>
                  <a:pt x="13374" y="11840"/>
                </a:lnTo>
                <a:lnTo>
                  <a:pt x="13452" y="11795"/>
                </a:lnTo>
                <a:lnTo>
                  <a:pt x="13507" y="11717"/>
                </a:lnTo>
                <a:lnTo>
                  <a:pt x="13541" y="11617"/>
                </a:lnTo>
                <a:lnTo>
                  <a:pt x="13607" y="11462"/>
                </a:lnTo>
                <a:lnTo>
                  <a:pt x="13719" y="11262"/>
                </a:lnTo>
                <a:lnTo>
                  <a:pt x="14185" y="10728"/>
                </a:lnTo>
                <a:lnTo>
                  <a:pt x="15242" y="9861"/>
                </a:lnTo>
                <a:lnTo>
                  <a:pt x="15731" y="9550"/>
                </a:lnTo>
                <a:lnTo>
                  <a:pt x="16642" y="9161"/>
                </a:lnTo>
                <a:lnTo>
                  <a:pt x="16787" y="9060"/>
                </a:lnTo>
                <a:lnTo>
                  <a:pt x="16865" y="8960"/>
                </a:lnTo>
                <a:lnTo>
                  <a:pt x="16931" y="8860"/>
                </a:lnTo>
                <a:lnTo>
                  <a:pt x="17098" y="8505"/>
                </a:lnTo>
                <a:lnTo>
                  <a:pt x="17232" y="8316"/>
                </a:lnTo>
                <a:lnTo>
                  <a:pt x="17432" y="8127"/>
                </a:lnTo>
                <a:lnTo>
                  <a:pt x="17732" y="7927"/>
                </a:lnTo>
                <a:lnTo>
                  <a:pt x="19255" y="7148"/>
                </a:lnTo>
                <a:lnTo>
                  <a:pt x="19455" y="7071"/>
                </a:lnTo>
                <a:lnTo>
                  <a:pt x="19544" y="7048"/>
                </a:lnTo>
                <a:lnTo>
                  <a:pt x="19644" y="7048"/>
                </a:lnTo>
                <a:lnTo>
                  <a:pt x="19733" y="7059"/>
                </a:lnTo>
                <a:lnTo>
                  <a:pt x="19822" y="7093"/>
                </a:lnTo>
                <a:lnTo>
                  <a:pt x="19911" y="7137"/>
                </a:lnTo>
                <a:lnTo>
                  <a:pt x="20055" y="7271"/>
                </a:lnTo>
                <a:lnTo>
                  <a:pt x="20344" y="7582"/>
                </a:lnTo>
                <a:lnTo>
                  <a:pt x="20856" y="7993"/>
                </a:lnTo>
                <a:lnTo>
                  <a:pt x="21034" y="8104"/>
                </a:lnTo>
                <a:lnTo>
                  <a:pt x="21134" y="8127"/>
                </a:lnTo>
                <a:lnTo>
                  <a:pt x="21545" y="8149"/>
                </a:lnTo>
                <a:lnTo>
                  <a:pt x="21823" y="8204"/>
                </a:lnTo>
                <a:lnTo>
                  <a:pt x="21912" y="8216"/>
                </a:lnTo>
                <a:lnTo>
                  <a:pt x="21990" y="8193"/>
                </a:lnTo>
                <a:lnTo>
                  <a:pt x="22056" y="8149"/>
                </a:lnTo>
                <a:lnTo>
                  <a:pt x="22112" y="8104"/>
                </a:lnTo>
                <a:lnTo>
                  <a:pt x="22423" y="7671"/>
                </a:lnTo>
                <a:lnTo>
                  <a:pt x="22590" y="7515"/>
                </a:lnTo>
                <a:lnTo>
                  <a:pt x="22568" y="7460"/>
                </a:lnTo>
                <a:lnTo>
                  <a:pt x="22523" y="7304"/>
                </a:lnTo>
                <a:lnTo>
                  <a:pt x="22512" y="7204"/>
                </a:lnTo>
                <a:lnTo>
                  <a:pt x="22523" y="7115"/>
                </a:lnTo>
                <a:lnTo>
                  <a:pt x="22534" y="7026"/>
                </a:lnTo>
                <a:lnTo>
                  <a:pt x="22579" y="6882"/>
                </a:lnTo>
                <a:lnTo>
                  <a:pt x="22645" y="6737"/>
                </a:lnTo>
                <a:lnTo>
                  <a:pt x="22746" y="6559"/>
                </a:lnTo>
                <a:lnTo>
                  <a:pt x="22857" y="6426"/>
                </a:lnTo>
                <a:lnTo>
                  <a:pt x="22979" y="6303"/>
                </a:lnTo>
                <a:lnTo>
                  <a:pt x="23035" y="6270"/>
                </a:lnTo>
                <a:lnTo>
                  <a:pt x="23046" y="6259"/>
                </a:lnTo>
                <a:lnTo>
                  <a:pt x="23279" y="6170"/>
                </a:lnTo>
                <a:lnTo>
                  <a:pt x="23224" y="603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1"/>
          <p:cNvSpPr/>
          <p:nvPr/>
        </p:nvSpPr>
        <p:spPr>
          <a:xfrm>
            <a:off x="5130888" y="4105463"/>
            <a:ext cx="447859" cy="535721"/>
          </a:xfrm>
          <a:custGeom>
            <a:rect b="b" l="l" r="r" t="t"/>
            <a:pathLst>
              <a:path extrusionOk="0" h="15042" w="12575">
                <a:moveTo>
                  <a:pt x="12574" y="6259"/>
                </a:moveTo>
                <a:lnTo>
                  <a:pt x="12508" y="6215"/>
                </a:lnTo>
                <a:lnTo>
                  <a:pt x="10929" y="4747"/>
                </a:lnTo>
                <a:lnTo>
                  <a:pt x="10540" y="4103"/>
                </a:lnTo>
                <a:lnTo>
                  <a:pt x="10306" y="3825"/>
                </a:lnTo>
                <a:lnTo>
                  <a:pt x="10240" y="3725"/>
                </a:lnTo>
                <a:lnTo>
                  <a:pt x="10217" y="3591"/>
                </a:lnTo>
                <a:lnTo>
                  <a:pt x="10217" y="3480"/>
                </a:lnTo>
                <a:lnTo>
                  <a:pt x="10373" y="2746"/>
                </a:lnTo>
                <a:lnTo>
                  <a:pt x="10451" y="2591"/>
                </a:lnTo>
                <a:lnTo>
                  <a:pt x="10684" y="2213"/>
                </a:lnTo>
                <a:lnTo>
                  <a:pt x="10718" y="2135"/>
                </a:lnTo>
                <a:lnTo>
                  <a:pt x="10751" y="2057"/>
                </a:lnTo>
                <a:lnTo>
                  <a:pt x="10751" y="2035"/>
                </a:lnTo>
                <a:lnTo>
                  <a:pt x="10751" y="1957"/>
                </a:lnTo>
                <a:lnTo>
                  <a:pt x="10751" y="1879"/>
                </a:lnTo>
                <a:lnTo>
                  <a:pt x="10729" y="1779"/>
                </a:lnTo>
                <a:lnTo>
                  <a:pt x="10673" y="1679"/>
                </a:lnTo>
                <a:lnTo>
                  <a:pt x="10340" y="1312"/>
                </a:lnTo>
                <a:lnTo>
                  <a:pt x="10095" y="990"/>
                </a:lnTo>
                <a:lnTo>
                  <a:pt x="9973" y="790"/>
                </a:lnTo>
                <a:lnTo>
                  <a:pt x="9751" y="523"/>
                </a:lnTo>
                <a:lnTo>
                  <a:pt x="9161" y="0"/>
                </a:lnTo>
                <a:lnTo>
                  <a:pt x="8739" y="167"/>
                </a:lnTo>
                <a:lnTo>
                  <a:pt x="8105" y="534"/>
                </a:lnTo>
                <a:lnTo>
                  <a:pt x="7972" y="579"/>
                </a:lnTo>
                <a:lnTo>
                  <a:pt x="7850" y="590"/>
                </a:lnTo>
                <a:lnTo>
                  <a:pt x="7594" y="501"/>
                </a:lnTo>
                <a:lnTo>
                  <a:pt x="7494" y="478"/>
                </a:lnTo>
                <a:lnTo>
                  <a:pt x="7372" y="478"/>
                </a:lnTo>
                <a:lnTo>
                  <a:pt x="7205" y="501"/>
                </a:lnTo>
                <a:lnTo>
                  <a:pt x="7071" y="534"/>
                </a:lnTo>
                <a:lnTo>
                  <a:pt x="6827" y="645"/>
                </a:lnTo>
                <a:lnTo>
                  <a:pt x="6749" y="667"/>
                </a:lnTo>
                <a:lnTo>
                  <a:pt x="6682" y="679"/>
                </a:lnTo>
                <a:lnTo>
                  <a:pt x="6438" y="679"/>
                </a:lnTo>
                <a:lnTo>
                  <a:pt x="6293" y="712"/>
                </a:lnTo>
                <a:lnTo>
                  <a:pt x="6182" y="756"/>
                </a:lnTo>
                <a:lnTo>
                  <a:pt x="6082" y="823"/>
                </a:lnTo>
                <a:lnTo>
                  <a:pt x="5926" y="979"/>
                </a:lnTo>
                <a:lnTo>
                  <a:pt x="5815" y="1079"/>
                </a:lnTo>
                <a:lnTo>
                  <a:pt x="5015" y="1512"/>
                </a:lnTo>
                <a:lnTo>
                  <a:pt x="4003" y="2435"/>
                </a:lnTo>
                <a:lnTo>
                  <a:pt x="3870" y="2535"/>
                </a:lnTo>
                <a:lnTo>
                  <a:pt x="3647" y="2657"/>
                </a:lnTo>
                <a:lnTo>
                  <a:pt x="3514" y="2702"/>
                </a:lnTo>
                <a:lnTo>
                  <a:pt x="3403" y="2702"/>
                </a:lnTo>
                <a:lnTo>
                  <a:pt x="3314" y="2680"/>
                </a:lnTo>
                <a:lnTo>
                  <a:pt x="3225" y="2635"/>
                </a:lnTo>
                <a:lnTo>
                  <a:pt x="3147" y="2557"/>
                </a:lnTo>
                <a:lnTo>
                  <a:pt x="3080" y="2480"/>
                </a:lnTo>
                <a:lnTo>
                  <a:pt x="2669" y="1623"/>
                </a:lnTo>
                <a:lnTo>
                  <a:pt x="2602" y="1501"/>
                </a:lnTo>
                <a:lnTo>
                  <a:pt x="2413" y="2168"/>
                </a:lnTo>
                <a:lnTo>
                  <a:pt x="2413" y="2279"/>
                </a:lnTo>
                <a:lnTo>
                  <a:pt x="2447" y="2402"/>
                </a:lnTo>
                <a:lnTo>
                  <a:pt x="2547" y="2513"/>
                </a:lnTo>
                <a:lnTo>
                  <a:pt x="2591" y="2591"/>
                </a:lnTo>
                <a:lnTo>
                  <a:pt x="2602" y="2680"/>
                </a:lnTo>
                <a:lnTo>
                  <a:pt x="2580" y="2791"/>
                </a:lnTo>
                <a:lnTo>
                  <a:pt x="2491" y="2924"/>
                </a:lnTo>
                <a:lnTo>
                  <a:pt x="2402" y="3002"/>
                </a:lnTo>
                <a:lnTo>
                  <a:pt x="1924" y="3336"/>
                </a:lnTo>
                <a:lnTo>
                  <a:pt x="1846" y="3413"/>
                </a:lnTo>
                <a:lnTo>
                  <a:pt x="1780" y="3536"/>
                </a:lnTo>
                <a:lnTo>
                  <a:pt x="1746" y="3647"/>
                </a:lnTo>
                <a:lnTo>
                  <a:pt x="1724" y="3958"/>
                </a:lnTo>
                <a:lnTo>
                  <a:pt x="1669" y="4169"/>
                </a:lnTo>
                <a:lnTo>
                  <a:pt x="1257" y="5048"/>
                </a:lnTo>
                <a:lnTo>
                  <a:pt x="1446" y="4970"/>
                </a:lnTo>
                <a:lnTo>
                  <a:pt x="1613" y="4970"/>
                </a:lnTo>
                <a:lnTo>
                  <a:pt x="1691" y="4981"/>
                </a:lnTo>
                <a:lnTo>
                  <a:pt x="1746" y="5003"/>
                </a:lnTo>
                <a:lnTo>
                  <a:pt x="1802" y="5036"/>
                </a:lnTo>
                <a:lnTo>
                  <a:pt x="1857" y="5114"/>
                </a:lnTo>
                <a:lnTo>
                  <a:pt x="1902" y="5192"/>
                </a:lnTo>
                <a:lnTo>
                  <a:pt x="1935" y="5292"/>
                </a:lnTo>
                <a:lnTo>
                  <a:pt x="1935" y="5370"/>
                </a:lnTo>
                <a:lnTo>
                  <a:pt x="1924" y="5459"/>
                </a:lnTo>
                <a:lnTo>
                  <a:pt x="1802" y="6015"/>
                </a:lnTo>
                <a:lnTo>
                  <a:pt x="1802" y="6115"/>
                </a:lnTo>
                <a:lnTo>
                  <a:pt x="1813" y="6226"/>
                </a:lnTo>
                <a:lnTo>
                  <a:pt x="1835" y="6315"/>
                </a:lnTo>
                <a:lnTo>
                  <a:pt x="2002" y="6604"/>
                </a:lnTo>
                <a:lnTo>
                  <a:pt x="2024" y="6704"/>
                </a:lnTo>
                <a:lnTo>
                  <a:pt x="2024" y="6815"/>
                </a:lnTo>
                <a:lnTo>
                  <a:pt x="1891" y="7238"/>
                </a:lnTo>
                <a:lnTo>
                  <a:pt x="1857" y="7326"/>
                </a:lnTo>
                <a:lnTo>
                  <a:pt x="1791" y="7404"/>
                </a:lnTo>
                <a:lnTo>
                  <a:pt x="1724" y="7449"/>
                </a:lnTo>
                <a:lnTo>
                  <a:pt x="1646" y="7482"/>
                </a:lnTo>
                <a:lnTo>
                  <a:pt x="1580" y="7504"/>
                </a:lnTo>
                <a:lnTo>
                  <a:pt x="1524" y="7504"/>
                </a:lnTo>
                <a:lnTo>
                  <a:pt x="1079" y="7449"/>
                </a:lnTo>
                <a:lnTo>
                  <a:pt x="990" y="7460"/>
                </a:lnTo>
                <a:lnTo>
                  <a:pt x="913" y="7471"/>
                </a:lnTo>
                <a:lnTo>
                  <a:pt x="824" y="7504"/>
                </a:lnTo>
                <a:lnTo>
                  <a:pt x="646" y="7604"/>
                </a:lnTo>
                <a:lnTo>
                  <a:pt x="435" y="7760"/>
                </a:lnTo>
                <a:lnTo>
                  <a:pt x="368" y="7793"/>
                </a:lnTo>
                <a:lnTo>
                  <a:pt x="290" y="7793"/>
                </a:lnTo>
                <a:lnTo>
                  <a:pt x="201" y="7760"/>
                </a:lnTo>
                <a:lnTo>
                  <a:pt x="134" y="7704"/>
                </a:lnTo>
                <a:lnTo>
                  <a:pt x="68" y="7671"/>
                </a:lnTo>
                <a:lnTo>
                  <a:pt x="34" y="7716"/>
                </a:lnTo>
                <a:lnTo>
                  <a:pt x="23" y="7782"/>
                </a:lnTo>
                <a:lnTo>
                  <a:pt x="1" y="8772"/>
                </a:lnTo>
                <a:lnTo>
                  <a:pt x="23" y="8950"/>
                </a:lnTo>
                <a:lnTo>
                  <a:pt x="45" y="9038"/>
                </a:lnTo>
                <a:lnTo>
                  <a:pt x="79" y="9127"/>
                </a:lnTo>
                <a:lnTo>
                  <a:pt x="123" y="9216"/>
                </a:lnTo>
                <a:lnTo>
                  <a:pt x="190" y="9283"/>
                </a:lnTo>
                <a:lnTo>
                  <a:pt x="268" y="9328"/>
                </a:lnTo>
                <a:lnTo>
                  <a:pt x="346" y="9350"/>
                </a:lnTo>
                <a:lnTo>
                  <a:pt x="790" y="9339"/>
                </a:lnTo>
                <a:lnTo>
                  <a:pt x="957" y="9361"/>
                </a:lnTo>
                <a:lnTo>
                  <a:pt x="1135" y="9383"/>
                </a:lnTo>
                <a:lnTo>
                  <a:pt x="1213" y="9416"/>
                </a:lnTo>
                <a:lnTo>
                  <a:pt x="1291" y="9461"/>
                </a:lnTo>
                <a:lnTo>
                  <a:pt x="1357" y="9528"/>
                </a:lnTo>
                <a:lnTo>
                  <a:pt x="1402" y="9617"/>
                </a:lnTo>
                <a:lnTo>
                  <a:pt x="1680" y="10450"/>
                </a:lnTo>
                <a:lnTo>
                  <a:pt x="1702" y="10584"/>
                </a:lnTo>
                <a:lnTo>
                  <a:pt x="1713" y="10695"/>
                </a:lnTo>
                <a:lnTo>
                  <a:pt x="1691" y="10806"/>
                </a:lnTo>
                <a:lnTo>
                  <a:pt x="1546" y="11351"/>
                </a:lnTo>
                <a:lnTo>
                  <a:pt x="2002" y="11306"/>
                </a:lnTo>
                <a:lnTo>
                  <a:pt x="2158" y="11351"/>
                </a:lnTo>
                <a:lnTo>
                  <a:pt x="2202" y="11418"/>
                </a:lnTo>
                <a:lnTo>
                  <a:pt x="2213" y="11495"/>
                </a:lnTo>
                <a:lnTo>
                  <a:pt x="2224" y="11584"/>
                </a:lnTo>
                <a:lnTo>
                  <a:pt x="2135" y="12085"/>
                </a:lnTo>
                <a:lnTo>
                  <a:pt x="2135" y="12185"/>
                </a:lnTo>
                <a:lnTo>
                  <a:pt x="2147" y="12285"/>
                </a:lnTo>
                <a:lnTo>
                  <a:pt x="2180" y="12396"/>
                </a:lnTo>
                <a:lnTo>
                  <a:pt x="2247" y="12463"/>
                </a:lnTo>
                <a:lnTo>
                  <a:pt x="2324" y="12485"/>
                </a:lnTo>
                <a:lnTo>
                  <a:pt x="2591" y="12440"/>
                </a:lnTo>
                <a:lnTo>
                  <a:pt x="2680" y="12451"/>
                </a:lnTo>
                <a:lnTo>
                  <a:pt x="2769" y="12474"/>
                </a:lnTo>
                <a:lnTo>
                  <a:pt x="2880" y="12540"/>
                </a:lnTo>
                <a:lnTo>
                  <a:pt x="2936" y="12607"/>
                </a:lnTo>
                <a:lnTo>
                  <a:pt x="2969" y="12652"/>
                </a:lnTo>
                <a:lnTo>
                  <a:pt x="3014" y="12807"/>
                </a:lnTo>
                <a:lnTo>
                  <a:pt x="3058" y="12885"/>
                </a:lnTo>
                <a:lnTo>
                  <a:pt x="3136" y="12996"/>
                </a:lnTo>
                <a:lnTo>
                  <a:pt x="3225" y="13041"/>
                </a:lnTo>
                <a:lnTo>
                  <a:pt x="3314" y="13063"/>
                </a:lnTo>
                <a:lnTo>
                  <a:pt x="3947" y="13074"/>
                </a:lnTo>
                <a:lnTo>
                  <a:pt x="4048" y="13096"/>
                </a:lnTo>
                <a:lnTo>
                  <a:pt x="4159" y="13152"/>
                </a:lnTo>
                <a:lnTo>
                  <a:pt x="4237" y="13241"/>
                </a:lnTo>
                <a:lnTo>
                  <a:pt x="4281" y="13330"/>
                </a:lnTo>
                <a:lnTo>
                  <a:pt x="4314" y="13407"/>
                </a:lnTo>
                <a:lnTo>
                  <a:pt x="4370" y="13508"/>
                </a:lnTo>
                <a:lnTo>
                  <a:pt x="4437" y="13619"/>
                </a:lnTo>
                <a:lnTo>
                  <a:pt x="4803" y="13997"/>
                </a:lnTo>
                <a:lnTo>
                  <a:pt x="4904" y="14063"/>
                </a:lnTo>
                <a:lnTo>
                  <a:pt x="4992" y="14097"/>
                </a:lnTo>
                <a:lnTo>
                  <a:pt x="5081" y="14108"/>
                </a:lnTo>
                <a:lnTo>
                  <a:pt x="5148" y="14074"/>
                </a:lnTo>
                <a:lnTo>
                  <a:pt x="5215" y="14008"/>
                </a:lnTo>
                <a:lnTo>
                  <a:pt x="5248" y="13930"/>
                </a:lnTo>
                <a:lnTo>
                  <a:pt x="5426" y="13230"/>
                </a:lnTo>
                <a:lnTo>
                  <a:pt x="5515" y="13063"/>
                </a:lnTo>
                <a:lnTo>
                  <a:pt x="5571" y="12985"/>
                </a:lnTo>
                <a:lnTo>
                  <a:pt x="5637" y="12907"/>
                </a:lnTo>
                <a:lnTo>
                  <a:pt x="5815" y="12785"/>
                </a:lnTo>
                <a:lnTo>
                  <a:pt x="5993" y="12674"/>
                </a:lnTo>
                <a:lnTo>
                  <a:pt x="6026" y="12674"/>
                </a:lnTo>
                <a:lnTo>
                  <a:pt x="6182" y="12707"/>
                </a:lnTo>
                <a:lnTo>
                  <a:pt x="6238" y="12763"/>
                </a:lnTo>
                <a:lnTo>
                  <a:pt x="6260" y="12852"/>
                </a:lnTo>
                <a:lnTo>
                  <a:pt x="6249" y="13018"/>
                </a:lnTo>
                <a:lnTo>
                  <a:pt x="6271" y="13118"/>
                </a:lnTo>
                <a:lnTo>
                  <a:pt x="6338" y="13230"/>
                </a:lnTo>
                <a:lnTo>
                  <a:pt x="6649" y="13485"/>
                </a:lnTo>
                <a:lnTo>
                  <a:pt x="6749" y="13585"/>
                </a:lnTo>
                <a:lnTo>
                  <a:pt x="6805" y="13674"/>
                </a:lnTo>
                <a:lnTo>
                  <a:pt x="6927" y="13941"/>
                </a:lnTo>
                <a:lnTo>
                  <a:pt x="6994" y="14019"/>
                </a:lnTo>
                <a:lnTo>
                  <a:pt x="7071" y="14086"/>
                </a:lnTo>
                <a:lnTo>
                  <a:pt x="7372" y="14186"/>
                </a:lnTo>
                <a:lnTo>
                  <a:pt x="7460" y="14263"/>
                </a:lnTo>
                <a:lnTo>
                  <a:pt x="7527" y="14352"/>
                </a:lnTo>
                <a:lnTo>
                  <a:pt x="7861" y="14853"/>
                </a:lnTo>
                <a:lnTo>
                  <a:pt x="8050" y="14730"/>
                </a:lnTo>
                <a:lnTo>
                  <a:pt x="8139" y="14697"/>
                </a:lnTo>
                <a:lnTo>
                  <a:pt x="8228" y="14686"/>
                </a:lnTo>
                <a:lnTo>
                  <a:pt x="8305" y="14697"/>
                </a:lnTo>
                <a:lnTo>
                  <a:pt x="8439" y="14708"/>
                </a:lnTo>
                <a:lnTo>
                  <a:pt x="8505" y="14719"/>
                </a:lnTo>
                <a:lnTo>
                  <a:pt x="8806" y="14853"/>
                </a:lnTo>
                <a:lnTo>
                  <a:pt x="8972" y="14953"/>
                </a:lnTo>
                <a:lnTo>
                  <a:pt x="9050" y="15042"/>
                </a:lnTo>
                <a:lnTo>
                  <a:pt x="9050" y="14908"/>
                </a:lnTo>
                <a:lnTo>
                  <a:pt x="9161" y="14486"/>
                </a:lnTo>
                <a:lnTo>
                  <a:pt x="9150" y="14263"/>
                </a:lnTo>
                <a:lnTo>
                  <a:pt x="9072" y="13997"/>
                </a:lnTo>
                <a:lnTo>
                  <a:pt x="9061" y="13897"/>
                </a:lnTo>
                <a:lnTo>
                  <a:pt x="9061" y="13785"/>
                </a:lnTo>
                <a:lnTo>
                  <a:pt x="9095" y="13619"/>
                </a:lnTo>
                <a:lnTo>
                  <a:pt x="9195" y="12685"/>
                </a:lnTo>
                <a:lnTo>
                  <a:pt x="9184" y="12507"/>
                </a:lnTo>
                <a:lnTo>
                  <a:pt x="9150" y="12329"/>
                </a:lnTo>
                <a:lnTo>
                  <a:pt x="9084" y="12140"/>
                </a:lnTo>
                <a:lnTo>
                  <a:pt x="9050" y="11962"/>
                </a:lnTo>
                <a:lnTo>
                  <a:pt x="9050" y="11851"/>
                </a:lnTo>
                <a:lnTo>
                  <a:pt x="9084" y="11729"/>
                </a:lnTo>
                <a:lnTo>
                  <a:pt x="9161" y="11584"/>
                </a:lnTo>
                <a:lnTo>
                  <a:pt x="9272" y="11440"/>
                </a:lnTo>
                <a:lnTo>
                  <a:pt x="9917" y="10751"/>
                </a:lnTo>
                <a:lnTo>
                  <a:pt x="10373" y="10373"/>
                </a:lnTo>
                <a:lnTo>
                  <a:pt x="10495" y="10239"/>
                </a:lnTo>
                <a:lnTo>
                  <a:pt x="10551" y="10161"/>
                </a:lnTo>
                <a:lnTo>
                  <a:pt x="10595" y="10083"/>
                </a:lnTo>
                <a:lnTo>
                  <a:pt x="10684" y="9850"/>
                </a:lnTo>
                <a:lnTo>
                  <a:pt x="10740" y="9750"/>
                </a:lnTo>
                <a:lnTo>
                  <a:pt x="10829" y="9650"/>
                </a:lnTo>
                <a:lnTo>
                  <a:pt x="10929" y="9583"/>
                </a:lnTo>
                <a:lnTo>
                  <a:pt x="11018" y="9550"/>
                </a:lnTo>
                <a:lnTo>
                  <a:pt x="11296" y="9494"/>
                </a:lnTo>
                <a:lnTo>
                  <a:pt x="11474" y="9428"/>
                </a:lnTo>
                <a:lnTo>
                  <a:pt x="11663" y="9339"/>
                </a:lnTo>
                <a:lnTo>
                  <a:pt x="11829" y="9216"/>
                </a:lnTo>
                <a:lnTo>
                  <a:pt x="11907" y="9139"/>
                </a:lnTo>
                <a:lnTo>
                  <a:pt x="11974" y="9061"/>
                </a:lnTo>
                <a:lnTo>
                  <a:pt x="12018" y="8983"/>
                </a:lnTo>
                <a:lnTo>
                  <a:pt x="12063" y="8872"/>
                </a:lnTo>
                <a:lnTo>
                  <a:pt x="12085" y="8761"/>
                </a:lnTo>
                <a:lnTo>
                  <a:pt x="12107" y="8605"/>
                </a:lnTo>
                <a:lnTo>
                  <a:pt x="12107" y="8449"/>
                </a:lnTo>
                <a:lnTo>
                  <a:pt x="12085" y="8260"/>
                </a:lnTo>
                <a:lnTo>
                  <a:pt x="11941" y="7727"/>
                </a:lnTo>
                <a:lnTo>
                  <a:pt x="11941" y="7616"/>
                </a:lnTo>
                <a:lnTo>
                  <a:pt x="11963" y="7504"/>
                </a:lnTo>
                <a:lnTo>
                  <a:pt x="12063" y="7360"/>
                </a:lnTo>
                <a:lnTo>
                  <a:pt x="12163" y="7271"/>
                </a:lnTo>
                <a:lnTo>
                  <a:pt x="12430" y="7138"/>
                </a:lnTo>
                <a:lnTo>
                  <a:pt x="12485" y="7082"/>
                </a:lnTo>
                <a:lnTo>
                  <a:pt x="12530" y="7026"/>
                </a:lnTo>
                <a:lnTo>
                  <a:pt x="12563" y="6937"/>
                </a:lnTo>
                <a:lnTo>
                  <a:pt x="12574" y="6793"/>
                </a:lnTo>
                <a:lnTo>
                  <a:pt x="12574" y="625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2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grpSp>
        <p:nvGrpSpPr>
          <p:cNvPr id="462" name="Google Shape;462;p32"/>
          <p:cNvGrpSpPr/>
          <p:nvPr/>
        </p:nvGrpSpPr>
        <p:grpSpPr>
          <a:xfrm>
            <a:off x="2338374" y="1245646"/>
            <a:ext cx="4467261" cy="2565981"/>
            <a:chOff x="2338374" y="1245646"/>
            <a:chExt cx="4467261" cy="2565981"/>
          </a:xfrm>
        </p:grpSpPr>
        <p:sp>
          <p:nvSpPr>
            <p:cNvPr id="463" name="Google Shape;463;p32"/>
            <p:cNvSpPr/>
            <p:nvPr/>
          </p:nvSpPr>
          <p:spPr>
            <a:xfrm>
              <a:off x="2338374" y="1245646"/>
              <a:ext cx="4461100" cy="2433405"/>
            </a:xfrm>
            <a:custGeom>
              <a:rect b="b" l="l" r="r" t="t"/>
              <a:pathLst>
                <a:path extrusionOk="0" h="48349" w="88637">
                  <a:moveTo>
                    <a:pt x="48026" y="1"/>
                  </a:moveTo>
                  <a:lnTo>
                    <a:pt x="47426" y="312"/>
                  </a:lnTo>
                  <a:lnTo>
                    <a:pt x="46814" y="623"/>
                  </a:lnTo>
                  <a:lnTo>
                    <a:pt x="46203" y="934"/>
                  </a:lnTo>
                  <a:lnTo>
                    <a:pt x="44680" y="990"/>
                  </a:lnTo>
                  <a:lnTo>
                    <a:pt x="44480" y="745"/>
                  </a:lnTo>
                  <a:lnTo>
                    <a:pt x="44002" y="390"/>
                  </a:lnTo>
                  <a:lnTo>
                    <a:pt x="43379" y="256"/>
                  </a:lnTo>
                  <a:lnTo>
                    <a:pt x="43012" y="390"/>
                  </a:lnTo>
                  <a:lnTo>
                    <a:pt x="42645" y="523"/>
                  </a:lnTo>
                  <a:lnTo>
                    <a:pt x="42279" y="657"/>
                  </a:lnTo>
                  <a:lnTo>
                    <a:pt x="41912" y="790"/>
                  </a:lnTo>
                  <a:lnTo>
                    <a:pt x="41489" y="946"/>
                  </a:lnTo>
                  <a:lnTo>
                    <a:pt x="41089" y="1090"/>
                  </a:lnTo>
                  <a:lnTo>
                    <a:pt x="40678" y="1246"/>
                  </a:lnTo>
                  <a:lnTo>
                    <a:pt x="39733" y="1802"/>
                  </a:lnTo>
                  <a:lnTo>
                    <a:pt x="39344" y="1957"/>
                  </a:lnTo>
                  <a:lnTo>
                    <a:pt x="39077" y="2068"/>
                  </a:lnTo>
                  <a:lnTo>
                    <a:pt x="38799" y="2180"/>
                  </a:lnTo>
                  <a:lnTo>
                    <a:pt x="38521" y="2291"/>
                  </a:lnTo>
                  <a:lnTo>
                    <a:pt x="38243" y="2402"/>
                  </a:lnTo>
                  <a:lnTo>
                    <a:pt x="37876" y="2546"/>
                  </a:lnTo>
                  <a:lnTo>
                    <a:pt x="37509" y="2702"/>
                  </a:lnTo>
                  <a:lnTo>
                    <a:pt x="37131" y="2847"/>
                  </a:lnTo>
                  <a:lnTo>
                    <a:pt x="36765" y="3002"/>
                  </a:lnTo>
                  <a:lnTo>
                    <a:pt x="36387" y="3147"/>
                  </a:lnTo>
                  <a:lnTo>
                    <a:pt x="36020" y="3291"/>
                  </a:lnTo>
                  <a:lnTo>
                    <a:pt x="35653" y="3447"/>
                  </a:lnTo>
                  <a:lnTo>
                    <a:pt x="35275" y="3591"/>
                  </a:lnTo>
                  <a:lnTo>
                    <a:pt x="34986" y="3714"/>
                  </a:lnTo>
                  <a:lnTo>
                    <a:pt x="34708" y="3825"/>
                  </a:lnTo>
                  <a:lnTo>
                    <a:pt x="34419" y="3936"/>
                  </a:lnTo>
                  <a:lnTo>
                    <a:pt x="34130" y="4058"/>
                  </a:lnTo>
                  <a:lnTo>
                    <a:pt x="33685" y="4203"/>
                  </a:lnTo>
                  <a:lnTo>
                    <a:pt x="33307" y="4147"/>
                  </a:lnTo>
                  <a:lnTo>
                    <a:pt x="32829" y="4092"/>
                  </a:lnTo>
                  <a:lnTo>
                    <a:pt x="32351" y="4025"/>
                  </a:lnTo>
                  <a:lnTo>
                    <a:pt x="31873" y="3958"/>
                  </a:lnTo>
                  <a:lnTo>
                    <a:pt x="31395" y="3892"/>
                  </a:lnTo>
                  <a:lnTo>
                    <a:pt x="30828" y="3814"/>
                  </a:lnTo>
                  <a:lnTo>
                    <a:pt x="30250" y="3736"/>
                  </a:lnTo>
                  <a:lnTo>
                    <a:pt x="29672" y="3658"/>
                  </a:lnTo>
                  <a:lnTo>
                    <a:pt x="29105" y="3580"/>
                  </a:lnTo>
                  <a:lnTo>
                    <a:pt x="28527" y="3502"/>
                  </a:lnTo>
                  <a:lnTo>
                    <a:pt x="27949" y="3425"/>
                  </a:lnTo>
                  <a:lnTo>
                    <a:pt x="27382" y="3347"/>
                  </a:lnTo>
                  <a:lnTo>
                    <a:pt x="26804" y="3269"/>
                  </a:lnTo>
                  <a:lnTo>
                    <a:pt x="26359" y="3213"/>
                  </a:lnTo>
                  <a:lnTo>
                    <a:pt x="25926" y="3147"/>
                  </a:lnTo>
                  <a:lnTo>
                    <a:pt x="25481" y="3080"/>
                  </a:lnTo>
                  <a:lnTo>
                    <a:pt x="25036" y="3024"/>
                  </a:lnTo>
                  <a:lnTo>
                    <a:pt x="24503" y="2947"/>
                  </a:lnTo>
                  <a:lnTo>
                    <a:pt x="24013" y="2869"/>
                  </a:lnTo>
                  <a:lnTo>
                    <a:pt x="23535" y="2791"/>
                  </a:lnTo>
                  <a:lnTo>
                    <a:pt x="23046" y="2702"/>
                  </a:lnTo>
                  <a:lnTo>
                    <a:pt x="22557" y="2624"/>
                  </a:lnTo>
                  <a:lnTo>
                    <a:pt x="22135" y="2557"/>
                  </a:lnTo>
                  <a:lnTo>
                    <a:pt x="21701" y="2480"/>
                  </a:lnTo>
                  <a:lnTo>
                    <a:pt x="21268" y="2413"/>
                  </a:lnTo>
                  <a:lnTo>
                    <a:pt x="20834" y="2335"/>
                  </a:lnTo>
                  <a:lnTo>
                    <a:pt x="20489" y="2280"/>
                  </a:lnTo>
                  <a:lnTo>
                    <a:pt x="19678" y="2280"/>
                  </a:lnTo>
                  <a:lnTo>
                    <a:pt x="19278" y="2268"/>
                  </a:lnTo>
                  <a:lnTo>
                    <a:pt x="18477" y="2268"/>
                  </a:lnTo>
                  <a:lnTo>
                    <a:pt x="18066" y="2257"/>
                  </a:lnTo>
                  <a:lnTo>
                    <a:pt x="17265" y="2257"/>
                  </a:lnTo>
                  <a:lnTo>
                    <a:pt x="16865" y="2246"/>
                  </a:lnTo>
                  <a:lnTo>
                    <a:pt x="16454" y="2246"/>
                  </a:lnTo>
                  <a:lnTo>
                    <a:pt x="16054" y="2235"/>
                  </a:lnTo>
                  <a:lnTo>
                    <a:pt x="15242" y="2235"/>
                  </a:lnTo>
                  <a:lnTo>
                    <a:pt x="14842" y="2224"/>
                  </a:lnTo>
                  <a:lnTo>
                    <a:pt x="14042" y="2224"/>
                  </a:lnTo>
                  <a:lnTo>
                    <a:pt x="13630" y="2213"/>
                  </a:lnTo>
                  <a:lnTo>
                    <a:pt x="13163" y="2213"/>
                  </a:lnTo>
                  <a:lnTo>
                    <a:pt x="12685" y="2235"/>
                  </a:lnTo>
                  <a:lnTo>
                    <a:pt x="11373" y="2635"/>
                  </a:lnTo>
                  <a:lnTo>
                    <a:pt x="11073" y="2724"/>
                  </a:lnTo>
                  <a:lnTo>
                    <a:pt x="10328" y="2969"/>
                  </a:lnTo>
                  <a:lnTo>
                    <a:pt x="9584" y="3213"/>
                  </a:lnTo>
                  <a:lnTo>
                    <a:pt x="8839" y="3447"/>
                  </a:lnTo>
                  <a:lnTo>
                    <a:pt x="7994" y="3825"/>
                  </a:lnTo>
                  <a:lnTo>
                    <a:pt x="7705" y="4470"/>
                  </a:lnTo>
                  <a:lnTo>
                    <a:pt x="7382" y="4759"/>
                  </a:lnTo>
                  <a:lnTo>
                    <a:pt x="6727" y="5337"/>
                  </a:lnTo>
                  <a:lnTo>
                    <a:pt x="6082" y="5915"/>
                  </a:lnTo>
                  <a:lnTo>
                    <a:pt x="5437" y="6504"/>
                  </a:lnTo>
                  <a:lnTo>
                    <a:pt x="4781" y="7082"/>
                  </a:lnTo>
                  <a:lnTo>
                    <a:pt x="4070" y="7727"/>
                  </a:lnTo>
                  <a:lnTo>
                    <a:pt x="3369" y="8372"/>
                  </a:lnTo>
                  <a:lnTo>
                    <a:pt x="2658" y="9016"/>
                  </a:lnTo>
                  <a:lnTo>
                    <a:pt x="1946" y="9661"/>
                  </a:lnTo>
                  <a:lnTo>
                    <a:pt x="2669" y="9861"/>
                  </a:lnTo>
                  <a:lnTo>
                    <a:pt x="3380" y="10061"/>
                  </a:lnTo>
                  <a:lnTo>
                    <a:pt x="4103" y="10250"/>
                  </a:lnTo>
                  <a:lnTo>
                    <a:pt x="4903" y="10462"/>
                  </a:lnTo>
                  <a:lnTo>
                    <a:pt x="5526" y="10662"/>
                  </a:lnTo>
                  <a:lnTo>
                    <a:pt x="6149" y="10851"/>
                  </a:lnTo>
                  <a:lnTo>
                    <a:pt x="6782" y="11051"/>
                  </a:lnTo>
                  <a:lnTo>
                    <a:pt x="7405" y="11240"/>
                  </a:lnTo>
                  <a:lnTo>
                    <a:pt x="7672" y="11362"/>
                  </a:lnTo>
                  <a:lnTo>
                    <a:pt x="7505" y="11607"/>
                  </a:lnTo>
                  <a:lnTo>
                    <a:pt x="7216" y="12018"/>
                  </a:lnTo>
                  <a:lnTo>
                    <a:pt x="6916" y="12563"/>
                  </a:lnTo>
                  <a:lnTo>
                    <a:pt x="6949" y="12830"/>
                  </a:lnTo>
                  <a:lnTo>
                    <a:pt x="6993" y="13152"/>
                  </a:lnTo>
                  <a:lnTo>
                    <a:pt x="7038" y="13441"/>
                  </a:lnTo>
                  <a:lnTo>
                    <a:pt x="7060" y="13941"/>
                  </a:lnTo>
                  <a:lnTo>
                    <a:pt x="6693" y="14208"/>
                  </a:lnTo>
                  <a:lnTo>
                    <a:pt x="6293" y="14530"/>
                  </a:lnTo>
                  <a:lnTo>
                    <a:pt x="5859" y="14864"/>
                  </a:lnTo>
                  <a:lnTo>
                    <a:pt x="5415" y="15197"/>
                  </a:lnTo>
                  <a:lnTo>
                    <a:pt x="5148" y="15409"/>
                  </a:lnTo>
                  <a:lnTo>
                    <a:pt x="4781" y="15809"/>
                  </a:lnTo>
                  <a:lnTo>
                    <a:pt x="4770" y="16187"/>
                  </a:lnTo>
                  <a:lnTo>
                    <a:pt x="4759" y="16498"/>
                  </a:lnTo>
                  <a:lnTo>
                    <a:pt x="4759" y="16921"/>
                  </a:lnTo>
                  <a:lnTo>
                    <a:pt x="4737" y="17354"/>
                  </a:lnTo>
                  <a:lnTo>
                    <a:pt x="4603" y="17677"/>
                  </a:lnTo>
                  <a:lnTo>
                    <a:pt x="4381" y="18155"/>
                  </a:lnTo>
                  <a:lnTo>
                    <a:pt x="4192" y="18599"/>
                  </a:lnTo>
                  <a:lnTo>
                    <a:pt x="3825" y="19177"/>
                  </a:lnTo>
                  <a:lnTo>
                    <a:pt x="3436" y="19300"/>
                  </a:lnTo>
                  <a:lnTo>
                    <a:pt x="3002" y="19444"/>
                  </a:lnTo>
                  <a:lnTo>
                    <a:pt x="2335" y="19655"/>
                  </a:lnTo>
                  <a:lnTo>
                    <a:pt x="1780" y="19833"/>
                  </a:lnTo>
                  <a:lnTo>
                    <a:pt x="1257" y="20000"/>
                  </a:lnTo>
                  <a:lnTo>
                    <a:pt x="668" y="20189"/>
                  </a:lnTo>
                  <a:lnTo>
                    <a:pt x="212" y="20333"/>
                  </a:lnTo>
                  <a:lnTo>
                    <a:pt x="1" y="21156"/>
                  </a:lnTo>
                  <a:lnTo>
                    <a:pt x="701" y="22979"/>
                  </a:lnTo>
                  <a:lnTo>
                    <a:pt x="3558" y="24614"/>
                  </a:lnTo>
                  <a:lnTo>
                    <a:pt x="4025" y="24714"/>
                  </a:lnTo>
                  <a:lnTo>
                    <a:pt x="4903" y="25047"/>
                  </a:lnTo>
                  <a:lnTo>
                    <a:pt x="5782" y="25647"/>
                  </a:lnTo>
                  <a:lnTo>
                    <a:pt x="6816" y="25981"/>
                  </a:lnTo>
                  <a:lnTo>
                    <a:pt x="7571" y="26414"/>
                  </a:lnTo>
                  <a:lnTo>
                    <a:pt x="7772" y="26526"/>
                  </a:lnTo>
                  <a:lnTo>
                    <a:pt x="8250" y="26703"/>
                  </a:lnTo>
                  <a:lnTo>
                    <a:pt x="8861" y="26804"/>
                  </a:lnTo>
                  <a:lnTo>
                    <a:pt x="9061" y="26970"/>
                  </a:lnTo>
                  <a:lnTo>
                    <a:pt x="9573" y="27237"/>
                  </a:lnTo>
                  <a:lnTo>
                    <a:pt x="9873" y="27293"/>
                  </a:lnTo>
                  <a:lnTo>
                    <a:pt x="10151" y="27393"/>
                  </a:lnTo>
                  <a:lnTo>
                    <a:pt x="10695" y="27682"/>
                  </a:lnTo>
                  <a:lnTo>
                    <a:pt x="11307" y="28093"/>
                  </a:lnTo>
                  <a:lnTo>
                    <a:pt x="11718" y="28260"/>
                  </a:lnTo>
                  <a:lnTo>
                    <a:pt x="14186" y="29294"/>
                  </a:lnTo>
                  <a:lnTo>
                    <a:pt x="15287" y="29761"/>
                  </a:lnTo>
                  <a:lnTo>
                    <a:pt x="16932" y="30594"/>
                  </a:lnTo>
                  <a:lnTo>
                    <a:pt x="17799" y="31928"/>
                  </a:lnTo>
                  <a:lnTo>
                    <a:pt x="18133" y="32017"/>
                  </a:lnTo>
                  <a:lnTo>
                    <a:pt x="19722" y="32818"/>
                  </a:lnTo>
                  <a:lnTo>
                    <a:pt x="20534" y="32562"/>
                  </a:lnTo>
                  <a:lnTo>
                    <a:pt x="21434" y="32551"/>
                  </a:lnTo>
                  <a:lnTo>
                    <a:pt x="21890" y="32540"/>
                  </a:lnTo>
                  <a:lnTo>
                    <a:pt x="24069" y="33051"/>
                  </a:lnTo>
                  <a:lnTo>
                    <a:pt x="24302" y="33162"/>
                  </a:lnTo>
                  <a:lnTo>
                    <a:pt x="27371" y="35030"/>
                  </a:lnTo>
                  <a:lnTo>
                    <a:pt x="27104" y="34952"/>
                  </a:lnTo>
                  <a:lnTo>
                    <a:pt x="27104" y="34952"/>
                  </a:lnTo>
                  <a:lnTo>
                    <a:pt x="27371" y="35108"/>
                  </a:lnTo>
                  <a:lnTo>
                    <a:pt x="27649" y="35086"/>
                  </a:lnTo>
                  <a:lnTo>
                    <a:pt x="28093" y="35441"/>
                  </a:lnTo>
                  <a:lnTo>
                    <a:pt x="28527" y="35675"/>
                  </a:lnTo>
                  <a:lnTo>
                    <a:pt x="29505" y="37620"/>
                  </a:lnTo>
                  <a:lnTo>
                    <a:pt x="31295" y="39332"/>
                  </a:lnTo>
                  <a:lnTo>
                    <a:pt x="31428" y="39777"/>
                  </a:lnTo>
                  <a:lnTo>
                    <a:pt x="34474" y="41222"/>
                  </a:lnTo>
                  <a:lnTo>
                    <a:pt x="35008" y="41433"/>
                  </a:lnTo>
                  <a:lnTo>
                    <a:pt x="35775" y="41533"/>
                  </a:lnTo>
                  <a:lnTo>
                    <a:pt x="39210" y="41634"/>
                  </a:lnTo>
                  <a:lnTo>
                    <a:pt x="40055" y="41667"/>
                  </a:lnTo>
                  <a:lnTo>
                    <a:pt x="40555" y="42167"/>
                  </a:lnTo>
                  <a:lnTo>
                    <a:pt x="40945" y="42234"/>
                  </a:lnTo>
                  <a:lnTo>
                    <a:pt x="43746" y="43890"/>
                  </a:lnTo>
                  <a:lnTo>
                    <a:pt x="44035" y="44313"/>
                  </a:lnTo>
                  <a:lnTo>
                    <a:pt x="46959" y="45736"/>
                  </a:lnTo>
                  <a:lnTo>
                    <a:pt x="47904" y="45836"/>
                  </a:lnTo>
                  <a:lnTo>
                    <a:pt x="48560" y="45936"/>
                  </a:lnTo>
                  <a:lnTo>
                    <a:pt x="49371" y="46114"/>
                  </a:lnTo>
                  <a:lnTo>
                    <a:pt x="50494" y="46647"/>
                  </a:lnTo>
                  <a:lnTo>
                    <a:pt x="51005" y="47192"/>
                  </a:lnTo>
                  <a:lnTo>
                    <a:pt x="51205" y="47381"/>
                  </a:lnTo>
                  <a:lnTo>
                    <a:pt x="53507" y="48348"/>
                  </a:lnTo>
                  <a:lnTo>
                    <a:pt x="54507" y="47726"/>
                  </a:lnTo>
                  <a:lnTo>
                    <a:pt x="53362" y="45124"/>
                  </a:lnTo>
                  <a:lnTo>
                    <a:pt x="53418" y="44869"/>
                  </a:lnTo>
                  <a:lnTo>
                    <a:pt x="53573" y="44491"/>
                  </a:lnTo>
                  <a:lnTo>
                    <a:pt x="54151" y="43979"/>
                  </a:lnTo>
                  <a:lnTo>
                    <a:pt x="54663" y="43946"/>
                  </a:lnTo>
                  <a:lnTo>
                    <a:pt x="56897" y="43101"/>
                  </a:lnTo>
                  <a:lnTo>
                    <a:pt x="57131" y="42923"/>
                  </a:lnTo>
                  <a:lnTo>
                    <a:pt x="57442" y="42723"/>
                  </a:lnTo>
                  <a:lnTo>
                    <a:pt x="57653" y="42623"/>
                  </a:lnTo>
                  <a:lnTo>
                    <a:pt x="58020" y="42490"/>
                  </a:lnTo>
                  <a:lnTo>
                    <a:pt x="58254" y="42267"/>
                  </a:lnTo>
                  <a:lnTo>
                    <a:pt x="58954" y="41923"/>
                  </a:lnTo>
                  <a:lnTo>
                    <a:pt x="59465" y="41667"/>
                  </a:lnTo>
                  <a:lnTo>
                    <a:pt x="60266" y="41322"/>
                  </a:lnTo>
                  <a:lnTo>
                    <a:pt x="61189" y="41289"/>
                  </a:lnTo>
                  <a:lnTo>
                    <a:pt x="61967" y="40989"/>
                  </a:lnTo>
                  <a:lnTo>
                    <a:pt x="62867" y="40633"/>
                  </a:lnTo>
                  <a:lnTo>
                    <a:pt x="63556" y="40366"/>
                  </a:lnTo>
                  <a:lnTo>
                    <a:pt x="64446" y="40022"/>
                  </a:lnTo>
                  <a:lnTo>
                    <a:pt x="64968" y="39666"/>
                  </a:lnTo>
                  <a:lnTo>
                    <a:pt x="65847" y="39199"/>
                  </a:lnTo>
                  <a:lnTo>
                    <a:pt x="66236" y="39355"/>
                  </a:lnTo>
                  <a:lnTo>
                    <a:pt x="66691" y="39532"/>
                  </a:lnTo>
                  <a:lnTo>
                    <a:pt x="67269" y="39733"/>
                  </a:lnTo>
                  <a:lnTo>
                    <a:pt x="67970" y="39343"/>
                  </a:lnTo>
                  <a:lnTo>
                    <a:pt x="68248" y="38921"/>
                  </a:lnTo>
                  <a:lnTo>
                    <a:pt x="68537" y="38354"/>
                  </a:lnTo>
                  <a:lnTo>
                    <a:pt x="68415" y="37698"/>
                  </a:lnTo>
                  <a:lnTo>
                    <a:pt x="68326" y="37098"/>
                  </a:lnTo>
                  <a:lnTo>
                    <a:pt x="68426" y="36575"/>
                  </a:lnTo>
                  <a:lnTo>
                    <a:pt x="68581" y="35764"/>
                  </a:lnTo>
                  <a:lnTo>
                    <a:pt x="68737" y="34908"/>
                  </a:lnTo>
                  <a:lnTo>
                    <a:pt x="68837" y="34408"/>
                  </a:lnTo>
                  <a:lnTo>
                    <a:pt x="68959" y="33896"/>
                  </a:lnTo>
                  <a:lnTo>
                    <a:pt x="69271" y="33485"/>
                  </a:lnTo>
                  <a:lnTo>
                    <a:pt x="69693" y="32929"/>
                  </a:lnTo>
                  <a:lnTo>
                    <a:pt x="70160" y="32306"/>
                  </a:lnTo>
                  <a:lnTo>
                    <a:pt x="70593" y="31751"/>
                  </a:lnTo>
                  <a:lnTo>
                    <a:pt x="71049" y="31139"/>
                  </a:lnTo>
                  <a:lnTo>
                    <a:pt x="71305" y="30883"/>
                  </a:lnTo>
                  <a:lnTo>
                    <a:pt x="71716" y="30606"/>
                  </a:lnTo>
                  <a:lnTo>
                    <a:pt x="72217" y="30261"/>
                  </a:lnTo>
                  <a:lnTo>
                    <a:pt x="72728" y="29916"/>
                  </a:lnTo>
                  <a:lnTo>
                    <a:pt x="73239" y="29572"/>
                  </a:lnTo>
                  <a:lnTo>
                    <a:pt x="73751" y="29227"/>
                  </a:lnTo>
                  <a:lnTo>
                    <a:pt x="74251" y="28894"/>
                  </a:lnTo>
                  <a:lnTo>
                    <a:pt x="74762" y="28549"/>
                  </a:lnTo>
                  <a:lnTo>
                    <a:pt x="75274" y="28204"/>
                  </a:lnTo>
                  <a:lnTo>
                    <a:pt x="75774" y="27860"/>
                  </a:lnTo>
                  <a:lnTo>
                    <a:pt x="76285" y="27515"/>
                  </a:lnTo>
                  <a:lnTo>
                    <a:pt x="76797" y="27170"/>
                  </a:lnTo>
                  <a:lnTo>
                    <a:pt x="77297" y="26837"/>
                  </a:lnTo>
                  <a:lnTo>
                    <a:pt x="77808" y="26492"/>
                  </a:lnTo>
                  <a:lnTo>
                    <a:pt x="78320" y="26148"/>
                  </a:lnTo>
                  <a:lnTo>
                    <a:pt x="78831" y="25803"/>
                  </a:lnTo>
                  <a:lnTo>
                    <a:pt x="79331" y="25458"/>
                  </a:lnTo>
                  <a:lnTo>
                    <a:pt x="79843" y="25114"/>
                  </a:lnTo>
                  <a:lnTo>
                    <a:pt x="80343" y="24780"/>
                  </a:lnTo>
                  <a:lnTo>
                    <a:pt x="81121" y="24002"/>
                  </a:lnTo>
                  <a:lnTo>
                    <a:pt x="81599" y="23524"/>
                  </a:lnTo>
                  <a:lnTo>
                    <a:pt x="82066" y="23057"/>
                  </a:lnTo>
                  <a:lnTo>
                    <a:pt x="82544" y="22579"/>
                  </a:lnTo>
                  <a:lnTo>
                    <a:pt x="83022" y="22101"/>
                  </a:lnTo>
                  <a:lnTo>
                    <a:pt x="83489" y="21634"/>
                  </a:lnTo>
                  <a:lnTo>
                    <a:pt x="83967" y="21156"/>
                  </a:lnTo>
                  <a:lnTo>
                    <a:pt x="84434" y="20689"/>
                  </a:lnTo>
                  <a:lnTo>
                    <a:pt x="84912" y="20211"/>
                  </a:lnTo>
                  <a:lnTo>
                    <a:pt x="85379" y="19733"/>
                  </a:lnTo>
                  <a:lnTo>
                    <a:pt x="85857" y="19266"/>
                  </a:lnTo>
                  <a:lnTo>
                    <a:pt x="86324" y="18788"/>
                  </a:lnTo>
                  <a:lnTo>
                    <a:pt x="86802" y="18321"/>
                  </a:lnTo>
                  <a:lnTo>
                    <a:pt x="87280" y="17843"/>
                  </a:lnTo>
                  <a:lnTo>
                    <a:pt x="87747" y="17376"/>
                  </a:lnTo>
                  <a:lnTo>
                    <a:pt x="88225" y="16898"/>
                  </a:lnTo>
                  <a:lnTo>
                    <a:pt x="88636" y="16476"/>
                  </a:lnTo>
                  <a:lnTo>
                    <a:pt x="88536" y="16042"/>
                  </a:lnTo>
                  <a:lnTo>
                    <a:pt x="88481" y="15842"/>
                  </a:lnTo>
                  <a:lnTo>
                    <a:pt x="88403" y="15520"/>
                  </a:lnTo>
                  <a:lnTo>
                    <a:pt x="88303" y="15097"/>
                  </a:lnTo>
                  <a:lnTo>
                    <a:pt x="88180" y="14597"/>
                  </a:lnTo>
                  <a:lnTo>
                    <a:pt x="88047" y="14052"/>
                  </a:lnTo>
                  <a:lnTo>
                    <a:pt x="87903" y="13452"/>
                  </a:lnTo>
                  <a:lnTo>
                    <a:pt x="87602" y="12229"/>
                  </a:lnTo>
                  <a:lnTo>
                    <a:pt x="87458" y="11629"/>
                  </a:lnTo>
                  <a:lnTo>
                    <a:pt x="87313" y="11073"/>
                  </a:lnTo>
                  <a:lnTo>
                    <a:pt x="87191" y="10584"/>
                  </a:lnTo>
                  <a:lnTo>
                    <a:pt x="87091" y="10161"/>
                  </a:lnTo>
                  <a:lnTo>
                    <a:pt x="87013" y="9828"/>
                  </a:lnTo>
                  <a:lnTo>
                    <a:pt x="86935" y="9550"/>
                  </a:lnTo>
                  <a:lnTo>
                    <a:pt x="86691" y="8939"/>
                  </a:lnTo>
                  <a:lnTo>
                    <a:pt x="86335" y="8772"/>
                  </a:lnTo>
                  <a:lnTo>
                    <a:pt x="85801" y="8516"/>
                  </a:lnTo>
                  <a:lnTo>
                    <a:pt x="85257" y="8249"/>
                  </a:lnTo>
                  <a:lnTo>
                    <a:pt x="84723" y="7994"/>
                  </a:lnTo>
                  <a:lnTo>
                    <a:pt x="84178" y="7727"/>
                  </a:lnTo>
                  <a:lnTo>
                    <a:pt x="83756" y="7527"/>
                  </a:lnTo>
                  <a:lnTo>
                    <a:pt x="83656" y="7927"/>
                  </a:lnTo>
                  <a:lnTo>
                    <a:pt x="83144" y="8116"/>
                  </a:lnTo>
                  <a:lnTo>
                    <a:pt x="82633" y="8294"/>
                  </a:lnTo>
                  <a:lnTo>
                    <a:pt x="82111" y="8483"/>
                  </a:lnTo>
                  <a:lnTo>
                    <a:pt x="81599" y="8672"/>
                  </a:lnTo>
                  <a:lnTo>
                    <a:pt x="81088" y="8850"/>
                  </a:lnTo>
                  <a:lnTo>
                    <a:pt x="80576" y="9039"/>
                  </a:lnTo>
                  <a:lnTo>
                    <a:pt x="80054" y="9217"/>
                  </a:lnTo>
                  <a:lnTo>
                    <a:pt x="79543" y="9406"/>
                  </a:lnTo>
                  <a:lnTo>
                    <a:pt x="79031" y="9595"/>
                  </a:lnTo>
                  <a:lnTo>
                    <a:pt x="78509" y="9772"/>
                  </a:lnTo>
                  <a:lnTo>
                    <a:pt x="77997" y="9961"/>
                  </a:lnTo>
                  <a:lnTo>
                    <a:pt x="77486" y="10139"/>
                  </a:lnTo>
                  <a:lnTo>
                    <a:pt x="76963" y="10328"/>
                  </a:lnTo>
                  <a:lnTo>
                    <a:pt x="76452" y="10506"/>
                  </a:lnTo>
                  <a:lnTo>
                    <a:pt x="75941" y="10695"/>
                  </a:lnTo>
                  <a:lnTo>
                    <a:pt x="75429" y="10884"/>
                  </a:lnTo>
                  <a:lnTo>
                    <a:pt x="74907" y="11062"/>
                  </a:lnTo>
                  <a:lnTo>
                    <a:pt x="74118" y="11284"/>
                  </a:lnTo>
                  <a:lnTo>
                    <a:pt x="73795" y="11162"/>
                  </a:lnTo>
                  <a:lnTo>
                    <a:pt x="73484" y="11062"/>
                  </a:lnTo>
                  <a:lnTo>
                    <a:pt x="73173" y="10951"/>
                  </a:lnTo>
                  <a:lnTo>
                    <a:pt x="72861" y="10840"/>
                  </a:lnTo>
                  <a:lnTo>
                    <a:pt x="72561" y="10728"/>
                  </a:lnTo>
                  <a:lnTo>
                    <a:pt x="72250" y="10617"/>
                  </a:lnTo>
                  <a:lnTo>
                    <a:pt x="71939" y="10506"/>
                  </a:lnTo>
                  <a:lnTo>
                    <a:pt x="71627" y="10395"/>
                  </a:lnTo>
                  <a:lnTo>
                    <a:pt x="71316" y="10284"/>
                  </a:lnTo>
                  <a:lnTo>
                    <a:pt x="71005" y="10184"/>
                  </a:lnTo>
                  <a:lnTo>
                    <a:pt x="70705" y="10073"/>
                  </a:lnTo>
                  <a:lnTo>
                    <a:pt x="70393" y="9961"/>
                  </a:lnTo>
                  <a:lnTo>
                    <a:pt x="70082" y="9850"/>
                  </a:lnTo>
                  <a:lnTo>
                    <a:pt x="69771" y="9739"/>
                  </a:lnTo>
                  <a:lnTo>
                    <a:pt x="69460" y="9628"/>
                  </a:lnTo>
                  <a:lnTo>
                    <a:pt x="69148" y="9517"/>
                  </a:lnTo>
                  <a:lnTo>
                    <a:pt x="68837" y="9406"/>
                  </a:lnTo>
                  <a:lnTo>
                    <a:pt x="68326" y="9161"/>
                  </a:lnTo>
                  <a:lnTo>
                    <a:pt x="67614" y="8727"/>
                  </a:lnTo>
                  <a:lnTo>
                    <a:pt x="67181" y="9005"/>
                  </a:lnTo>
                  <a:lnTo>
                    <a:pt x="66836" y="8527"/>
                  </a:lnTo>
                  <a:lnTo>
                    <a:pt x="66036" y="8149"/>
                  </a:lnTo>
                  <a:lnTo>
                    <a:pt x="65135" y="8772"/>
                  </a:lnTo>
                  <a:lnTo>
                    <a:pt x="64868" y="8694"/>
                  </a:lnTo>
                  <a:lnTo>
                    <a:pt x="64068" y="8472"/>
                  </a:lnTo>
                  <a:lnTo>
                    <a:pt x="63590" y="8138"/>
                  </a:lnTo>
                  <a:lnTo>
                    <a:pt x="61233" y="6860"/>
                  </a:lnTo>
                  <a:lnTo>
                    <a:pt x="60555" y="6615"/>
                  </a:lnTo>
                  <a:lnTo>
                    <a:pt x="60299" y="6304"/>
                  </a:lnTo>
                  <a:lnTo>
                    <a:pt x="59810" y="6115"/>
                  </a:lnTo>
                  <a:lnTo>
                    <a:pt x="59210" y="4670"/>
                  </a:lnTo>
                  <a:lnTo>
                    <a:pt x="58576" y="4069"/>
                  </a:lnTo>
                  <a:lnTo>
                    <a:pt x="57976" y="4069"/>
                  </a:lnTo>
                  <a:lnTo>
                    <a:pt x="57676" y="3814"/>
                  </a:lnTo>
                  <a:lnTo>
                    <a:pt x="57887" y="3325"/>
                  </a:lnTo>
                  <a:lnTo>
                    <a:pt x="57953" y="3258"/>
                  </a:lnTo>
                  <a:lnTo>
                    <a:pt x="57487" y="3169"/>
                  </a:lnTo>
                  <a:lnTo>
                    <a:pt x="56453" y="3113"/>
                  </a:lnTo>
                  <a:lnTo>
                    <a:pt x="55663" y="3047"/>
                  </a:lnTo>
                  <a:lnTo>
                    <a:pt x="50983" y="2057"/>
                  </a:lnTo>
                  <a:lnTo>
                    <a:pt x="49371" y="768"/>
                  </a:lnTo>
                  <a:lnTo>
                    <a:pt x="480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4" name="Google Shape;464;p32"/>
            <p:cNvGrpSpPr/>
            <p:nvPr/>
          </p:nvGrpSpPr>
          <p:grpSpPr>
            <a:xfrm>
              <a:off x="2338374" y="1731887"/>
              <a:ext cx="4467261" cy="2079740"/>
              <a:chOff x="2338374" y="1731887"/>
              <a:chExt cx="4467261" cy="2079740"/>
            </a:xfrm>
          </p:grpSpPr>
          <p:sp>
            <p:nvSpPr>
              <p:cNvPr id="465" name="Google Shape;465;p32"/>
              <p:cNvSpPr/>
              <p:nvPr/>
            </p:nvSpPr>
            <p:spPr>
              <a:xfrm>
                <a:off x="2436317" y="1731887"/>
                <a:ext cx="294330" cy="218231"/>
              </a:xfrm>
              <a:custGeom>
                <a:rect b="b" l="l" r="r" t="t"/>
                <a:pathLst>
                  <a:path extrusionOk="0" h="4336" w="5848">
                    <a:moveTo>
                      <a:pt x="0" y="0"/>
                    </a:moveTo>
                    <a:lnTo>
                      <a:pt x="123" y="2646"/>
                    </a:lnTo>
                    <a:lnTo>
                      <a:pt x="845" y="2835"/>
                    </a:lnTo>
                    <a:lnTo>
                      <a:pt x="1557" y="3035"/>
                    </a:lnTo>
                    <a:lnTo>
                      <a:pt x="2279" y="3224"/>
                    </a:lnTo>
                    <a:lnTo>
                      <a:pt x="3080" y="3446"/>
                    </a:lnTo>
                    <a:lnTo>
                      <a:pt x="3702" y="3635"/>
                    </a:lnTo>
                    <a:lnTo>
                      <a:pt x="4325" y="3836"/>
                    </a:lnTo>
                    <a:lnTo>
                      <a:pt x="4958" y="4025"/>
                    </a:lnTo>
                    <a:lnTo>
                      <a:pt x="5581" y="4225"/>
                    </a:lnTo>
                    <a:lnTo>
                      <a:pt x="5848" y="4336"/>
                    </a:lnTo>
                    <a:lnTo>
                      <a:pt x="5726" y="1701"/>
                    </a:lnTo>
                    <a:lnTo>
                      <a:pt x="5459" y="1579"/>
                    </a:lnTo>
                    <a:lnTo>
                      <a:pt x="4836" y="1390"/>
                    </a:lnTo>
                    <a:lnTo>
                      <a:pt x="4203" y="1190"/>
                    </a:lnTo>
                    <a:lnTo>
                      <a:pt x="3580" y="1001"/>
                    </a:lnTo>
                    <a:lnTo>
                      <a:pt x="2957" y="801"/>
                    </a:lnTo>
                    <a:lnTo>
                      <a:pt x="2157" y="589"/>
                    </a:lnTo>
                    <a:lnTo>
                      <a:pt x="1434" y="400"/>
                    </a:lnTo>
                    <a:lnTo>
                      <a:pt x="723" y="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2"/>
              <p:cNvSpPr/>
              <p:nvPr/>
            </p:nvSpPr>
            <p:spPr>
              <a:xfrm>
                <a:off x="5024104" y="2074838"/>
                <a:ext cx="1781531" cy="1574524"/>
              </a:xfrm>
              <a:custGeom>
                <a:rect b="b" l="l" r="r" t="t"/>
                <a:pathLst>
                  <a:path extrusionOk="0" h="31284" w="35397">
                    <a:moveTo>
                      <a:pt x="35274" y="1"/>
                    </a:moveTo>
                    <a:lnTo>
                      <a:pt x="34863" y="423"/>
                    </a:lnTo>
                    <a:lnTo>
                      <a:pt x="34385" y="901"/>
                    </a:lnTo>
                    <a:lnTo>
                      <a:pt x="33918" y="1368"/>
                    </a:lnTo>
                    <a:lnTo>
                      <a:pt x="33440" y="1846"/>
                    </a:lnTo>
                    <a:lnTo>
                      <a:pt x="32962" y="2313"/>
                    </a:lnTo>
                    <a:lnTo>
                      <a:pt x="32495" y="2791"/>
                    </a:lnTo>
                    <a:lnTo>
                      <a:pt x="32017" y="3258"/>
                    </a:lnTo>
                    <a:lnTo>
                      <a:pt x="31550" y="3736"/>
                    </a:lnTo>
                    <a:lnTo>
                      <a:pt x="31072" y="4214"/>
                    </a:lnTo>
                    <a:lnTo>
                      <a:pt x="30605" y="4681"/>
                    </a:lnTo>
                    <a:lnTo>
                      <a:pt x="30127" y="5159"/>
                    </a:lnTo>
                    <a:lnTo>
                      <a:pt x="29660" y="5626"/>
                    </a:lnTo>
                    <a:lnTo>
                      <a:pt x="29182" y="6104"/>
                    </a:lnTo>
                    <a:lnTo>
                      <a:pt x="28704" y="6582"/>
                    </a:lnTo>
                    <a:lnTo>
                      <a:pt x="28237" y="7049"/>
                    </a:lnTo>
                    <a:lnTo>
                      <a:pt x="27759" y="7527"/>
                    </a:lnTo>
                    <a:lnTo>
                      <a:pt x="26981" y="8305"/>
                    </a:lnTo>
                    <a:lnTo>
                      <a:pt x="26481" y="8639"/>
                    </a:lnTo>
                    <a:lnTo>
                      <a:pt x="25969" y="8983"/>
                    </a:lnTo>
                    <a:lnTo>
                      <a:pt x="25469" y="9328"/>
                    </a:lnTo>
                    <a:lnTo>
                      <a:pt x="24958" y="9673"/>
                    </a:lnTo>
                    <a:lnTo>
                      <a:pt x="24446" y="10017"/>
                    </a:lnTo>
                    <a:lnTo>
                      <a:pt x="23935" y="10362"/>
                    </a:lnTo>
                    <a:lnTo>
                      <a:pt x="23435" y="10695"/>
                    </a:lnTo>
                    <a:lnTo>
                      <a:pt x="22923" y="11040"/>
                    </a:lnTo>
                    <a:lnTo>
                      <a:pt x="22412" y="11385"/>
                    </a:lnTo>
                    <a:lnTo>
                      <a:pt x="21912" y="11729"/>
                    </a:lnTo>
                    <a:lnTo>
                      <a:pt x="21400" y="12074"/>
                    </a:lnTo>
                    <a:lnTo>
                      <a:pt x="20889" y="12419"/>
                    </a:lnTo>
                    <a:lnTo>
                      <a:pt x="20389" y="12752"/>
                    </a:lnTo>
                    <a:lnTo>
                      <a:pt x="19877" y="13097"/>
                    </a:lnTo>
                    <a:lnTo>
                      <a:pt x="19366" y="13441"/>
                    </a:lnTo>
                    <a:lnTo>
                      <a:pt x="18855" y="13786"/>
                    </a:lnTo>
                    <a:lnTo>
                      <a:pt x="18354" y="14131"/>
                    </a:lnTo>
                    <a:lnTo>
                      <a:pt x="17943" y="14408"/>
                    </a:lnTo>
                    <a:lnTo>
                      <a:pt x="17687" y="14664"/>
                    </a:lnTo>
                    <a:lnTo>
                      <a:pt x="17231" y="15276"/>
                    </a:lnTo>
                    <a:lnTo>
                      <a:pt x="16798" y="15831"/>
                    </a:lnTo>
                    <a:lnTo>
                      <a:pt x="16331" y="16454"/>
                    </a:lnTo>
                    <a:lnTo>
                      <a:pt x="15909" y="17010"/>
                    </a:lnTo>
                    <a:lnTo>
                      <a:pt x="15597" y="17421"/>
                    </a:lnTo>
                    <a:lnTo>
                      <a:pt x="15475" y="17933"/>
                    </a:lnTo>
                    <a:lnTo>
                      <a:pt x="15375" y="18433"/>
                    </a:lnTo>
                    <a:lnTo>
                      <a:pt x="15219" y="19289"/>
                    </a:lnTo>
                    <a:lnTo>
                      <a:pt x="15064" y="20100"/>
                    </a:lnTo>
                    <a:lnTo>
                      <a:pt x="14964" y="20623"/>
                    </a:lnTo>
                    <a:lnTo>
                      <a:pt x="15030" y="22168"/>
                    </a:lnTo>
                    <a:lnTo>
                      <a:pt x="14886" y="22446"/>
                    </a:lnTo>
                    <a:lnTo>
                      <a:pt x="14608" y="22868"/>
                    </a:lnTo>
                    <a:lnTo>
                      <a:pt x="13907" y="23258"/>
                    </a:lnTo>
                    <a:lnTo>
                      <a:pt x="13329" y="23057"/>
                    </a:lnTo>
                    <a:lnTo>
                      <a:pt x="12874" y="22880"/>
                    </a:lnTo>
                    <a:lnTo>
                      <a:pt x="12485" y="22724"/>
                    </a:lnTo>
                    <a:lnTo>
                      <a:pt x="11606" y="23191"/>
                    </a:lnTo>
                    <a:lnTo>
                      <a:pt x="11084" y="23547"/>
                    </a:lnTo>
                    <a:lnTo>
                      <a:pt x="10194" y="23891"/>
                    </a:lnTo>
                    <a:lnTo>
                      <a:pt x="9505" y="24158"/>
                    </a:lnTo>
                    <a:lnTo>
                      <a:pt x="8605" y="24514"/>
                    </a:lnTo>
                    <a:lnTo>
                      <a:pt x="7827" y="24814"/>
                    </a:lnTo>
                    <a:lnTo>
                      <a:pt x="6904" y="24847"/>
                    </a:lnTo>
                    <a:lnTo>
                      <a:pt x="6103" y="25192"/>
                    </a:lnTo>
                    <a:lnTo>
                      <a:pt x="5592" y="25448"/>
                    </a:lnTo>
                    <a:lnTo>
                      <a:pt x="4892" y="25792"/>
                    </a:lnTo>
                    <a:lnTo>
                      <a:pt x="4658" y="26015"/>
                    </a:lnTo>
                    <a:lnTo>
                      <a:pt x="4291" y="26148"/>
                    </a:lnTo>
                    <a:lnTo>
                      <a:pt x="4080" y="26248"/>
                    </a:lnTo>
                    <a:lnTo>
                      <a:pt x="3769" y="26448"/>
                    </a:lnTo>
                    <a:lnTo>
                      <a:pt x="3535" y="26626"/>
                    </a:lnTo>
                    <a:lnTo>
                      <a:pt x="1301" y="27471"/>
                    </a:lnTo>
                    <a:lnTo>
                      <a:pt x="789" y="27504"/>
                    </a:lnTo>
                    <a:lnTo>
                      <a:pt x="211" y="28016"/>
                    </a:lnTo>
                    <a:lnTo>
                      <a:pt x="56" y="28394"/>
                    </a:lnTo>
                    <a:lnTo>
                      <a:pt x="0" y="28649"/>
                    </a:lnTo>
                    <a:lnTo>
                      <a:pt x="122" y="31284"/>
                    </a:lnTo>
                    <a:lnTo>
                      <a:pt x="178" y="31028"/>
                    </a:lnTo>
                    <a:lnTo>
                      <a:pt x="334" y="30650"/>
                    </a:lnTo>
                    <a:lnTo>
                      <a:pt x="912" y="30139"/>
                    </a:lnTo>
                    <a:lnTo>
                      <a:pt x="1423" y="30106"/>
                    </a:lnTo>
                    <a:lnTo>
                      <a:pt x="3658" y="29261"/>
                    </a:lnTo>
                    <a:lnTo>
                      <a:pt x="3891" y="29083"/>
                    </a:lnTo>
                    <a:lnTo>
                      <a:pt x="4202" y="28883"/>
                    </a:lnTo>
                    <a:lnTo>
                      <a:pt x="4414" y="28783"/>
                    </a:lnTo>
                    <a:lnTo>
                      <a:pt x="4780" y="28660"/>
                    </a:lnTo>
                    <a:lnTo>
                      <a:pt x="5014" y="28427"/>
                    </a:lnTo>
                    <a:lnTo>
                      <a:pt x="5714" y="28082"/>
                    </a:lnTo>
                    <a:lnTo>
                      <a:pt x="6226" y="27827"/>
                    </a:lnTo>
                    <a:lnTo>
                      <a:pt x="7026" y="27482"/>
                    </a:lnTo>
                    <a:lnTo>
                      <a:pt x="7949" y="27449"/>
                    </a:lnTo>
                    <a:lnTo>
                      <a:pt x="8727" y="27148"/>
                    </a:lnTo>
                    <a:lnTo>
                      <a:pt x="9627" y="26793"/>
                    </a:lnTo>
                    <a:lnTo>
                      <a:pt x="10317" y="26526"/>
                    </a:lnTo>
                    <a:lnTo>
                      <a:pt x="11206" y="26181"/>
                    </a:lnTo>
                    <a:lnTo>
                      <a:pt x="11729" y="25837"/>
                    </a:lnTo>
                    <a:lnTo>
                      <a:pt x="12607" y="25359"/>
                    </a:lnTo>
                    <a:lnTo>
                      <a:pt x="12996" y="25514"/>
                    </a:lnTo>
                    <a:lnTo>
                      <a:pt x="13452" y="25692"/>
                    </a:lnTo>
                    <a:lnTo>
                      <a:pt x="14030" y="25903"/>
                    </a:lnTo>
                    <a:lnTo>
                      <a:pt x="14730" y="25514"/>
                    </a:lnTo>
                    <a:lnTo>
                      <a:pt x="15008" y="25081"/>
                    </a:lnTo>
                    <a:lnTo>
                      <a:pt x="15297" y="24514"/>
                    </a:lnTo>
                    <a:lnTo>
                      <a:pt x="15208" y="22591"/>
                    </a:lnTo>
                    <a:lnTo>
                      <a:pt x="15342" y="21924"/>
                    </a:lnTo>
                    <a:lnTo>
                      <a:pt x="15497" y="21068"/>
                    </a:lnTo>
                    <a:lnTo>
                      <a:pt x="15597" y="20578"/>
                    </a:lnTo>
                    <a:lnTo>
                      <a:pt x="15720" y="20067"/>
                    </a:lnTo>
                    <a:lnTo>
                      <a:pt x="16031" y="19645"/>
                    </a:lnTo>
                    <a:lnTo>
                      <a:pt x="16453" y="19089"/>
                    </a:lnTo>
                    <a:lnTo>
                      <a:pt x="16920" y="18477"/>
                    </a:lnTo>
                    <a:lnTo>
                      <a:pt x="17354" y="17921"/>
                    </a:lnTo>
                    <a:lnTo>
                      <a:pt x="17810" y="17310"/>
                    </a:lnTo>
                    <a:lnTo>
                      <a:pt x="18065" y="17043"/>
                    </a:lnTo>
                    <a:lnTo>
                      <a:pt x="18477" y="16765"/>
                    </a:lnTo>
                    <a:lnTo>
                      <a:pt x="18977" y="16421"/>
                    </a:lnTo>
                    <a:lnTo>
                      <a:pt x="19488" y="16087"/>
                    </a:lnTo>
                    <a:lnTo>
                      <a:pt x="20000" y="15742"/>
                    </a:lnTo>
                    <a:lnTo>
                      <a:pt x="20511" y="15398"/>
                    </a:lnTo>
                    <a:lnTo>
                      <a:pt x="21011" y="15053"/>
                    </a:lnTo>
                    <a:lnTo>
                      <a:pt x="21523" y="14709"/>
                    </a:lnTo>
                    <a:lnTo>
                      <a:pt x="22034" y="14364"/>
                    </a:lnTo>
                    <a:lnTo>
                      <a:pt x="22534" y="14019"/>
                    </a:lnTo>
                    <a:lnTo>
                      <a:pt x="23046" y="13675"/>
                    </a:lnTo>
                    <a:lnTo>
                      <a:pt x="23557" y="13341"/>
                    </a:lnTo>
                    <a:lnTo>
                      <a:pt x="24057" y="12997"/>
                    </a:lnTo>
                    <a:lnTo>
                      <a:pt x="24569" y="12652"/>
                    </a:lnTo>
                    <a:lnTo>
                      <a:pt x="25080" y="12307"/>
                    </a:lnTo>
                    <a:lnTo>
                      <a:pt x="25591" y="11963"/>
                    </a:lnTo>
                    <a:lnTo>
                      <a:pt x="26092" y="11618"/>
                    </a:lnTo>
                    <a:lnTo>
                      <a:pt x="26603" y="11285"/>
                    </a:lnTo>
                    <a:lnTo>
                      <a:pt x="27103" y="10940"/>
                    </a:lnTo>
                    <a:lnTo>
                      <a:pt x="27881" y="10162"/>
                    </a:lnTo>
                    <a:lnTo>
                      <a:pt x="28360" y="9684"/>
                    </a:lnTo>
                    <a:lnTo>
                      <a:pt x="28826" y="9217"/>
                    </a:lnTo>
                    <a:lnTo>
                      <a:pt x="29304" y="8739"/>
                    </a:lnTo>
                    <a:lnTo>
                      <a:pt x="29782" y="8272"/>
                    </a:lnTo>
                    <a:lnTo>
                      <a:pt x="30249" y="7794"/>
                    </a:lnTo>
                    <a:lnTo>
                      <a:pt x="30727" y="7327"/>
                    </a:lnTo>
                    <a:lnTo>
                      <a:pt x="31194" y="6849"/>
                    </a:lnTo>
                    <a:lnTo>
                      <a:pt x="31672" y="6371"/>
                    </a:lnTo>
                    <a:lnTo>
                      <a:pt x="32139" y="5904"/>
                    </a:lnTo>
                    <a:lnTo>
                      <a:pt x="32617" y="5426"/>
                    </a:lnTo>
                    <a:lnTo>
                      <a:pt x="33084" y="4959"/>
                    </a:lnTo>
                    <a:lnTo>
                      <a:pt x="33562" y="4481"/>
                    </a:lnTo>
                    <a:lnTo>
                      <a:pt x="34040" y="4003"/>
                    </a:lnTo>
                    <a:lnTo>
                      <a:pt x="34507" y="3536"/>
                    </a:lnTo>
                    <a:lnTo>
                      <a:pt x="34985" y="3058"/>
                    </a:lnTo>
                    <a:lnTo>
                      <a:pt x="35397" y="2647"/>
                    </a:lnTo>
                    <a:lnTo>
                      <a:pt x="35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2"/>
              <p:cNvSpPr/>
              <p:nvPr/>
            </p:nvSpPr>
            <p:spPr>
              <a:xfrm>
                <a:off x="2338374" y="2310434"/>
                <a:ext cx="2749528" cy="1501193"/>
              </a:xfrm>
              <a:custGeom>
                <a:rect b="b" l="l" r="r" t="t"/>
                <a:pathLst>
                  <a:path extrusionOk="0" h="29827" w="54630">
                    <a:moveTo>
                      <a:pt x="1" y="0"/>
                    </a:moveTo>
                    <a:lnTo>
                      <a:pt x="123" y="2646"/>
                    </a:lnTo>
                    <a:lnTo>
                      <a:pt x="823" y="4458"/>
                    </a:lnTo>
                    <a:lnTo>
                      <a:pt x="3681" y="6092"/>
                    </a:lnTo>
                    <a:lnTo>
                      <a:pt x="4147" y="6192"/>
                    </a:lnTo>
                    <a:lnTo>
                      <a:pt x="5026" y="6537"/>
                    </a:lnTo>
                    <a:lnTo>
                      <a:pt x="5904" y="7126"/>
                    </a:lnTo>
                    <a:lnTo>
                      <a:pt x="6938" y="7471"/>
                    </a:lnTo>
                    <a:lnTo>
                      <a:pt x="7694" y="7893"/>
                    </a:lnTo>
                    <a:lnTo>
                      <a:pt x="7894" y="8015"/>
                    </a:lnTo>
                    <a:lnTo>
                      <a:pt x="8372" y="8182"/>
                    </a:lnTo>
                    <a:lnTo>
                      <a:pt x="8983" y="8282"/>
                    </a:lnTo>
                    <a:lnTo>
                      <a:pt x="9183" y="8460"/>
                    </a:lnTo>
                    <a:lnTo>
                      <a:pt x="9695" y="8716"/>
                    </a:lnTo>
                    <a:lnTo>
                      <a:pt x="9995" y="8771"/>
                    </a:lnTo>
                    <a:lnTo>
                      <a:pt x="10273" y="8871"/>
                    </a:lnTo>
                    <a:lnTo>
                      <a:pt x="10818" y="9160"/>
                    </a:lnTo>
                    <a:lnTo>
                      <a:pt x="11429" y="9572"/>
                    </a:lnTo>
                    <a:lnTo>
                      <a:pt x="11840" y="9750"/>
                    </a:lnTo>
                    <a:lnTo>
                      <a:pt x="14308" y="10772"/>
                    </a:lnTo>
                    <a:lnTo>
                      <a:pt x="15409" y="11239"/>
                    </a:lnTo>
                    <a:lnTo>
                      <a:pt x="17054" y="12084"/>
                    </a:lnTo>
                    <a:lnTo>
                      <a:pt x="17921" y="13418"/>
                    </a:lnTo>
                    <a:lnTo>
                      <a:pt x="18255" y="13496"/>
                    </a:lnTo>
                    <a:lnTo>
                      <a:pt x="19845" y="14297"/>
                    </a:lnTo>
                    <a:lnTo>
                      <a:pt x="20656" y="14041"/>
                    </a:lnTo>
                    <a:lnTo>
                      <a:pt x="21557" y="14041"/>
                    </a:lnTo>
                    <a:lnTo>
                      <a:pt x="22012" y="14019"/>
                    </a:lnTo>
                    <a:lnTo>
                      <a:pt x="24191" y="14530"/>
                    </a:lnTo>
                    <a:lnTo>
                      <a:pt x="24425" y="14652"/>
                    </a:lnTo>
                    <a:lnTo>
                      <a:pt x="27226" y="16353"/>
                    </a:lnTo>
                    <a:lnTo>
                      <a:pt x="27226" y="16442"/>
                    </a:lnTo>
                    <a:lnTo>
                      <a:pt x="27493" y="16587"/>
                    </a:lnTo>
                    <a:lnTo>
                      <a:pt x="27771" y="16564"/>
                    </a:lnTo>
                    <a:lnTo>
                      <a:pt x="28216" y="16931"/>
                    </a:lnTo>
                    <a:lnTo>
                      <a:pt x="28649" y="17154"/>
                    </a:lnTo>
                    <a:lnTo>
                      <a:pt x="29627" y="19110"/>
                    </a:lnTo>
                    <a:lnTo>
                      <a:pt x="31417" y="20811"/>
                    </a:lnTo>
                    <a:lnTo>
                      <a:pt x="31551" y="21256"/>
                    </a:lnTo>
                    <a:lnTo>
                      <a:pt x="34597" y="22701"/>
                    </a:lnTo>
                    <a:lnTo>
                      <a:pt x="35130" y="22912"/>
                    </a:lnTo>
                    <a:lnTo>
                      <a:pt x="35897" y="23023"/>
                    </a:lnTo>
                    <a:lnTo>
                      <a:pt x="39333" y="23112"/>
                    </a:lnTo>
                    <a:lnTo>
                      <a:pt x="40177" y="23146"/>
                    </a:lnTo>
                    <a:lnTo>
                      <a:pt x="40678" y="23646"/>
                    </a:lnTo>
                    <a:lnTo>
                      <a:pt x="41067" y="23713"/>
                    </a:lnTo>
                    <a:lnTo>
                      <a:pt x="43868" y="25369"/>
                    </a:lnTo>
                    <a:lnTo>
                      <a:pt x="44157" y="25791"/>
                    </a:lnTo>
                    <a:lnTo>
                      <a:pt x="47081" y="27214"/>
                    </a:lnTo>
                    <a:lnTo>
                      <a:pt x="48026" y="27326"/>
                    </a:lnTo>
                    <a:lnTo>
                      <a:pt x="48682" y="27415"/>
                    </a:lnTo>
                    <a:lnTo>
                      <a:pt x="49493" y="27592"/>
                    </a:lnTo>
                    <a:lnTo>
                      <a:pt x="50616" y="28126"/>
                    </a:lnTo>
                    <a:lnTo>
                      <a:pt x="51128" y="28671"/>
                    </a:lnTo>
                    <a:lnTo>
                      <a:pt x="51328" y="28860"/>
                    </a:lnTo>
                    <a:lnTo>
                      <a:pt x="53629" y="29827"/>
                    </a:lnTo>
                    <a:lnTo>
                      <a:pt x="54630" y="29204"/>
                    </a:lnTo>
                    <a:lnTo>
                      <a:pt x="54507" y="26570"/>
                    </a:lnTo>
                    <a:lnTo>
                      <a:pt x="53507" y="27192"/>
                    </a:lnTo>
                    <a:lnTo>
                      <a:pt x="51205" y="26225"/>
                    </a:lnTo>
                    <a:lnTo>
                      <a:pt x="51005" y="26036"/>
                    </a:lnTo>
                    <a:lnTo>
                      <a:pt x="50494" y="25491"/>
                    </a:lnTo>
                    <a:lnTo>
                      <a:pt x="49371" y="24958"/>
                    </a:lnTo>
                    <a:lnTo>
                      <a:pt x="48560" y="24780"/>
                    </a:lnTo>
                    <a:lnTo>
                      <a:pt x="47904" y="24680"/>
                    </a:lnTo>
                    <a:lnTo>
                      <a:pt x="46959" y="24580"/>
                    </a:lnTo>
                    <a:lnTo>
                      <a:pt x="44035" y="23157"/>
                    </a:lnTo>
                    <a:lnTo>
                      <a:pt x="43746" y="22734"/>
                    </a:lnTo>
                    <a:lnTo>
                      <a:pt x="40945" y="21078"/>
                    </a:lnTo>
                    <a:lnTo>
                      <a:pt x="40555" y="21011"/>
                    </a:lnTo>
                    <a:lnTo>
                      <a:pt x="40055" y="20511"/>
                    </a:lnTo>
                    <a:lnTo>
                      <a:pt x="39210" y="20478"/>
                    </a:lnTo>
                    <a:lnTo>
                      <a:pt x="35775" y="20377"/>
                    </a:lnTo>
                    <a:lnTo>
                      <a:pt x="35008" y="20277"/>
                    </a:lnTo>
                    <a:lnTo>
                      <a:pt x="34474" y="20066"/>
                    </a:lnTo>
                    <a:lnTo>
                      <a:pt x="31428" y="18621"/>
                    </a:lnTo>
                    <a:lnTo>
                      <a:pt x="31295" y="18176"/>
                    </a:lnTo>
                    <a:lnTo>
                      <a:pt x="29505" y="16464"/>
                    </a:lnTo>
                    <a:lnTo>
                      <a:pt x="28527" y="14519"/>
                    </a:lnTo>
                    <a:lnTo>
                      <a:pt x="28093" y="14285"/>
                    </a:lnTo>
                    <a:lnTo>
                      <a:pt x="27649" y="13930"/>
                    </a:lnTo>
                    <a:lnTo>
                      <a:pt x="27371" y="13952"/>
                    </a:lnTo>
                    <a:lnTo>
                      <a:pt x="27371" y="13874"/>
                    </a:lnTo>
                    <a:lnTo>
                      <a:pt x="24302" y="12006"/>
                    </a:lnTo>
                    <a:lnTo>
                      <a:pt x="24069" y="11895"/>
                    </a:lnTo>
                    <a:lnTo>
                      <a:pt x="21890" y="11384"/>
                    </a:lnTo>
                    <a:lnTo>
                      <a:pt x="21434" y="11395"/>
                    </a:lnTo>
                    <a:lnTo>
                      <a:pt x="20534" y="11406"/>
                    </a:lnTo>
                    <a:lnTo>
                      <a:pt x="19722" y="11662"/>
                    </a:lnTo>
                    <a:lnTo>
                      <a:pt x="18133" y="10861"/>
                    </a:lnTo>
                    <a:lnTo>
                      <a:pt x="17799" y="10772"/>
                    </a:lnTo>
                    <a:lnTo>
                      <a:pt x="16932" y="9438"/>
                    </a:lnTo>
                    <a:lnTo>
                      <a:pt x="15287" y="8605"/>
                    </a:lnTo>
                    <a:lnTo>
                      <a:pt x="14186" y="8138"/>
                    </a:lnTo>
                    <a:lnTo>
                      <a:pt x="11718" y="7104"/>
                    </a:lnTo>
                    <a:lnTo>
                      <a:pt x="11307" y="6937"/>
                    </a:lnTo>
                    <a:lnTo>
                      <a:pt x="10695" y="6526"/>
                    </a:lnTo>
                    <a:lnTo>
                      <a:pt x="10151" y="6237"/>
                    </a:lnTo>
                    <a:lnTo>
                      <a:pt x="9873" y="6137"/>
                    </a:lnTo>
                    <a:lnTo>
                      <a:pt x="9573" y="6081"/>
                    </a:lnTo>
                    <a:lnTo>
                      <a:pt x="9061" y="5814"/>
                    </a:lnTo>
                    <a:lnTo>
                      <a:pt x="8861" y="5648"/>
                    </a:lnTo>
                    <a:lnTo>
                      <a:pt x="8250" y="5547"/>
                    </a:lnTo>
                    <a:lnTo>
                      <a:pt x="7772" y="5370"/>
                    </a:lnTo>
                    <a:lnTo>
                      <a:pt x="7571" y="5258"/>
                    </a:lnTo>
                    <a:lnTo>
                      <a:pt x="6816" y="4825"/>
                    </a:lnTo>
                    <a:lnTo>
                      <a:pt x="5782" y="4491"/>
                    </a:lnTo>
                    <a:lnTo>
                      <a:pt x="4903" y="3891"/>
                    </a:lnTo>
                    <a:lnTo>
                      <a:pt x="4025" y="3558"/>
                    </a:lnTo>
                    <a:lnTo>
                      <a:pt x="3558" y="3458"/>
                    </a:lnTo>
                    <a:lnTo>
                      <a:pt x="701" y="18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8" name="Google Shape;468;p32"/>
          <p:cNvGrpSpPr/>
          <p:nvPr/>
        </p:nvGrpSpPr>
        <p:grpSpPr>
          <a:xfrm>
            <a:off x="521827" y="3985948"/>
            <a:ext cx="240162" cy="371410"/>
            <a:chOff x="8615101" y="3738687"/>
            <a:chExt cx="207573" cy="320956"/>
          </a:xfrm>
        </p:grpSpPr>
        <p:sp>
          <p:nvSpPr>
            <p:cNvPr id="469" name="Google Shape;469;p32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" name="Google Shape;472;p32"/>
          <p:cNvGrpSpPr/>
          <p:nvPr/>
        </p:nvGrpSpPr>
        <p:grpSpPr>
          <a:xfrm>
            <a:off x="2594602" y="3985948"/>
            <a:ext cx="240162" cy="371410"/>
            <a:chOff x="8615101" y="3738687"/>
            <a:chExt cx="207573" cy="320956"/>
          </a:xfrm>
        </p:grpSpPr>
        <p:sp>
          <p:nvSpPr>
            <p:cNvPr id="473" name="Google Shape;473;p32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32"/>
          <p:cNvGrpSpPr/>
          <p:nvPr/>
        </p:nvGrpSpPr>
        <p:grpSpPr>
          <a:xfrm>
            <a:off x="4667377" y="3985948"/>
            <a:ext cx="240162" cy="371410"/>
            <a:chOff x="8615101" y="3738687"/>
            <a:chExt cx="207573" cy="320956"/>
          </a:xfrm>
        </p:grpSpPr>
        <p:sp>
          <p:nvSpPr>
            <p:cNvPr id="477" name="Google Shape;477;p32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" name="Google Shape;480;p32"/>
          <p:cNvGrpSpPr/>
          <p:nvPr/>
        </p:nvGrpSpPr>
        <p:grpSpPr>
          <a:xfrm>
            <a:off x="6740152" y="3985948"/>
            <a:ext cx="240162" cy="371410"/>
            <a:chOff x="8615101" y="3738687"/>
            <a:chExt cx="207573" cy="320956"/>
          </a:xfrm>
        </p:grpSpPr>
        <p:sp>
          <p:nvSpPr>
            <p:cNvPr id="481" name="Google Shape;481;p32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p32"/>
          <p:cNvGrpSpPr/>
          <p:nvPr/>
        </p:nvGrpSpPr>
        <p:grpSpPr>
          <a:xfrm>
            <a:off x="3538490" y="2273185"/>
            <a:ext cx="240162" cy="371410"/>
            <a:chOff x="8615101" y="3738687"/>
            <a:chExt cx="207573" cy="320956"/>
          </a:xfrm>
        </p:grpSpPr>
        <p:sp>
          <p:nvSpPr>
            <p:cNvPr id="485" name="Google Shape;485;p32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32"/>
          <p:cNvGrpSpPr/>
          <p:nvPr/>
        </p:nvGrpSpPr>
        <p:grpSpPr>
          <a:xfrm>
            <a:off x="3368352" y="1196848"/>
            <a:ext cx="240162" cy="371410"/>
            <a:chOff x="8615101" y="3738687"/>
            <a:chExt cx="207573" cy="320956"/>
          </a:xfrm>
        </p:grpSpPr>
        <p:sp>
          <p:nvSpPr>
            <p:cNvPr id="489" name="Google Shape;489;p32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" name="Google Shape;492;p32"/>
          <p:cNvGrpSpPr/>
          <p:nvPr/>
        </p:nvGrpSpPr>
        <p:grpSpPr>
          <a:xfrm>
            <a:off x="4742552" y="1705348"/>
            <a:ext cx="240162" cy="371410"/>
            <a:chOff x="8615101" y="3738687"/>
            <a:chExt cx="207573" cy="320956"/>
          </a:xfrm>
        </p:grpSpPr>
        <p:sp>
          <p:nvSpPr>
            <p:cNvPr id="493" name="Google Shape;493;p32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" name="Google Shape;496;p32"/>
          <p:cNvGrpSpPr/>
          <p:nvPr/>
        </p:nvGrpSpPr>
        <p:grpSpPr>
          <a:xfrm>
            <a:off x="4742552" y="3126948"/>
            <a:ext cx="240162" cy="371410"/>
            <a:chOff x="8615101" y="3738687"/>
            <a:chExt cx="207573" cy="320956"/>
          </a:xfrm>
        </p:grpSpPr>
        <p:sp>
          <p:nvSpPr>
            <p:cNvPr id="497" name="Google Shape;497;p32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" name="Google Shape;500;p32"/>
          <p:cNvSpPr txBox="1"/>
          <p:nvPr/>
        </p:nvSpPr>
        <p:spPr>
          <a:xfrm>
            <a:off x="762000" y="4045350"/>
            <a:ext cx="1647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</a:t>
            </a: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r’ar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1" name="Google Shape;501;p32"/>
          <p:cNvSpPr txBox="1"/>
          <p:nvPr/>
        </p:nvSpPr>
        <p:spPr>
          <a:xfrm>
            <a:off x="762000" y="4303675"/>
            <a:ext cx="1395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2" name="Google Shape;502;p32"/>
          <p:cNvSpPr txBox="1"/>
          <p:nvPr/>
        </p:nvSpPr>
        <p:spPr>
          <a:xfrm>
            <a:off x="2834775" y="4045350"/>
            <a:ext cx="1647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Madinah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3" name="Google Shape;503;p32"/>
          <p:cNvSpPr txBox="1"/>
          <p:nvPr/>
        </p:nvSpPr>
        <p:spPr>
          <a:xfrm>
            <a:off x="2834775" y="4303675"/>
            <a:ext cx="1395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 Mars is cold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4" name="Google Shape;504;p32"/>
          <p:cNvSpPr txBox="1"/>
          <p:nvPr/>
        </p:nvSpPr>
        <p:spPr>
          <a:xfrm>
            <a:off x="4907550" y="4045350"/>
            <a:ext cx="1647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Jizan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5" name="Google Shape;505;p32"/>
          <p:cNvSpPr txBox="1"/>
          <p:nvPr/>
        </p:nvSpPr>
        <p:spPr>
          <a:xfrm>
            <a:off x="4907550" y="4303675"/>
            <a:ext cx="1395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6" name="Google Shape;506;p32"/>
          <p:cNvSpPr txBox="1"/>
          <p:nvPr/>
        </p:nvSpPr>
        <p:spPr>
          <a:xfrm>
            <a:off x="6980325" y="4045350"/>
            <a:ext cx="16476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Riyadh</a:t>
            </a:r>
            <a:endParaRPr b="1" sz="18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7" name="Google Shape;507;p32"/>
          <p:cNvSpPr txBox="1"/>
          <p:nvPr/>
        </p:nvSpPr>
        <p:spPr>
          <a:xfrm>
            <a:off x="6980325" y="4303675"/>
            <a:ext cx="1395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very close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3"/>
          <p:cNvSpPr/>
          <p:nvPr/>
        </p:nvSpPr>
        <p:spPr>
          <a:xfrm>
            <a:off x="2332478" y="1077623"/>
            <a:ext cx="4478637" cy="3654457"/>
          </a:xfrm>
          <a:custGeom>
            <a:rect b="b" l="l" r="r" t="t"/>
            <a:pathLst>
              <a:path extrusionOk="0" h="59514" w="72939">
                <a:moveTo>
                  <a:pt x="100" y="16283"/>
                </a:moveTo>
                <a:lnTo>
                  <a:pt x="73" y="16292"/>
                </a:lnTo>
                <a:lnTo>
                  <a:pt x="55" y="16310"/>
                </a:lnTo>
                <a:lnTo>
                  <a:pt x="37" y="16337"/>
                </a:lnTo>
                <a:lnTo>
                  <a:pt x="28" y="16364"/>
                </a:lnTo>
                <a:lnTo>
                  <a:pt x="19" y="16346"/>
                </a:lnTo>
                <a:lnTo>
                  <a:pt x="10" y="16346"/>
                </a:lnTo>
                <a:lnTo>
                  <a:pt x="1" y="16364"/>
                </a:lnTo>
                <a:lnTo>
                  <a:pt x="19" y="16391"/>
                </a:lnTo>
                <a:lnTo>
                  <a:pt x="28" y="16472"/>
                </a:lnTo>
                <a:lnTo>
                  <a:pt x="28" y="16526"/>
                </a:lnTo>
                <a:lnTo>
                  <a:pt x="100" y="16616"/>
                </a:lnTo>
                <a:lnTo>
                  <a:pt x="199" y="16660"/>
                </a:lnTo>
                <a:lnTo>
                  <a:pt x="324" y="16669"/>
                </a:lnTo>
                <a:lnTo>
                  <a:pt x="450" y="16660"/>
                </a:lnTo>
                <a:lnTo>
                  <a:pt x="450" y="16634"/>
                </a:lnTo>
                <a:lnTo>
                  <a:pt x="333" y="16526"/>
                </a:lnTo>
                <a:lnTo>
                  <a:pt x="324" y="16508"/>
                </a:lnTo>
                <a:lnTo>
                  <a:pt x="315" y="16481"/>
                </a:lnTo>
                <a:lnTo>
                  <a:pt x="297" y="16454"/>
                </a:lnTo>
                <a:lnTo>
                  <a:pt x="280" y="16454"/>
                </a:lnTo>
                <a:lnTo>
                  <a:pt x="235" y="16463"/>
                </a:lnTo>
                <a:lnTo>
                  <a:pt x="136" y="16481"/>
                </a:lnTo>
                <a:lnTo>
                  <a:pt x="82" y="16472"/>
                </a:lnTo>
                <a:lnTo>
                  <a:pt x="46" y="16445"/>
                </a:lnTo>
                <a:lnTo>
                  <a:pt x="64" y="16400"/>
                </a:lnTo>
                <a:lnTo>
                  <a:pt x="100" y="16382"/>
                </a:lnTo>
                <a:lnTo>
                  <a:pt x="190" y="16364"/>
                </a:lnTo>
                <a:lnTo>
                  <a:pt x="181" y="16337"/>
                </a:lnTo>
                <a:lnTo>
                  <a:pt x="154" y="16319"/>
                </a:lnTo>
                <a:lnTo>
                  <a:pt x="100" y="16283"/>
                </a:lnTo>
                <a:close/>
                <a:moveTo>
                  <a:pt x="51876" y="18808"/>
                </a:moveTo>
                <a:lnTo>
                  <a:pt x="51777" y="18826"/>
                </a:lnTo>
                <a:lnTo>
                  <a:pt x="51679" y="18898"/>
                </a:lnTo>
                <a:lnTo>
                  <a:pt x="51607" y="18997"/>
                </a:lnTo>
                <a:lnTo>
                  <a:pt x="51616" y="19096"/>
                </a:lnTo>
                <a:lnTo>
                  <a:pt x="51643" y="19033"/>
                </a:lnTo>
                <a:lnTo>
                  <a:pt x="51688" y="18970"/>
                </a:lnTo>
                <a:lnTo>
                  <a:pt x="51732" y="18925"/>
                </a:lnTo>
                <a:lnTo>
                  <a:pt x="51768" y="18907"/>
                </a:lnTo>
                <a:lnTo>
                  <a:pt x="51804" y="18898"/>
                </a:lnTo>
                <a:lnTo>
                  <a:pt x="51840" y="18889"/>
                </a:lnTo>
                <a:lnTo>
                  <a:pt x="51876" y="18880"/>
                </a:lnTo>
                <a:lnTo>
                  <a:pt x="51912" y="18898"/>
                </a:lnTo>
                <a:lnTo>
                  <a:pt x="51939" y="18925"/>
                </a:lnTo>
                <a:lnTo>
                  <a:pt x="51957" y="18952"/>
                </a:lnTo>
                <a:lnTo>
                  <a:pt x="51948" y="18970"/>
                </a:lnTo>
                <a:lnTo>
                  <a:pt x="51903" y="18988"/>
                </a:lnTo>
                <a:lnTo>
                  <a:pt x="51903" y="19015"/>
                </a:lnTo>
                <a:lnTo>
                  <a:pt x="51921" y="19024"/>
                </a:lnTo>
                <a:lnTo>
                  <a:pt x="51948" y="19042"/>
                </a:lnTo>
                <a:lnTo>
                  <a:pt x="51966" y="19042"/>
                </a:lnTo>
                <a:lnTo>
                  <a:pt x="51993" y="19069"/>
                </a:lnTo>
                <a:lnTo>
                  <a:pt x="52038" y="19024"/>
                </a:lnTo>
                <a:lnTo>
                  <a:pt x="52092" y="18997"/>
                </a:lnTo>
                <a:lnTo>
                  <a:pt x="52137" y="18970"/>
                </a:lnTo>
                <a:lnTo>
                  <a:pt x="52200" y="18961"/>
                </a:lnTo>
                <a:lnTo>
                  <a:pt x="52254" y="18979"/>
                </a:lnTo>
                <a:lnTo>
                  <a:pt x="52308" y="19006"/>
                </a:lnTo>
                <a:lnTo>
                  <a:pt x="52361" y="19015"/>
                </a:lnTo>
                <a:lnTo>
                  <a:pt x="52424" y="18988"/>
                </a:lnTo>
                <a:lnTo>
                  <a:pt x="52065" y="18889"/>
                </a:lnTo>
                <a:lnTo>
                  <a:pt x="51993" y="18862"/>
                </a:lnTo>
                <a:lnTo>
                  <a:pt x="51948" y="18826"/>
                </a:lnTo>
                <a:lnTo>
                  <a:pt x="51921" y="18817"/>
                </a:lnTo>
                <a:lnTo>
                  <a:pt x="51876" y="18808"/>
                </a:lnTo>
                <a:close/>
                <a:moveTo>
                  <a:pt x="4341" y="19689"/>
                </a:moveTo>
                <a:lnTo>
                  <a:pt x="4350" y="19734"/>
                </a:lnTo>
                <a:lnTo>
                  <a:pt x="4350" y="19779"/>
                </a:lnTo>
                <a:lnTo>
                  <a:pt x="4395" y="19832"/>
                </a:lnTo>
                <a:lnTo>
                  <a:pt x="4467" y="19913"/>
                </a:lnTo>
                <a:lnTo>
                  <a:pt x="4467" y="19913"/>
                </a:lnTo>
                <a:lnTo>
                  <a:pt x="4449" y="19868"/>
                </a:lnTo>
                <a:lnTo>
                  <a:pt x="4449" y="19841"/>
                </a:lnTo>
                <a:lnTo>
                  <a:pt x="4440" y="19815"/>
                </a:lnTo>
                <a:lnTo>
                  <a:pt x="4431" y="19788"/>
                </a:lnTo>
                <a:lnTo>
                  <a:pt x="4395" y="19734"/>
                </a:lnTo>
                <a:lnTo>
                  <a:pt x="4359" y="19689"/>
                </a:lnTo>
                <a:close/>
                <a:moveTo>
                  <a:pt x="7244" y="24577"/>
                </a:moveTo>
                <a:lnTo>
                  <a:pt x="7226" y="24595"/>
                </a:lnTo>
                <a:lnTo>
                  <a:pt x="7136" y="24676"/>
                </a:lnTo>
                <a:lnTo>
                  <a:pt x="7082" y="24802"/>
                </a:lnTo>
                <a:lnTo>
                  <a:pt x="7073" y="24963"/>
                </a:lnTo>
                <a:lnTo>
                  <a:pt x="7082" y="25044"/>
                </a:lnTo>
                <a:lnTo>
                  <a:pt x="7082" y="25071"/>
                </a:lnTo>
                <a:lnTo>
                  <a:pt x="7109" y="25116"/>
                </a:lnTo>
                <a:lnTo>
                  <a:pt x="7154" y="25143"/>
                </a:lnTo>
                <a:lnTo>
                  <a:pt x="7217" y="25197"/>
                </a:lnTo>
                <a:lnTo>
                  <a:pt x="7262" y="25206"/>
                </a:lnTo>
                <a:lnTo>
                  <a:pt x="7297" y="25188"/>
                </a:lnTo>
                <a:lnTo>
                  <a:pt x="7315" y="25152"/>
                </a:lnTo>
                <a:lnTo>
                  <a:pt x="7306" y="25152"/>
                </a:lnTo>
                <a:lnTo>
                  <a:pt x="7262" y="25161"/>
                </a:lnTo>
                <a:lnTo>
                  <a:pt x="7235" y="25134"/>
                </a:lnTo>
                <a:lnTo>
                  <a:pt x="7235" y="25116"/>
                </a:lnTo>
                <a:lnTo>
                  <a:pt x="7226" y="25098"/>
                </a:lnTo>
                <a:lnTo>
                  <a:pt x="7244" y="25044"/>
                </a:lnTo>
                <a:lnTo>
                  <a:pt x="7271" y="24999"/>
                </a:lnTo>
                <a:lnTo>
                  <a:pt x="7271" y="24972"/>
                </a:lnTo>
                <a:lnTo>
                  <a:pt x="7244" y="24963"/>
                </a:lnTo>
                <a:lnTo>
                  <a:pt x="7217" y="24954"/>
                </a:lnTo>
                <a:lnTo>
                  <a:pt x="7154" y="24892"/>
                </a:lnTo>
                <a:lnTo>
                  <a:pt x="7127" y="24829"/>
                </a:lnTo>
                <a:lnTo>
                  <a:pt x="7136" y="24748"/>
                </a:lnTo>
                <a:lnTo>
                  <a:pt x="7163" y="24685"/>
                </a:lnTo>
                <a:lnTo>
                  <a:pt x="7199" y="24631"/>
                </a:lnTo>
                <a:lnTo>
                  <a:pt x="7244" y="24577"/>
                </a:lnTo>
                <a:close/>
                <a:moveTo>
                  <a:pt x="7082" y="25179"/>
                </a:moveTo>
                <a:lnTo>
                  <a:pt x="7055" y="25197"/>
                </a:lnTo>
                <a:lnTo>
                  <a:pt x="7019" y="25242"/>
                </a:lnTo>
                <a:lnTo>
                  <a:pt x="6929" y="25332"/>
                </a:lnTo>
                <a:lnTo>
                  <a:pt x="6902" y="25404"/>
                </a:lnTo>
                <a:lnTo>
                  <a:pt x="6929" y="25485"/>
                </a:lnTo>
                <a:lnTo>
                  <a:pt x="6965" y="25530"/>
                </a:lnTo>
                <a:lnTo>
                  <a:pt x="7037" y="25592"/>
                </a:lnTo>
                <a:lnTo>
                  <a:pt x="7073" y="25610"/>
                </a:lnTo>
                <a:lnTo>
                  <a:pt x="7091" y="25556"/>
                </a:lnTo>
                <a:lnTo>
                  <a:pt x="7163" y="25574"/>
                </a:lnTo>
                <a:lnTo>
                  <a:pt x="7441" y="25718"/>
                </a:lnTo>
                <a:lnTo>
                  <a:pt x="7486" y="25754"/>
                </a:lnTo>
                <a:lnTo>
                  <a:pt x="7513" y="25763"/>
                </a:lnTo>
                <a:lnTo>
                  <a:pt x="7540" y="25745"/>
                </a:lnTo>
                <a:lnTo>
                  <a:pt x="7558" y="25700"/>
                </a:lnTo>
                <a:lnTo>
                  <a:pt x="7567" y="25673"/>
                </a:lnTo>
                <a:lnTo>
                  <a:pt x="7513" y="25646"/>
                </a:lnTo>
                <a:lnTo>
                  <a:pt x="7486" y="25637"/>
                </a:lnTo>
                <a:lnTo>
                  <a:pt x="7468" y="25655"/>
                </a:lnTo>
                <a:lnTo>
                  <a:pt x="7468" y="25673"/>
                </a:lnTo>
                <a:lnTo>
                  <a:pt x="7477" y="25673"/>
                </a:lnTo>
                <a:lnTo>
                  <a:pt x="7468" y="25682"/>
                </a:lnTo>
                <a:lnTo>
                  <a:pt x="7441" y="25682"/>
                </a:lnTo>
                <a:lnTo>
                  <a:pt x="7405" y="25673"/>
                </a:lnTo>
                <a:lnTo>
                  <a:pt x="7396" y="25637"/>
                </a:lnTo>
                <a:lnTo>
                  <a:pt x="7396" y="25610"/>
                </a:lnTo>
                <a:lnTo>
                  <a:pt x="7387" y="25601"/>
                </a:lnTo>
                <a:lnTo>
                  <a:pt x="7360" y="25610"/>
                </a:lnTo>
                <a:lnTo>
                  <a:pt x="7306" y="25601"/>
                </a:lnTo>
                <a:lnTo>
                  <a:pt x="7262" y="25574"/>
                </a:lnTo>
                <a:lnTo>
                  <a:pt x="7172" y="25476"/>
                </a:lnTo>
                <a:lnTo>
                  <a:pt x="7145" y="25467"/>
                </a:lnTo>
                <a:lnTo>
                  <a:pt x="7118" y="25458"/>
                </a:lnTo>
                <a:lnTo>
                  <a:pt x="7100" y="25431"/>
                </a:lnTo>
                <a:lnTo>
                  <a:pt x="7082" y="25422"/>
                </a:lnTo>
                <a:lnTo>
                  <a:pt x="7064" y="25422"/>
                </a:lnTo>
                <a:lnTo>
                  <a:pt x="7037" y="25404"/>
                </a:lnTo>
                <a:lnTo>
                  <a:pt x="7019" y="25368"/>
                </a:lnTo>
                <a:lnTo>
                  <a:pt x="7010" y="25332"/>
                </a:lnTo>
                <a:lnTo>
                  <a:pt x="7073" y="25251"/>
                </a:lnTo>
                <a:lnTo>
                  <a:pt x="7091" y="25206"/>
                </a:lnTo>
                <a:lnTo>
                  <a:pt x="7082" y="25179"/>
                </a:lnTo>
                <a:close/>
                <a:moveTo>
                  <a:pt x="8106" y="25691"/>
                </a:moveTo>
                <a:lnTo>
                  <a:pt x="8070" y="25718"/>
                </a:lnTo>
                <a:lnTo>
                  <a:pt x="8061" y="25772"/>
                </a:lnTo>
                <a:lnTo>
                  <a:pt x="8106" y="25817"/>
                </a:lnTo>
                <a:lnTo>
                  <a:pt x="8142" y="25826"/>
                </a:lnTo>
                <a:lnTo>
                  <a:pt x="8160" y="25817"/>
                </a:lnTo>
                <a:lnTo>
                  <a:pt x="8196" y="25781"/>
                </a:lnTo>
                <a:lnTo>
                  <a:pt x="8196" y="25736"/>
                </a:lnTo>
                <a:lnTo>
                  <a:pt x="8160" y="25691"/>
                </a:lnTo>
                <a:close/>
                <a:moveTo>
                  <a:pt x="8358" y="25547"/>
                </a:moveTo>
                <a:lnTo>
                  <a:pt x="8331" y="25565"/>
                </a:lnTo>
                <a:lnTo>
                  <a:pt x="8304" y="25592"/>
                </a:lnTo>
                <a:lnTo>
                  <a:pt x="8304" y="25637"/>
                </a:lnTo>
                <a:lnTo>
                  <a:pt x="8313" y="25655"/>
                </a:lnTo>
                <a:lnTo>
                  <a:pt x="8313" y="25763"/>
                </a:lnTo>
                <a:lnTo>
                  <a:pt x="8331" y="25799"/>
                </a:lnTo>
                <a:lnTo>
                  <a:pt x="8358" y="25817"/>
                </a:lnTo>
                <a:lnTo>
                  <a:pt x="8394" y="25880"/>
                </a:lnTo>
                <a:lnTo>
                  <a:pt x="8412" y="25844"/>
                </a:lnTo>
                <a:lnTo>
                  <a:pt x="8385" y="25745"/>
                </a:lnTo>
                <a:lnTo>
                  <a:pt x="8358" y="25691"/>
                </a:lnTo>
                <a:lnTo>
                  <a:pt x="8367" y="25691"/>
                </a:lnTo>
                <a:lnTo>
                  <a:pt x="8367" y="25682"/>
                </a:lnTo>
                <a:lnTo>
                  <a:pt x="8358" y="25655"/>
                </a:lnTo>
                <a:lnTo>
                  <a:pt x="8367" y="25646"/>
                </a:lnTo>
                <a:lnTo>
                  <a:pt x="8385" y="25664"/>
                </a:lnTo>
                <a:lnTo>
                  <a:pt x="8403" y="25664"/>
                </a:lnTo>
                <a:lnTo>
                  <a:pt x="8412" y="25637"/>
                </a:lnTo>
                <a:lnTo>
                  <a:pt x="8412" y="25601"/>
                </a:lnTo>
                <a:lnTo>
                  <a:pt x="8394" y="25565"/>
                </a:lnTo>
                <a:lnTo>
                  <a:pt x="8358" y="25547"/>
                </a:lnTo>
                <a:close/>
                <a:moveTo>
                  <a:pt x="7648" y="25682"/>
                </a:moveTo>
                <a:lnTo>
                  <a:pt x="7594" y="25700"/>
                </a:lnTo>
                <a:lnTo>
                  <a:pt x="7558" y="25745"/>
                </a:lnTo>
                <a:lnTo>
                  <a:pt x="7558" y="25781"/>
                </a:lnTo>
                <a:lnTo>
                  <a:pt x="7585" y="25772"/>
                </a:lnTo>
                <a:lnTo>
                  <a:pt x="7603" y="25763"/>
                </a:lnTo>
                <a:lnTo>
                  <a:pt x="7630" y="25745"/>
                </a:lnTo>
                <a:lnTo>
                  <a:pt x="7693" y="25745"/>
                </a:lnTo>
                <a:lnTo>
                  <a:pt x="7738" y="25772"/>
                </a:lnTo>
                <a:lnTo>
                  <a:pt x="7774" y="25817"/>
                </a:lnTo>
                <a:lnTo>
                  <a:pt x="7774" y="25835"/>
                </a:lnTo>
                <a:lnTo>
                  <a:pt x="7756" y="25826"/>
                </a:lnTo>
                <a:lnTo>
                  <a:pt x="7774" y="25844"/>
                </a:lnTo>
                <a:lnTo>
                  <a:pt x="7819" y="25853"/>
                </a:lnTo>
                <a:lnTo>
                  <a:pt x="7846" y="25862"/>
                </a:lnTo>
                <a:lnTo>
                  <a:pt x="7855" y="25898"/>
                </a:lnTo>
                <a:lnTo>
                  <a:pt x="7873" y="25925"/>
                </a:lnTo>
                <a:lnTo>
                  <a:pt x="7882" y="25934"/>
                </a:lnTo>
                <a:lnTo>
                  <a:pt x="7900" y="25934"/>
                </a:lnTo>
                <a:lnTo>
                  <a:pt x="7935" y="25961"/>
                </a:lnTo>
                <a:lnTo>
                  <a:pt x="7971" y="25997"/>
                </a:lnTo>
                <a:lnTo>
                  <a:pt x="7998" y="26006"/>
                </a:lnTo>
                <a:lnTo>
                  <a:pt x="8025" y="25997"/>
                </a:lnTo>
                <a:lnTo>
                  <a:pt x="8052" y="26015"/>
                </a:lnTo>
                <a:lnTo>
                  <a:pt x="8070" y="26060"/>
                </a:lnTo>
                <a:lnTo>
                  <a:pt x="8088" y="26078"/>
                </a:lnTo>
                <a:lnTo>
                  <a:pt x="8124" y="26087"/>
                </a:lnTo>
                <a:lnTo>
                  <a:pt x="8169" y="26114"/>
                </a:lnTo>
                <a:lnTo>
                  <a:pt x="8223" y="26159"/>
                </a:lnTo>
                <a:lnTo>
                  <a:pt x="8241" y="26168"/>
                </a:lnTo>
                <a:lnTo>
                  <a:pt x="8232" y="26150"/>
                </a:lnTo>
                <a:lnTo>
                  <a:pt x="8250" y="26141"/>
                </a:lnTo>
                <a:lnTo>
                  <a:pt x="8259" y="26123"/>
                </a:lnTo>
                <a:lnTo>
                  <a:pt x="8223" y="26096"/>
                </a:lnTo>
                <a:lnTo>
                  <a:pt x="8106" y="25988"/>
                </a:lnTo>
                <a:lnTo>
                  <a:pt x="8025" y="25943"/>
                </a:lnTo>
                <a:lnTo>
                  <a:pt x="7971" y="25925"/>
                </a:lnTo>
                <a:lnTo>
                  <a:pt x="7917" y="25889"/>
                </a:lnTo>
                <a:lnTo>
                  <a:pt x="7900" y="25844"/>
                </a:lnTo>
                <a:lnTo>
                  <a:pt x="7882" y="25817"/>
                </a:lnTo>
                <a:lnTo>
                  <a:pt x="7711" y="25709"/>
                </a:lnTo>
                <a:lnTo>
                  <a:pt x="7648" y="25682"/>
                </a:lnTo>
                <a:close/>
                <a:moveTo>
                  <a:pt x="8529" y="26042"/>
                </a:moveTo>
                <a:lnTo>
                  <a:pt x="8493" y="26078"/>
                </a:lnTo>
                <a:lnTo>
                  <a:pt x="8466" y="26150"/>
                </a:lnTo>
                <a:lnTo>
                  <a:pt x="8475" y="26177"/>
                </a:lnTo>
                <a:lnTo>
                  <a:pt x="8511" y="26150"/>
                </a:lnTo>
                <a:lnTo>
                  <a:pt x="8546" y="26150"/>
                </a:lnTo>
                <a:lnTo>
                  <a:pt x="8555" y="26194"/>
                </a:lnTo>
                <a:lnTo>
                  <a:pt x="8582" y="26230"/>
                </a:lnTo>
                <a:lnTo>
                  <a:pt x="8627" y="26221"/>
                </a:lnTo>
                <a:lnTo>
                  <a:pt x="8654" y="26221"/>
                </a:lnTo>
                <a:lnTo>
                  <a:pt x="8654" y="26248"/>
                </a:lnTo>
                <a:lnTo>
                  <a:pt x="8672" y="26293"/>
                </a:lnTo>
                <a:lnTo>
                  <a:pt x="8735" y="26338"/>
                </a:lnTo>
                <a:lnTo>
                  <a:pt x="8762" y="26338"/>
                </a:lnTo>
                <a:lnTo>
                  <a:pt x="8753" y="26311"/>
                </a:lnTo>
                <a:lnTo>
                  <a:pt x="8753" y="26293"/>
                </a:lnTo>
                <a:lnTo>
                  <a:pt x="8780" y="26302"/>
                </a:lnTo>
                <a:lnTo>
                  <a:pt x="8798" y="26311"/>
                </a:lnTo>
                <a:lnTo>
                  <a:pt x="8807" y="26302"/>
                </a:lnTo>
                <a:lnTo>
                  <a:pt x="8789" y="26284"/>
                </a:lnTo>
                <a:lnTo>
                  <a:pt x="8753" y="26257"/>
                </a:lnTo>
                <a:lnTo>
                  <a:pt x="8735" y="26132"/>
                </a:lnTo>
                <a:lnTo>
                  <a:pt x="8717" y="26114"/>
                </a:lnTo>
                <a:lnTo>
                  <a:pt x="8708" y="26141"/>
                </a:lnTo>
                <a:lnTo>
                  <a:pt x="8690" y="26141"/>
                </a:lnTo>
                <a:lnTo>
                  <a:pt x="8654" y="26069"/>
                </a:lnTo>
                <a:lnTo>
                  <a:pt x="8618" y="26042"/>
                </a:lnTo>
                <a:close/>
                <a:moveTo>
                  <a:pt x="7891" y="25970"/>
                </a:moveTo>
                <a:lnTo>
                  <a:pt x="7891" y="25997"/>
                </a:lnTo>
                <a:lnTo>
                  <a:pt x="7926" y="26051"/>
                </a:lnTo>
                <a:lnTo>
                  <a:pt x="7962" y="26087"/>
                </a:lnTo>
                <a:lnTo>
                  <a:pt x="7962" y="26114"/>
                </a:lnTo>
                <a:lnTo>
                  <a:pt x="7953" y="26114"/>
                </a:lnTo>
                <a:lnTo>
                  <a:pt x="7953" y="26132"/>
                </a:lnTo>
                <a:lnTo>
                  <a:pt x="7962" y="26150"/>
                </a:lnTo>
                <a:lnTo>
                  <a:pt x="7971" y="26159"/>
                </a:lnTo>
                <a:lnTo>
                  <a:pt x="8106" y="26311"/>
                </a:lnTo>
                <a:lnTo>
                  <a:pt x="8178" y="26356"/>
                </a:lnTo>
                <a:lnTo>
                  <a:pt x="8241" y="26428"/>
                </a:lnTo>
                <a:lnTo>
                  <a:pt x="8313" y="26482"/>
                </a:lnTo>
                <a:lnTo>
                  <a:pt x="8367" y="26446"/>
                </a:lnTo>
                <a:lnTo>
                  <a:pt x="8403" y="26374"/>
                </a:lnTo>
                <a:lnTo>
                  <a:pt x="8439" y="26329"/>
                </a:lnTo>
                <a:lnTo>
                  <a:pt x="8466" y="26311"/>
                </a:lnTo>
                <a:lnTo>
                  <a:pt x="8529" y="26275"/>
                </a:lnTo>
                <a:lnTo>
                  <a:pt x="8511" y="26257"/>
                </a:lnTo>
                <a:lnTo>
                  <a:pt x="8457" y="26266"/>
                </a:lnTo>
                <a:lnTo>
                  <a:pt x="8412" y="26293"/>
                </a:lnTo>
                <a:lnTo>
                  <a:pt x="8367" y="26347"/>
                </a:lnTo>
                <a:lnTo>
                  <a:pt x="8331" y="26356"/>
                </a:lnTo>
                <a:lnTo>
                  <a:pt x="8304" y="26311"/>
                </a:lnTo>
                <a:lnTo>
                  <a:pt x="8313" y="26257"/>
                </a:lnTo>
                <a:lnTo>
                  <a:pt x="8385" y="26257"/>
                </a:lnTo>
                <a:lnTo>
                  <a:pt x="8367" y="26230"/>
                </a:lnTo>
                <a:lnTo>
                  <a:pt x="8331" y="26212"/>
                </a:lnTo>
                <a:lnTo>
                  <a:pt x="8295" y="26203"/>
                </a:lnTo>
                <a:lnTo>
                  <a:pt x="8232" y="26194"/>
                </a:lnTo>
                <a:lnTo>
                  <a:pt x="8115" y="26141"/>
                </a:lnTo>
                <a:lnTo>
                  <a:pt x="8052" y="26105"/>
                </a:lnTo>
                <a:lnTo>
                  <a:pt x="8016" y="26087"/>
                </a:lnTo>
                <a:lnTo>
                  <a:pt x="7953" y="26006"/>
                </a:lnTo>
                <a:lnTo>
                  <a:pt x="7926" y="25979"/>
                </a:lnTo>
                <a:lnTo>
                  <a:pt x="7891" y="25970"/>
                </a:lnTo>
                <a:close/>
                <a:moveTo>
                  <a:pt x="8915" y="27911"/>
                </a:moveTo>
                <a:lnTo>
                  <a:pt x="8897" y="27965"/>
                </a:lnTo>
                <a:lnTo>
                  <a:pt x="8897" y="28028"/>
                </a:lnTo>
                <a:lnTo>
                  <a:pt x="8915" y="28019"/>
                </a:lnTo>
                <a:lnTo>
                  <a:pt x="8942" y="28019"/>
                </a:lnTo>
                <a:lnTo>
                  <a:pt x="8969" y="28028"/>
                </a:lnTo>
                <a:lnTo>
                  <a:pt x="8996" y="28037"/>
                </a:lnTo>
                <a:lnTo>
                  <a:pt x="9041" y="28055"/>
                </a:lnTo>
                <a:lnTo>
                  <a:pt x="9059" y="28019"/>
                </a:lnTo>
                <a:lnTo>
                  <a:pt x="9023" y="27983"/>
                </a:lnTo>
                <a:lnTo>
                  <a:pt x="8987" y="27938"/>
                </a:lnTo>
                <a:lnTo>
                  <a:pt x="8951" y="27920"/>
                </a:lnTo>
                <a:lnTo>
                  <a:pt x="8915" y="27911"/>
                </a:lnTo>
                <a:close/>
                <a:moveTo>
                  <a:pt x="24802" y="57384"/>
                </a:moveTo>
                <a:lnTo>
                  <a:pt x="24757" y="57402"/>
                </a:lnTo>
                <a:lnTo>
                  <a:pt x="24694" y="57483"/>
                </a:lnTo>
                <a:lnTo>
                  <a:pt x="24685" y="57510"/>
                </a:lnTo>
                <a:lnTo>
                  <a:pt x="24694" y="57537"/>
                </a:lnTo>
                <a:lnTo>
                  <a:pt x="24721" y="57564"/>
                </a:lnTo>
                <a:lnTo>
                  <a:pt x="24748" y="57609"/>
                </a:lnTo>
                <a:lnTo>
                  <a:pt x="24775" y="57618"/>
                </a:lnTo>
                <a:lnTo>
                  <a:pt x="24820" y="57618"/>
                </a:lnTo>
                <a:lnTo>
                  <a:pt x="24865" y="57600"/>
                </a:lnTo>
                <a:lnTo>
                  <a:pt x="24883" y="57573"/>
                </a:lnTo>
                <a:lnTo>
                  <a:pt x="24892" y="57537"/>
                </a:lnTo>
                <a:lnTo>
                  <a:pt x="24937" y="57501"/>
                </a:lnTo>
                <a:lnTo>
                  <a:pt x="24937" y="57483"/>
                </a:lnTo>
                <a:lnTo>
                  <a:pt x="24883" y="57420"/>
                </a:lnTo>
                <a:lnTo>
                  <a:pt x="24847" y="57393"/>
                </a:lnTo>
                <a:lnTo>
                  <a:pt x="24802" y="57384"/>
                </a:lnTo>
                <a:close/>
                <a:moveTo>
                  <a:pt x="25422" y="57214"/>
                </a:moveTo>
                <a:lnTo>
                  <a:pt x="25395" y="57223"/>
                </a:lnTo>
                <a:lnTo>
                  <a:pt x="25368" y="57259"/>
                </a:lnTo>
                <a:lnTo>
                  <a:pt x="25377" y="57277"/>
                </a:lnTo>
                <a:lnTo>
                  <a:pt x="25413" y="57277"/>
                </a:lnTo>
                <a:lnTo>
                  <a:pt x="25494" y="57295"/>
                </a:lnTo>
                <a:lnTo>
                  <a:pt x="25539" y="57295"/>
                </a:lnTo>
                <a:lnTo>
                  <a:pt x="25629" y="57339"/>
                </a:lnTo>
                <a:lnTo>
                  <a:pt x="25656" y="57420"/>
                </a:lnTo>
                <a:lnTo>
                  <a:pt x="25638" y="57492"/>
                </a:lnTo>
                <a:lnTo>
                  <a:pt x="25602" y="57492"/>
                </a:lnTo>
                <a:lnTo>
                  <a:pt x="25566" y="57555"/>
                </a:lnTo>
                <a:lnTo>
                  <a:pt x="25521" y="57591"/>
                </a:lnTo>
                <a:lnTo>
                  <a:pt x="25458" y="57609"/>
                </a:lnTo>
                <a:lnTo>
                  <a:pt x="25377" y="57618"/>
                </a:lnTo>
                <a:lnTo>
                  <a:pt x="25332" y="57654"/>
                </a:lnTo>
                <a:lnTo>
                  <a:pt x="25359" y="57726"/>
                </a:lnTo>
                <a:lnTo>
                  <a:pt x="25431" y="57861"/>
                </a:lnTo>
                <a:lnTo>
                  <a:pt x="25512" y="57968"/>
                </a:lnTo>
                <a:lnTo>
                  <a:pt x="25566" y="58013"/>
                </a:lnTo>
                <a:lnTo>
                  <a:pt x="25611" y="58031"/>
                </a:lnTo>
                <a:lnTo>
                  <a:pt x="25620" y="58040"/>
                </a:lnTo>
                <a:lnTo>
                  <a:pt x="25647" y="58085"/>
                </a:lnTo>
                <a:lnTo>
                  <a:pt x="25665" y="58103"/>
                </a:lnTo>
                <a:lnTo>
                  <a:pt x="25682" y="58112"/>
                </a:lnTo>
                <a:lnTo>
                  <a:pt x="25700" y="58085"/>
                </a:lnTo>
                <a:lnTo>
                  <a:pt x="25718" y="58076"/>
                </a:lnTo>
                <a:lnTo>
                  <a:pt x="25745" y="58094"/>
                </a:lnTo>
                <a:lnTo>
                  <a:pt x="25817" y="58139"/>
                </a:lnTo>
                <a:lnTo>
                  <a:pt x="25835" y="58157"/>
                </a:lnTo>
                <a:lnTo>
                  <a:pt x="25871" y="58103"/>
                </a:lnTo>
                <a:lnTo>
                  <a:pt x="25862" y="58031"/>
                </a:lnTo>
                <a:lnTo>
                  <a:pt x="25826" y="57959"/>
                </a:lnTo>
                <a:lnTo>
                  <a:pt x="25772" y="57932"/>
                </a:lnTo>
                <a:lnTo>
                  <a:pt x="25691" y="57906"/>
                </a:lnTo>
                <a:lnTo>
                  <a:pt x="25674" y="57843"/>
                </a:lnTo>
                <a:lnTo>
                  <a:pt x="25709" y="57789"/>
                </a:lnTo>
                <a:lnTo>
                  <a:pt x="25808" y="57789"/>
                </a:lnTo>
                <a:lnTo>
                  <a:pt x="25763" y="57717"/>
                </a:lnTo>
                <a:lnTo>
                  <a:pt x="25736" y="57645"/>
                </a:lnTo>
                <a:lnTo>
                  <a:pt x="25718" y="57564"/>
                </a:lnTo>
                <a:lnTo>
                  <a:pt x="25718" y="57474"/>
                </a:lnTo>
                <a:lnTo>
                  <a:pt x="25691" y="57357"/>
                </a:lnTo>
                <a:lnTo>
                  <a:pt x="25629" y="57295"/>
                </a:lnTo>
                <a:lnTo>
                  <a:pt x="25548" y="57259"/>
                </a:lnTo>
                <a:lnTo>
                  <a:pt x="25431" y="57241"/>
                </a:lnTo>
                <a:lnTo>
                  <a:pt x="25422" y="57214"/>
                </a:lnTo>
                <a:close/>
                <a:moveTo>
                  <a:pt x="25053" y="57690"/>
                </a:moveTo>
                <a:lnTo>
                  <a:pt x="25062" y="57762"/>
                </a:lnTo>
                <a:lnTo>
                  <a:pt x="25098" y="57816"/>
                </a:lnTo>
                <a:lnTo>
                  <a:pt x="25134" y="57852"/>
                </a:lnTo>
                <a:lnTo>
                  <a:pt x="25143" y="57915"/>
                </a:lnTo>
                <a:lnTo>
                  <a:pt x="25143" y="57932"/>
                </a:lnTo>
                <a:lnTo>
                  <a:pt x="25107" y="57986"/>
                </a:lnTo>
                <a:lnTo>
                  <a:pt x="25098" y="58013"/>
                </a:lnTo>
                <a:lnTo>
                  <a:pt x="25125" y="58058"/>
                </a:lnTo>
                <a:lnTo>
                  <a:pt x="25152" y="58067"/>
                </a:lnTo>
                <a:lnTo>
                  <a:pt x="25179" y="58067"/>
                </a:lnTo>
                <a:lnTo>
                  <a:pt x="25215" y="58076"/>
                </a:lnTo>
                <a:lnTo>
                  <a:pt x="25305" y="58166"/>
                </a:lnTo>
                <a:lnTo>
                  <a:pt x="25386" y="58274"/>
                </a:lnTo>
                <a:lnTo>
                  <a:pt x="25485" y="58364"/>
                </a:lnTo>
                <a:lnTo>
                  <a:pt x="25629" y="58418"/>
                </a:lnTo>
                <a:lnTo>
                  <a:pt x="25736" y="58508"/>
                </a:lnTo>
                <a:lnTo>
                  <a:pt x="25799" y="58526"/>
                </a:lnTo>
                <a:lnTo>
                  <a:pt x="25853" y="58508"/>
                </a:lnTo>
                <a:lnTo>
                  <a:pt x="25934" y="58445"/>
                </a:lnTo>
                <a:lnTo>
                  <a:pt x="25988" y="58427"/>
                </a:lnTo>
                <a:lnTo>
                  <a:pt x="26141" y="58427"/>
                </a:lnTo>
                <a:lnTo>
                  <a:pt x="26204" y="58445"/>
                </a:lnTo>
                <a:lnTo>
                  <a:pt x="26231" y="58490"/>
                </a:lnTo>
                <a:lnTo>
                  <a:pt x="26276" y="58570"/>
                </a:lnTo>
                <a:lnTo>
                  <a:pt x="26267" y="58615"/>
                </a:lnTo>
                <a:lnTo>
                  <a:pt x="26186" y="58624"/>
                </a:lnTo>
                <a:lnTo>
                  <a:pt x="26258" y="58705"/>
                </a:lnTo>
                <a:lnTo>
                  <a:pt x="26365" y="58777"/>
                </a:lnTo>
                <a:lnTo>
                  <a:pt x="26473" y="58813"/>
                </a:lnTo>
                <a:lnTo>
                  <a:pt x="26518" y="58750"/>
                </a:lnTo>
                <a:lnTo>
                  <a:pt x="26509" y="58696"/>
                </a:lnTo>
                <a:lnTo>
                  <a:pt x="26464" y="58588"/>
                </a:lnTo>
                <a:lnTo>
                  <a:pt x="26446" y="58544"/>
                </a:lnTo>
                <a:lnTo>
                  <a:pt x="26464" y="58481"/>
                </a:lnTo>
                <a:lnTo>
                  <a:pt x="26491" y="58427"/>
                </a:lnTo>
                <a:lnTo>
                  <a:pt x="26491" y="58373"/>
                </a:lnTo>
                <a:lnTo>
                  <a:pt x="26446" y="58328"/>
                </a:lnTo>
                <a:lnTo>
                  <a:pt x="26491" y="58301"/>
                </a:lnTo>
                <a:lnTo>
                  <a:pt x="26383" y="58265"/>
                </a:lnTo>
                <a:lnTo>
                  <a:pt x="26338" y="58229"/>
                </a:lnTo>
                <a:lnTo>
                  <a:pt x="26303" y="58175"/>
                </a:lnTo>
                <a:lnTo>
                  <a:pt x="26285" y="58202"/>
                </a:lnTo>
                <a:lnTo>
                  <a:pt x="26204" y="58040"/>
                </a:lnTo>
                <a:lnTo>
                  <a:pt x="26186" y="57995"/>
                </a:lnTo>
                <a:lnTo>
                  <a:pt x="26168" y="57950"/>
                </a:lnTo>
                <a:lnTo>
                  <a:pt x="26123" y="57932"/>
                </a:lnTo>
                <a:lnTo>
                  <a:pt x="26069" y="57932"/>
                </a:lnTo>
                <a:lnTo>
                  <a:pt x="26051" y="57968"/>
                </a:lnTo>
                <a:lnTo>
                  <a:pt x="26024" y="58076"/>
                </a:lnTo>
                <a:lnTo>
                  <a:pt x="25979" y="58139"/>
                </a:lnTo>
                <a:lnTo>
                  <a:pt x="25979" y="58193"/>
                </a:lnTo>
                <a:lnTo>
                  <a:pt x="26069" y="58256"/>
                </a:lnTo>
                <a:lnTo>
                  <a:pt x="26078" y="58229"/>
                </a:lnTo>
                <a:lnTo>
                  <a:pt x="26078" y="58220"/>
                </a:lnTo>
                <a:lnTo>
                  <a:pt x="26078" y="58211"/>
                </a:lnTo>
                <a:lnTo>
                  <a:pt x="26069" y="58202"/>
                </a:lnTo>
                <a:lnTo>
                  <a:pt x="26069" y="58202"/>
                </a:lnTo>
                <a:lnTo>
                  <a:pt x="26105" y="58220"/>
                </a:lnTo>
                <a:lnTo>
                  <a:pt x="26132" y="58238"/>
                </a:lnTo>
                <a:lnTo>
                  <a:pt x="26150" y="58265"/>
                </a:lnTo>
                <a:lnTo>
                  <a:pt x="26168" y="58301"/>
                </a:lnTo>
                <a:lnTo>
                  <a:pt x="26015" y="58310"/>
                </a:lnTo>
                <a:lnTo>
                  <a:pt x="25979" y="58301"/>
                </a:lnTo>
                <a:lnTo>
                  <a:pt x="25934" y="58274"/>
                </a:lnTo>
                <a:lnTo>
                  <a:pt x="25898" y="58247"/>
                </a:lnTo>
                <a:lnTo>
                  <a:pt x="25862" y="58238"/>
                </a:lnTo>
                <a:lnTo>
                  <a:pt x="25817" y="58265"/>
                </a:lnTo>
                <a:lnTo>
                  <a:pt x="25745" y="58292"/>
                </a:lnTo>
                <a:lnTo>
                  <a:pt x="25665" y="58265"/>
                </a:lnTo>
                <a:lnTo>
                  <a:pt x="25575" y="58220"/>
                </a:lnTo>
                <a:lnTo>
                  <a:pt x="25530" y="58175"/>
                </a:lnTo>
                <a:lnTo>
                  <a:pt x="25503" y="58148"/>
                </a:lnTo>
                <a:lnTo>
                  <a:pt x="25476" y="58121"/>
                </a:lnTo>
                <a:lnTo>
                  <a:pt x="25431" y="58031"/>
                </a:lnTo>
                <a:lnTo>
                  <a:pt x="25413" y="57977"/>
                </a:lnTo>
                <a:lnTo>
                  <a:pt x="25413" y="57959"/>
                </a:lnTo>
                <a:lnTo>
                  <a:pt x="25368" y="57906"/>
                </a:lnTo>
                <a:lnTo>
                  <a:pt x="25359" y="57897"/>
                </a:lnTo>
                <a:lnTo>
                  <a:pt x="25323" y="57852"/>
                </a:lnTo>
                <a:lnTo>
                  <a:pt x="25134" y="57717"/>
                </a:lnTo>
                <a:lnTo>
                  <a:pt x="25053" y="57690"/>
                </a:lnTo>
                <a:close/>
                <a:moveTo>
                  <a:pt x="16104" y="1"/>
                </a:moveTo>
                <a:lnTo>
                  <a:pt x="16059" y="10"/>
                </a:lnTo>
                <a:lnTo>
                  <a:pt x="16023" y="28"/>
                </a:lnTo>
                <a:lnTo>
                  <a:pt x="15960" y="73"/>
                </a:lnTo>
                <a:lnTo>
                  <a:pt x="15546" y="468"/>
                </a:lnTo>
                <a:lnTo>
                  <a:pt x="15430" y="513"/>
                </a:lnTo>
                <a:lnTo>
                  <a:pt x="15034" y="630"/>
                </a:lnTo>
                <a:lnTo>
                  <a:pt x="14261" y="854"/>
                </a:lnTo>
                <a:lnTo>
                  <a:pt x="13489" y="1079"/>
                </a:lnTo>
                <a:lnTo>
                  <a:pt x="12716" y="1304"/>
                </a:lnTo>
                <a:lnTo>
                  <a:pt x="11934" y="1528"/>
                </a:lnTo>
                <a:lnTo>
                  <a:pt x="11081" y="1780"/>
                </a:lnTo>
                <a:lnTo>
                  <a:pt x="10227" y="2041"/>
                </a:lnTo>
                <a:lnTo>
                  <a:pt x="9373" y="2292"/>
                </a:lnTo>
                <a:lnTo>
                  <a:pt x="8520" y="2544"/>
                </a:lnTo>
                <a:lnTo>
                  <a:pt x="8969" y="3029"/>
                </a:lnTo>
                <a:lnTo>
                  <a:pt x="9418" y="3523"/>
                </a:lnTo>
                <a:lnTo>
                  <a:pt x="9867" y="4008"/>
                </a:lnTo>
                <a:lnTo>
                  <a:pt x="10317" y="4485"/>
                </a:lnTo>
                <a:lnTo>
                  <a:pt x="10326" y="4503"/>
                </a:lnTo>
                <a:lnTo>
                  <a:pt x="10335" y="4512"/>
                </a:lnTo>
                <a:lnTo>
                  <a:pt x="10344" y="4530"/>
                </a:lnTo>
                <a:lnTo>
                  <a:pt x="10362" y="4539"/>
                </a:lnTo>
                <a:lnTo>
                  <a:pt x="10739" y="4988"/>
                </a:lnTo>
                <a:lnTo>
                  <a:pt x="11116" y="5428"/>
                </a:lnTo>
                <a:lnTo>
                  <a:pt x="11494" y="5877"/>
                </a:lnTo>
                <a:lnTo>
                  <a:pt x="11871" y="6318"/>
                </a:lnTo>
                <a:lnTo>
                  <a:pt x="12042" y="6515"/>
                </a:lnTo>
                <a:lnTo>
                  <a:pt x="12042" y="6524"/>
                </a:lnTo>
                <a:lnTo>
                  <a:pt x="12015" y="6533"/>
                </a:lnTo>
                <a:lnTo>
                  <a:pt x="11763" y="6677"/>
                </a:lnTo>
                <a:lnTo>
                  <a:pt x="11341" y="6911"/>
                </a:lnTo>
                <a:lnTo>
                  <a:pt x="10973" y="7118"/>
                </a:lnTo>
                <a:lnTo>
                  <a:pt x="10892" y="7189"/>
                </a:lnTo>
                <a:lnTo>
                  <a:pt x="10847" y="7261"/>
                </a:lnTo>
                <a:lnTo>
                  <a:pt x="10748" y="7504"/>
                </a:lnTo>
                <a:lnTo>
                  <a:pt x="10622" y="7809"/>
                </a:lnTo>
                <a:lnTo>
                  <a:pt x="10505" y="8079"/>
                </a:lnTo>
                <a:lnTo>
                  <a:pt x="10353" y="8456"/>
                </a:lnTo>
                <a:lnTo>
                  <a:pt x="10281" y="8519"/>
                </a:lnTo>
                <a:lnTo>
                  <a:pt x="9876" y="8609"/>
                </a:lnTo>
                <a:lnTo>
                  <a:pt x="9409" y="8699"/>
                </a:lnTo>
                <a:lnTo>
                  <a:pt x="8915" y="8807"/>
                </a:lnTo>
                <a:lnTo>
                  <a:pt x="8421" y="8906"/>
                </a:lnTo>
                <a:lnTo>
                  <a:pt x="8115" y="8969"/>
                </a:lnTo>
                <a:lnTo>
                  <a:pt x="7819" y="9032"/>
                </a:lnTo>
                <a:lnTo>
                  <a:pt x="7720" y="9085"/>
                </a:lnTo>
                <a:lnTo>
                  <a:pt x="7639" y="9166"/>
                </a:lnTo>
                <a:lnTo>
                  <a:pt x="7450" y="9490"/>
                </a:lnTo>
                <a:lnTo>
                  <a:pt x="7288" y="9759"/>
                </a:lnTo>
                <a:lnTo>
                  <a:pt x="7073" y="10128"/>
                </a:lnTo>
                <a:lnTo>
                  <a:pt x="6857" y="10496"/>
                </a:lnTo>
                <a:lnTo>
                  <a:pt x="6588" y="10721"/>
                </a:lnTo>
                <a:lnTo>
                  <a:pt x="6183" y="11053"/>
                </a:lnTo>
                <a:lnTo>
                  <a:pt x="5824" y="11350"/>
                </a:lnTo>
                <a:lnTo>
                  <a:pt x="5446" y="11655"/>
                </a:lnTo>
                <a:lnTo>
                  <a:pt x="5357" y="11691"/>
                </a:lnTo>
                <a:lnTo>
                  <a:pt x="5267" y="11700"/>
                </a:lnTo>
                <a:lnTo>
                  <a:pt x="4907" y="11637"/>
                </a:lnTo>
                <a:lnTo>
                  <a:pt x="4512" y="11566"/>
                </a:lnTo>
                <a:lnTo>
                  <a:pt x="3901" y="11467"/>
                </a:lnTo>
                <a:lnTo>
                  <a:pt x="3398" y="11377"/>
                </a:lnTo>
                <a:lnTo>
                  <a:pt x="2912" y="11296"/>
                </a:lnTo>
                <a:lnTo>
                  <a:pt x="2382" y="11197"/>
                </a:lnTo>
                <a:lnTo>
                  <a:pt x="1969" y="11125"/>
                </a:lnTo>
                <a:lnTo>
                  <a:pt x="1591" y="11062"/>
                </a:lnTo>
                <a:lnTo>
                  <a:pt x="1573" y="11116"/>
                </a:lnTo>
                <a:lnTo>
                  <a:pt x="1582" y="11188"/>
                </a:lnTo>
                <a:lnTo>
                  <a:pt x="1609" y="11242"/>
                </a:lnTo>
                <a:lnTo>
                  <a:pt x="1591" y="11242"/>
                </a:lnTo>
                <a:lnTo>
                  <a:pt x="1591" y="11251"/>
                </a:lnTo>
                <a:lnTo>
                  <a:pt x="1582" y="11260"/>
                </a:lnTo>
                <a:lnTo>
                  <a:pt x="1582" y="11269"/>
                </a:lnTo>
                <a:lnTo>
                  <a:pt x="1538" y="11251"/>
                </a:lnTo>
                <a:lnTo>
                  <a:pt x="1529" y="11305"/>
                </a:lnTo>
                <a:lnTo>
                  <a:pt x="1538" y="11395"/>
                </a:lnTo>
                <a:lnTo>
                  <a:pt x="1564" y="11458"/>
                </a:lnTo>
                <a:lnTo>
                  <a:pt x="1484" y="11503"/>
                </a:lnTo>
                <a:lnTo>
                  <a:pt x="1448" y="11539"/>
                </a:lnTo>
                <a:lnTo>
                  <a:pt x="1448" y="11592"/>
                </a:lnTo>
                <a:lnTo>
                  <a:pt x="1448" y="11619"/>
                </a:lnTo>
                <a:lnTo>
                  <a:pt x="1412" y="11709"/>
                </a:lnTo>
                <a:lnTo>
                  <a:pt x="1394" y="11754"/>
                </a:lnTo>
                <a:lnTo>
                  <a:pt x="1322" y="12114"/>
                </a:lnTo>
                <a:lnTo>
                  <a:pt x="1295" y="12195"/>
                </a:lnTo>
                <a:lnTo>
                  <a:pt x="1250" y="12266"/>
                </a:lnTo>
                <a:lnTo>
                  <a:pt x="1250" y="12320"/>
                </a:lnTo>
                <a:lnTo>
                  <a:pt x="1295" y="12419"/>
                </a:lnTo>
                <a:lnTo>
                  <a:pt x="1268" y="12590"/>
                </a:lnTo>
                <a:lnTo>
                  <a:pt x="1214" y="12752"/>
                </a:lnTo>
                <a:lnTo>
                  <a:pt x="1160" y="12833"/>
                </a:lnTo>
                <a:lnTo>
                  <a:pt x="1160" y="12859"/>
                </a:lnTo>
                <a:lnTo>
                  <a:pt x="1214" y="12877"/>
                </a:lnTo>
                <a:lnTo>
                  <a:pt x="1223" y="12931"/>
                </a:lnTo>
                <a:lnTo>
                  <a:pt x="1187" y="13048"/>
                </a:lnTo>
                <a:lnTo>
                  <a:pt x="1187" y="13075"/>
                </a:lnTo>
                <a:lnTo>
                  <a:pt x="1205" y="13120"/>
                </a:lnTo>
                <a:lnTo>
                  <a:pt x="1196" y="13165"/>
                </a:lnTo>
                <a:lnTo>
                  <a:pt x="1133" y="13264"/>
                </a:lnTo>
                <a:lnTo>
                  <a:pt x="1160" y="13264"/>
                </a:lnTo>
                <a:lnTo>
                  <a:pt x="1160" y="13291"/>
                </a:lnTo>
                <a:lnTo>
                  <a:pt x="1106" y="13390"/>
                </a:lnTo>
                <a:lnTo>
                  <a:pt x="1061" y="13515"/>
                </a:lnTo>
                <a:lnTo>
                  <a:pt x="1034" y="13659"/>
                </a:lnTo>
                <a:lnTo>
                  <a:pt x="1088" y="14306"/>
                </a:lnTo>
                <a:lnTo>
                  <a:pt x="1052" y="14387"/>
                </a:lnTo>
                <a:lnTo>
                  <a:pt x="1016" y="14414"/>
                </a:lnTo>
                <a:lnTo>
                  <a:pt x="989" y="14468"/>
                </a:lnTo>
                <a:lnTo>
                  <a:pt x="962" y="14531"/>
                </a:lnTo>
                <a:lnTo>
                  <a:pt x="935" y="14648"/>
                </a:lnTo>
                <a:lnTo>
                  <a:pt x="873" y="14747"/>
                </a:lnTo>
                <a:lnTo>
                  <a:pt x="828" y="14935"/>
                </a:lnTo>
                <a:lnTo>
                  <a:pt x="783" y="15070"/>
                </a:lnTo>
                <a:lnTo>
                  <a:pt x="711" y="15205"/>
                </a:lnTo>
                <a:lnTo>
                  <a:pt x="639" y="15268"/>
                </a:lnTo>
                <a:lnTo>
                  <a:pt x="657" y="15295"/>
                </a:lnTo>
                <a:lnTo>
                  <a:pt x="666" y="15286"/>
                </a:lnTo>
                <a:lnTo>
                  <a:pt x="684" y="15268"/>
                </a:lnTo>
                <a:lnTo>
                  <a:pt x="684" y="15313"/>
                </a:lnTo>
                <a:lnTo>
                  <a:pt x="684" y="15322"/>
                </a:lnTo>
                <a:lnTo>
                  <a:pt x="675" y="15313"/>
                </a:lnTo>
                <a:lnTo>
                  <a:pt x="648" y="15304"/>
                </a:lnTo>
                <a:lnTo>
                  <a:pt x="639" y="15295"/>
                </a:lnTo>
                <a:lnTo>
                  <a:pt x="603" y="15474"/>
                </a:lnTo>
                <a:lnTo>
                  <a:pt x="621" y="15510"/>
                </a:lnTo>
                <a:lnTo>
                  <a:pt x="621" y="15537"/>
                </a:lnTo>
                <a:lnTo>
                  <a:pt x="576" y="15546"/>
                </a:lnTo>
                <a:lnTo>
                  <a:pt x="549" y="15564"/>
                </a:lnTo>
                <a:lnTo>
                  <a:pt x="549" y="15591"/>
                </a:lnTo>
                <a:lnTo>
                  <a:pt x="576" y="15618"/>
                </a:lnTo>
                <a:lnTo>
                  <a:pt x="576" y="15645"/>
                </a:lnTo>
                <a:lnTo>
                  <a:pt x="594" y="15645"/>
                </a:lnTo>
                <a:lnTo>
                  <a:pt x="585" y="15681"/>
                </a:lnTo>
                <a:lnTo>
                  <a:pt x="558" y="15699"/>
                </a:lnTo>
                <a:lnTo>
                  <a:pt x="531" y="15690"/>
                </a:lnTo>
                <a:lnTo>
                  <a:pt x="495" y="15672"/>
                </a:lnTo>
                <a:lnTo>
                  <a:pt x="504" y="15663"/>
                </a:lnTo>
                <a:lnTo>
                  <a:pt x="522" y="15663"/>
                </a:lnTo>
                <a:lnTo>
                  <a:pt x="522" y="15645"/>
                </a:lnTo>
                <a:lnTo>
                  <a:pt x="495" y="15654"/>
                </a:lnTo>
                <a:lnTo>
                  <a:pt x="477" y="15663"/>
                </a:lnTo>
                <a:lnTo>
                  <a:pt x="459" y="15681"/>
                </a:lnTo>
                <a:lnTo>
                  <a:pt x="450" y="15699"/>
                </a:lnTo>
                <a:lnTo>
                  <a:pt x="477" y="15726"/>
                </a:lnTo>
                <a:lnTo>
                  <a:pt x="450" y="15735"/>
                </a:lnTo>
                <a:lnTo>
                  <a:pt x="423" y="15762"/>
                </a:lnTo>
                <a:lnTo>
                  <a:pt x="405" y="15771"/>
                </a:lnTo>
                <a:lnTo>
                  <a:pt x="405" y="15798"/>
                </a:lnTo>
                <a:lnTo>
                  <a:pt x="369" y="15807"/>
                </a:lnTo>
                <a:lnTo>
                  <a:pt x="342" y="15834"/>
                </a:lnTo>
                <a:lnTo>
                  <a:pt x="289" y="15906"/>
                </a:lnTo>
                <a:lnTo>
                  <a:pt x="306" y="15942"/>
                </a:lnTo>
                <a:lnTo>
                  <a:pt x="297" y="15987"/>
                </a:lnTo>
                <a:lnTo>
                  <a:pt x="297" y="15987"/>
                </a:lnTo>
                <a:lnTo>
                  <a:pt x="378" y="15951"/>
                </a:lnTo>
                <a:lnTo>
                  <a:pt x="405" y="15978"/>
                </a:lnTo>
                <a:lnTo>
                  <a:pt x="405" y="16067"/>
                </a:lnTo>
                <a:lnTo>
                  <a:pt x="414" y="16121"/>
                </a:lnTo>
                <a:lnTo>
                  <a:pt x="423" y="16175"/>
                </a:lnTo>
                <a:lnTo>
                  <a:pt x="450" y="16202"/>
                </a:lnTo>
                <a:lnTo>
                  <a:pt x="441" y="16211"/>
                </a:lnTo>
                <a:lnTo>
                  <a:pt x="432" y="16211"/>
                </a:lnTo>
                <a:lnTo>
                  <a:pt x="423" y="16229"/>
                </a:lnTo>
                <a:lnTo>
                  <a:pt x="504" y="16220"/>
                </a:lnTo>
                <a:lnTo>
                  <a:pt x="522" y="16184"/>
                </a:lnTo>
                <a:lnTo>
                  <a:pt x="531" y="16139"/>
                </a:lnTo>
                <a:lnTo>
                  <a:pt x="549" y="16067"/>
                </a:lnTo>
                <a:lnTo>
                  <a:pt x="576" y="16094"/>
                </a:lnTo>
                <a:lnTo>
                  <a:pt x="576" y="16085"/>
                </a:lnTo>
                <a:lnTo>
                  <a:pt x="585" y="16076"/>
                </a:lnTo>
                <a:lnTo>
                  <a:pt x="594" y="16076"/>
                </a:lnTo>
                <a:lnTo>
                  <a:pt x="621" y="16067"/>
                </a:lnTo>
                <a:lnTo>
                  <a:pt x="621" y="16040"/>
                </a:lnTo>
                <a:lnTo>
                  <a:pt x="549" y="15987"/>
                </a:lnTo>
                <a:lnTo>
                  <a:pt x="549" y="15960"/>
                </a:lnTo>
                <a:lnTo>
                  <a:pt x="567" y="15942"/>
                </a:lnTo>
                <a:lnTo>
                  <a:pt x="612" y="15924"/>
                </a:lnTo>
                <a:lnTo>
                  <a:pt x="639" y="15906"/>
                </a:lnTo>
                <a:lnTo>
                  <a:pt x="648" y="15879"/>
                </a:lnTo>
                <a:lnTo>
                  <a:pt x="648" y="15843"/>
                </a:lnTo>
                <a:lnTo>
                  <a:pt x="666" y="15825"/>
                </a:lnTo>
                <a:lnTo>
                  <a:pt x="711" y="15861"/>
                </a:lnTo>
                <a:lnTo>
                  <a:pt x="720" y="15834"/>
                </a:lnTo>
                <a:lnTo>
                  <a:pt x="738" y="15825"/>
                </a:lnTo>
                <a:lnTo>
                  <a:pt x="747" y="15816"/>
                </a:lnTo>
                <a:lnTo>
                  <a:pt x="756" y="15807"/>
                </a:lnTo>
                <a:lnTo>
                  <a:pt x="783" y="15852"/>
                </a:lnTo>
                <a:lnTo>
                  <a:pt x="792" y="15870"/>
                </a:lnTo>
                <a:lnTo>
                  <a:pt x="810" y="15897"/>
                </a:lnTo>
                <a:lnTo>
                  <a:pt x="819" y="15915"/>
                </a:lnTo>
                <a:lnTo>
                  <a:pt x="855" y="15942"/>
                </a:lnTo>
                <a:lnTo>
                  <a:pt x="873" y="15915"/>
                </a:lnTo>
                <a:lnTo>
                  <a:pt x="891" y="15915"/>
                </a:lnTo>
                <a:lnTo>
                  <a:pt x="909" y="15933"/>
                </a:lnTo>
                <a:lnTo>
                  <a:pt x="927" y="15960"/>
                </a:lnTo>
                <a:lnTo>
                  <a:pt x="953" y="15960"/>
                </a:lnTo>
                <a:lnTo>
                  <a:pt x="953" y="15942"/>
                </a:lnTo>
                <a:lnTo>
                  <a:pt x="971" y="15942"/>
                </a:lnTo>
                <a:lnTo>
                  <a:pt x="971" y="15951"/>
                </a:lnTo>
                <a:lnTo>
                  <a:pt x="971" y="15978"/>
                </a:lnTo>
                <a:lnTo>
                  <a:pt x="971" y="15987"/>
                </a:lnTo>
                <a:lnTo>
                  <a:pt x="989" y="15978"/>
                </a:lnTo>
                <a:lnTo>
                  <a:pt x="998" y="15978"/>
                </a:lnTo>
                <a:lnTo>
                  <a:pt x="1016" y="15987"/>
                </a:lnTo>
                <a:lnTo>
                  <a:pt x="1025" y="15942"/>
                </a:lnTo>
                <a:lnTo>
                  <a:pt x="1052" y="15915"/>
                </a:lnTo>
                <a:lnTo>
                  <a:pt x="1088" y="15906"/>
                </a:lnTo>
                <a:lnTo>
                  <a:pt x="1133" y="15906"/>
                </a:lnTo>
                <a:lnTo>
                  <a:pt x="1133" y="15933"/>
                </a:lnTo>
                <a:lnTo>
                  <a:pt x="1133" y="15951"/>
                </a:lnTo>
                <a:lnTo>
                  <a:pt x="1133" y="15960"/>
                </a:lnTo>
                <a:lnTo>
                  <a:pt x="1106" y="15978"/>
                </a:lnTo>
                <a:lnTo>
                  <a:pt x="1079" y="15996"/>
                </a:lnTo>
                <a:lnTo>
                  <a:pt x="1061" y="16022"/>
                </a:lnTo>
                <a:lnTo>
                  <a:pt x="1043" y="16040"/>
                </a:lnTo>
                <a:lnTo>
                  <a:pt x="1052" y="16049"/>
                </a:lnTo>
                <a:lnTo>
                  <a:pt x="1070" y="16049"/>
                </a:lnTo>
                <a:lnTo>
                  <a:pt x="1079" y="16058"/>
                </a:lnTo>
                <a:lnTo>
                  <a:pt x="1088" y="16067"/>
                </a:lnTo>
                <a:lnTo>
                  <a:pt x="1124" y="16005"/>
                </a:lnTo>
                <a:lnTo>
                  <a:pt x="1151" y="15978"/>
                </a:lnTo>
                <a:lnTo>
                  <a:pt x="1187" y="15960"/>
                </a:lnTo>
                <a:lnTo>
                  <a:pt x="1187" y="15942"/>
                </a:lnTo>
                <a:lnTo>
                  <a:pt x="1160" y="15942"/>
                </a:lnTo>
                <a:lnTo>
                  <a:pt x="1160" y="15906"/>
                </a:lnTo>
                <a:lnTo>
                  <a:pt x="1196" y="15897"/>
                </a:lnTo>
                <a:lnTo>
                  <a:pt x="1232" y="15888"/>
                </a:lnTo>
                <a:lnTo>
                  <a:pt x="1268" y="15897"/>
                </a:lnTo>
                <a:lnTo>
                  <a:pt x="1304" y="15906"/>
                </a:lnTo>
                <a:lnTo>
                  <a:pt x="1268" y="15924"/>
                </a:lnTo>
                <a:lnTo>
                  <a:pt x="1232" y="15942"/>
                </a:lnTo>
                <a:lnTo>
                  <a:pt x="1223" y="15960"/>
                </a:lnTo>
                <a:lnTo>
                  <a:pt x="1232" y="15987"/>
                </a:lnTo>
                <a:lnTo>
                  <a:pt x="1232" y="16014"/>
                </a:lnTo>
                <a:lnTo>
                  <a:pt x="1205" y="16014"/>
                </a:lnTo>
                <a:lnTo>
                  <a:pt x="1205" y="16040"/>
                </a:lnTo>
                <a:lnTo>
                  <a:pt x="1223" y="16049"/>
                </a:lnTo>
                <a:lnTo>
                  <a:pt x="1232" y="16067"/>
                </a:lnTo>
                <a:lnTo>
                  <a:pt x="1277" y="16014"/>
                </a:lnTo>
                <a:lnTo>
                  <a:pt x="1349" y="16014"/>
                </a:lnTo>
                <a:lnTo>
                  <a:pt x="1421" y="16031"/>
                </a:lnTo>
                <a:lnTo>
                  <a:pt x="1466" y="16014"/>
                </a:lnTo>
                <a:lnTo>
                  <a:pt x="1493" y="16014"/>
                </a:lnTo>
                <a:lnTo>
                  <a:pt x="1493" y="16040"/>
                </a:lnTo>
                <a:lnTo>
                  <a:pt x="1511" y="16040"/>
                </a:lnTo>
                <a:lnTo>
                  <a:pt x="1529" y="16014"/>
                </a:lnTo>
                <a:lnTo>
                  <a:pt x="1547" y="15996"/>
                </a:lnTo>
                <a:lnTo>
                  <a:pt x="1573" y="15978"/>
                </a:lnTo>
                <a:lnTo>
                  <a:pt x="1681" y="15951"/>
                </a:lnTo>
                <a:lnTo>
                  <a:pt x="1717" y="15924"/>
                </a:lnTo>
                <a:lnTo>
                  <a:pt x="1753" y="15906"/>
                </a:lnTo>
                <a:lnTo>
                  <a:pt x="1798" y="15915"/>
                </a:lnTo>
                <a:lnTo>
                  <a:pt x="1834" y="15942"/>
                </a:lnTo>
                <a:lnTo>
                  <a:pt x="1852" y="15951"/>
                </a:lnTo>
                <a:lnTo>
                  <a:pt x="1843" y="15933"/>
                </a:lnTo>
                <a:lnTo>
                  <a:pt x="1834" y="15906"/>
                </a:lnTo>
                <a:lnTo>
                  <a:pt x="1906" y="15906"/>
                </a:lnTo>
                <a:lnTo>
                  <a:pt x="1942" y="15888"/>
                </a:lnTo>
                <a:lnTo>
                  <a:pt x="2104" y="15996"/>
                </a:lnTo>
                <a:lnTo>
                  <a:pt x="2140" y="16040"/>
                </a:lnTo>
                <a:lnTo>
                  <a:pt x="2176" y="16049"/>
                </a:lnTo>
                <a:lnTo>
                  <a:pt x="2238" y="16040"/>
                </a:lnTo>
                <a:lnTo>
                  <a:pt x="2265" y="16049"/>
                </a:lnTo>
                <a:lnTo>
                  <a:pt x="2283" y="16076"/>
                </a:lnTo>
                <a:lnTo>
                  <a:pt x="2310" y="16094"/>
                </a:lnTo>
                <a:lnTo>
                  <a:pt x="2319" y="16121"/>
                </a:lnTo>
                <a:lnTo>
                  <a:pt x="2337" y="16121"/>
                </a:lnTo>
                <a:lnTo>
                  <a:pt x="2337" y="16094"/>
                </a:lnTo>
                <a:lnTo>
                  <a:pt x="2364" y="16094"/>
                </a:lnTo>
                <a:lnTo>
                  <a:pt x="2391" y="16103"/>
                </a:lnTo>
                <a:lnTo>
                  <a:pt x="2490" y="16130"/>
                </a:lnTo>
                <a:lnTo>
                  <a:pt x="2508" y="16139"/>
                </a:lnTo>
                <a:lnTo>
                  <a:pt x="2544" y="16193"/>
                </a:lnTo>
                <a:lnTo>
                  <a:pt x="2544" y="16220"/>
                </a:lnTo>
                <a:lnTo>
                  <a:pt x="2508" y="16202"/>
                </a:lnTo>
                <a:lnTo>
                  <a:pt x="2445" y="16238"/>
                </a:lnTo>
                <a:lnTo>
                  <a:pt x="2373" y="16274"/>
                </a:lnTo>
                <a:lnTo>
                  <a:pt x="2328" y="16310"/>
                </a:lnTo>
                <a:lnTo>
                  <a:pt x="2364" y="16364"/>
                </a:lnTo>
                <a:lnTo>
                  <a:pt x="2391" y="16364"/>
                </a:lnTo>
                <a:lnTo>
                  <a:pt x="2391" y="16337"/>
                </a:lnTo>
                <a:lnTo>
                  <a:pt x="2553" y="16472"/>
                </a:lnTo>
                <a:lnTo>
                  <a:pt x="2607" y="16499"/>
                </a:lnTo>
                <a:lnTo>
                  <a:pt x="2643" y="16535"/>
                </a:lnTo>
                <a:lnTo>
                  <a:pt x="2697" y="16634"/>
                </a:lnTo>
                <a:lnTo>
                  <a:pt x="2876" y="16831"/>
                </a:lnTo>
                <a:lnTo>
                  <a:pt x="2912" y="16885"/>
                </a:lnTo>
                <a:lnTo>
                  <a:pt x="2921" y="16993"/>
                </a:lnTo>
                <a:lnTo>
                  <a:pt x="2957" y="17065"/>
                </a:lnTo>
                <a:lnTo>
                  <a:pt x="2975" y="17119"/>
                </a:lnTo>
                <a:lnTo>
                  <a:pt x="2993" y="17146"/>
                </a:lnTo>
                <a:lnTo>
                  <a:pt x="3020" y="17164"/>
                </a:lnTo>
                <a:lnTo>
                  <a:pt x="3092" y="17191"/>
                </a:lnTo>
                <a:lnTo>
                  <a:pt x="3119" y="17218"/>
                </a:lnTo>
                <a:lnTo>
                  <a:pt x="3191" y="17316"/>
                </a:lnTo>
                <a:lnTo>
                  <a:pt x="3281" y="17550"/>
                </a:lnTo>
                <a:lnTo>
                  <a:pt x="3344" y="17658"/>
                </a:lnTo>
                <a:lnTo>
                  <a:pt x="3461" y="17775"/>
                </a:lnTo>
                <a:lnTo>
                  <a:pt x="3487" y="17829"/>
                </a:lnTo>
                <a:lnTo>
                  <a:pt x="3505" y="17901"/>
                </a:lnTo>
                <a:lnTo>
                  <a:pt x="3514" y="18035"/>
                </a:lnTo>
                <a:lnTo>
                  <a:pt x="3523" y="18116"/>
                </a:lnTo>
                <a:lnTo>
                  <a:pt x="3559" y="18215"/>
                </a:lnTo>
                <a:lnTo>
                  <a:pt x="3694" y="18458"/>
                </a:lnTo>
                <a:lnTo>
                  <a:pt x="3793" y="18565"/>
                </a:lnTo>
                <a:lnTo>
                  <a:pt x="3892" y="18709"/>
                </a:lnTo>
                <a:lnTo>
                  <a:pt x="3973" y="18817"/>
                </a:lnTo>
                <a:lnTo>
                  <a:pt x="4009" y="18853"/>
                </a:lnTo>
                <a:lnTo>
                  <a:pt x="4179" y="18961"/>
                </a:lnTo>
                <a:lnTo>
                  <a:pt x="4467" y="19311"/>
                </a:lnTo>
                <a:lnTo>
                  <a:pt x="4548" y="19437"/>
                </a:lnTo>
                <a:lnTo>
                  <a:pt x="4566" y="19482"/>
                </a:lnTo>
                <a:lnTo>
                  <a:pt x="4557" y="19509"/>
                </a:lnTo>
                <a:lnTo>
                  <a:pt x="4521" y="19572"/>
                </a:lnTo>
                <a:lnTo>
                  <a:pt x="4512" y="19599"/>
                </a:lnTo>
                <a:lnTo>
                  <a:pt x="4521" y="19635"/>
                </a:lnTo>
                <a:lnTo>
                  <a:pt x="4530" y="19671"/>
                </a:lnTo>
                <a:lnTo>
                  <a:pt x="4629" y="19859"/>
                </a:lnTo>
                <a:lnTo>
                  <a:pt x="4907" y="20219"/>
                </a:lnTo>
                <a:lnTo>
                  <a:pt x="5132" y="20417"/>
                </a:lnTo>
                <a:lnTo>
                  <a:pt x="5213" y="20551"/>
                </a:lnTo>
                <a:lnTo>
                  <a:pt x="5258" y="20587"/>
                </a:lnTo>
                <a:lnTo>
                  <a:pt x="5321" y="20578"/>
                </a:lnTo>
                <a:lnTo>
                  <a:pt x="5392" y="20812"/>
                </a:lnTo>
                <a:lnTo>
                  <a:pt x="5491" y="20992"/>
                </a:lnTo>
                <a:lnTo>
                  <a:pt x="5545" y="21162"/>
                </a:lnTo>
                <a:lnTo>
                  <a:pt x="5635" y="21270"/>
                </a:lnTo>
                <a:lnTo>
                  <a:pt x="5842" y="21450"/>
                </a:lnTo>
                <a:lnTo>
                  <a:pt x="6004" y="21657"/>
                </a:lnTo>
                <a:lnTo>
                  <a:pt x="6273" y="22142"/>
                </a:lnTo>
                <a:lnTo>
                  <a:pt x="6534" y="22771"/>
                </a:lnTo>
                <a:lnTo>
                  <a:pt x="6677" y="22969"/>
                </a:lnTo>
                <a:lnTo>
                  <a:pt x="6758" y="23103"/>
                </a:lnTo>
                <a:lnTo>
                  <a:pt x="6983" y="23625"/>
                </a:lnTo>
                <a:lnTo>
                  <a:pt x="7064" y="23732"/>
                </a:lnTo>
                <a:lnTo>
                  <a:pt x="7190" y="23777"/>
                </a:lnTo>
                <a:lnTo>
                  <a:pt x="7297" y="23786"/>
                </a:lnTo>
                <a:lnTo>
                  <a:pt x="7423" y="23822"/>
                </a:lnTo>
                <a:lnTo>
                  <a:pt x="7531" y="23876"/>
                </a:lnTo>
                <a:lnTo>
                  <a:pt x="7612" y="23966"/>
                </a:lnTo>
                <a:lnTo>
                  <a:pt x="7648" y="24056"/>
                </a:lnTo>
                <a:lnTo>
                  <a:pt x="7657" y="24164"/>
                </a:lnTo>
                <a:lnTo>
                  <a:pt x="7648" y="24263"/>
                </a:lnTo>
                <a:lnTo>
                  <a:pt x="7603" y="24343"/>
                </a:lnTo>
                <a:lnTo>
                  <a:pt x="7531" y="24424"/>
                </a:lnTo>
                <a:lnTo>
                  <a:pt x="7495" y="24514"/>
                </a:lnTo>
                <a:lnTo>
                  <a:pt x="7495" y="24604"/>
                </a:lnTo>
                <a:lnTo>
                  <a:pt x="7540" y="24694"/>
                </a:lnTo>
                <a:lnTo>
                  <a:pt x="7558" y="24712"/>
                </a:lnTo>
                <a:lnTo>
                  <a:pt x="7603" y="24721"/>
                </a:lnTo>
                <a:lnTo>
                  <a:pt x="7612" y="24748"/>
                </a:lnTo>
                <a:lnTo>
                  <a:pt x="7603" y="24829"/>
                </a:lnTo>
                <a:lnTo>
                  <a:pt x="7612" y="24856"/>
                </a:lnTo>
                <a:lnTo>
                  <a:pt x="7630" y="24892"/>
                </a:lnTo>
                <a:lnTo>
                  <a:pt x="7711" y="24990"/>
                </a:lnTo>
                <a:lnTo>
                  <a:pt x="7738" y="25008"/>
                </a:lnTo>
                <a:lnTo>
                  <a:pt x="7792" y="25026"/>
                </a:lnTo>
                <a:lnTo>
                  <a:pt x="7900" y="25098"/>
                </a:lnTo>
                <a:lnTo>
                  <a:pt x="7944" y="25116"/>
                </a:lnTo>
                <a:lnTo>
                  <a:pt x="7980" y="25089"/>
                </a:lnTo>
                <a:lnTo>
                  <a:pt x="7971" y="25053"/>
                </a:lnTo>
                <a:lnTo>
                  <a:pt x="7944" y="25008"/>
                </a:lnTo>
                <a:lnTo>
                  <a:pt x="7953" y="24963"/>
                </a:lnTo>
                <a:lnTo>
                  <a:pt x="8034" y="24972"/>
                </a:lnTo>
                <a:lnTo>
                  <a:pt x="8115" y="25080"/>
                </a:lnTo>
                <a:lnTo>
                  <a:pt x="8250" y="25296"/>
                </a:lnTo>
                <a:lnTo>
                  <a:pt x="8295" y="25323"/>
                </a:lnTo>
                <a:lnTo>
                  <a:pt x="8394" y="25368"/>
                </a:lnTo>
                <a:lnTo>
                  <a:pt x="8439" y="25395"/>
                </a:lnTo>
                <a:lnTo>
                  <a:pt x="8466" y="25440"/>
                </a:lnTo>
                <a:lnTo>
                  <a:pt x="8520" y="25547"/>
                </a:lnTo>
                <a:lnTo>
                  <a:pt x="8546" y="25592"/>
                </a:lnTo>
                <a:lnTo>
                  <a:pt x="8555" y="25619"/>
                </a:lnTo>
                <a:lnTo>
                  <a:pt x="8555" y="25664"/>
                </a:lnTo>
                <a:lnTo>
                  <a:pt x="8555" y="25682"/>
                </a:lnTo>
                <a:lnTo>
                  <a:pt x="8573" y="25709"/>
                </a:lnTo>
                <a:lnTo>
                  <a:pt x="8618" y="25736"/>
                </a:lnTo>
                <a:lnTo>
                  <a:pt x="8636" y="25763"/>
                </a:lnTo>
                <a:lnTo>
                  <a:pt x="8699" y="25925"/>
                </a:lnTo>
                <a:lnTo>
                  <a:pt x="8726" y="25970"/>
                </a:lnTo>
                <a:lnTo>
                  <a:pt x="8879" y="26132"/>
                </a:lnTo>
                <a:lnTo>
                  <a:pt x="8924" y="26212"/>
                </a:lnTo>
                <a:lnTo>
                  <a:pt x="8861" y="26257"/>
                </a:lnTo>
                <a:lnTo>
                  <a:pt x="8879" y="26293"/>
                </a:lnTo>
                <a:lnTo>
                  <a:pt x="8933" y="26356"/>
                </a:lnTo>
                <a:lnTo>
                  <a:pt x="8960" y="26392"/>
                </a:lnTo>
                <a:lnTo>
                  <a:pt x="8969" y="26419"/>
                </a:lnTo>
                <a:lnTo>
                  <a:pt x="8969" y="26509"/>
                </a:lnTo>
                <a:lnTo>
                  <a:pt x="8978" y="26545"/>
                </a:lnTo>
                <a:lnTo>
                  <a:pt x="9023" y="26626"/>
                </a:lnTo>
                <a:lnTo>
                  <a:pt x="9086" y="26716"/>
                </a:lnTo>
                <a:lnTo>
                  <a:pt x="9149" y="26788"/>
                </a:lnTo>
                <a:lnTo>
                  <a:pt x="9220" y="26841"/>
                </a:lnTo>
                <a:lnTo>
                  <a:pt x="9247" y="26877"/>
                </a:lnTo>
                <a:lnTo>
                  <a:pt x="9283" y="26940"/>
                </a:lnTo>
                <a:lnTo>
                  <a:pt x="9310" y="26976"/>
                </a:lnTo>
                <a:lnTo>
                  <a:pt x="9355" y="27003"/>
                </a:lnTo>
                <a:lnTo>
                  <a:pt x="9391" y="27039"/>
                </a:lnTo>
                <a:lnTo>
                  <a:pt x="9454" y="27120"/>
                </a:lnTo>
                <a:lnTo>
                  <a:pt x="9490" y="27183"/>
                </a:lnTo>
                <a:lnTo>
                  <a:pt x="9526" y="27264"/>
                </a:lnTo>
                <a:lnTo>
                  <a:pt x="9544" y="27345"/>
                </a:lnTo>
                <a:lnTo>
                  <a:pt x="9553" y="27426"/>
                </a:lnTo>
                <a:lnTo>
                  <a:pt x="9526" y="27650"/>
                </a:lnTo>
                <a:lnTo>
                  <a:pt x="9553" y="27740"/>
                </a:lnTo>
                <a:lnTo>
                  <a:pt x="9616" y="27902"/>
                </a:lnTo>
                <a:lnTo>
                  <a:pt x="9625" y="27983"/>
                </a:lnTo>
                <a:lnTo>
                  <a:pt x="9553" y="28144"/>
                </a:lnTo>
                <a:lnTo>
                  <a:pt x="9544" y="28333"/>
                </a:lnTo>
                <a:lnTo>
                  <a:pt x="9499" y="28405"/>
                </a:lnTo>
                <a:lnTo>
                  <a:pt x="9418" y="28432"/>
                </a:lnTo>
                <a:lnTo>
                  <a:pt x="9337" y="28432"/>
                </a:lnTo>
                <a:lnTo>
                  <a:pt x="9256" y="28414"/>
                </a:lnTo>
                <a:lnTo>
                  <a:pt x="9176" y="28414"/>
                </a:lnTo>
                <a:lnTo>
                  <a:pt x="9229" y="28549"/>
                </a:lnTo>
                <a:lnTo>
                  <a:pt x="9274" y="28612"/>
                </a:lnTo>
                <a:lnTo>
                  <a:pt x="9337" y="28648"/>
                </a:lnTo>
                <a:lnTo>
                  <a:pt x="9373" y="28639"/>
                </a:lnTo>
                <a:lnTo>
                  <a:pt x="9418" y="28594"/>
                </a:lnTo>
                <a:lnTo>
                  <a:pt x="9445" y="28612"/>
                </a:lnTo>
                <a:lnTo>
                  <a:pt x="9454" y="28639"/>
                </a:lnTo>
                <a:lnTo>
                  <a:pt x="9454" y="28675"/>
                </a:lnTo>
                <a:lnTo>
                  <a:pt x="9454" y="28711"/>
                </a:lnTo>
                <a:lnTo>
                  <a:pt x="9445" y="28737"/>
                </a:lnTo>
                <a:lnTo>
                  <a:pt x="9445" y="28845"/>
                </a:lnTo>
                <a:lnTo>
                  <a:pt x="9544" y="28971"/>
                </a:lnTo>
                <a:lnTo>
                  <a:pt x="9760" y="29187"/>
                </a:lnTo>
                <a:lnTo>
                  <a:pt x="10308" y="30094"/>
                </a:lnTo>
                <a:lnTo>
                  <a:pt x="10308" y="30094"/>
                </a:lnTo>
                <a:lnTo>
                  <a:pt x="10290" y="30085"/>
                </a:lnTo>
                <a:lnTo>
                  <a:pt x="10254" y="30076"/>
                </a:lnTo>
                <a:lnTo>
                  <a:pt x="10236" y="30067"/>
                </a:lnTo>
                <a:lnTo>
                  <a:pt x="10209" y="30148"/>
                </a:lnTo>
                <a:lnTo>
                  <a:pt x="10209" y="30184"/>
                </a:lnTo>
                <a:lnTo>
                  <a:pt x="10236" y="30202"/>
                </a:lnTo>
                <a:lnTo>
                  <a:pt x="10281" y="30247"/>
                </a:lnTo>
                <a:lnTo>
                  <a:pt x="10389" y="30427"/>
                </a:lnTo>
                <a:lnTo>
                  <a:pt x="10425" y="30481"/>
                </a:lnTo>
                <a:lnTo>
                  <a:pt x="10478" y="30535"/>
                </a:lnTo>
                <a:lnTo>
                  <a:pt x="10523" y="30571"/>
                </a:lnTo>
                <a:lnTo>
                  <a:pt x="10568" y="30589"/>
                </a:lnTo>
                <a:lnTo>
                  <a:pt x="10775" y="30651"/>
                </a:lnTo>
                <a:lnTo>
                  <a:pt x="10838" y="30651"/>
                </a:lnTo>
                <a:lnTo>
                  <a:pt x="10811" y="30598"/>
                </a:lnTo>
                <a:lnTo>
                  <a:pt x="10820" y="30562"/>
                </a:lnTo>
                <a:lnTo>
                  <a:pt x="10874" y="30526"/>
                </a:lnTo>
                <a:lnTo>
                  <a:pt x="10937" y="30490"/>
                </a:lnTo>
                <a:lnTo>
                  <a:pt x="10991" y="30481"/>
                </a:lnTo>
                <a:lnTo>
                  <a:pt x="11045" y="30508"/>
                </a:lnTo>
                <a:lnTo>
                  <a:pt x="11143" y="30607"/>
                </a:lnTo>
                <a:lnTo>
                  <a:pt x="11188" y="30633"/>
                </a:lnTo>
                <a:lnTo>
                  <a:pt x="11251" y="30642"/>
                </a:lnTo>
                <a:lnTo>
                  <a:pt x="11278" y="30669"/>
                </a:lnTo>
                <a:lnTo>
                  <a:pt x="11305" y="30723"/>
                </a:lnTo>
                <a:lnTo>
                  <a:pt x="11440" y="30894"/>
                </a:lnTo>
                <a:lnTo>
                  <a:pt x="11485" y="30939"/>
                </a:lnTo>
                <a:lnTo>
                  <a:pt x="11611" y="30939"/>
                </a:lnTo>
                <a:lnTo>
                  <a:pt x="11692" y="30966"/>
                </a:lnTo>
                <a:lnTo>
                  <a:pt x="11736" y="30966"/>
                </a:lnTo>
                <a:lnTo>
                  <a:pt x="11754" y="30948"/>
                </a:lnTo>
                <a:lnTo>
                  <a:pt x="11736" y="30894"/>
                </a:lnTo>
                <a:lnTo>
                  <a:pt x="11727" y="30840"/>
                </a:lnTo>
                <a:lnTo>
                  <a:pt x="11763" y="30813"/>
                </a:lnTo>
                <a:lnTo>
                  <a:pt x="11781" y="30804"/>
                </a:lnTo>
                <a:lnTo>
                  <a:pt x="11808" y="30777"/>
                </a:lnTo>
                <a:lnTo>
                  <a:pt x="11844" y="30759"/>
                </a:lnTo>
                <a:lnTo>
                  <a:pt x="11871" y="30768"/>
                </a:lnTo>
                <a:lnTo>
                  <a:pt x="11880" y="30804"/>
                </a:lnTo>
                <a:lnTo>
                  <a:pt x="11862" y="30849"/>
                </a:lnTo>
                <a:lnTo>
                  <a:pt x="11835" y="30894"/>
                </a:lnTo>
                <a:lnTo>
                  <a:pt x="11817" y="30939"/>
                </a:lnTo>
                <a:lnTo>
                  <a:pt x="11844" y="30921"/>
                </a:lnTo>
                <a:lnTo>
                  <a:pt x="11907" y="30921"/>
                </a:lnTo>
                <a:lnTo>
                  <a:pt x="11934" y="30939"/>
                </a:lnTo>
                <a:lnTo>
                  <a:pt x="11853" y="30993"/>
                </a:lnTo>
                <a:lnTo>
                  <a:pt x="11817" y="30993"/>
                </a:lnTo>
                <a:lnTo>
                  <a:pt x="11988" y="31110"/>
                </a:lnTo>
                <a:lnTo>
                  <a:pt x="12132" y="31271"/>
                </a:lnTo>
                <a:lnTo>
                  <a:pt x="12186" y="31316"/>
                </a:lnTo>
                <a:lnTo>
                  <a:pt x="12249" y="31334"/>
                </a:lnTo>
                <a:lnTo>
                  <a:pt x="12258" y="31325"/>
                </a:lnTo>
                <a:lnTo>
                  <a:pt x="12303" y="31289"/>
                </a:lnTo>
                <a:lnTo>
                  <a:pt x="12312" y="31280"/>
                </a:lnTo>
                <a:lnTo>
                  <a:pt x="12348" y="31298"/>
                </a:lnTo>
                <a:lnTo>
                  <a:pt x="12527" y="31451"/>
                </a:lnTo>
                <a:lnTo>
                  <a:pt x="12581" y="31478"/>
                </a:lnTo>
                <a:lnTo>
                  <a:pt x="12608" y="31496"/>
                </a:lnTo>
                <a:lnTo>
                  <a:pt x="12716" y="31640"/>
                </a:lnTo>
                <a:lnTo>
                  <a:pt x="12761" y="31685"/>
                </a:lnTo>
                <a:lnTo>
                  <a:pt x="12815" y="31721"/>
                </a:lnTo>
                <a:lnTo>
                  <a:pt x="12878" y="31757"/>
                </a:lnTo>
                <a:lnTo>
                  <a:pt x="12941" y="31766"/>
                </a:lnTo>
                <a:lnTo>
                  <a:pt x="13003" y="31802"/>
                </a:lnTo>
                <a:lnTo>
                  <a:pt x="13057" y="31865"/>
                </a:lnTo>
                <a:lnTo>
                  <a:pt x="13102" y="31945"/>
                </a:lnTo>
                <a:lnTo>
                  <a:pt x="13138" y="31999"/>
                </a:lnTo>
                <a:lnTo>
                  <a:pt x="13174" y="32017"/>
                </a:lnTo>
                <a:lnTo>
                  <a:pt x="13246" y="32035"/>
                </a:lnTo>
                <a:lnTo>
                  <a:pt x="13282" y="32053"/>
                </a:lnTo>
                <a:lnTo>
                  <a:pt x="13309" y="32089"/>
                </a:lnTo>
                <a:lnTo>
                  <a:pt x="13363" y="32188"/>
                </a:lnTo>
                <a:lnTo>
                  <a:pt x="13390" y="32206"/>
                </a:lnTo>
                <a:lnTo>
                  <a:pt x="13408" y="32224"/>
                </a:lnTo>
                <a:lnTo>
                  <a:pt x="13444" y="32314"/>
                </a:lnTo>
                <a:lnTo>
                  <a:pt x="13462" y="32332"/>
                </a:lnTo>
                <a:lnTo>
                  <a:pt x="13543" y="32341"/>
                </a:lnTo>
                <a:lnTo>
                  <a:pt x="13579" y="32341"/>
                </a:lnTo>
                <a:lnTo>
                  <a:pt x="13615" y="32359"/>
                </a:lnTo>
                <a:lnTo>
                  <a:pt x="13668" y="32431"/>
                </a:lnTo>
                <a:lnTo>
                  <a:pt x="13695" y="32512"/>
                </a:lnTo>
                <a:lnTo>
                  <a:pt x="13713" y="32610"/>
                </a:lnTo>
                <a:lnTo>
                  <a:pt x="13731" y="32691"/>
                </a:lnTo>
                <a:lnTo>
                  <a:pt x="13848" y="32898"/>
                </a:lnTo>
                <a:lnTo>
                  <a:pt x="13956" y="33239"/>
                </a:lnTo>
                <a:lnTo>
                  <a:pt x="14046" y="33401"/>
                </a:lnTo>
                <a:lnTo>
                  <a:pt x="14163" y="33410"/>
                </a:lnTo>
                <a:lnTo>
                  <a:pt x="14163" y="33383"/>
                </a:lnTo>
                <a:lnTo>
                  <a:pt x="14073" y="33356"/>
                </a:lnTo>
                <a:lnTo>
                  <a:pt x="14046" y="33320"/>
                </a:lnTo>
                <a:lnTo>
                  <a:pt x="14037" y="33257"/>
                </a:lnTo>
                <a:lnTo>
                  <a:pt x="14064" y="33257"/>
                </a:lnTo>
                <a:lnTo>
                  <a:pt x="14100" y="33284"/>
                </a:lnTo>
                <a:lnTo>
                  <a:pt x="14172" y="33266"/>
                </a:lnTo>
                <a:lnTo>
                  <a:pt x="14181" y="33302"/>
                </a:lnTo>
                <a:lnTo>
                  <a:pt x="14199" y="33356"/>
                </a:lnTo>
                <a:lnTo>
                  <a:pt x="14217" y="33401"/>
                </a:lnTo>
                <a:lnTo>
                  <a:pt x="14279" y="33464"/>
                </a:lnTo>
                <a:lnTo>
                  <a:pt x="14315" y="33527"/>
                </a:lnTo>
                <a:lnTo>
                  <a:pt x="14342" y="33617"/>
                </a:lnTo>
                <a:lnTo>
                  <a:pt x="14369" y="33707"/>
                </a:lnTo>
                <a:lnTo>
                  <a:pt x="14369" y="33797"/>
                </a:lnTo>
                <a:lnTo>
                  <a:pt x="14387" y="33779"/>
                </a:lnTo>
                <a:lnTo>
                  <a:pt x="14405" y="33761"/>
                </a:lnTo>
                <a:lnTo>
                  <a:pt x="14414" y="33743"/>
                </a:lnTo>
                <a:lnTo>
                  <a:pt x="14450" y="33841"/>
                </a:lnTo>
                <a:lnTo>
                  <a:pt x="14459" y="33958"/>
                </a:lnTo>
                <a:lnTo>
                  <a:pt x="14477" y="34066"/>
                </a:lnTo>
                <a:lnTo>
                  <a:pt x="14540" y="34102"/>
                </a:lnTo>
                <a:lnTo>
                  <a:pt x="14513" y="34138"/>
                </a:lnTo>
                <a:lnTo>
                  <a:pt x="14504" y="34192"/>
                </a:lnTo>
                <a:lnTo>
                  <a:pt x="14495" y="34237"/>
                </a:lnTo>
                <a:lnTo>
                  <a:pt x="14504" y="34273"/>
                </a:lnTo>
                <a:lnTo>
                  <a:pt x="14531" y="34309"/>
                </a:lnTo>
                <a:lnTo>
                  <a:pt x="14540" y="34336"/>
                </a:lnTo>
                <a:lnTo>
                  <a:pt x="14540" y="34399"/>
                </a:lnTo>
                <a:lnTo>
                  <a:pt x="14567" y="34479"/>
                </a:lnTo>
                <a:lnTo>
                  <a:pt x="14621" y="34551"/>
                </a:lnTo>
                <a:lnTo>
                  <a:pt x="14693" y="34596"/>
                </a:lnTo>
                <a:lnTo>
                  <a:pt x="14747" y="34587"/>
                </a:lnTo>
                <a:lnTo>
                  <a:pt x="14738" y="34623"/>
                </a:lnTo>
                <a:lnTo>
                  <a:pt x="14729" y="34650"/>
                </a:lnTo>
                <a:lnTo>
                  <a:pt x="14729" y="34686"/>
                </a:lnTo>
                <a:lnTo>
                  <a:pt x="14747" y="34722"/>
                </a:lnTo>
                <a:lnTo>
                  <a:pt x="14801" y="34668"/>
                </a:lnTo>
                <a:lnTo>
                  <a:pt x="14846" y="34722"/>
                </a:lnTo>
                <a:lnTo>
                  <a:pt x="14864" y="34803"/>
                </a:lnTo>
                <a:lnTo>
                  <a:pt x="14828" y="34848"/>
                </a:lnTo>
                <a:lnTo>
                  <a:pt x="14828" y="34866"/>
                </a:lnTo>
                <a:lnTo>
                  <a:pt x="14890" y="35010"/>
                </a:lnTo>
                <a:lnTo>
                  <a:pt x="14882" y="35064"/>
                </a:lnTo>
                <a:lnTo>
                  <a:pt x="14864" y="35117"/>
                </a:lnTo>
                <a:lnTo>
                  <a:pt x="14837" y="35171"/>
                </a:lnTo>
                <a:lnTo>
                  <a:pt x="14792" y="35207"/>
                </a:lnTo>
                <a:lnTo>
                  <a:pt x="14864" y="35360"/>
                </a:lnTo>
                <a:lnTo>
                  <a:pt x="14917" y="35423"/>
                </a:lnTo>
                <a:lnTo>
                  <a:pt x="14989" y="35405"/>
                </a:lnTo>
                <a:lnTo>
                  <a:pt x="15043" y="35441"/>
                </a:lnTo>
                <a:lnTo>
                  <a:pt x="15124" y="35459"/>
                </a:lnTo>
                <a:lnTo>
                  <a:pt x="15187" y="35486"/>
                </a:lnTo>
                <a:lnTo>
                  <a:pt x="15223" y="35549"/>
                </a:lnTo>
                <a:lnTo>
                  <a:pt x="15232" y="35585"/>
                </a:lnTo>
                <a:lnTo>
                  <a:pt x="15250" y="35630"/>
                </a:lnTo>
                <a:lnTo>
                  <a:pt x="15277" y="35657"/>
                </a:lnTo>
                <a:lnTo>
                  <a:pt x="15304" y="35666"/>
                </a:lnTo>
                <a:lnTo>
                  <a:pt x="15340" y="35684"/>
                </a:lnTo>
                <a:lnTo>
                  <a:pt x="15403" y="35800"/>
                </a:lnTo>
                <a:lnTo>
                  <a:pt x="15439" y="35845"/>
                </a:lnTo>
                <a:lnTo>
                  <a:pt x="15412" y="35881"/>
                </a:lnTo>
                <a:lnTo>
                  <a:pt x="15385" y="35908"/>
                </a:lnTo>
                <a:lnTo>
                  <a:pt x="15358" y="35917"/>
                </a:lnTo>
                <a:lnTo>
                  <a:pt x="15313" y="35890"/>
                </a:lnTo>
                <a:lnTo>
                  <a:pt x="15259" y="35872"/>
                </a:lnTo>
                <a:lnTo>
                  <a:pt x="15133" y="35648"/>
                </a:lnTo>
                <a:lnTo>
                  <a:pt x="15034" y="35639"/>
                </a:lnTo>
                <a:lnTo>
                  <a:pt x="15097" y="35693"/>
                </a:lnTo>
                <a:lnTo>
                  <a:pt x="15223" y="35944"/>
                </a:lnTo>
                <a:lnTo>
                  <a:pt x="15421" y="36223"/>
                </a:lnTo>
                <a:lnTo>
                  <a:pt x="15457" y="36304"/>
                </a:lnTo>
                <a:lnTo>
                  <a:pt x="15484" y="36277"/>
                </a:lnTo>
                <a:lnTo>
                  <a:pt x="15457" y="36241"/>
                </a:lnTo>
                <a:lnTo>
                  <a:pt x="15448" y="36205"/>
                </a:lnTo>
                <a:lnTo>
                  <a:pt x="15448" y="36160"/>
                </a:lnTo>
                <a:lnTo>
                  <a:pt x="15439" y="36124"/>
                </a:lnTo>
                <a:lnTo>
                  <a:pt x="15412" y="36088"/>
                </a:lnTo>
                <a:lnTo>
                  <a:pt x="15349" y="36025"/>
                </a:lnTo>
                <a:lnTo>
                  <a:pt x="15340" y="36007"/>
                </a:lnTo>
                <a:lnTo>
                  <a:pt x="15367" y="35989"/>
                </a:lnTo>
                <a:lnTo>
                  <a:pt x="15439" y="36043"/>
                </a:lnTo>
                <a:lnTo>
                  <a:pt x="15600" y="36223"/>
                </a:lnTo>
                <a:lnTo>
                  <a:pt x="15609" y="36259"/>
                </a:lnTo>
                <a:lnTo>
                  <a:pt x="15520" y="36340"/>
                </a:lnTo>
                <a:lnTo>
                  <a:pt x="15511" y="36384"/>
                </a:lnTo>
                <a:lnTo>
                  <a:pt x="15537" y="36447"/>
                </a:lnTo>
                <a:lnTo>
                  <a:pt x="15600" y="36555"/>
                </a:lnTo>
                <a:lnTo>
                  <a:pt x="15690" y="36762"/>
                </a:lnTo>
                <a:lnTo>
                  <a:pt x="15789" y="36897"/>
                </a:lnTo>
                <a:lnTo>
                  <a:pt x="15807" y="36942"/>
                </a:lnTo>
                <a:lnTo>
                  <a:pt x="15816" y="37400"/>
                </a:lnTo>
                <a:lnTo>
                  <a:pt x="15834" y="37562"/>
                </a:lnTo>
                <a:lnTo>
                  <a:pt x="15888" y="37696"/>
                </a:lnTo>
                <a:lnTo>
                  <a:pt x="15906" y="37660"/>
                </a:lnTo>
                <a:lnTo>
                  <a:pt x="15933" y="37553"/>
                </a:lnTo>
                <a:lnTo>
                  <a:pt x="15951" y="37517"/>
                </a:lnTo>
                <a:lnTo>
                  <a:pt x="15996" y="37508"/>
                </a:lnTo>
                <a:lnTo>
                  <a:pt x="16032" y="37535"/>
                </a:lnTo>
                <a:lnTo>
                  <a:pt x="16050" y="37580"/>
                </a:lnTo>
                <a:lnTo>
                  <a:pt x="16050" y="37624"/>
                </a:lnTo>
                <a:lnTo>
                  <a:pt x="16041" y="37642"/>
                </a:lnTo>
                <a:lnTo>
                  <a:pt x="15978" y="37696"/>
                </a:lnTo>
                <a:lnTo>
                  <a:pt x="15933" y="37804"/>
                </a:lnTo>
                <a:lnTo>
                  <a:pt x="15897" y="37840"/>
                </a:lnTo>
                <a:lnTo>
                  <a:pt x="15870" y="37876"/>
                </a:lnTo>
                <a:lnTo>
                  <a:pt x="15843" y="37912"/>
                </a:lnTo>
                <a:lnTo>
                  <a:pt x="15807" y="38065"/>
                </a:lnTo>
                <a:lnTo>
                  <a:pt x="15699" y="38200"/>
                </a:lnTo>
                <a:lnTo>
                  <a:pt x="15672" y="38298"/>
                </a:lnTo>
                <a:lnTo>
                  <a:pt x="15672" y="38451"/>
                </a:lnTo>
                <a:lnTo>
                  <a:pt x="15654" y="38505"/>
                </a:lnTo>
                <a:lnTo>
                  <a:pt x="15636" y="38541"/>
                </a:lnTo>
                <a:lnTo>
                  <a:pt x="15627" y="38586"/>
                </a:lnTo>
                <a:lnTo>
                  <a:pt x="15645" y="38640"/>
                </a:lnTo>
                <a:lnTo>
                  <a:pt x="15699" y="38514"/>
                </a:lnTo>
                <a:lnTo>
                  <a:pt x="15717" y="38514"/>
                </a:lnTo>
                <a:lnTo>
                  <a:pt x="15708" y="38586"/>
                </a:lnTo>
                <a:lnTo>
                  <a:pt x="15681" y="38730"/>
                </a:lnTo>
                <a:lnTo>
                  <a:pt x="15672" y="38802"/>
                </a:lnTo>
                <a:lnTo>
                  <a:pt x="15663" y="38820"/>
                </a:lnTo>
                <a:lnTo>
                  <a:pt x="15618" y="38856"/>
                </a:lnTo>
                <a:lnTo>
                  <a:pt x="15600" y="38874"/>
                </a:lnTo>
                <a:lnTo>
                  <a:pt x="15591" y="38909"/>
                </a:lnTo>
                <a:lnTo>
                  <a:pt x="15591" y="38981"/>
                </a:lnTo>
                <a:lnTo>
                  <a:pt x="15573" y="39017"/>
                </a:lnTo>
                <a:lnTo>
                  <a:pt x="15591" y="39080"/>
                </a:lnTo>
                <a:lnTo>
                  <a:pt x="15627" y="39601"/>
                </a:lnTo>
                <a:lnTo>
                  <a:pt x="15636" y="39601"/>
                </a:lnTo>
                <a:lnTo>
                  <a:pt x="15663" y="39655"/>
                </a:lnTo>
                <a:lnTo>
                  <a:pt x="15663" y="39691"/>
                </a:lnTo>
                <a:lnTo>
                  <a:pt x="15627" y="39673"/>
                </a:lnTo>
                <a:lnTo>
                  <a:pt x="15609" y="39646"/>
                </a:lnTo>
                <a:lnTo>
                  <a:pt x="15555" y="39538"/>
                </a:lnTo>
                <a:lnTo>
                  <a:pt x="15537" y="39449"/>
                </a:lnTo>
                <a:lnTo>
                  <a:pt x="15502" y="39413"/>
                </a:lnTo>
                <a:lnTo>
                  <a:pt x="15367" y="39377"/>
                </a:lnTo>
                <a:lnTo>
                  <a:pt x="15403" y="39449"/>
                </a:lnTo>
                <a:lnTo>
                  <a:pt x="15439" y="39556"/>
                </a:lnTo>
                <a:lnTo>
                  <a:pt x="15484" y="39628"/>
                </a:lnTo>
                <a:lnTo>
                  <a:pt x="15600" y="39727"/>
                </a:lnTo>
                <a:lnTo>
                  <a:pt x="15609" y="39736"/>
                </a:lnTo>
                <a:lnTo>
                  <a:pt x="15618" y="39772"/>
                </a:lnTo>
                <a:lnTo>
                  <a:pt x="15627" y="39781"/>
                </a:lnTo>
                <a:lnTo>
                  <a:pt x="15663" y="39808"/>
                </a:lnTo>
                <a:lnTo>
                  <a:pt x="15672" y="39808"/>
                </a:lnTo>
                <a:lnTo>
                  <a:pt x="15681" y="39835"/>
                </a:lnTo>
                <a:lnTo>
                  <a:pt x="15681" y="39898"/>
                </a:lnTo>
                <a:lnTo>
                  <a:pt x="15699" y="39934"/>
                </a:lnTo>
                <a:lnTo>
                  <a:pt x="15717" y="39961"/>
                </a:lnTo>
                <a:lnTo>
                  <a:pt x="15726" y="39979"/>
                </a:lnTo>
                <a:lnTo>
                  <a:pt x="15744" y="39988"/>
                </a:lnTo>
                <a:lnTo>
                  <a:pt x="15762" y="40006"/>
                </a:lnTo>
                <a:lnTo>
                  <a:pt x="15780" y="40042"/>
                </a:lnTo>
                <a:lnTo>
                  <a:pt x="15780" y="40069"/>
                </a:lnTo>
                <a:lnTo>
                  <a:pt x="15789" y="40087"/>
                </a:lnTo>
                <a:lnTo>
                  <a:pt x="15834" y="40087"/>
                </a:lnTo>
                <a:lnTo>
                  <a:pt x="15861" y="40069"/>
                </a:lnTo>
                <a:lnTo>
                  <a:pt x="15879" y="40033"/>
                </a:lnTo>
                <a:lnTo>
                  <a:pt x="15906" y="39961"/>
                </a:lnTo>
                <a:lnTo>
                  <a:pt x="15933" y="40006"/>
                </a:lnTo>
                <a:lnTo>
                  <a:pt x="15933" y="40060"/>
                </a:lnTo>
                <a:lnTo>
                  <a:pt x="15915" y="40114"/>
                </a:lnTo>
                <a:lnTo>
                  <a:pt x="15897" y="40132"/>
                </a:lnTo>
                <a:lnTo>
                  <a:pt x="15834" y="40158"/>
                </a:lnTo>
                <a:lnTo>
                  <a:pt x="15825" y="40212"/>
                </a:lnTo>
                <a:lnTo>
                  <a:pt x="15861" y="40311"/>
                </a:lnTo>
                <a:lnTo>
                  <a:pt x="15870" y="40410"/>
                </a:lnTo>
                <a:lnTo>
                  <a:pt x="15861" y="40527"/>
                </a:lnTo>
                <a:lnTo>
                  <a:pt x="15879" y="40635"/>
                </a:lnTo>
                <a:lnTo>
                  <a:pt x="15933" y="40716"/>
                </a:lnTo>
                <a:lnTo>
                  <a:pt x="15906" y="40734"/>
                </a:lnTo>
                <a:lnTo>
                  <a:pt x="15942" y="40814"/>
                </a:lnTo>
                <a:lnTo>
                  <a:pt x="15969" y="40850"/>
                </a:lnTo>
                <a:lnTo>
                  <a:pt x="16005" y="40841"/>
                </a:lnTo>
                <a:lnTo>
                  <a:pt x="16050" y="40770"/>
                </a:lnTo>
                <a:lnTo>
                  <a:pt x="16104" y="40886"/>
                </a:lnTo>
                <a:lnTo>
                  <a:pt x="16113" y="40940"/>
                </a:lnTo>
                <a:lnTo>
                  <a:pt x="16077" y="40967"/>
                </a:lnTo>
                <a:lnTo>
                  <a:pt x="16077" y="40985"/>
                </a:lnTo>
                <a:lnTo>
                  <a:pt x="16122" y="41048"/>
                </a:lnTo>
                <a:lnTo>
                  <a:pt x="16149" y="41156"/>
                </a:lnTo>
                <a:lnTo>
                  <a:pt x="16149" y="41273"/>
                </a:lnTo>
                <a:lnTo>
                  <a:pt x="16113" y="41363"/>
                </a:lnTo>
                <a:lnTo>
                  <a:pt x="15834" y="41596"/>
                </a:lnTo>
                <a:lnTo>
                  <a:pt x="15942" y="41767"/>
                </a:lnTo>
                <a:lnTo>
                  <a:pt x="15996" y="41803"/>
                </a:lnTo>
                <a:lnTo>
                  <a:pt x="16122" y="42001"/>
                </a:lnTo>
                <a:lnTo>
                  <a:pt x="16140" y="42055"/>
                </a:lnTo>
                <a:lnTo>
                  <a:pt x="16140" y="42072"/>
                </a:lnTo>
                <a:lnTo>
                  <a:pt x="16104" y="42126"/>
                </a:lnTo>
                <a:lnTo>
                  <a:pt x="16095" y="42144"/>
                </a:lnTo>
                <a:lnTo>
                  <a:pt x="16104" y="42180"/>
                </a:lnTo>
                <a:lnTo>
                  <a:pt x="16140" y="42252"/>
                </a:lnTo>
                <a:lnTo>
                  <a:pt x="16157" y="42360"/>
                </a:lnTo>
                <a:lnTo>
                  <a:pt x="16193" y="42396"/>
                </a:lnTo>
                <a:lnTo>
                  <a:pt x="16337" y="42504"/>
                </a:lnTo>
                <a:lnTo>
                  <a:pt x="16364" y="42513"/>
                </a:lnTo>
                <a:lnTo>
                  <a:pt x="16382" y="42522"/>
                </a:lnTo>
                <a:lnTo>
                  <a:pt x="16382" y="42567"/>
                </a:lnTo>
                <a:lnTo>
                  <a:pt x="16391" y="42603"/>
                </a:lnTo>
                <a:lnTo>
                  <a:pt x="16436" y="42639"/>
                </a:lnTo>
                <a:lnTo>
                  <a:pt x="16445" y="42666"/>
                </a:lnTo>
                <a:lnTo>
                  <a:pt x="16454" y="42755"/>
                </a:lnTo>
                <a:lnTo>
                  <a:pt x="16463" y="42818"/>
                </a:lnTo>
                <a:lnTo>
                  <a:pt x="16481" y="42872"/>
                </a:lnTo>
                <a:lnTo>
                  <a:pt x="16580" y="43016"/>
                </a:lnTo>
                <a:lnTo>
                  <a:pt x="16580" y="43034"/>
                </a:lnTo>
                <a:lnTo>
                  <a:pt x="16616" y="43025"/>
                </a:lnTo>
                <a:lnTo>
                  <a:pt x="16652" y="43016"/>
                </a:lnTo>
                <a:lnTo>
                  <a:pt x="16688" y="43007"/>
                </a:lnTo>
                <a:lnTo>
                  <a:pt x="16724" y="43025"/>
                </a:lnTo>
                <a:lnTo>
                  <a:pt x="16751" y="43043"/>
                </a:lnTo>
                <a:lnTo>
                  <a:pt x="16778" y="43052"/>
                </a:lnTo>
                <a:lnTo>
                  <a:pt x="16795" y="43070"/>
                </a:lnTo>
                <a:lnTo>
                  <a:pt x="16804" y="43115"/>
                </a:lnTo>
                <a:lnTo>
                  <a:pt x="16795" y="43133"/>
                </a:lnTo>
                <a:lnTo>
                  <a:pt x="16778" y="43124"/>
                </a:lnTo>
                <a:lnTo>
                  <a:pt x="16751" y="43106"/>
                </a:lnTo>
                <a:lnTo>
                  <a:pt x="16733" y="43088"/>
                </a:lnTo>
                <a:lnTo>
                  <a:pt x="16724" y="43169"/>
                </a:lnTo>
                <a:lnTo>
                  <a:pt x="16795" y="43259"/>
                </a:lnTo>
                <a:lnTo>
                  <a:pt x="16894" y="43339"/>
                </a:lnTo>
                <a:lnTo>
                  <a:pt x="16966" y="43384"/>
                </a:lnTo>
                <a:lnTo>
                  <a:pt x="16975" y="43322"/>
                </a:lnTo>
                <a:lnTo>
                  <a:pt x="16993" y="43322"/>
                </a:lnTo>
                <a:lnTo>
                  <a:pt x="17038" y="43384"/>
                </a:lnTo>
                <a:lnTo>
                  <a:pt x="17065" y="43393"/>
                </a:lnTo>
                <a:lnTo>
                  <a:pt x="17092" y="43384"/>
                </a:lnTo>
                <a:lnTo>
                  <a:pt x="17101" y="43393"/>
                </a:lnTo>
                <a:lnTo>
                  <a:pt x="17110" y="43429"/>
                </a:lnTo>
                <a:lnTo>
                  <a:pt x="17110" y="43447"/>
                </a:lnTo>
                <a:lnTo>
                  <a:pt x="17119" y="43465"/>
                </a:lnTo>
                <a:lnTo>
                  <a:pt x="17137" y="43510"/>
                </a:lnTo>
                <a:lnTo>
                  <a:pt x="17092" y="43501"/>
                </a:lnTo>
                <a:lnTo>
                  <a:pt x="17056" y="43483"/>
                </a:lnTo>
                <a:lnTo>
                  <a:pt x="17029" y="43465"/>
                </a:lnTo>
                <a:lnTo>
                  <a:pt x="17020" y="43438"/>
                </a:lnTo>
                <a:lnTo>
                  <a:pt x="16993" y="43474"/>
                </a:lnTo>
                <a:lnTo>
                  <a:pt x="16993" y="43501"/>
                </a:lnTo>
                <a:lnTo>
                  <a:pt x="17011" y="43519"/>
                </a:lnTo>
                <a:lnTo>
                  <a:pt x="17038" y="43537"/>
                </a:lnTo>
                <a:lnTo>
                  <a:pt x="17020" y="43591"/>
                </a:lnTo>
                <a:lnTo>
                  <a:pt x="17065" y="43645"/>
                </a:lnTo>
                <a:lnTo>
                  <a:pt x="17137" y="43690"/>
                </a:lnTo>
                <a:lnTo>
                  <a:pt x="17209" y="43717"/>
                </a:lnTo>
                <a:lnTo>
                  <a:pt x="17182" y="43699"/>
                </a:lnTo>
                <a:lnTo>
                  <a:pt x="17164" y="43690"/>
                </a:lnTo>
                <a:lnTo>
                  <a:pt x="17146" y="43663"/>
                </a:lnTo>
                <a:lnTo>
                  <a:pt x="17137" y="43636"/>
                </a:lnTo>
                <a:lnTo>
                  <a:pt x="17182" y="43645"/>
                </a:lnTo>
                <a:lnTo>
                  <a:pt x="17299" y="43690"/>
                </a:lnTo>
                <a:lnTo>
                  <a:pt x="17245" y="43771"/>
                </a:lnTo>
                <a:lnTo>
                  <a:pt x="17254" y="43834"/>
                </a:lnTo>
                <a:lnTo>
                  <a:pt x="17371" y="43960"/>
                </a:lnTo>
                <a:lnTo>
                  <a:pt x="17389" y="44004"/>
                </a:lnTo>
                <a:lnTo>
                  <a:pt x="17407" y="44112"/>
                </a:lnTo>
                <a:lnTo>
                  <a:pt x="17433" y="44157"/>
                </a:lnTo>
                <a:lnTo>
                  <a:pt x="17514" y="44229"/>
                </a:lnTo>
                <a:lnTo>
                  <a:pt x="17559" y="44256"/>
                </a:lnTo>
                <a:lnTo>
                  <a:pt x="17604" y="44265"/>
                </a:lnTo>
                <a:lnTo>
                  <a:pt x="17595" y="44292"/>
                </a:lnTo>
                <a:lnTo>
                  <a:pt x="17577" y="44310"/>
                </a:lnTo>
                <a:lnTo>
                  <a:pt x="17550" y="44319"/>
                </a:lnTo>
                <a:lnTo>
                  <a:pt x="17514" y="44310"/>
                </a:lnTo>
                <a:lnTo>
                  <a:pt x="17514" y="44346"/>
                </a:lnTo>
                <a:lnTo>
                  <a:pt x="17586" y="44400"/>
                </a:lnTo>
                <a:lnTo>
                  <a:pt x="17784" y="44732"/>
                </a:lnTo>
                <a:lnTo>
                  <a:pt x="17883" y="44822"/>
                </a:lnTo>
                <a:lnTo>
                  <a:pt x="18062" y="44966"/>
                </a:lnTo>
                <a:lnTo>
                  <a:pt x="18125" y="45020"/>
                </a:lnTo>
                <a:lnTo>
                  <a:pt x="18179" y="45137"/>
                </a:lnTo>
                <a:lnTo>
                  <a:pt x="18242" y="45164"/>
                </a:lnTo>
                <a:lnTo>
                  <a:pt x="18314" y="45182"/>
                </a:lnTo>
                <a:lnTo>
                  <a:pt x="18359" y="45209"/>
                </a:lnTo>
                <a:lnTo>
                  <a:pt x="18404" y="45244"/>
                </a:lnTo>
                <a:lnTo>
                  <a:pt x="18745" y="45451"/>
                </a:lnTo>
                <a:lnTo>
                  <a:pt x="18799" y="45469"/>
                </a:lnTo>
                <a:lnTo>
                  <a:pt x="18826" y="45460"/>
                </a:lnTo>
                <a:lnTo>
                  <a:pt x="18799" y="45433"/>
                </a:lnTo>
                <a:lnTo>
                  <a:pt x="18772" y="45415"/>
                </a:lnTo>
                <a:lnTo>
                  <a:pt x="18754" y="45406"/>
                </a:lnTo>
                <a:lnTo>
                  <a:pt x="18727" y="45379"/>
                </a:lnTo>
                <a:lnTo>
                  <a:pt x="18700" y="45361"/>
                </a:lnTo>
                <a:lnTo>
                  <a:pt x="18674" y="45334"/>
                </a:lnTo>
                <a:lnTo>
                  <a:pt x="18674" y="45289"/>
                </a:lnTo>
                <a:lnTo>
                  <a:pt x="18745" y="45325"/>
                </a:lnTo>
                <a:lnTo>
                  <a:pt x="18898" y="45415"/>
                </a:lnTo>
                <a:lnTo>
                  <a:pt x="18979" y="45442"/>
                </a:lnTo>
                <a:lnTo>
                  <a:pt x="19006" y="45415"/>
                </a:lnTo>
                <a:lnTo>
                  <a:pt x="19078" y="45388"/>
                </a:lnTo>
                <a:lnTo>
                  <a:pt x="19159" y="45370"/>
                </a:lnTo>
                <a:lnTo>
                  <a:pt x="19240" y="45370"/>
                </a:lnTo>
                <a:lnTo>
                  <a:pt x="19294" y="45397"/>
                </a:lnTo>
                <a:lnTo>
                  <a:pt x="19401" y="45496"/>
                </a:lnTo>
                <a:lnTo>
                  <a:pt x="19437" y="45523"/>
                </a:lnTo>
                <a:lnTo>
                  <a:pt x="19437" y="45532"/>
                </a:lnTo>
                <a:lnTo>
                  <a:pt x="19464" y="45568"/>
                </a:lnTo>
                <a:lnTo>
                  <a:pt x="19518" y="45622"/>
                </a:lnTo>
                <a:lnTo>
                  <a:pt x="19554" y="45667"/>
                </a:lnTo>
                <a:lnTo>
                  <a:pt x="19572" y="45685"/>
                </a:lnTo>
                <a:lnTo>
                  <a:pt x="19680" y="45703"/>
                </a:lnTo>
                <a:lnTo>
                  <a:pt x="19770" y="45730"/>
                </a:lnTo>
                <a:lnTo>
                  <a:pt x="19833" y="45766"/>
                </a:lnTo>
                <a:lnTo>
                  <a:pt x="19806" y="45820"/>
                </a:lnTo>
                <a:lnTo>
                  <a:pt x="19932" y="45963"/>
                </a:lnTo>
                <a:lnTo>
                  <a:pt x="20084" y="46089"/>
                </a:lnTo>
                <a:lnTo>
                  <a:pt x="20156" y="46125"/>
                </a:lnTo>
                <a:lnTo>
                  <a:pt x="20219" y="46143"/>
                </a:lnTo>
                <a:lnTo>
                  <a:pt x="20255" y="46143"/>
                </a:lnTo>
                <a:lnTo>
                  <a:pt x="20336" y="46170"/>
                </a:lnTo>
                <a:lnTo>
                  <a:pt x="20363" y="46179"/>
                </a:lnTo>
                <a:lnTo>
                  <a:pt x="20453" y="46305"/>
                </a:lnTo>
                <a:lnTo>
                  <a:pt x="20480" y="46323"/>
                </a:lnTo>
                <a:lnTo>
                  <a:pt x="20516" y="46332"/>
                </a:lnTo>
                <a:lnTo>
                  <a:pt x="20543" y="46386"/>
                </a:lnTo>
                <a:lnTo>
                  <a:pt x="20570" y="46395"/>
                </a:lnTo>
                <a:lnTo>
                  <a:pt x="20704" y="46476"/>
                </a:lnTo>
                <a:lnTo>
                  <a:pt x="20812" y="46520"/>
                </a:lnTo>
                <a:lnTo>
                  <a:pt x="20848" y="46556"/>
                </a:lnTo>
                <a:lnTo>
                  <a:pt x="20875" y="46619"/>
                </a:lnTo>
                <a:lnTo>
                  <a:pt x="20830" y="46718"/>
                </a:lnTo>
                <a:lnTo>
                  <a:pt x="20821" y="46745"/>
                </a:lnTo>
                <a:lnTo>
                  <a:pt x="20848" y="46763"/>
                </a:lnTo>
                <a:lnTo>
                  <a:pt x="20956" y="46835"/>
                </a:lnTo>
                <a:lnTo>
                  <a:pt x="21091" y="47042"/>
                </a:lnTo>
                <a:lnTo>
                  <a:pt x="21145" y="47069"/>
                </a:lnTo>
                <a:lnTo>
                  <a:pt x="21145" y="47105"/>
                </a:lnTo>
                <a:lnTo>
                  <a:pt x="21172" y="47176"/>
                </a:lnTo>
                <a:lnTo>
                  <a:pt x="21217" y="47248"/>
                </a:lnTo>
                <a:lnTo>
                  <a:pt x="21270" y="47293"/>
                </a:lnTo>
                <a:lnTo>
                  <a:pt x="21270" y="47293"/>
                </a:lnTo>
                <a:lnTo>
                  <a:pt x="21234" y="47203"/>
                </a:lnTo>
                <a:lnTo>
                  <a:pt x="21261" y="47167"/>
                </a:lnTo>
                <a:lnTo>
                  <a:pt x="21333" y="47167"/>
                </a:lnTo>
                <a:lnTo>
                  <a:pt x="21504" y="47185"/>
                </a:lnTo>
                <a:lnTo>
                  <a:pt x="21576" y="47230"/>
                </a:lnTo>
                <a:lnTo>
                  <a:pt x="21738" y="47455"/>
                </a:lnTo>
                <a:lnTo>
                  <a:pt x="21756" y="47536"/>
                </a:lnTo>
                <a:lnTo>
                  <a:pt x="21765" y="47725"/>
                </a:lnTo>
                <a:lnTo>
                  <a:pt x="21747" y="47868"/>
                </a:lnTo>
                <a:lnTo>
                  <a:pt x="21666" y="47823"/>
                </a:lnTo>
                <a:lnTo>
                  <a:pt x="21630" y="47823"/>
                </a:lnTo>
                <a:lnTo>
                  <a:pt x="21630" y="47841"/>
                </a:lnTo>
                <a:lnTo>
                  <a:pt x="21711" y="47886"/>
                </a:lnTo>
                <a:lnTo>
                  <a:pt x="21890" y="48066"/>
                </a:lnTo>
                <a:lnTo>
                  <a:pt x="21971" y="48111"/>
                </a:lnTo>
                <a:lnTo>
                  <a:pt x="22268" y="48219"/>
                </a:lnTo>
                <a:lnTo>
                  <a:pt x="22268" y="48264"/>
                </a:lnTo>
                <a:lnTo>
                  <a:pt x="22295" y="48291"/>
                </a:lnTo>
                <a:lnTo>
                  <a:pt x="22295" y="48327"/>
                </a:lnTo>
                <a:lnTo>
                  <a:pt x="22286" y="48372"/>
                </a:lnTo>
                <a:lnTo>
                  <a:pt x="22313" y="48399"/>
                </a:lnTo>
                <a:lnTo>
                  <a:pt x="22295" y="48425"/>
                </a:lnTo>
                <a:lnTo>
                  <a:pt x="22268" y="48452"/>
                </a:lnTo>
                <a:lnTo>
                  <a:pt x="22241" y="48488"/>
                </a:lnTo>
                <a:lnTo>
                  <a:pt x="22241" y="48533"/>
                </a:lnTo>
                <a:lnTo>
                  <a:pt x="22259" y="48587"/>
                </a:lnTo>
                <a:lnTo>
                  <a:pt x="22268" y="48632"/>
                </a:lnTo>
                <a:lnTo>
                  <a:pt x="22268" y="48659"/>
                </a:lnTo>
                <a:lnTo>
                  <a:pt x="22304" y="48713"/>
                </a:lnTo>
                <a:lnTo>
                  <a:pt x="22313" y="48749"/>
                </a:lnTo>
                <a:lnTo>
                  <a:pt x="22313" y="48794"/>
                </a:lnTo>
                <a:lnTo>
                  <a:pt x="22304" y="48803"/>
                </a:lnTo>
                <a:lnTo>
                  <a:pt x="22394" y="48884"/>
                </a:lnTo>
                <a:lnTo>
                  <a:pt x="22448" y="48911"/>
                </a:lnTo>
                <a:lnTo>
                  <a:pt x="22484" y="48947"/>
                </a:lnTo>
                <a:lnTo>
                  <a:pt x="22502" y="49028"/>
                </a:lnTo>
                <a:lnTo>
                  <a:pt x="22519" y="49063"/>
                </a:lnTo>
                <a:lnTo>
                  <a:pt x="22582" y="49090"/>
                </a:lnTo>
                <a:lnTo>
                  <a:pt x="22591" y="49126"/>
                </a:lnTo>
                <a:lnTo>
                  <a:pt x="22600" y="49162"/>
                </a:lnTo>
                <a:lnTo>
                  <a:pt x="22618" y="49225"/>
                </a:lnTo>
                <a:lnTo>
                  <a:pt x="22618" y="49261"/>
                </a:lnTo>
                <a:lnTo>
                  <a:pt x="22591" y="49351"/>
                </a:lnTo>
                <a:lnTo>
                  <a:pt x="22591" y="49387"/>
                </a:lnTo>
                <a:lnTo>
                  <a:pt x="22609" y="49423"/>
                </a:lnTo>
                <a:lnTo>
                  <a:pt x="22654" y="49495"/>
                </a:lnTo>
                <a:lnTo>
                  <a:pt x="22690" y="49603"/>
                </a:lnTo>
                <a:lnTo>
                  <a:pt x="22753" y="49639"/>
                </a:lnTo>
                <a:lnTo>
                  <a:pt x="22906" y="49683"/>
                </a:lnTo>
                <a:lnTo>
                  <a:pt x="22969" y="49710"/>
                </a:lnTo>
                <a:lnTo>
                  <a:pt x="23032" y="49755"/>
                </a:lnTo>
                <a:lnTo>
                  <a:pt x="23068" y="49809"/>
                </a:lnTo>
                <a:lnTo>
                  <a:pt x="23023" y="49899"/>
                </a:lnTo>
                <a:lnTo>
                  <a:pt x="23005" y="49971"/>
                </a:lnTo>
                <a:lnTo>
                  <a:pt x="22996" y="50043"/>
                </a:lnTo>
                <a:lnTo>
                  <a:pt x="22987" y="50070"/>
                </a:lnTo>
                <a:lnTo>
                  <a:pt x="22969" y="50097"/>
                </a:lnTo>
                <a:lnTo>
                  <a:pt x="22951" y="50133"/>
                </a:lnTo>
                <a:lnTo>
                  <a:pt x="22924" y="50205"/>
                </a:lnTo>
                <a:lnTo>
                  <a:pt x="22924" y="50250"/>
                </a:lnTo>
                <a:lnTo>
                  <a:pt x="22924" y="50286"/>
                </a:lnTo>
                <a:lnTo>
                  <a:pt x="22942" y="50295"/>
                </a:lnTo>
                <a:lnTo>
                  <a:pt x="23005" y="50384"/>
                </a:lnTo>
                <a:lnTo>
                  <a:pt x="23014" y="50402"/>
                </a:lnTo>
                <a:lnTo>
                  <a:pt x="23050" y="50519"/>
                </a:lnTo>
                <a:lnTo>
                  <a:pt x="23184" y="50555"/>
                </a:lnTo>
                <a:lnTo>
                  <a:pt x="23193" y="50564"/>
                </a:lnTo>
                <a:lnTo>
                  <a:pt x="23265" y="50600"/>
                </a:lnTo>
                <a:lnTo>
                  <a:pt x="23283" y="50600"/>
                </a:lnTo>
                <a:lnTo>
                  <a:pt x="23310" y="50654"/>
                </a:lnTo>
                <a:lnTo>
                  <a:pt x="23310" y="50672"/>
                </a:lnTo>
                <a:lnTo>
                  <a:pt x="23292" y="50690"/>
                </a:lnTo>
                <a:lnTo>
                  <a:pt x="23283" y="50717"/>
                </a:lnTo>
                <a:lnTo>
                  <a:pt x="23265" y="50789"/>
                </a:lnTo>
                <a:lnTo>
                  <a:pt x="23184" y="51031"/>
                </a:lnTo>
                <a:lnTo>
                  <a:pt x="23175" y="51094"/>
                </a:lnTo>
                <a:lnTo>
                  <a:pt x="23184" y="51148"/>
                </a:lnTo>
                <a:lnTo>
                  <a:pt x="23202" y="51193"/>
                </a:lnTo>
                <a:lnTo>
                  <a:pt x="23247" y="51238"/>
                </a:lnTo>
                <a:lnTo>
                  <a:pt x="23283" y="51292"/>
                </a:lnTo>
                <a:lnTo>
                  <a:pt x="23373" y="51499"/>
                </a:lnTo>
                <a:lnTo>
                  <a:pt x="23409" y="51535"/>
                </a:lnTo>
                <a:lnTo>
                  <a:pt x="23436" y="51562"/>
                </a:lnTo>
                <a:lnTo>
                  <a:pt x="23481" y="51588"/>
                </a:lnTo>
                <a:lnTo>
                  <a:pt x="23517" y="51597"/>
                </a:lnTo>
                <a:lnTo>
                  <a:pt x="23526" y="51588"/>
                </a:lnTo>
                <a:lnTo>
                  <a:pt x="23571" y="51553"/>
                </a:lnTo>
                <a:lnTo>
                  <a:pt x="23589" y="51544"/>
                </a:lnTo>
                <a:lnTo>
                  <a:pt x="23589" y="51553"/>
                </a:lnTo>
                <a:lnTo>
                  <a:pt x="23607" y="51571"/>
                </a:lnTo>
                <a:lnTo>
                  <a:pt x="23625" y="51588"/>
                </a:lnTo>
                <a:lnTo>
                  <a:pt x="23679" y="51615"/>
                </a:lnTo>
                <a:lnTo>
                  <a:pt x="23706" y="51651"/>
                </a:lnTo>
                <a:lnTo>
                  <a:pt x="23724" y="51696"/>
                </a:lnTo>
                <a:lnTo>
                  <a:pt x="23733" y="51732"/>
                </a:lnTo>
                <a:lnTo>
                  <a:pt x="23751" y="51759"/>
                </a:lnTo>
                <a:lnTo>
                  <a:pt x="23876" y="51840"/>
                </a:lnTo>
                <a:lnTo>
                  <a:pt x="23876" y="51867"/>
                </a:lnTo>
                <a:lnTo>
                  <a:pt x="23885" y="51903"/>
                </a:lnTo>
                <a:lnTo>
                  <a:pt x="23885" y="51930"/>
                </a:lnTo>
                <a:lnTo>
                  <a:pt x="23903" y="51948"/>
                </a:lnTo>
                <a:lnTo>
                  <a:pt x="23930" y="51948"/>
                </a:lnTo>
                <a:lnTo>
                  <a:pt x="23948" y="51957"/>
                </a:lnTo>
                <a:lnTo>
                  <a:pt x="23957" y="51975"/>
                </a:lnTo>
                <a:lnTo>
                  <a:pt x="23966" y="51993"/>
                </a:lnTo>
                <a:lnTo>
                  <a:pt x="23975" y="52191"/>
                </a:lnTo>
                <a:lnTo>
                  <a:pt x="23975" y="52217"/>
                </a:lnTo>
                <a:lnTo>
                  <a:pt x="23993" y="52244"/>
                </a:lnTo>
                <a:lnTo>
                  <a:pt x="24011" y="52388"/>
                </a:lnTo>
                <a:lnTo>
                  <a:pt x="24029" y="52424"/>
                </a:lnTo>
                <a:lnTo>
                  <a:pt x="24056" y="52478"/>
                </a:lnTo>
                <a:lnTo>
                  <a:pt x="24083" y="52541"/>
                </a:lnTo>
                <a:lnTo>
                  <a:pt x="24092" y="52613"/>
                </a:lnTo>
                <a:lnTo>
                  <a:pt x="24083" y="52658"/>
                </a:lnTo>
                <a:lnTo>
                  <a:pt x="24137" y="52658"/>
                </a:lnTo>
                <a:lnTo>
                  <a:pt x="24182" y="52667"/>
                </a:lnTo>
                <a:lnTo>
                  <a:pt x="24200" y="52685"/>
                </a:lnTo>
                <a:lnTo>
                  <a:pt x="24182" y="52739"/>
                </a:lnTo>
                <a:lnTo>
                  <a:pt x="24200" y="52757"/>
                </a:lnTo>
                <a:lnTo>
                  <a:pt x="24200" y="52793"/>
                </a:lnTo>
                <a:lnTo>
                  <a:pt x="24182" y="52829"/>
                </a:lnTo>
                <a:lnTo>
                  <a:pt x="24155" y="52864"/>
                </a:lnTo>
                <a:lnTo>
                  <a:pt x="24209" y="52847"/>
                </a:lnTo>
                <a:lnTo>
                  <a:pt x="24245" y="52847"/>
                </a:lnTo>
                <a:lnTo>
                  <a:pt x="24272" y="52864"/>
                </a:lnTo>
                <a:lnTo>
                  <a:pt x="24299" y="52909"/>
                </a:lnTo>
                <a:lnTo>
                  <a:pt x="24281" y="52918"/>
                </a:lnTo>
                <a:lnTo>
                  <a:pt x="24272" y="52927"/>
                </a:lnTo>
                <a:lnTo>
                  <a:pt x="24263" y="52945"/>
                </a:lnTo>
                <a:lnTo>
                  <a:pt x="24254" y="52954"/>
                </a:lnTo>
                <a:lnTo>
                  <a:pt x="24317" y="52981"/>
                </a:lnTo>
                <a:lnTo>
                  <a:pt x="24389" y="52981"/>
                </a:lnTo>
                <a:lnTo>
                  <a:pt x="24371" y="53044"/>
                </a:lnTo>
                <a:lnTo>
                  <a:pt x="24389" y="53062"/>
                </a:lnTo>
                <a:lnTo>
                  <a:pt x="24424" y="53071"/>
                </a:lnTo>
                <a:lnTo>
                  <a:pt x="24442" y="53098"/>
                </a:lnTo>
                <a:lnTo>
                  <a:pt x="24451" y="53143"/>
                </a:lnTo>
                <a:lnTo>
                  <a:pt x="24469" y="53179"/>
                </a:lnTo>
                <a:lnTo>
                  <a:pt x="24532" y="53251"/>
                </a:lnTo>
                <a:lnTo>
                  <a:pt x="24505" y="53323"/>
                </a:lnTo>
                <a:lnTo>
                  <a:pt x="24550" y="53395"/>
                </a:lnTo>
                <a:lnTo>
                  <a:pt x="24703" y="53529"/>
                </a:lnTo>
                <a:lnTo>
                  <a:pt x="24703" y="53556"/>
                </a:lnTo>
                <a:lnTo>
                  <a:pt x="24703" y="53583"/>
                </a:lnTo>
                <a:lnTo>
                  <a:pt x="24712" y="53610"/>
                </a:lnTo>
                <a:lnTo>
                  <a:pt x="24739" y="53628"/>
                </a:lnTo>
                <a:lnTo>
                  <a:pt x="24775" y="53637"/>
                </a:lnTo>
                <a:lnTo>
                  <a:pt x="24784" y="53664"/>
                </a:lnTo>
                <a:lnTo>
                  <a:pt x="24775" y="53700"/>
                </a:lnTo>
                <a:lnTo>
                  <a:pt x="24766" y="53745"/>
                </a:lnTo>
                <a:lnTo>
                  <a:pt x="24793" y="53808"/>
                </a:lnTo>
                <a:lnTo>
                  <a:pt x="24937" y="53997"/>
                </a:lnTo>
                <a:lnTo>
                  <a:pt x="25009" y="54060"/>
                </a:lnTo>
                <a:lnTo>
                  <a:pt x="25080" y="54114"/>
                </a:lnTo>
                <a:lnTo>
                  <a:pt x="25143" y="54176"/>
                </a:lnTo>
                <a:lnTo>
                  <a:pt x="25170" y="54266"/>
                </a:lnTo>
                <a:lnTo>
                  <a:pt x="25251" y="54257"/>
                </a:lnTo>
                <a:lnTo>
                  <a:pt x="25377" y="54347"/>
                </a:lnTo>
                <a:lnTo>
                  <a:pt x="25449" y="54311"/>
                </a:lnTo>
                <a:lnTo>
                  <a:pt x="25656" y="54509"/>
                </a:lnTo>
                <a:lnTo>
                  <a:pt x="25691" y="54527"/>
                </a:lnTo>
                <a:lnTo>
                  <a:pt x="25799" y="54680"/>
                </a:lnTo>
                <a:lnTo>
                  <a:pt x="25835" y="54707"/>
                </a:lnTo>
                <a:lnTo>
                  <a:pt x="25880" y="54707"/>
                </a:lnTo>
                <a:lnTo>
                  <a:pt x="25898" y="54698"/>
                </a:lnTo>
                <a:lnTo>
                  <a:pt x="25907" y="54689"/>
                </a:lnTo>
                <a:lnTo>
                  <a:pt x="26060" y="54841"/>
                </a:lnTo>
                <a:lnTo>
                  <a:pt x="26069" y="54868"/>
                </a:lnTo>
                <a:lnTo>
                  <a:pt x="26087" y="54913"/>
                </a:lnTo>
                <a:lnTo>
                  <a:pt x="26123" y="54922"/>
                </a:lnTo>
                <a:lnTo>
                  <a:pt x="26204" y="54913"/>
                </a:lnTo>
                <a:lnTo>
                  <a:pt x="26231" y="54922"/>
                </a:lnTo>
                <a:lnTo>
                  <a:pt x="26240" y="54949"/>
                </a:lnTo>
                <a:lnTo>
                  <a:pt x="26258" y="55012"/>
                </a:lnTo>
                <a:lnTo>
                  <a:pt x="26329" y="55102"/>
                </a:lnTo>
                <a:lnTo>
                  <a:pt x="26365" y="55183"/>
                </a:lnTo>
                <a:lnTo>
                  <a:pt x="26392" y="55210"/>
                </a:lnTo>
                <a:lnTo>
                  <a:pt x="26401" y="55192"/>
                </a:lnTo>
                <a:lnTo>
                  <a:pt x="26428" y="55201"/>
                </a:lnTo>
                <a:lnTo>
                  <a:pt x="26806" y="55524"/>
                </a:lnTo>
                <a:lnTo>
                  <a:pt x="26824" y="55560"/>
                </a:lnTo>
                <a:lnTo>
                  <a:pt x="26833" y="55596"/>
                </a:lnTo>
                <a:lnTo>
                  <a:pt x="26851" y="55614"/>
                </a:lnTo>
                <a:lnTo>
                  <a:pt x="26878" y="55623"/>
                </a:lnTo>
                <a:lnTo>
                  <a:pt x="26914" y="55623"/>
                </a:lnTo>
                <a:lnTo>
                  <a:pt x="26941" y="55632"/>
                </a:lnTo>
                <a:lnTo>
                  <a:pt x="26967" y="55668"/>
                </a:lnTo>
                <a:lnTo>
                  <a:pt x="26994" y="55749"/>
                </a:lnTo>
                <a:lnTo>
                  <a:pt x="26994" y="55821"/>
                </a:lnTo>
                <a:lnTo>
                  <a:pt x="26976" y="56001"/>
                </a:lnTo>
                <a:lnTo>
                  <a:pt x="26994" y="56063"/>
                </a:lnTo>
                <a:lnTo>
                  <a:pt x="27012" y="56153"/>
                </a:lnTo>
                <a:lnTo>
                  <a:pt x="27075" y="56639"/>
                </a:lnTo>
                <a:lnTo>
                  <a:pt x="27120" y="56782"/>
                </a:lnTo>
                <a:lnTo>
                  <a:pt x="27129" y="56854"/>
                </a:lnTo>
                <a:lnTo>
                  <a:pt x="27138" y="57097"/>
                </a:lnTo>
                <a:lnTo>
                  <a:pt x="27156" y="57178"/>
                </a:lnTo>
                <a:lnTo>
                  <a:pt x="27192" y="57106"/>
                </a:lnTo>
                <a:lnTo>
                  <a:pt x="27156" y="56872"/>
                </a:lnTo>
                <a:lnTo>
                  <a:pt x="27228" y="56827"/>
                </a:lnTo>
                <a:lnTo>
                  <a:pt x="27165" y="56728"/>
                </a:lnTo>
                <a:lnTo>
                  <a:pt x="27147" y="56674"/>
                </a:lnTo>
                <a:lnTo>
                  <a:pt x="27129" y="56612"/>
                </a:lnTo>
                <a:lnTo>
                  <a:pt x="27129" y="56612"/>
                </a:lnTo>
                <a:lnTo>
                  <a:pt x="27291" y="56674"/>
                </a:lnTo>
                <a:lnTo>
                  <a:pt x="27318" y="56701"/>
                </a:lnTo>
                <a:lnTo>
                  <a:pt x="27336" y="56755"/>
                </a:lnTo>
                <a:lnTo>
                  <a:pt x="27354" y="56872"/>
                </a:lnTo>
                <a:lnTo>
                  <a:pt x="27372" y="56926"/>
                </a:lnTo>
                <a:lnTo>
                  <a:pt x="27417" y="57034"/>
                </a:lnTo>
                <a:lnTo>
                  <a:pt x="27444" y="57088"/>
                </a:lnTo>
                <a:lnTo>
                  <a:pt x="27489" y="57124"/>
                </a:lnTo>
                <a:lnTo>
                  <a:pt x="27543" y="57133"/>
                </a:lnTo>
                <a:lnTo>
                  <a:pt x="27605" y="57124"/>
                </a:lnTo>
                <a:lnTo>
                  <a:pt x="27668" y="57133"/>
                </a:lnTo>
                <a:lnTo>
                  <a:pt x="27704" y="57160"/>
                </a:lnTo>
                <a:lnTo>
                  <a:pt x="27713" y="57205"/>
                </a:lnTo>
                <a:lnTo>
                  <a:pt x="27749" y="57223"/>
                </a:lnTo>
                <a:lnTo>
                  <a:pt x="27776" y="57250"/>
                </a:lnTo>
                <a:lnTo>
                  <a:pt x="27794" y="57312"/>
                </a:lnTo>
                <a:lnTo>
                  <a:pt x="27794" y="57483"/>
                </a:lnTo>
                <a:lnTo>
                  <a:pt x="27821" y="57546"/>
                </a:lnTo>
                <a:lnTo>
                  <a:pt x="27776" y="57699"/>
                </a:lnTo>
                <a:lnTo>
                  <a:pt x="27893" y="57861"/>
                </a:lnTo>
                <a:lnTo>
                  <a:pt x="27929" y="57843"/>
                </a:lnTo>
                <a:lnTo>
                  <a:pt x="27965" y="57852"/>
                </a:lnTo>
                <a:lnTo>
                  <a:pt x="28073" y="57906"/>
                </a:lnTo>
                <a:lnTo>
                  <a:pt x="28100" y="57924"/>
                </a:lnTo>
                <a:lnTo>
                  <a:pt x="28181" y="58013"/>
                </a:lnTo>
                <a:lnTo>
                  <a:pt x="28216" y="58076"/>
                </a:lnTo>
                <a:lnTo>
                  <a:pt x="28243" y="58103"/>
                </a:lnTo>
                <a:lnTo>
                  <a:pt x="28342" y="58193"/>
                </a:lnTo>
                <a:lnTo>
                  <a:pt x="28360" y="58229"/>
                </a:lnTo>
                <a:lnTo>
                  <a:pt x="28324" y="58256"/>
                </a:lnTo>
                <a:lnTo>
                  <a:pt x="28333" y="58301"/>
                </a:lnTo>
                <a:lnTo>
                  <a:pt x="28369" y="58364"/>
                </a:lnTo>
                <a:lnTo>
                  <a:pt x="28405" y="58400"/>
                </a:lnTo>
                <a:lnTo>
                  <a:pt x="28387" y="58427"/>
                </a:lnTo>
                <a:lnTo>
                  <a:pt x="28450" y="58445"/>
                </a:lnTo>
                <a:lnTo>
                  <a:pt x="28450" y="58508"/>
                </a:lnTo>
                <a:lnTo>
                  <a:pt x="28405" y="58660"/>
                </a:lnTo>
                <a:lnTo>
                  <a:pt x="28405" y="58813"/>
                </a:lnTo>
                <a:lnTo>
                  <a:pt x="28414" y="58885"/>
                </a:lnTo>
                <a:lnTo>
                  <a:pt x="28459" y="58966"/>
                </a:lnTo>
                <a:lnTo>
                  <a:pt x="28621" y="59155"/>
                </a:lnTo>
                <a:lnTo>
                  <a:pt x="28648" y="59217"/>
                </a:lnTo>
                <a:lnTo>
                  <a:pt x="28603" y="59334"/>
                </a:lnTo>
                <a:lnTo>
                  <a:pt x="28621" y="59379"/>
                </a:lnTo>
                <a:lnTo>
                  <a:pt x="28621" y="59505"/>
                </a:lnTo>
                <a:lnTo>
                  <a:pt x="28630" y="59514"/>
                </a:lnTo>
                <a:lnTo>
                  <a:pt x="28792" y="59451"/>
                </a:lnTo>
                <a:lnTo>
                  <a:pt x="28908" y="59406"/>
                </a:lnTo>
                <a:lnTo>
                  <a:pt x="28998" y="59343"/>
                </a:lnTo>
                <a:lnTo>
                  <a:pt x="29025" y="59289"/>
                </a:lnTo>
                <a:lnTo>
                  <a:pt x="29025" y="59226"/>
                </a:lnTo>
                <a:lnTo>
                  <a:pt x="29016" y="59173"/>
                </a:lnTo>
                <a:lnTo>
                  <a:pt x="29025" y="59128"/>
                </a:lnTo>
                <a:lnTo>
                  <a:pt x="29070" y="59110"/>
                </a:lnTo>
                <a:lnTo>
                  <a:pt x="29205" y="59083"/>
                </a:lnTo>
                <a:lnTo>
                  <a:pt x="29250" y="59065"/>
                </a:lnTo>
                <a:lnTo>
                  <a:pt x="29403" y="58975"/>
                </a:lnTo>
                <a:lnTo>
                  <a:pt x="29475" y="58921"/>
                </a:lnTo>
                <a:lnTo>
                  <a:pt x="29519" y="58858"/>
                </a:lnTo>
                <a:lnTo>
                  <a:pt x="29609" y="58624"/>
                </a:lnTo>
                <a:lnTo>
                  <a:pt x="29627" y="58562"/>
                </a:lnTo>
                <a:lnTo>
                  <a:pt x="29627" y="58481"/>
                </a:lnTo>
                <a:lnTo>
                  <a:pt x="29645" y="58436"/>
                </a:lnTo>
                <a:lnTo>
                  <a:pt x="29690" y="58418"/>
                </a:lnTo>
                <a:lnTo>
                  <a:pt x="29771" y="58436"/>
                </a:lnTo>
                <a:lnTo>
                  <a:pt x="29915" y="58472"/>
                </a:lnTo>
                <a:lnTo>
                  <a:pt x="29969" y="58463"/>
                </a:lnTo>
                <a:lnTo>
                  <a:pt x="29996" y="58400"/>
                </a:lnTo>
                <a:lnTo>
                  <a:pt x="29969" y="58310"/>
                </a:lnTo>
                <a:lnTo>
                  <a:pt x="29942" y="58256"/>
                </a:lnTo>
                <a:lnTo>
                  <a:pt x="29933" y="58202"/>
                </a:lnTo>
                <a:lnTo>
                  <a:pt x="29978" y="58130"/>
                </a:lnTo>
                <a:lnTo>
                  <a:pt x="30014" y="58103"/>
                </a:lnTo>
                <a:lnTo>
                  <a:pt x="30050" y="58094"/>
                </a:lnTo>
                <a:lnTo>
                  <a:pt x="30068" y="58076"/>
                </a:lnTo>
                <a:lnTo>
                  <a:pt x="30086" y="58040"/>
                </a:lnTo>
                <a:lnTo>
                  <a:pt x="30077" y="57986"/>
                </a:lnTo>
                <a:lnTo>
                  <a:pt x="30059" y="57950"/>
                </a:lnTo>
                <a:lnTo>
                  <a:pt x="30023" y="57924"/>
                </a:lnTo>
                <a:lnTo>
                  <a:pt x="29897" y="57888"/>
                </a:lnTo>
                <a:lnTo>
                  <a:pt x="29852" y="57852"/>
                </a:lnTo>
                <a:lnTo>
                  <a:pt x="29816" y="57726"/>
                </a:lnTo>
                <a:lnTo>
                  <a:pt x="29735" y="57582"/>
                </a:lnTo>
                <a:lnTo>
                  <a:pt x="29726" y="57528"/>
                </a:lnTo>
                <a:lnTo>
                  <a:pt x="29753" y="57438"/>
                </a:lnTo>
                <a:lnTo>
                  <a:pt x="29807" y="57295"/>
                </a:lnTo>
                <a:lnTo>
                  <a:pt x="29816" y="57232"/>
                </a:lnTo>
                <a:lnTo>
                  <a:pt x="29825" y="57151"/>
                </a:lnTo>
                <a:lnTo>
                  <a:pt x="29798" y="57070"/>
                </a:lnTo>
                <a:lnTo>
                  <a:pt x="29771" y="57007"/>
                </a:lnTo>
                <a:lnTo>
                  <a:pt x="29762" y="56953"/>
                </a:lnTo>
                <a:lnTo>
                  <a:pt x="29780" y="56881"/>
                </a:lnTo>
                <a:lnTo>
                  <a:pt x="29852" y="56737"/>
                </a:lnTo>
                <a:lnTo>
                  <a:pt x="29870" y="56665"/>
                </a:lnTo>
                <a:lnTo>
                  <a:pt x="29870" y="56585"/>
                </a:lnTo>
                <a:lnTo>
                  <a:pt x="29888" y="56513"/>
                </a:lnTo>
                <a:lnTo>
                  <a:pt x="29960" y="56450"/>
                </a:lnTo>
                <a:lnTo>
                  <a:pt x="30050" y="56414"/>
                </a:lnTo>
                <a:lnTo>
                  <a:pt x="30130" y="56396"/>
                </a:lnTo>
                <a:lnTo>
                  <a:pt x="30211" y="56360"/>
                </a:lnTo>
                <a:lnTo>
                  <a:pt x="30220" y="56288"/>
                </a:lnTo>
                <a:lnTo>
                  <a:pt x="30184" y="56207"/>
                </a:lnTo>
                <a:lnTo>
                  <a:pt x="30121" y="56153"/>
                </a:lnTo>
                <a:lnTo>
                  <a:pt x="29924" y="56090"/>
                </a:lnTo>
                <a:lnTo>
                  <a:pt x="29933" y="56072"/>
                </a:lnTo>
                <a:lnTo>
                  <a:pt x="30095" y="55875"/>
                </a:lnTo>
                <a:lnTo>
                  <a:pt x="30400" y="55614"/>
                </a:lnTo>
                <a:lnTo>
                  <a:pt x="30697" y="55425"/>
                </a:lnTo>
                <a:lnTo>
                  <a:pt x="30777" y="55398"/>
                </a:lnTo>
                <a:lnTo>
                  <a:pt x="30849" y="55390"/>
                </a:lnTo>
                <a:lnTo>
                  <a:pt x="30912" y="55398"/>
                </a:lnTo>
                <a:lnTo>
                  <a:pt x="31029" y="55407"/>
                </a:lnTo>
                <a:lnTo>
                  <a:pt x="31092" y="55416"/>
                </a:lnTo>
                <a:lnTo>
                  <a:pt x="31344" y="55524"/>
                </a:lnTo>
                <a:lnTo>
                  <a:pt x="31487" y="55614"/>
                </a:lnTo>
                <a:lnTo>
                  <a:pt x="31730" y="55884"/>
                </a:lnTo>
                <a:lnTo>
                  <a:pt x="31874" y="56001"/>
                </a:lnTo>
                <a:lnTo>
                  <a:pt x="31937" y="56019"/>
                </a:lnTo>
                <a:lnTo>
                  <a:pt x="32000" y="56019"/>
                </a:lnTo>
                <a:lnTo>
                  <a:pt x="32134" y="56010"/>
                </a:lnTo>
                <a:lnTo>
                  <a:pt x="32269" y="56019"/>
                </a:lnTo>
                <a:lnTo>
                  <a:pt x="32332" y="56019"/>
                </a:lnTo>
                <a:lnTo>
                  <a:pt x="32413" y="55992"/>
                </a:lnTo>
                <a:lnTo>
                  <a:pt x="32431" y="56001"/>
                </a:lnTo>
                <a:lnTo>
                  <a:pt x="32431" y="56045"/>
                </a:lnTo>
                <a:lnTo>
                  <a:pt x="32422" y="56117"/>
                </a:lnTo>
                <a:lnTo>
                  <a:pt x="32431" y="56144"/>
                </a:lnTo>
                <a:lnTo>
                  <a:pt x="32449" y="56162"/>
                </a:lnTo>
                <a:lnTo>
                  <a:pt x="32467" y="56171"/>
                </a:lnTo>
                <a:lnTo>
                  <a:pt x="32512" y="56180"/>
                </a:lnTo>
                <a:lnTo>
                  <a:pt x="32593" y="56171"/>
                </a:lnTo>
                <a:lnTo>
                  <a:pt x="32647" y="56117"/>
                </a:lnTo>
                <a:lnTo>
                  <a:pt x="32682" y="56045"/>
                </a:lnTo>
                <a:lnTo>
                  <a:pt x="32736" y="55983"/>
                </a:lnTo>
                <a:lnTo>
                  <a:pt x="32817" y="55938"/>
                </a:lnTo>
                <a:lnTo>
                  <a:pt x="32871" y="55947"/>
                </a:lnTo>
                <a:lnTo>
                  <a:pt x="33006" y="56019"/>
                </a:lnTo>
                <a:lnTo>
                  <a:pt x="33096" y="56027"/>
                </a:lnTo>
                <a:lnTo>
                  <a:pt x="33159" y="56001"/>
                </a:lnTo>
                <a:lnTo>
                  <a:pt x="33213" y="55938"/>
                </a:lnTo>
                <a:lnTo>
                  <a:pt x="33267" y="55848"/>
                </a:lnTo>
                <a:lnTo>
                  <a:pt x="33311" y="55812"/>
                </a:lnTo>
                <a:lnTo>
                  <a:pt x="33383" y="55821"/>
                </a:lnTo>
                <a:lnTo>
                  <a:pt x="33527" y="55857"/>
                </a:lnTo>
                <a:lnTo>
                  <a:pt x="33599" y="55857"/>
                </a:lnTo>
                <a:lnTo>
                  <a:pt x="33860" y="55794"/>
                </a:lnTo>
                <a:lnTo>
                  <a:pt x="34192" y="55758"/>
                </a:lnTo>
                <a:lnTo>
                  <a:pt x="34408" y="55767"/>
                </a:lnTo>
                <a:lnTo>
                  <a:pt x="34641" y="55812"/>
                </a:lnTo>
                <a:lnTo>
                  <a:pt x="34740" y="55812"/>
                </a:lnTo>
                <a:lnTo>
                  <a:pt x="34956" y="55731"/>
                </a:lnTo>
                <a:lnTo>
                  <a:pt x="35028" y="55713"/>
                </a:lnTo>
                <a:lnTo>
                  <a:pt x="35729" y="55722"/>
                </a:lnTo>
                <a:lnTo>
                  <a:pt x="36816" y="55722"/>
                </a:lnTo>
                <a:lnTo>
                  <a:pt x="37014" y="55767"/>
                </a:lnTo>
                <a:lnTo>
                  <a:pt x="37580" y="56090"/>
                </a:lnTo>
                <a:lnTo>
                  <a:pt x="37732" y="56144"/>
                </a:lnTo>
                <a:lnTo>
                  <a:pt x="38460" y="56216"/>
                </a:lnTo>
                <a:lnTo>
                  <a:pt x="39323" y="56306"/>
                </a:lnTo>
                <a:lnTo>
                  <a:pt x="39970" y="56369"/>
                </a:lnTo>
                <a:lnTo>
                  <a:pt x="40815" y="56459"/>
                </a:lnTo>
                <a:lnTo>
                  <a:pt x="41381" y="56378"/>
                </a:lnTo>
                <a:lnTo>
                  <a:pt x="42145" y="56270"/>
                </a:lnTo>
                <a:lnTo>
                  <a:pt x="42270" y="56351"/>
                </a:lnTo>
                <a:lnTo>
                  <a:pt x="42495" y="56657"/>
                </a:lnTo>
                <a:lnTo>
                  <a:pt x="42756" y="57016"/>
                </a:lnTo>
                <a:lnTo>
                  <a:pt x="43043" y="57420"/>
                </a:lnTo>
                <a:lnTo>
                  <a:pt x="43088" y="57447"/>
                </a:lnTo>
                <a:lnTo>
                  <a:pt x="43591" y="57465"/>
                </a:lnTo>
                <a:lnTo>
                  <a:pt x="43699" y="57447"/>
                </a:lnTo>
                <a:lnTo>
                  <a:pt x="43807" y="57411"/>
                </a:lnTo>
                <a:lnTo>
                  <a:pt x="44229" y="57160"/>
                </a:lnTo>
                <a:lnTo>
                  <a:pt x="44625" y="56935"/>
                </a:lnTo>
                <a:lnTo>
                  <a:pt x="44723" y="56791"/>
                </a:lnTo>
                <a:lnTo>
                  <a:pt x="44957" y="56162"/>
                </a:lnTo>
                <a:lnTo>
                  <a:pt x="45119" y="55713"/>
                </a:lnTo>
                <a:lnTo>
                  <a:pt x="45182" y="55596"/>
                </a:lnTo>
                <a:lnTo>
                  <a:pt x="45514" y="55183"/>
                </a:lnTo>
                <a:lnTo>
                  <a:pt x="46026" y="54536"/>
                </a:lnTo>
                <a:lnTo>
                  <a:pt x="46575" y="53853"/>
                </a:lnTo>
                <a:lnTo>
                  <a:pt x="46889" y="53467"/>
                </a:lnTo>
                <a:lnTo>
                  <a:pt x="47150" y="53134"/>
                </a:lnTo>
                <a:lnTo>
                  <a:pt x="47231" y="53080"/>
                </a:lnTo>
                <a:lnTo>
                  <a:pt x="47671" y="52847"/>
                </a:lnTo>
                <a:lnTo>
                  <a:pt x="48264" y="52550"/>
                </a:lnTo>
                <a:lnTo>
                  <a:pt x="48929" y="52209"/>
                </a:lnTo>
                <a:lnTo>
                  <a:pt x="49522" y="51912"/>
                </a:lnTo>
                <a:lnTo>
                  <a:pt x="50016" y="51651"/>
                </a:lnTo>
                <a:lnTo>
                  <a:pt x="50169" y="51571"/>
                </a:lnTo>
                <a:lnTo>
                  <a:pt x="50492" y="51454"/>
                </a:lnTo>
                <a:lnTo>
                  <a:pt x="50933" y="51391"/>
                </a:lnTo>
                <a:lnTo>
                  <a:pt x="51490" y="51319"/>
                </a:lnTo>
                <a:lnTo>
                  <a:pt x="52038" y="51238"/>
                </a:lnTo>
                <a:lnTo>
                  <a:pt x="52595" y="51157"/>
                </a:lnTo>
                <a:lnTo>
                  <a:pt x="53143" y="51085"/>
                </a:lnTo>
                <a:lnTo>
                  <a:pt x="53700" y="51004"/>
                </a:lnTo>
                <a:lnTo>
                  <a:pt x="54248" y="50924"/>
                </a:lnTo>
                <a:lnTo>
                  <a:pt x="54797" y="50852"/>
                </a:lnTo>
                <a:lnTo>
                  <a:pt x="55354" y="50771"/>
                </a:lnTo>
                <a:lnTo>
                  <a:pt x="55902" y="50690"/>
                </a:lnTo>
                <a:lnTo>
                  <a:pt x="56459" y="50618"/>
                </a:lnTo>
                <a:lnTo>
                  <a:pt x="57007" y="50537"/>
                </a:lnTo>
                <a:lnTo>
                  <a:pt x="57564" y="50456"/>
                </a:lnTo>
                <a:lnTo>
                  <a:pt x="58112" y="50375"/>
                </a:lnTo>
                <a:lnTo>
                  <a:pt x="58669" y="50304"/>
                </a:lnTo>
                <a:lnTo>
                  <a:pt x="59218" y="50223"/>
                </a:lnTo>
                <a:lnTo>
                  <a:pt x="59775" y="50142"/>
                </a:lnTo>
                <a:lnTo>
                  <a:pt x="60314" y="50070"/>
                </a:lnTo>
                <a:lnTo>
                  <a:pt x="61293" y="49728"/>
                </a:lnTo>
                <a:lnTo>
                  <a:pt x="61886" y="49522"/>
                </a:lnTo>
                <a:lnTo>
                  <a:pt x="62471" y="49315"/>
                </a:lnTo>
                <a:lnTo>
                  <a:pt x="63064" y="49108"/>
                </a:lnTo>
                <a:lnTo>
                  <a:pt x="63657" y="48902"/>
                </a:lnTo>
                <a:lnTo>
                  <a:pt x="64241" y="48695"/>
                </a:lnTo>
                <a:lnTo>
                  <a:pt x="64834" y="48488"/>
                </a:lnTo>
                <a:lnTo>
                  <a:pt x="65427" y="48273"/>
                </a:lnTo>
                <a:lnTo>
                  <a:pt x="66011" y="48066"/>
                </a:lnTo>
                <a:lnTo>
                  <a:pt x="66604" y="47859"/>
                </a:lnTo>
                <a:lnTo>
                  <a:pt x="67197" y="47653"/>
                </a:lnTo>
                <a:lnTo>
                  <a:pt x="67781" y="47446"/>
                </a:lnTo>
                <a:lnTo>
                  <a:pt x="68374" y="47239"/>
                </a:lnTo>
                <a:lnTo>
                  <a:pt x="68967" y="47033"/>
                </a:lnTo>
                <a:lnTo>
                  <a:pt x="69551" y="46826"/>
                </a:lnTo>
                <a:lnTo>
                  <a:pt x="70144" y="46619"/>
                </a:lnTo>
                <a:lnTo>
                  <a:pt x="70666" y="46431"/>
                </a:lnTo>
                <a:lnTo>
                  <a:pt x="70773" y="46080"/>
                </a:lnTo>
                <a:lnTo>
                  <a:pt x="70800" y="46008"/>
                </a:lnTo>
                <a:lnTo>
                  <a:pt x="70863" y="45802"/>
                </a:lnTo>
                <a:lnTo>
                  <a:pt x="70962" y="45487"/>
                </a:lnTo>
                <a:lnTo>
                  <a:pt x="71088" y="45074"/>
                </a:lnTo>
                <a:lnTo>
                  <a:pt x="71241" y="44589"/>
                </a:lnTo>
                <a:lnTo>
                  <a:pt x="71411" y="44040"/>
                </a:lnTo>
                <a:lnTo>
                  <a:pt x="71591" y="43465"/>
                </a:lnTo>
                <a:lnTo>
                  <a:pt x="71969" y="42261"/>
                </a:lnTo>
                <a:lnTo>
                  <a:pt x="72148" y="41668"/>
                </a:lnTo>
                <a:lnTo>
                  <a:pt x="72319" y="41129"/>
                </a:lnTo>
                <a:lnTo>
                  <a:pt x="72472" y="40635"/>
                </a:lnTo>
                <a:lnTo>
                  <a:pt x="72607" y="40221"/>
                </a:lnTo>
                <a:lnTo>
                  <a:pt x="72705" y="39898"/>
                </a:lnTo>
                <a:lnTo>
                  <a:pt x="72768" y="39691"/>
                </a:lnTo>
                <a:lnTo>
                  <a:pt x="72786" y="39619"/>
                </a:lnTo>
                <a:lnTo>
                  <a:pt x="72939" y="39143"/>
                </a:lnTo>
                <a:lnTo>
                  <a:pt x="72939" y="39062"/>
                </a:lnTo>
                <a:lnTo>
                  <a:pt x="72903" y="38981"/>
                </a:lnTo>
                <a:lnTo>
                  <a:pt x="72714" y="38676"/>
                </a:lnTo>
                <a:lnTo>
                  <a:pt x="72436" y="38218"/>
                </a:lnTo>
                <a:lnTo>
                  <a:pt x="72157" y="37750"/>
                </a:lnTo>
                <a:lnTo>
                  <a:pt x="71879" y="37292"/>
                </a:lnTo>
                <a:lnTo>
                  <a:pt x="71600" y="36825"/>
                </a:lnTo>
                <a:lnTo>
                  <a:pt x="71384" y="36465"/>
                </a:lnTo>
                <a:lnTo>
                  <a:pt x="71151" y="36762"/>
                </a:lnTo>
                <a:lnTo>
                  <a:pt x="71106" y="36771"/>
                </a:lnTo>
                <a:lnTo>
                  <a:pt x="70630" y="36708"/>
                </a:lnTo>
                <a:lnTo>
                  <a:pt x="70153" y="36645"/>
                </a:lnTo>
                <a:lnTo>
                  <a:pt x="69668" y="36582"/>
                </a:lnTo>
                <a:lnTo>
                  <a:pt x="69192" y="36519"/>
                </a:lnTo>
                <a:lnTo>
                  <a:pt x="68716" y="36456"/>
                </a:lnTo>
                <a:lnTo>
                  <a:pt x="68230" y="36384"/>
                </a:lnTo>
                <a:lnTo>
                  <a:pt x="67754" y="36322"/>
                </a:lnTo>
                <a:lnTo>
                  <a:pt x="67269" y="36259"/>
                </a:lnTo>
                <a:lnTo>
                  <a:pt x="66793" y="36196"/>
                </a:lnTo>
                <a:lnTo>
                  <a:pt x="66316" y="36133"/>
                </a:lnTo>
                <a:lnTo>
                  <a:pt x="65831" y="36070"/>
                </a:lnTo>
                <a:lnTo>
                  <a:pt x="65355" y="36007"/>
                </a:lnTo>
                <a:lnTo>
                  <a:pt x="64879" y="35944"/>
                </a:lnTo>
                <a:lnTo>
                  <a:pt x="64393" y="35881"/>
                </a:lnTo>
                <a:lnTo>
                  <a:pt x="63917" y="35818"/>
                </a:lnTo>
                <a:lnTo>
                  <a:pt x="63441" y="35755"/>
                </a:lnTo>
                <a:lnTo>
                  <a:pt x="62956" y="35684"/>
                </a:lnTo>
                <a:lnTo>
                  <a:pt x="62399" y="35612"/>
                </a:lnTo>
                <a:lnTo>
                  <a:pt x="62318" y="35585"/>
                </a:lnTo>
                <a:lnTo>
                  <a:pt x="62246" y="35531"/>
                </a:lnTo>
                <a:lnTo>
                  <a:pt x="62066" y="35288"/>
                </a:lnTo>
                <a:lnTo>
                  <a:pt x="61886" y="35055"/>
                </a:lnTo>
                <a:lnTo>
                  <a:pt x="61707" y="34830"/>
                </a:lnTo>
                <a:lnTo>
                  <a:pt x="61527" y="34596"/>
                </a:lnTo>
                <a:lnTo>
                  <a:pt x="61347" y="34363"/>
                </a:lnTo>
                <a:lnTo>
                  <a:pt x="61168" y="34129"/>
                </a:lnTo>
                <a:lnTo>
                  <a:pt x="60988" y="33904"/>
                </a:lnTo>
                <a:lnTo>
                  <a:pt x="60808" y="33671"/>
                </a:lnTo>
                <a:lnTo>
                  <a:pt x="60628" y="33437"/>
                </a:lnTo>
                <a:lnTo>
                  <a:pt x="60449" y="33203"/>
                </a:lnTo>
                <a:lnTo>
                  <a:pt x="60269" y="32970"/>
                </a:lnTo>
                <a:lnTo>
                  <a:pt x="60080" y="32745"/>
                </a:lnTo>
                <a:lnTo>
                  <a:pt x="59901" y="32512"/>
                </a:lnTo>
                <a:lnTo>
                  <a:pt x="59721" y="32278"/>
                </a:lnTo>
                <a:lnTo>
                  <a:pt x="59541" y="32044"/>
                </a:lnTo>
                <a:lnTo>
                  <a:pt x="59361" y="31811"/>
                </a:lnTo>
                <a:lnTo>
                  <a:pt x="59182" y="31577"/>
                </a:lnTo>
                <a:lnTo>
                  <a:pt x="58993" y="31325"/>
                </a:lnTo>
                <a:lnTo>
                  <a:pt x="58939" y="31236"/>
                </a:lnTo>
                <a:lnTo>
                  <a:pt x="58921" y="31137"/>
                </a:lnTo>
                <a:lnTo>
                  <a:pt x="58930" y="30894"/>
                </a:lnTo>
                <a:lnTo>
                  <a:pt x="58930" y="30804"/>
                </a:lnTo>
                <a:lnTo>
                  <a:pt x="58903" y="30651"/>
                </a:lnTo>
                <a:lnTo>
                  <a:pt x="58759" y="30616"/>
                </a:lnTo>
                <a:lnTo>
                  <a:pt x="58661" y="30499"/>
                </a:lnTo>
                <a:lnTo>
                  <a:pt x="58598" y="30454"/>
                </a:lnTo>
                <a:lnTo>
                  <a:pt x="58364" y="30400"/>
                </a:lnTo>
                <a:lnTo>
                  <a:pt x="58319" y="30409"/>
                </a:lnTo>
                <a:lnTo>
                  <a:pt x="58283" y="30427"/>
                </a:lnTo>
                <a:lnTo>
                  <a:pt x="58256" y="30454"/>
                </a:lnTo>
                <a:lnTo>
                  <a:pt x="58211" y="30481"/>
                </a:lnTo>
                <a:lnTo>
                  <a:pt x="58130" y="30499"/>
                </a:lnTo>
                <a:lnTo>
                  <a:pt x="57915" y="30481"/>
                </a:lnTo>
                <a:lnTo>
                  <a:pt x="57906" y="30463"/>
                </a:lnTo>
                <a:lnTo>
                  <a:pt x="57906" y="30418"/>
                </a:lnTo>
                <a:lnTo>
                  <a:pt x="57906" y="30337"/>
                </a:lnTo>
                <a:lnTo>
                  <a:pt x="57915" y="30328"/>
                </a:lnTo>
                <a:lnTo>
                  <a:pt x="57969" y="30328"/>
                </a:lnTo>
                <a:lnTo>
                  <a:pt x="57978" y="30319"/>
                </a:lnTo>
                <a:lnTo>
                  <a:pt x="57978" y="30292"/>
                </a:lnTo>
                <a:lnTo>
                  <a:pt x="57978" y="30274"/>
                </a:lnTo>
                <a:lnTo>
                  <a:pt x="57978" y="30247"/>
                </a:lnTo>
                <a:lnTo>
                  <a:pt x="57987" y="30211"/>
                </a:lnTo>
                <a:lnTo>
                  <a:pt x="57996" y="30130"/>
                </a:lnTo>
                <a:lnTo>
                  <a:pt x="58005" y="30094"/>
                </a:lnTo>
                <a:lnTo>
                  <a:pt x="58023" y="30058"/>
                </a:lnTo>
                <a:lnTo>
                  <a:pt x="58058" y="29995"/>
                </a:lnTo>
                <a:lnTo>
                  <a:pt x="58076" y="29978"/>
                </a:lnTo>
                <a:lnTo>
                  <a:pt x="58103" y="29933"/>
                </a:lnTo>
                <a:lnTo>
                  <a:pt x="58310" y="29780"/>
                </a:lnTo>
                <a:lnTo>
                  <a:pt x="58319" y="29762"/>
                </a:lnTo>
                <a:lnTo>
                  <a:pt x="58337" y="29708"/>
                </a:lnTo>
                <a:lnTo>
                  <a:pt x="58355" y="29681"/>
                </a:lnTo>
                <a:lnTo>
                  <a:pt x="58436" y="29591"/>
                </a:lnTo>
                <a:lnTo>
                  <a:pt x="58445" y="29591"/>
                </a:lnTo>
                <a:lnTo>
                  <a:pt x="58472" y="29528"/>
                </a:lnTo>
                <a:lnTo>
                  <a:pt x="58535" y="29501"/>
                </a:lnTo>
                <a:lnTo>
                  <a:pt x="58607" y="29474"/>
                </a:lnTo>
                <a:lnTo>
                  <a:pt x="58661" y="29447"/>
                </a:lnTo>
                <a:lnTo>
                  <a:pt x="58661" y="29420"/>
                </a:lnTo>
                <a:lnTo>
                  <a:pt x="58607" y="29393"/>
                </a:lnTo>
                <a:lnTo>
                  <a:pt x="58553" y="29393"/>
                </a:lnTo>
                <a:lnTo>
                  <a:pt x="58517" y="29384"/>
                </a:lnTo>
                <a:lnTo>
                  <a:pt x="58499" y="29331"/>
                </a:lnTo>
                <a:lnTo>
                  <a:pt x="58472" y="29286"/>
                </a:lnTo>
                <a:lnTo>
                  <a:pt x="58418" y="29277"/>
                </a:lnTo>
                <a:lnTo>
                  <a:pt x="58355" y="29268"/>
                </a:lnTo>
                <a:lnTo>
                  <a:pt x="58337" y="29286"/>
                </a:lnTo>
                <a:lnTo>
                  <a:pt x="58310" y="29331"/>
                </a:lnTo>
                <a:lnTo>
                  <a:pt x="58283" y="29375"/>
                </a:lnTo>
                <a:lnTo>
                  <a:pt x="58238" y="29402"/>
                </a:lnTo>
                <a:lnTo>
                  <a:pt x="58193" y="29447"/>
                </a:lnTo>
                <a:lnTo>
                  <a:pt x="58094" y="29618"/>
                </a:lnTo>
                <a:lnTo>
                  <a:pt x="58049" y="29654"/>
                </a:lnTo>
                <a:lnTo>
                  <a:pt x="57987" y="29672"/>
                </a:lnTo>
                <a:lnTo>
                  <a:pt x="57969" y="29654"/>
                </a:lnTo>
                <a:lnTo>
                  <a:pt x="57978" y="29528"/>
                </a:lnTo>
                <a:lnTo>
                  <a:pt x="57969" y="29519"/>
                </a:lnTo>
                <a:lnTo>
                  <a:pt x="57951" y="29483"/>
                </a:lnTo>
                <a:lnTo>
                  <a:pt x="57942" y="29438"/>
                </a:lnTo>
                <a:lnTo>
                  <a:pt x="57969" y="29420"/>
                </a:lnTo>
                <a:lnTo>
                  <a:pt x="57987" y="29411"/>
                </a:lnTo>
                <a:lnTo>
                  <a:pt x="58005" y="29384"/>
                </a:lnTo>
                <a:lnTo>
                  <a:pt x="58005" y="29349"/>
                </a:lnTo>
                <a:lnTo>
                  <a:pt x="58005" y="29322"/>
                </a:lnTo>
                <a:lnTo>
                  <a:pt x="57960" y="29349"/>
                </a:lnTo>
                <a:lnTo>
                  <a:pt x="57933" y="29331"/>
                </a:lnTo>
                <a:lnTo>
                  <a:pt x="57906" y="29286"/>
                </a:lnTo>
                <a:lnTo>
                  <a:pt x="57870" y="29268"/>
                </a:lnTo>
                <a:lnTo>
                  <a:pt x="57690" y="29295"/>
                </a:lnTo>
                <a:lnTo>
                  <a:pt x="57681" y="29259"/>
                </a:lnTo>
                <a:lnTo>
                  <a:pt x="57447" y="29447"/>
                </a:lnTo>
                <a:lnTo>
                  <a:pt x="57268" y="29510"/>
                </a:lnTo>
                <a:lnTo>
                  <a:pt x="57079" y="29510"/>
                </a:lnTo>
                <a:lnTo>
                  <a:pt x="56872" y="29483"/>
                </a:lnTo>
                <a:lnTo>
                  <a:pt x="56693" y="29411"/>
                </a:lnTo>
                <a:lnTo>
                  <a:pt x="56531" y="29223"/>
                </a:lnTo>
                <a:lnTo>
                  <a:pt x="56279" y="28809"/>
                </a:lnTo>
                <a:lnTo>
                  <a:pt x="56207" y="28881"/>
                </a:lnTo>
                <a:lnTo>
                  <a:pt x="56153" y="28881"/>
                </a:lnTo>
                <a:lnTo>
                  <a:pt x="56118" y="28845"/>
                </a:lnTo>
                <a:lnTo>
                  <a:pt x="56082" y="28782"/>
                </a:lnTo>
                <a:lnTo>
                  <a:pt x="56055" y="28720"/>
                </a:lnTo>
                <a:lnTo>
                  <a:pt x="56037" y="28675"/>
                </a:lnTo>
                <a:lnTo>
                  <a:pt x="56028" y="28441"/>
                </a:lnTo>
                <a:lnTo>
                  <a:pt x="56001" y="28297"/>
                </a:lnTo>
                <a:lnTo>
                  <a:pt x="55929" y="28234"/>
                </a:lnTo>
                <a:lnTo>
                  <a:pt x="55848" y="28171"/>
                </a:lnTo>
                <a:lnTo>
                  <a:pt x="55776" y="27929"/>
                </a:lnTo>
                <a:lnTo>
                  <a:pt x="55722" y="27866"/>
                </a:lnTo>
                <a:lnTo>
                  <a:pt x="55677" y="27803"/>
                </a:lnTo>
                <a:lnTo>
                  <a:pt x="55587" y="27686"/>
                </a:lnTo>
                <a:lnTo>
                  <a:pt x="55497" y="27614"/>
                </a:lnTo>
                <a:lnTo>
                  <a:pt x="55471" y="27686"/>
                </a:lnTo>
                <a:lnTo>
                  <a:pt x="55435" y="27641"/>
                </a:lnTo>
                <a:lnTo>
                  <a:pt x="55408" y="27551"/>
                </a:lnTo>
                <a:lnTo>
                  <a:pt x="55381" y="27399"/>
                </a:lnTo>
                <a:lnTo>
                  <a:pt x="55399" y="27246"/>
                </a:lnTo>
                <a:lnTo>
                  <a:pt x="55390" y="27192"/>
                </a:lnTo>
                <a:lnTo>
                  <a:pt x="55336" y="27093"/>
                </a:lnTo>
                <a:lnTo>
                  <a:pt x="55318" y="27030"/>
                </a:lnTo>
                <a:lnTo>
                  <a:pt x="55300" y="27003"/>
                </a:lnTo>
                <a:lnTo>
                  <a:pt x="55291" y="26967"/>
                </a:lnTo>
                <a:lnTo>
                  <a:pt x="55282" y="26922"/>
                </a:lnTo>
                <a:lnTo>
                  <a:pt x="55282" y="26868"/>
                </a:lnTo>
                <a:lnTo>
                  <a:pt x="55300" y="26788"/>
                </a:lnTo>
                <a:lnTo>
                  <a:pt x="55309" y="26743"/>
                </a:lnTo>
                <a:lnTo>
                  <a:pt x="55291" y="26653"/>
                </a:lnTo>
                <a:lnTo>
                  <a:pt x="55255" y="26545"/>
                </a:lnTo>
                <a:lnTo>
                  <a:pt x="55201" y="26446"/>
                </a:lnTo>
                <a:lnTo>
                  <a:pt x="55165" y="26392"/>
                </a:lnTo>
                <a:lnTo>
                  <a:pt x="55192" y="26365"/>
                </a:lnTo>
                <a:lnTo>
                  <a:pt x="55120" y="26194"/>
                </a:lnTo>
                <a:lnTo>
                  <a:pt x="55093" y="26159"/>
                </a:lnTo>
                <a:lnTo>
                  <a:pt x="54976" y="26123"/>
                </a:lnTo>
                <a:lnTo>
                  <a:pt x="54913" y="26087"/>
                </a:lnTo>
                <a:lnTo>
                  <a:pt x="54877" y="26042"/>
                </a:lnTo>
                <a:lnTo>
                  <a:pt x="54877" y="26024"/>
                </a:lnTo>
                <a:lnTo>
                  <a:pt x="54860" y="26015"/>
                </a:lnTo>
                <a:lnTo>
                  <a:pt x="54842" y="25997"/>
                </a:lnTo>
                <a:lnTo>
                  <a:pt x="54824" y="25916"/>
                </a:lnTo>
                <a:lnTo>
                  <a:pt x="54815" y="25907"/>
                </a:lnTo>
                <a:lnTo>
                  <a:pt x="54770" y="25925"/>
                </a:lnTo>
                <a:lnTo>
                  <a:pt x="54743" y="25943"/>
                </a:lnTo>
                <a:lnTo>
                  <a:pt x="54752" y="25988"/>
                </a:lnTo>
                <a:lnTo>
                  <a:pt x="54779" y="26051"/>
                </a:lnTo>
                <a:lnTo>
                  <a:pt x="54788" y="26105"/>
                </a:lnTo>
                <a:lnTo>
                  <a:pt x="54698" y="26024"/>
                </a:lnTo>
                <a:lnTo>
                  <a:pt x="54302" y="25512"/>
                </a:lnTo>
                <a:lnTo>
                  <a:pt x="54168" y="25242"/>
                </a:lnTo>
                <a:lnTo>
                  <a:pt x="54150" y="25242"/>
                </a:lnTo>
                <a:lnTo>
                  <a:pt x="54141" y="25260"/>
                </a:lnTo>
                <a:lnTo>
                  <a:pt x="54123" y="25296"/>
                </a:lnTo>
                <a:lnTo>
                  <a:pt x="54096" y="25260"/>
                </a:lnTo>
                <a:lnTo>
                  <a:pt x="54006" y="25197"/>
                </a:lnTo>
                <a:lnTo>
                  <a:pt x="53979" y="25143"/>
                </a:lnTo>
                <a:lnTo>
                  <a:pt x="53997" y="25062"/>
                </a:lnTo>
                <a:lnTo>
                  <a:pt x="54042" y="25071"/>
                </a:lnTo>
                <a:lnTo>
                  <a:pt x="54096" y="25116"/>
                </a:lnTo>
                <a:lnTo>
                  <a:pt x="54141" y="25179"/>
                </a:lnTo>
                <a:lnTo>
                  <a:pt x="54186" y="25206"/>
                </a:lnTo>
                <a:lnTo>
                  <a:pt x="54230" y="25233"/>
                </a:lnTo>
                <a:lnTo>
                  <a:pt x="54275" y="25242"/>
                </a:lnTo>
                <a:lnTo>
                  <a:pt x="54302" y="25269"/>
                </a:lnTo>
                <a:lnTo>
                  <a:pt x="54365" y="25449"/>
                </a:lnTo>
                <a:lnTo>
                  <a:pt x="54383" y="25449"/>
                </a:lnTo>
                <a:lnTo>
                  <a:pt x="54347" y="25269"/>
                </a:lnTo>
                <a:lnTo>
                  <a:pt x="54257" y="25125"/>
                </a:lnTo>
                <a:lnTo>
                  <a:pt x="54051" y="24874"/>
                </a:lnTo>
                <a:lnTo>
                  <a:pt x="53988" y="24748"/>
                </a:lnTo>
                <a:lnTo>
                  <a:pt x="53907" y="24550"/>
                </a:lnTo>
                <a:lnTo>
                  <a:pt x="53871" y="24379"/>
                </a:lnTo>
                <a:lnTo>
                  <a:pt x="53934" y="24298"/>
                </a:lnTo>
                <a:lnTo>
                  <a:pt x="53934" y="24280"/>
                </a:lnTo>
                <a:lnTo>
                  <a:pt x="53898" y="24209"/>
                </a:lnTo>
                <a:lnTo>
                  <a:pt x="53880" y="24137"/>
                </a:lnTo>
                <a:lnTo>
                  <a:pt x="53844" y="24092"/>
                </a:lnTo>
                <a:lnTo>
                  <a:pt x="53754" y="24065"/>
                </a:lnTo>
                <a:lnTo>
                  <a:pt x="53727" y="24065"/>
                </a:lnTo>
                <a:lnTo>
                  <a:pt x="53718" y="24056"/>
                </a:lnTo>
                <a:lnTo>
                  <a:pt x="53718" y="24029"/>
                </a:lnTo>
                <a:lnTo>
                  <a:pt x="53718" y="24002"/>
                </a:lnTo>
                <a:lnTo>
                  <a:pt x="53709" y="23993"/>
                </a:lnTo>
                <a:lnTo>
                  <a:pt x="53691" y="24002"/>
                </a:lnTo>
                <a:lnTo>
                  <a:pt x="53673" y="23993"/>
                </a:lnTo>
                <a:lnTo>
                  <a:pt x="53637" y="23939"/>
                </a:lnTo>
                <a:lnTo>
                  <a:pt x="53610" y="23921"/>
                </a:lnTo>
                <a:lnTo>
                  <a:pt x="53575" y="23912"/>
                </a:lnTo>
                <a:lnTo>
                  <a:pt x="53592" y="23975"/>
                </a:lnTo>
                <a:lnTo>
                  <a:pt x="53566" y="24029"/>
                </a:lnTo>
                <a:lnTo>
                  <a:pt x="53521" y="24065"/>
                </a:lnTo>
                <a:lnTo>
                  <a:pt x="53458" y="24047"/>
                </a:lnTo>
                <a:lnTo>
                  <a:pt x="53485" y="23984"/>
                </a:lnTo>
                <a:lnTo>
                  <a:pt x="53485" y="23930"/>
                </a:lnTo>
                <a:lnTo>
                  <a:pt x="53467" y="23876"/>
                </a:lnTo>
                <a:lnTo>
                  <a:pt x="53458" y="23822"/>
                </a:lnTo>
                <a:lnTo>
                  <a:pt x="53476" y="23786"/>
                </a:lnTo>
                <a:lnTo>
                  <a:pt x="53494" y="23777"/>
                </a:lnTo>
                <a:lnTo>
                  <a:pt x="53521" y="23768"/>
                </a:lnTo>
                <a:lnTo>
                  <a:pt x="53530" y="23759"/>
                </a:lnTo>
                <a:lnTo>
                  <a:pt x="53530" y="23714"/>
                </a:lnTo>
                <a:lnTo>
                  <a:pt x="53494" y="23660"/>
                </a:lnTo>
                <a:lnTo>
                  <a:pt x="53485" y="23634"/>
                </a:lnTo>
                <a:lnTo>
                  <a:pt x="53467" y="23616"/>
                </a:lnTo>
                <a:lnTo>
                  <a:pt x="53431" y="23571"/>
                </a:lnTo>
                <a:lnTo>
                  <a:pt x="53413" y="23517"/>
                </a:lnTo>
                <a:lnTo>
                  <a:pt x="53449" y="23490"/>
                </a:lnTo>
                <a:lnTo>
                  <a:pt x="53476" y="23472"/>
                </a:lnTo>
                <a:lnTo>
                  <a:pt x="53566" y="23292"/>
                </a:lnTo>
                <a:lnTo>
                  <a:pt x="53610" y="23283"/>
                </a:lnTo>
                <a:lnTo>
                  <a:pt x="53655" y="23310"/>
                </a:lnTo>
                <a:lnTo>
                  <a:pt x="53691" y="23346"/>
                </a:lnTo>
                <a:lnTo>
                  <a:pt x="53718" y="23382"/>
                </a:lnTo>
                <a:lnTo>
                  <a:pt x="53736" y="23418"/>
                </a:lnTo>
                <a:lnTo>
                  <a:pt x="53745" y="23445"/>
                </a:lnTo>
                <a:lnTo>
                  <a:pt x="53745" y="23544"/>
                </a:lnTo>
                <a:lnTo>
                  <a:pt x="53763" y="23553"/>
                </a:lnTo>
                <a:lnTo>
                  <a:pt x="53772" y="23553"/>
                </a:lnTo>
                <a:lnTo>
                  <a:pt x="53790" y="23571"/>
                </a:lnTo>
                <a:lnTo>
                  <a:pt x="53826" y="23598"/>
                </a:lnTo>
                <a:lnTo>
                  <a:pt x="53853" y="23625"/>
                </a:lnTo>
                <a:lnTo>
                  <a:pt x="53889" y="23651"/>
                </a:lnTo>
                <a:lnTo>
                  <a:pt x="53907" y="23705"/>
                </a:lnTo>
                <a:lnTo>
                  <a:pt x="53916" y="23759"/>
                </a:lnTo>
                <a:lnTo>
                  <a:pt x="53916" y="23813"/>
                </a:lnTo>
                <a:lnTo>
                  <a:pt x="53925" y="23876"/>
                </a:lnTo>
                <a:lnTo>
                  <a:pt x="53979" y="23912"/>
                </a:lnTo>
                <a:lnTo>
                  <a:pt x="54015" y="23804"/>
                </a:lnTo>
                <a:lnTo>
                  <a:pt x="54042" y="23660"/>
                </a:lnTo>
                <a:lnTo>
                  <a:pt x="54051" y="23508"/>
                </a:lnTo>
                <a:lnTo>
                  <a:pt x="54024" y="23418"/>
                </a:lnTo>
                <a:lnTo>
                  <a:pt x="54060" y="23373"/>
                </a:lnTo>
                <a:lnTo>
                  <a:pt x="54096" y="23355"/>
                </a:lnTo>
                <a:lnTo>
                  <a:pt x="54123" y="23382"/>
                </a:lnTo>
                <a:lnTo>
                  <a:pt x="54123" y="23436"/>
                </a:lnTo>
                <a:lnTo>
                  <a:pt x="54195" y="23391"/>
                </a:lnTo>
                <a:lnTo>
                  <a:pt x="54230" y="23319"/>
                </a:lnTo>
                <a:lnTo>
                  <a:pt x="54239" y="23229"/>
                </a:lnTo>
                <a:lnTo>
                  <a:pt x="54239" y="22816"/>
                </a:lnTo>
                <a:lnTo>
                  <a:pt x="54213" y="22636"/>
                </a:lnTo>
                <a:lnTo>
                  <a:pt x="54159" y="22510"/>
                </a:lnTo>
                <a:lnTo>
                  <a:pt x="54051" y="22420"/>
                </a:lnTo>
                <a:lnTo>
                  <a:pt x="53754" y="22313"/>
                </a:lnTo>
                <a:lnTo>
                  <a:pt x="53700" y="22277"/>
                </a:lnTo>
                <a:lnTo>
                  <a:pt x="53637" y="22223"/>
                </a:lnTo>
                <a:lnTo>
                  <a:pt x="53601" y="22160"/>
                </a:lnTo>
                <a:lnTo>
                  <a:pt x="53512" y="21863"/>
                </a:lnTo>
                <a:lnTo>
                  <a:pt x="53503" y="21800"/>
                </a:lnTo>
                <a:lnTo>
                  <a:pt x="53521" y="21567"/>
                </a:lnTo>
                <a:lnTo>
                  <a:pt x="53512" y="21549"/>
                </a:lnTo>
                <a:lnTo>
                  <a:pt x="53476" y="21513"/>
                </a:lnTo>
                <a:lnTo>
                  <a:pt x="53449" y="21477"/>
                </a:lnTo>
                <a:lnTo>
                  <a:pt x="53440" y="21432"/>
                </a:lnTo>
                <a:lnTo>
                  <a:pt x="53440" y="21387"/>
                </a:lnTo>
                <a:lnTo>
                  <a:pt x="53440" y="21342"/>
                </a:lnTo>
                <a:lnTo>
                  <a:pt x="53458" y="21279"/>
                </a:lnTo>
                <a:lnTo>
                  <a:pt x="53485" y="21207"/>
                </a:lnTo>
                <a:lnTo>
                  <a:pt x="53521" y="21189"/>
                </a:lnTo>
                <a:lnTo>
                  <a:pt x="53548" y="21324"/>
                </a:lnTo>
                <a:lnTo>
                  <a:pt x="53575" y="21369"/>
                </a:lnTo>
                <a:lnTo>
                  <a:pt x="53628" y="21387"/>
                </a:lnTo>
                <a:lnTo>
                  <a:pt x="53817" y="21414"/>
                </a:lnTo>
                <a:lnTo>
                  <a:pt x="53898" y="21468"/>
                </a:lnTo>
                <a:lnTo>
                  <a:pt x="54051" y="21603"/>
                </a:lnTo>
                <a:lnTo>
                  <a:pt x="54051" y="21603"/>
                </a:lnTo>
                <a:lnTo>
                  <a:pt x="54042" y="21504"/>
                </a:lnTo>
                <a:lnTo>
                  <a:pt x="53988" y="21441"/>
                </a:lnTo>
                <a:lnTo>
                  <a:pt x="53736" y="21261"/>
                </a:lnTo>
                <a:lnTo>
                  <a:pt x="53673" y="21153"/>
                </a:lnTo>
                <a:lnTo>
                  <a:pt x="53503" y="20920"/>
                </a:lnTo>
                <a:lnTo>
                  <a:pt x="53404" y="20821"/>
                </a:lnTo>
                <a:lnTo>
                  <a:pt x="53296" y="20758"/>
                </a:lnTo>
                <a:lnTo>
                  <a:pt x="53206" y="20749"/>
                </a:lnTo>
                <a:lnTo>
                  <a:pt x="53134" y="20758"/>
                </a:lnTo>
                <a:lnTo>
                  <a:pt x="53053" y="20749"/>
                </a:lnTo>
                <a:lnTo>
                  <a:pt x="52919" y="20650"/>
                </a:lnTo>
                <a:lnTo>
                  <a:pt x="52703" y="20551"/>
                </a:lnTo>
                <a:lnTo>
                  <a:pt x="52667" y="20524"/>
                </a:lnTo>
                <a:lnTo>
                  <a:pt x="52622" y="20470"/>
                </a:lnTo>
                <a:lnTo>
                  <a:pt x="52586" y="20444"/>
                </a:lnTo>
                <a:lnTo>
                  <a:pt x="52487" y="20399"/>
                </a:lnTo>
                <a:lnTo>
                  <a:pt x="52460" y="20381"/>
                </a:lnTo>
                <a:lnTo>
                  <a:pt x="52361" y="20255"/>
                </a:lnTo>
                <a:lnTo>
                  <a:pt x="52155" y="19940"/>
                </a:lnTo>
                <a:lnTo>
                  <a:pt x="52092" y="19868"/>
                </a:lnTo>
                <a:lnTo>
                  <a:pt x="52029" y="19841"/>
                </a:lnTo>
                <a:lnTo>
                  <a:pt x="52011" y="19815"/>
                </a:lnTo>
                <a:lnTo>
                  <a:pt x="51993" y="19770"/>
                </a:lnTo>
                <a:lnTo>
                  <a:pt x="51975" y="19680"/>
                </a:lnTo>
                <a:lnTo>
                  <a:pt x="51975" y="19626"/>
                </a:lnTo>
                <a:lnTo>
                  <a:pt x="52011" y="19527"/>
                </a:lnTo>
                <a:lnTo>
                  <a:pt x="52020" y="19464"/>
                </a:lnTo>
                <a:lnTo>
                  <a:pt x="51948" y="19536"/>
                </a:lnTo>
                <a:lnTo>
                  <a:pt x="51930" y="19545"/>
                </a:lnTo>
                <a:lnTo>
                  <a:pt x="51894" y="19536"/>
                </a:lnTo>
                <a:lnTo>
                  <a:pt x="51858" y="19509"/>
                </a:lnTo>
                <a:lnTo>
                  <a:pt x="51831" y="19491"/>
                </a:lnTo>
                <a:lnTo>
                  <a:pt x="51786" y="19491"/>
                </a:lnTo>
                <a:lnTo>
                  <a:pt x="51732" y="19545"/>
                </a:lnTo>
                <a:lnTo>
                  <a:pt x="51759" y="19599"/>
                </a:lnTo>
                <a:lnTo>
                  <a:pt x="51858" y="19707"/>
                </a:lnTo>
                <a:lnTo>
                  <a:pt x="51795" y="19698"/>
                </a:lnTo>
                <a:lnTo>
                  <a:pt x="51705" y="19662"/>
                </a:lnTo>
                <a:lnTo>
                  <a:pt x="51652" y="19653"/>
                </a:lnTo>
                <a:lnTo>
                  <a:pt x="51562" y="19680"/>
                </a:lnTo>
                <a:lnTo>
                  <a:pt x="51535" y="19671"/>
                </a:lnTo>
                <a:lnTo>
                  <a:pt x="51571" y="19599"/>
                </a:lnTo>
                <a:lnTo>
                  <a:pt x="51562" y="19590"/>
                </a:lnTo>
                <a:lnTo>
                  <a:pt x="51553" y="19590"/>
                </a:lnTo>
                <a:lnTo>
                  <a:pt x="51544" y="19572"/>
                </a:lnTo>
                <a:lnTo>
                  <a:pt x="51508" y="19653"/>
                </a:lnTo>
                <a:lnTo>
                  <a:pt x="51481" y="19680"/>
                </a:lnTo>
                <a:lnTo>
                  <a:pt x="51454" y="19707"/>
                </a:lnTo>
                <a:lnTo>
                  <a:pt x="51418" y="19662"/>
                </a:lnTo>
                <a:lnTo>
                  <a:pt x="51337" y="19644"/>
                </a:lnTo>
                <a:lnTo>
                  <a:pt x="51310" y="19599"/>
                </a:lnTo>
                <a:lnTo>
                  <a:pt x="51391" y="19599"/>
                </a:lnTo>
                <a:lnTo>
                  <a:pt x="51418" y="19590"/>
                </a:lnTo>
                <a:lnTo>
                  <a:pt x="51427" y="19563"/>
                </a:lnTo>
                <a:lnTo>
                  <a:pt x="51436" y="19509"/>
                </a:lnTo>
                <a:lnTo>
                  <a:pt x="51454" y="19473"/>
                </a:lnTo>
                <a:lnTo>
                  <a:pt x="51472" y="19428"/>
                </a:lnTo>
                <a:lnTo>
                  <a:pt x="51454" y="19383"/>
                </a:lnTo>
                <a:lnTo>
                  <a:pt x="51427" y="19419"/>
                </a:lnTo>
                <a:lnTo>
                  <a:pt x="51382" y="19365"/>
                </a:lnTo>
                <a:lnTo>
                  <a:pt x="51328" y="19374"/>
                </a:lnTo>
                <a:lnTo>
                  <a:pt x="51292" y="19410"/>
                </a:lnTo>
                <a:lnTo>
                  <a:pt x="51310" y="19464"/>
                </a:lnTo>
                <a:lnTo>
                  <a:pt x="51274" y="19500"/>
                </a:lnTo>
                <a:lnTo>
                  <a:pt x="51238" y="19509"/>
                </a:lnTo>
                <a:lnTo>
                  <a:pt x="51211" y="19482"/>
                </a:lnTo>
                <a:lnTo>
                  <a:pt x="51220" y="19419"/>
                </a:lnTo>
                <a:lnTo>
                  <a:pt x="51157" y="19419"/>
                </a:lnTo>
                <a:lnTo>
                  <a:pt x="51139" y="19356"/>
                </a:lnTo>
                <a:lnTo>
                  <a:pt x="51148" y="19186"/>
                </a:lnTo>
                <a:lnTo>
                  <a:pt x="51130" y="19114"/>
                </a:lnTo>
                <a:lnTo>
                  <a:pt x="51103" y="19033"/>
                </a:lnTo>
                <a:lnTo>
                  <a:pt x="51094" y="18961"/>
                </a:lnTo>
                <a:lnTo>
                  <a:pt x="51121" y="18889"/>
                </a:lnTo>
                <a:lnTo>
                  <a:pt x="51050" y="18844"/>
                </a:lnTo>
                <a:lnTo>
                  <a:pt x="51005" y="18835"/>
                </a:lnTo>
                <a:lnTo>
                  <a:pt x="50969" y="18844"/>
                </a:lnTo>
                <a:lnTo>
                  <a:pt x="50933" y="18880"/>
                </a:lnTo>
                <a:lnTo>
                  <a:pt x="50897" y="18907"/>
                </a:lnTo>
                <a:lnTo>
                  <a:pt x="50852" y="18925"/>
                </a:lnTo>
                <a:lnTo>
                  <a:pt x="50816" y="18943"/>
                </a:lnTo>
                <a:lnTo>
                  <a:pt x="50825" y="18898"/>
                </a:lnTo>
                <a:lnTo>
                  <a:pt x="50825" y="18799"/>
                </a:lnTo>
                <a:lnTo>
                  <a:pt x="50834" y="18754"/>
                </a:lnTo>
                <a:lnTo>
                  <a:pt x="50870" y="18718"/>
                </a:lnTo>
                <a:lnTo>
                  <a:pt x="50897" y="18700"/>
                </a:lnTo>
                <a:lnTo>
                  <a:pt x="50933" y="18673"/>
                </a:lnTo>
                <a:lnTo>
                  <a:pt x="50960" y="18619"/>
                </a:lnTo>
                <a:lnTo>
                  <a:pt x="50924" y="18601"/>
                </a:lnTo>
                <a:lnTo>
                  <a:pt x="50897" y="18583"/>
                </a:lnTo>
                <a:lnTo>
                  <a:pt x="50879" y="18565"/>
                </a:lnTo>
                <a:lnTo>
                  <a:pt x="50870" y="18583"/>
                </a:lnTo>
                <a:lnTo>
                  <a:pt x="50861" y="18601"/>
                </a:lnTo>
                <a:lnTo>
                  <a:pt x="50834" y="18619"/>
                </a:lnTo>
                <a:lnTo>
                  <a:pt x="50834" y="18628"/>
                </a:lnTo>
                <a:lnTo>
                  <a:pt x="50780" y="18682"/>
                </a:lnTo>
                <a:lnTo>
                  <a:pt x="50762" y="18691"/>
                </a:lnTo>
                <a:lnTo>
                  <a:pt x="50744" y="18682"/>
                </a:lnTo>
                <a:lnTo>
                  <a:pt x="50717" y="18646"/>
                </a:lnTo>
                <a:lnTo>
                  <a:pt x="50681" y="18628"/>
                </a:lnTo>
                <a:lnTo>
                  <a:pt x="50654" y="18610"/>
                </a:lnTo>
                <a:lnTo>
                  <a:pt x="50636" y="18592"/>
                </a:lnTo>
                <a:lnTo>
                  <a:pt x="50600" y="18565"/>
                </a:lnTo>
                <a:lnTo>
                  <a:pt x="50564" y="18557"/>
                </a:lnTo>
                <a:lnTo>
                  <a:pt x="50483" y="18530"/>
                </a:lnTo>
                <a:lnTo>
                  <a:pt x="50456" y="18512"/>
                </a:lnTo>
                <a:lnTo>
                  <a:pt x="50591" y="18449"/>
                </a:lnTo>
                <a:lnTo>
                  <a:pt x="50654" y="18449"/>
                </a:lnTo>
                <a:lnTo>
                  <a:pt x="50672" y="18512"/>
                </a:lnTo>
                <a:lnTo>
                  <a:pt x="50699" y="18512"/>
                </a:lnTo>
                <a:lnTo>
                  <a:pt x="50771" y="18449"/>
                </a:lnTo>
                <a:lnTo>
                  <a:pt x="50960" y="18467"/>
                </a:lnTo>
                <a:lnTo>
                  <a:pt x="51032" y="18386"/>
                </a:lnTo>
                <a:lnTo>
                  <a:pt x="51050" y="18386"/>
                </a:lnTo>
                <a:lnTo>
                  <a:pt x="51050" y="18431"/>
                </a:lnTo>
                <a:lnTo>
                  <a:pt x="51058" y="18467"/>
                </a:lnTo>
                <a:lnTo>
                  <a:pt x="51085" y="18485"/>
                </a:lnTo>
                <a:lnTo>
                  <a:pt x="51121" y="18485"/>
                </a:lnTo>
                <a:lnTo>
                  <a:pt x="51112" y="18458"/>
                </a:lnTo>
                <a:lnTo>
                  <a:pt x="51103" y="18386"/>
                </a:lnTo>
                <a:lnTo>
                  <a:pt x="51103" y="18359"/>
                </a:lnTo>
                <a:lnTo>
                  <a:pt x="51076" y="18323"/>
                </a:lnTo>
                <a:lnTo>
                  <a:pt x="51058" y="18314"/>
                </a:lnTo>
                <a:lnTo>
                  <a:pt x="51032" y="18296"/>
                </a:lnTo>
                <a:lnTo>
                  <a:pt x="51005" y="18278"/>
                </a:lnTo>
                <a:lnTo>
                  <a:pt x="50924" y="18161"/>
                </a:lnTo>
                <a:lnTo>
                  <a:pt x="50870" y="18116"/>
                </a:lnTo>
                <a:lnTo>
                  <a:pt x="50807" y="18089"/>
                </a:lnTo>
                <a:lnTo>
                  <a:pt x="50762" y="18089"/>
                </a:lnTo>
                <a:lnTo>
                  <a:pt x="50699" y="18071"/>
                </a:lnTo>
                <a:lnTo>
                  <a:pt x="50663" y="18062"/>
                </a:lnTo>
                <a:lnTo>
                  <a:pt x="50636" y="18071"/>
                </a:lnTo>
                <a:lnTo>
                  <a:pt x="50573" y="18107"/>
                </a:lnTo>
                <a:lnTo>
                  <a:pt x="50546" y="18116"/>
                </a:lnTo>
                <a:lnTo>
                  <a:pt x="50412" y="18107"/>
                </a:lnTo>
                <a:lnTo>
                  <a:pt x="50358" y="18089"/>
                </a:lnTo>
                <a:lnTo>
                  <a:pt x="50295" y="18062"/>
                </a:lnTo>
                <a:lnTo>
                  <a:pt x="50313" y="18107"/>
                </a:lnTo>
                <a:lnTo>
                  <a:pt x="50295" y="18134"/>
                </a:lnTo>
                <a:lnTo>
                  <a:pt x="50250" y="18143"/>
                </a:lnTo>
                <a:lnTo>
                  <a:pt x="50205" y="18116"/>
                </a:lnTo>
                <a:lnTo>
                  <a:pt x="50268" y="18071"/>
                </a:lnTo>
                <a:lnTo>
                  <a:pt x="50232" y="18026"/>
                </a:lnTo>
                <a:lnTo>
                  <a:pt x="50106" y="17954"/>
                </a:lnTo>
                <a:lnTo>
                  <a:pt x="49980" y="17847"/>
                </a:lnTo>
                <a:lnTo>
                  <a:pt x="49935" y="17820"/>
                </a:lnTo>
                <a:lnTo>
                  <a:pt x="49872" y="17829"/>
                </a:lnTo>
                <a:lnTo>
                  <a:pt x="49791" y="17847"/>
                </a:lnTo>
                <a:lnTo>
                  <a:pt x="49756" y="17865"/>
                </a:lnTo>
                <a:lnTo>
                  <a:pt x="49729" y="17901"/>
                </a:lnTo>
                <a:lnTo>
                  <a:pt x="49738" y="17927"/>
                </a:lnTo>
                <a:lnTo>
                  <a:pt x="49765" y="17954"/>
                </a:lnTo>
                <a:lnTo>
                  <a:pt x="49774" y="17981"/>
                </a:lnTo>
                <a:lnTo>
                  <a:pt x="49756" y="18008"/>
                </a:lnTo>
                <a:lnTo>
                  <a:pt x="49693" y="18008"/>
                </a:lnTo>
                <a:lnTo>
                  <a:pt x="49675" y="17945"/>
                </a:lnTo>
                <a:lnTo>
                  <a:pt x="49684" y="17874"/>
                </a:lnTo>
                <a:lnTo>
                  <a:pt x="49729" y="17829"/>
                </a:lnTo>
                <a:lnTo>
                  <a:pt x="49702" y="17775"/>
                </a:lnTo>
                <a:lnTo>
                  <a:pt x="49684" y="17775"/>
                </a:lnTo>
                <a:lnTo>
                  <a:pt x="49648" y="17838"/>
                </a:lnTo>
                <a:lnTo>
                  <a:pt x="49603" y="17883"/>
                </a:lnTo>
                <a:lnTo>
                  <a:pt x="49540" y="17883"/>
                </a:lnTo>
                <a:lnTo>
                  <a:pt x="49468" y="17856"/>
                </a:lnTo>
                <a:lnTo>
                  <a:pt x="49495" y="17811"/>
                </a:lnTo>
                <a:lnTo>
                  <a:pt x="49522" y="17811"/>
                </a:lnTo>
                <a:lnTo>
                  <a:pt x="49612" y="17856"/>
                </a:lnTo>
                <a:lnTo>
                  <a:pt x="49594" y="17829"/>
                </a:lnTo>
                <a:lnTo>
                  <a:pt x="49567" y="17748"/>
                </a:lnTo>
                <a:lnTo>
                  <a:pt x="49603" y="17739"/>
                </a:lnTo>
                <a:lnTo>
                  <a:pt x="49621" y="17730"/>
                </a:lnTo>
                <a:lnTo>
                  <a:pt x="49630" y="17703"/>
                </a:lnTo>
                <a:lnTo>
                  <a:pt x="49612" y="17667"/>
                </a:lnTo>
                <a:lnTo>
                  <a:pt x="49630" y="17649"/>
                </a:lnTo>
                <a:lnTo>
                  <a:pt x="49630" y="17631"/>
                </a:lnTo>
                <a:lnTo>
                  <a:pt x="49630" y="17559"/>
                </a:lnTo>
                <a:lnTo>
                  <a:pt x="49612" y="17604"/>
                </a:lnTo>
                <a:lnTo>
                  <a:pt x="49594" y="17640"/>
                </a:lnTo>
                <a:lnTo>
                  <a:pt x="49558" y="17658"/>
                </a:lnTo>
                <a:lnTo>
                  <a:pt x="49513" y="17640"/>
                </a:lnTo>
                <a:lnTo>
                  <a:pt x="49522" y="17577"/>
                </a:lnTo>
                <a:lnTo>
                  <a:pt x="49513" y="17523"/>
                </a:lnTo>
                <a:lnTo>
                  <a:pt x="49495" y="17478"/>
                </a:lnTo>
                <a:lnTo>
                  <a:pt x="49477" y="17523"/>
                </a:lnTo>
                <a:lnTo>
                  <a:pt x="49441" y="17559"/>
                </a:lnTo>
                <a:lnTo>
                  <a:pt x="49405" y="17559"/>
                </a:lnTo>
                <a:lnTo>
                  <a:pt x="49396" y="17523"/>
                </a:lnTo>
                <a:lnTo>
                  <a:pt x="49396" y="17343"/>
                </a:lnTo>
                <a:lnTo>
                  <a:pt x="49369" y="17370"/>
                </a:lnTo>
                <a:lnTo>
                  <a:pt x="49342" y="17433"/>
                </a:lnTo>
                <a:lnTo>
                  <a:pt x="49324" y="17451"/>
                </a:lnTo>
                <a:lnTo>
                  <a:pt x="49288" y="17460"/>
                </a:lnTo>
                <a:lnTo>
                  <a:pt x="49279" y="17433"/>
                </a:lnTo>
                <a:lnTo>
                  <a:pt x="49297" y="17415"/>
                </a:lnTo>
                <a:lnTo>
                  <a:pt x="49306" y="17406"/>
                </a:lnTo>
                <a:lnTo>
                  <a:pt x="49306" y="17343"/>
                </a:lnTo>
                <a:lnTo>
                  <a:pt x="49369" y="17065"/>
                </a:lnTo>
                <a:lnTo>
                  <a:pt x="49396" y="17011"/>
                </a:lnTo>
                <a:lnTo>
                  <a:pt x="49423" y="17011"/>
                </a:lnTo>
                <a:lnTo>
                  <a:pt x="49441" y="17083"/>
                </a:lnTo>
                <a:lnTo>
                  <a:pt x="49441" y="17128"/>
                </a:lnTo>
                <a:lnTo>
                  <a:pt x="49378" y="17298"/>
                </a:lnTo>
                <a:lnTo>
                  <a:pt x="49378" y="17298"/>
                </a:lnTo>
                <a:lnTo>
                  <a:pt x="49432" y="17254"/>
                </a:lnTo>
                <a:lnTo>
                  <a:pt x="49486" y="17110"/>
                </a:lnTo>
                <a:lnTo>
                  <a:pt x="49540" y="17056"/>
                </a:lnTo>
                <a:lnTo>
                  <a:pt x="49558" y="17110"/>
                </a:lnTo>
                <a:lnTo>
                  <a:pt x="49540" y="17146"/>
                </a:lnTo>
                <a:lnTo>
                  <a:pt x="49522" y="17173"/>
                </a:lnTo>
                <a:lnTo>
                  <a:pt x="49513" y="17227"/>
                </a:lnTo>
                <a:lnTo>
                  <a:pt x="49522" y="17325"/>
                </a:lnTo>
                <a:lnTo>
                  <a:pt x="49513" y="17352"/>
                </a:lnTo>
                <a:lnTo>
                  <a:pt x="49495" y="17406"/>
                </a:lnTo>
                <a:lnTo>
                  <a:pt x="49540" y="17370"/>
                </a:lnTo>
                <a:lnTo>
                  <a:pt x="49585" y="17307"/>
                </a:lnTo>
                <a:lnTo>
                  <a:pt x="49612" y="17245"/>
                </a:lnTo>
                <a:lnTo>
                  <a:pt x="49621" y="17218"/>
                </a:lnTo>
                <a:lnTo>
                  <a:pt x="49612" y="17191"/>
                </a:lnTo>
                <a:lnTo>
                  <a:pt x="49603" y="17146"/>
                </a:lnTo>
                <a:lnTo>
                  <a:pt x="49612" y="17101"/>
                </a:lnTo>
                <a:lnTo>
                  <a:pt x="49639" y="17020"/>
                </a:lnTo>
                <a:lnTo>
                  <a:pt x="49630" y="16984"/>
                </a:lnTo>
                <a:lnTo>
                  <a:pt x="49486" y="16840"/>
                </a:lnTo>
                <a:lnTo>
                  <a:pt x="49405" y="16732"/>
                </a:lnTo>
                <a:lnTo>
                  <a:pt x="49405" y="16714"/>
                </a:lnTo>
                <a:lnTo>
                  <a:pt x="49342" y="16687"/>
                </a:lnTo>
                <a:lnTo>
                  <a:pt x="49261" y="16625"/>
                </a:lnTo>
                <a:lnTo>
                  <a:pt x="49198" y="16553"/>
                </a:lnTo>
                <a:lnTo>
                  <a:pt x="49162" y="16499"/>
                </a:lnTo>
                <a:lnTo>
                  <a:pt x="49153" y="16445"/>
                </a:lnTo>
                <a:lnTo>
                  <a:pt x="49171" y="16418"/>
                </a:lnTo>
                <a:lnTo>
                  <a:pt x="49234" y="16391"/>
                </a:lnTo>
                <a:lnTo>
                  <a:pt x="49261" y="16400"/>
                </a:lnTo>
                <a:lnTo>
                  <a:pt x="49279" y="16400"/>
                </a:lnTo>
                <a:lnTo>
                  <a:pt x="49306" y="16391"/>
                </a:lnTo>
                <a:lnTo>
                  <a:pt x="49315" y="16373"/>
                </a:lnTo>
                <a:lnTo>
                  <a:pt x="49324" y="16346"/>
                </a:lnTo>
                <a:lnTo>
                  <a:pt x="49333" y="16319"/>
                </a:lnTo>
                <a:lnTo>
                  <a:pt x="49315" y="16310"/>
                </a:lnTo>
                <a:lnTo>
                  <a:pt x="49270" y="16301"/>
                </a:lnTo>
                <a:lnTo>
                  <a:pt x="49207" y="16265"/>
                </a:lnTo>
                <a:lnTo>
                  <a:pt x="49171" y="16256"/>
                </a:lnTo>
                <a:lnTo>
                  <a:pt x="49019" y="16256"/>
                </a:lnTo>
                <a:lnTo>
                  <a:pt x="48902" y="16202"/>
                </a:lnTo>
                <a:lnTo>
                  <a:pt x="48848" y="16166"/>
                </a:lnTo>
                <a:lnTo>
                  <a:pt x="48848" y="16157"/>
                </a:lnTo>
                <a:lnTo>
                  <a:pt x="48857" y="16112"/>
                </a:lnTo>
                <a:lnTo>
                  <a:pt x="48830" y="16067"/>
                </a:lnTo>
                <a:lnTo>
                  <a:pt x="48722" y="15915"/>
                </a:lnTo>
                <a:lnTo>
                  <a:pt x="48686" y="15861"/>
                </a:lnTo>
                <a:lnTo>
                  <a:pt x="48668" y="15771"/>
                </a:lnTo>
                <a:lnTo>
                  <a:pt x="48677" y="15699"/>
                </a:lnTo>
                <a:lnTo>
                  <a:pt x="48695" y="15627"/>
                </a:lnTo>
                <a:lnTo>
                  <a:pt x="48749" y="15546"/>
                </a:lnTo>
                <a:lnTo>
                  <a:pt x="48731" y="15501"/>
                </a:lnTo>
                <a:lnTo>
                  <a:pt x="48444" y="15187"/>
                </a:lnTo>
                <a:lnTo>
                  <a:pt x="48399" y="15106"/>
                </a:lnTo>
                <a:lnTo>
                  <a:pt x="48381" y="15016"/>
                </a:lnTo>
                <a:lnTo>
                  <a:pt x="48381" y="14971"/>
                </a:lnTo>
                <a:lnTo>
                  <a:pt x="48408" y="14872"/>
                </a:lnTo>
                <a:lnTo>
                  <a:pt x="48444" y="14800"/>
                </a:lnTo>
                <a:lnTo>
                  <a:pt x="48444" y="14764"/>
                </a:lnTo>
                <a:lnTo>
                  <a:pt x="48408" y="14738"/>
                </a:lnTo>
                <a:lnTo>
                  <a:pt x="48381" y="14791"/>
                </a:lnTo>
                <a:lnTo>
                  <a:pt x="48336" y="14827"/>
                </a:lnTo>
                <a:lnTo>
                  <a:pt x="48282" y="14845"/>
                </a:lnTo>
                <a:lnTo>
                  <a:pt x="48210" y="14845"/>
                </a:lnTo>
                <a:lnTo>
                  <a:pt x="48219" y="14827"/>
                </a:lnTo>
                <a:lnTo>
                  <a:pt x="48219" y="14809"/>
                </a:lnTo>
                <a:lnTo>
                  <a:pt x="48237" y="14791"/>
                </a:lnTo>
                <a:lnTo>
                  <a:pt x="48318" y="14818"/>
                </a:lnTo>
                <a:lnTo>
                  <a:pt x="48345" y="14729"/>
                </a:lnTo>
                <a:lnTo>
                  <a:pt x="48345" y="14603"/>
                </a:lnTo>
                <a:lnTo>
                  <a:pt x="48318" y="14432"/>
                </a:lnTo>
                <a:lnTo>
                  <a:pt x="48300" y="14405"/>
                </a:lnTo>
                <a:lnTo>
                  <a:pt x="48210" y="14360"/>
                </a:lnTo>
                <a:lnTo>
                  <a:pt x="48174" y="14333"/>
                </a:lnTo>
                <a:lnTo>
                  <a:pt x="48093" y="14243"/>
                </a:lnTo>
                <a:lnTo>
                  <a:pt x="47473" y="14252"/>
                </a:lnTo>
                <a:lnTo>
                  <a:pt x="46862" y="14252"/>
                </a:lnTo>
                <a:lnTo>
                  <a:pt x="46251" y="14261"/>
                </a:lnTo>
                <a:lnTo>
                  <a:pt x="45640" y="14270"/>
                </a:lnTo>
                <a:lnTo>
                  <a:pt x="45451" y="14270"/>
                </a:lnTo>
                <a:lnTo>
                  <a:pt x="45424" y="14162"/>
                </a:lnTo>
                <a:lnTo>
                  <a:pt x="45361" y="14100"/>
                </a:lnTo>
                <a:lnTo>
                  <a:pt x="45281" y="14046"/>
                </a:lnTo>
                <a:lnTo>
                  <a:pt x="45209" y="13974"/>
                </a:lnTo>
                <a:lnTo>
                  <a:pt x="45155" y="13884"/>
                </a:lnTo>
                <a:lnTo>
                  <a:pt x="45110" y="13767"/>
                </a:lnTo>
                <a:lnTo>
                  <a:pt x="45074" y="13650"/>
                </a:lnTo>
                <a:lnTo>
                  <a:pt x="45056" y="13444"/>
                </a:lnTo>
                <a:lnTo>
                  <a:pt x="45047" y="13345"/>
                </a:lnTo>
                <a:lnTo>
                  <a:pt x="44849" y="12824"/>
                </a:lnTo>
                <a:lnTo>
                  <a:pt x="44643" y="12464"/>
                </a:lnTo>
                <a:lnTo>
                  <a:pt x="44445" y="12437"/>
                </a:lnTo>
                <a:lnTo>
                  <a:pt x="44103" y="12392"/>
                </a:lnTo>
                <a:lnTo>
                  <a:pt x="43762" y="12347"/>
                </a:lnTo>
                <a:lnTo>
                  <a:pt x="43421" y="12302"/>
                </a:lnTo>
                <a:lnTo>
                  <a:pt x="43079" y="12257"/>
                </a:lnTo>
                <a:lnTo>
                  <a:pt x="42693" y="12212"/>
                </a:lnTo>
                <a:lnTo>
                  <a:pt x="42306" y="12159"/>
                </a:lnTo>
                <a:lnTo>
                  <a:pt x="41920" y="12114"/>
                </a:lnTo>
                <a:lnTo>
                  <a:pt x="41534" y="12069"/>
                </a:lnTo>
                <a:lnTo>
                  <a:pt x="41381" y="12105"/>
                </a:lnTo>
                <a:lnTo>
                  <a:pt x="41228" y="12132"/>
                </a:lnTo>
                <a:lnTo>
                  <a:pt x="41084" y="12168"/>
                </a:lnTo>
                <a:lnTo>
                  <a:pt x="40931" y="12195"/>
                </a:lnTo>
                <a:lnTo>
                  <a:pt x="40563" y="12159"/>
                </a:lnTo>
                <a:lnTo>
                  <a:pt x="40302" y="12141"/>
                </a:lnTo>
                <a:lnTo>
                  <a:pt x="40042" y="12114"/>
                </a:lnTo>
                <a:lnTo>
                  <a:pt x="39781" y="12096"/>
                </a:lnTo>
                <a:lnTo>
                  <a:pt x="39521" y="12069"/>
                </a:lnTo>
                <a:lnTo>
                  <a:pt x="39161" y="12033"/>
                </a:lnTo>
                <a:lnTo>
                  <a:pt x="38811" y="12006"/>
                </a:lnTo>
                <a:lnTo>
                  <a:pt x="38460" y="11970"/>
                </a:lnTo>
                <a:lnTo>
                  <a:pt x="38101" y="11943"/>
                </a:lnTo>
                <a:lnTo>
                  <a:pt x="37750" y="11907"/>
                </a:lnTo>
                <a:lnTo>
                  <a:pt x="37400" y="11880"/>
                </a:lnTo>
                <a:lnTo>
                  <a:pt x="37041" y="11844"/>
                </a:lnTo>
                <a:lnTo>
                  <a:pt x="36690" y="11817"/>
                </a:lnTo>
                <a:lnTo>
                  <a:pt x="36412" y="11790"/>
                </a:lnTo>
                <a:lnTo>
                  <a:pt x="36142" y="11763"/>
                </a:lnTo>
                <a:lnTo>
                  <a:pt x="35863" y="11736"/>
                </a:lnTo>
                <a:lnTo>
                  <a:pt x="35594" y="11718"/>
                </a:lnTo>
                <a:lnTo>
                  <a:pt x="35279" y="11682"/>
                </a:lnTo>
                <a:lnTo>
                  <a:pt x="35252" y="11673"/>
                </a:lnTo>
                <a:lnTo>
                  <a:pt x="35234" y="11664"/>
                </a:lnTo>
                <a:lnTo>
                  <a:pt x="35207" y="11655"/>
                </a:lnTo>
                <a:lnTo>
                  <a:pt x="35190" y="11646"/>
                </a:lnTo>
                <a:lnTo>
                  <a:pt x="34920" y="11440"/>
                </a:lnTo>
                <a:lnTo>
                  <a:pt x="34596" y="11170"/>
                </a:lnTo>
                <a:lnTo>
                  <a:pt x="34264" y="10910"/>
                </a:lnTo>
                <a:lnTo>
                  <a:pt x="33931" y="10640"/>
                </a:lnTo>
                <a:lnTo>
                  <a:pt x="33608" y="10379"/>
                </a:lnTo>
                <a:lnTo>
                  <a:pt x="33213" y="10056"/>
                </a:lnTo>
                <a:lnTo>
                  <a:pt x="32817" y="9741"/>
                </a:lnTo>
                <a:lnTo>
                  <a:pt x="32422" y="9418"/>
                </a:lnTo>
                <a:lnTo>
                  <a:pt x="32026" y="9103"/>
                </a:lnTo>
                <a:lnTo>
                  <a:pt x="31631" y="8780"/>
                </a:lnTo>
                <a:lnTo>
                  <a:pt x="31236" y="8465"/>
                </a:lnTo>
                <a:lnTo>
                  <a:pt x="30840" y="8142"/>
                </a:lnTo>
                <a:lnTo>
                  <a:pt x="30445" y="7818"/>
                </a:lnTo>
                <a:lnTo>
                  <a:pt x="30139" y="7576"/>
                </a:lnTo>
                <a:lnTo>
                  <a:pt x="29834" y="7324"/>
                </a:lnTo>
                <a:lnTo>
                  <a:pt x="29537" y="7082"/>
                </a:lnTo>
                <a:lnTo>
                  <a:pt x="29232" y="6830"/>
                </a:lnTo>
                <a:lnTo>
                  <a:pt x="28863" y="6533"/>
                </a:lnTo>
                <a:lnTo>
                  <a:pt x="28540" y="6255"/>
                </a:lnTo>
                <a:lnTo>
                  <a:pt x="28208" y="5967"/>
                </a:lnTo>
                <a:lnTo>
                  <a:pt x="27884" y="5689"/>
                </a:lnTo>
                <a:lnTo>
                  <a:pt x="27561" y="5401"/>
                </a:lnTo>
                <a:lnTo>
                  <a:pt x="27264" y="5150"/>
                </a:lnTo>
                <a:lnTo>
                  <a:pt x="26976" y="4898"/>
                </a:lnTo>
                <a:lnTo>
                  <a:pt x="26680" y="4646"/>
                </a:lnTo>
                <a:lnTo>
                  <a:pt x="26392" y="4395"/>
                </a:lnTo>
                <a:lnTo>
                  <a:pt x="26159" y="4197"/>
                </a:lnTo>
                <a:lnTo>
                  <a:pt x="25853" y="4017"/>
                </a:lnTo>
                <a:lnTo>
                  <a:pt x="25557" y="3838"/>
                </a:lnTo>
                <a:lnTo>
                  <a:pt x="25251" y="3658"/>
                </a:lnTo>
                <a:lnTo>
                  <a:pt x="24946" y="3478"/>
                </a:lnTo>
                <a:lnTo>
                  <a:pt x="24649" y="3299"/>
                </a:lnTo>
                <a:lnTo>
                  <a:pt x="24344" y="3119"/>
                </a:lnTo>
                <a:lnTo>
                  <a:pt x="24038" y="2939"/>
                </a:lnTo>
                <a:lnTo>
                  <a:pt x="23733" y="2759"/>
                </a:lnTo>
                <a:lnTo>
                  <a:pt x="23436" y="2580"/>
                </a:lnTo>
                <a:lnTo>
                  <a:pt x="23131" y="2400"/>
                </a:lnTo>
                <a:lnTo>
                  <a:pt x="22834" y="2220"/>
                </a:lnTo>
                <a:lnTo>
                  <a:pt x="22223" y="1861"/>
                </a:lnTo>
                <a:lnTo>
                  <a:pt x="21917" y="1681"/>
                </a:lnTo>
                <a:lnTo>
                  <a:pt x="21621" y="1501"/>
                </a:lnTo>
                <a:lnTo>
                  <a:pt x="21315" y="1322"/>
                </a:lnTo>
                <a:lnTo>
                  <a:pt x="21010" y="1142"/>
                </a:lnTo>
                <a:lnTo>
                  <a:pt x="20659" y="926"/>
                </a:lnTo>
                <a:lnTo>
                  <a:pt x="20471" y="809"/>
                </a:lnTo>
                <a:lnTo>
                  <a:pt x="20282" y="738"/>
                </a:lnTo>
                <a:lnTo>
                  <a:pt x="19105" y="513"/>
                </a:lnTo>
                <a:lnTo>
                  <a:pt x="18826" y="468"/>
                </a:lnTo>
                <a:lnTo>
                  <a:pt x="18143" y="351"/>
                </a:lnTo>
                <a:lnTo>
                  <a:pt x="17460" y="234"/>
                </a:lnTo>
                <a:lnTo>
                  <a:pt x="16778" y="118"/>
                </a:lnTo>
                <a:lnTo>
                  <a:pt x="161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3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514" name="Google Shape;514;p33"/>
          <p:cNvSpPr/>
          <p:nvPr/>
        </p:nvSpPr>
        <p:spPr>
          <a:xfrm>
            <a:off x="411750" y="20613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0000" spcFirstLastPara="1" rIns="274300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" name="Google Shape;515;p33"/>
          <p:cNvSpPr/>
          <p:nvPr/>
        </p:nvSpPr>
        <p:spPr>
          <a:xfrm>
            <a:off x="411750" y="424019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6" name="Google Shape;516;p33"/>
          <p:cNvSpPr/>
          <p:nvPr/>
        </p:nvSpPr>
        <p:spPr>
          <a:xfrm>
            <a:off x="6922800" y="20613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274300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7" name="Google Shape;517;p33"/>
          <p:cNvSpPr/>
          <p:nvPr/>
        </p:nvSpPr>
        <p:spPr>
          <a:xfrm>
            <a:off x="6922800" y="424021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very cold place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8" name="Google Shape;518;p33"/>
          <p:cNvSpPr txBox="1"/>
          <p:nvPr/>
        </p:nvSpPr>
        <p:spPr>
          <a:xfrm>
            <a:off x="6768000" y="16317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b="1" sz="18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9" name="Google Shape;519;p33"/>
          <p:cNvSpPr txBox="1"/>
          <p:nvPr/>
        </p:nvSpPr>
        <p:spPr>
          <a:xfrm>
            <a:off x="411750" y="16317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b="1" sz="18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0" name="Google Shape;520;p33"/>
          <p:cNvSpPr txBox="1"/>
          <p:nvPr/>
        </p:nvSpPr>
        <p:spPr>
          <a:xfrm>
            <a:off x="6768000" y="3810598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b="1"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1" name="Google Shape;521;p33"/>
          <p:cNvSpPr txBox="1"/>
          <p:nvPr/>
        </p:nvSpPr>
        <p:spPr>
          <a:xfrm>
            <a:off x="411750" y="381060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b="1" sz="18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2" name="Google Shape;522;p33"/>
          <p:cNvSpPr txBox="1"/>
          <p:nvPr/>
        </p:nvSpPr>
        <p:spPr>
          <a:xfrm>
            <a:off x="411750" y="129486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b="1" sz="28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3" name="Google Shape;523;p33"/>
          <p:cNvSpPr txBox="1"/>
          <p:nvPr/>
        </p:nvSpPr>
        <p:spPr>
          <a:xfrm>
            <a:off x="7084500" y="129486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87%</a:t>
            </a:r>
            <a:endParaRPr b="1" sz="28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4" name="Google Shape;524;p33"/>
          <p:cNvSpPr txBox="1"/>
          <p:nvPr/>
        </p:nvSpPr>
        <p:spPr>
          <a:xfrm>
            <a:off x="411750" y="3473725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24%</a:t>
            </a:r>
            <a:endParaRPr b="1" sz="28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5" name="Google Shape;525;p33"/>
          <p:cNvSpPr txBox="1"/>
          <p:nvPr/>
        </p:nvSpPr>
        <p:spPr>
          <a:xfrm>
            <a:off x="7084500" y="3473725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48%</a:t>
            </a:r>
            <a:endParaRPr b="1" sz="2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26" name="Google Shape;526;p33"/>
          <p:cNvGrpSpPr/>
          <p:nvPr/>
        </p:nvGrpSpPr>
        <p:grpSpPr>
          <a:xfrm>
            <a:off x="2490000" y="3557500"/>
            <a:ext cx="599700" cy="549600"/>
            <a:chOff x="2738575" y="3635475"/>
            <a:chExt cx="599700" cy="549600"/>
          </a:xfrm>
        </p:grpSpPr>
        <p:sp>
          <p:nvSpPr>
            <p:cNvPr id="527" name="Google Shape;527;p33"/>
            <p:cNvSpPr/>
            <p:nvPr/>
          </p:nvSpPr>
          <p:spPr>
            <a:xfrm>
              <a:off x="2738575" y="3635475"/>
              <a:ext cx="599700" cy="549600"/>
            </a:xfrm>
            <a:prstGeom prst="wedgeRoundRectCallout">
              <a:avLst>
                <a:gd fmla="val 128706" name="adj1"/>
                <a:gd fmla="val -102202" name="adj2"/>
                <a:gd fmla="val 0" name="adj3"/>
              </a:avLst>
            </a:prstGeom>
            <a:solidFill>
              <a:schemeClr val="accent4"/>
            </a:solidFill>
            <a:ln>
              <a:noFill/>
            </a:ln>
            <a:effectLst>
              <a:outerShdw blurRad="57150" rotWithShape="0" algn="bl" dir="4680000" dist="28575">
                <a:srgbClr val="000000">
                  <a:alpha val="2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2855545" y="3727389"/>
              <a:ext cx="365750" cy="365763"/>
            </a:xfrm>
            <a:custGeom>
              <a:rect b="b" l="l" r="r" t="t"/>
              <a:pathLst>
                <a:path extrusionOk="0" h="12186" w="12131">
                  <a:moveTo>
                    <a:pt x="6050" y="1442"/>
                  </a:moveTo>
                  <a:cubicBezTo>
                    <a:pt x="6396" y="1442"/>
                    <a:pt x="6774" y="1757"/>
                    <a:pt x="6774" y="2167"/>
                  </a:cubicBezTo>
                  <a:cubicBezTo>
                    <a:pt x="6774" y="2576"/>
                    <a:pt x="6459" y="2891"/>
                    <a:pt x="6050" y="2891"/>
                  </a:cubicBezTo>
                  <a:cubicBezTo>
                    <a:pt x="5672" y="2891"/>
                    <a:pt x="5357" y="2576"/>
                    <a:pt x="5357" y="2167"/>
                  </a:cubicBezTo>
                  <a:cubicBezTo>
                    <a:pt x="5357" y="1789"/>
                    <a:pt x="5672" y="1442"/>
                    <a:pt x="6050" y="1442"/>
                  </a:cubicBezTo>
                  <a:close/>
                  <a:moveTo>
                    <a:pt x="6018" y="3585"/>
                  </a:moveTo>
                  <a:cubicBezTo>
                    <a:pt x="6207" y="3585"/>
                    <a:pt x="6365" y="3742"/>
                    <a:pt x="6365" y="3963"/>
                  </a:cubicBezTo>
                  <a:lnTo>
                    <a:pt x="6365" y="4309"/>
                  </a:lnTo>
                  <a:cubicBezTo>
                    <a:pt x="6239" y="4467"/>
                    <a:pt x="6176" y="4593"/>
                    <a:pt x="6018" y="4782"/>
                  </a:cubicBezTo>
                  <a:cubicBezTo>
                    <a:pt x="5861" y="4593"/>
                    <a:pt x="5766" y="4467"/>
                    <a:pt x="5672" y="4309"/>
                  </a:cubicBezTo>
                  <a:lnTo>
                    <a:pt x="5672" y="3963"/>
                  </a:lnTo>
                  <a:cubicBezTo>
                    <a:pt x="5672" y="3742"/>
                    <a:pt x="5829" y="3585"/>
                    <a:pt x="6018" y="3585"/>
                  </a:cubicBezTo>
                  <a:close/>
                  <a:moveTo>
                    <a:pt x="1009" y="2891"/>
                  </a:moveTo>
                  <a:cubicBezTo>
                    <a:pt x="2710" y="2891"/>
                    <a:pt x="4317" y="3679"/>
                    <a:pt x="5325" y="5002"/>
                  </a:cubicBezTo>
                  <a:lnTo>
                    <a:pt x="1544" y="5002"/>
                  </a:lnTo>
                  <a:cubicBezTo>
                    <a:pt x="1040" y="5002"/>
                    <a:pt x="662" y="4624"/>
                    <a:pt x="662" y="4152"/>
                  </a:cubicBezTo>
                  <a:lnTo>
                    <a:pt x="662" y="3238"/>
                  </a:lnTo>
                  <a:cubicBezTo>
                    <a:pt x="662" y="3049"/>
                    <a:pt x="820" y="2891"/>
                    <a:pt x="1009" y="2891"/>
                  </a:cubicBezTo>
                  <a:close/>
                  <a:moveTo>
                    <a:pt x="11059" y="2891"/>
                  </a:moveTo>
                  <a:cubicBezTo>
                    <a:pt x="11248" y="2891"/>
                    <a:pt x="11406" y="3049"/>
                    <a:pt x="11406" y="3238"/>
                  </a:cubicBezTo>
                  <a:lnTo>
                    <a:pt x="11406" y="4152"/>
                  </a:lnTo>
                  <a:cubicBezTo>
                    <a:pt x="11406" y="4624"/>
                    <a:pt x="11027" y="5002"/>
                    <a:pt x="10555" y="5002"/>
                  </a:cubicBezTo>
                  <a:lnTo>
                    <a:pt x="6774" y="5002"/>
                  </a:lnTo>
                  <a:cubicBezTo>
                    <a:pt x="7782" y="3679"/>
                    <a:pt x="9358" y="2891"/>
                    <a:pt x="11059" y="2891"/>
                  </a:cubicBezTo>
                  <a:close/>
                  <a:moveTo>
                    <a:pt x="6018" y="5884"/>
                  </a:moveTo>
                  <a:lnTo>
                    <a:pt x="6365" y="6231"/>
                  </a:lnTo>
                  <a:lnTo>
                    <a:pt x="6365" y="6798"/>
                  </a:lnTo>
                  <a:cubicBezTo>
                    <a:pt x="6365" y="6987"/>
                    <a:pt x="6207" y="7145"/>
                    <a:pt x="6018" y="7145"/>
                  </a:cubicBezTo>
                  <a:cubicBezTo>
                    <a:pt x="5829" y="7145"/>
                    <a:pt x="5672" y="6987"/>
                    <a:pt x="5672" y="6798"/>
                  </a:cubicBezTo>
                  <a:lnTo>
                    <a:pt x="5672" y="6231"/>
                  </a:lnTo>
                  <a:lnTo>
                    <a:pt x="6018" y="5884"/>
                  </a:lnTo>
                  <a:close/>
                  <a:moveTo>
                    <a:pt x="9893" y="5727"/>
                  </a:moveTo>
                  <a:cubicBezTo>
                    <a:pt x="10334" y="5727"/>
                    <a:pt x="10744" y="6105"/>
                    <a:pt x="10744" y="6578"/>
                  </a:cubicBezTo>
                  <a:lnTo>
                    <a:pt x="10744" y="6798"/>
                  </a:lnTo>
                  <a:lnTo>
                    <a:pt x="10712" y="6798"/>
                  </a:lnTo>
                  <a:cubicBezTo>
                    <a:pt x="10712" y="6987"/>
                    <a:pt x="10555" y="7145"/>
                    <a:pt x="10334" y="7145"/>
                  </a:cubicBezTo>
                  <a:cubicBezTo>
                    <a:pt x="9043" y="7145"/>
                    <a:pt x="7814" y="6641"/>
                    <a:pt x="6932" y="5727"/>
                  </a:cubicBezTo>
                  <a:close/>
                  <a:moveTo>
                    <a:pt x="5136" y="5758"/>
                  </a:moveTo>
                  <a:cubicBezTo>
                    <a:pt x="4254" y="6672"/>
                    <a:pt x="3025" y="7176"/>
                    <a:pt x="1734" y="7176"/>
                  </a:cubicBezTo>
                  <a:cubicBezTo>
                    <a:pt x="1513" y="7145"/>
                    <a:pt x="1355" y="6987"/>
                    <a:pt x="1355" y="6798"/>
                  </a:cubicBezTo>
                  <a:lnTo>
                    <a:pt x="1355" y="6578"/>
                  </a:lnTo>
                  <a:cubicBezTo>
                    <a:pt x="1355" y="6357"/>
                    <a:pt x="1450" y="6168"/>
                    <a:pt x="1607" y="6010"/>
                  </a:cubicBezTo>
                  <a:cubicBezTo>
                    <a:pt x="1765" y="5853"/>
                    <a:pt x="1986" y="5758"/>
                    <a:pt x="2206" y="5758"/>
                  </a:cubicBezTo>
                  <a:close/>
                  <a:moveTo>
                    <a:pt x="4616" y="1"/>
                  </a:moveTo>
                  <a:cubicBezTo>
                    <a:pt x="4522" y="1"/>
                    <a:pt x="4427" y="40"/>
                    <a:pt x="4348" y="119"/>
                  </a:cubicBezTo>
                  <a:cubicBezTo>
                    <a:pt x="4191" y="277"/>
                    <a:pt x="4191" y="466"/>
                    <a:pt x="4348" y="655"/>
                  </a:cubicBezTo>
                  <a:lnTo>
                    <a:pt x="4947" y="1222"/>
                  </a:lnTo>
                  <a:cubicBezTo>
                    <a:pt x="4726" y="1505"/>
                    <a:pt x="4600" y="1820"/>
                    <a:pt x="4600" y="2167"/>
                  </a:cubicBezTo>
                  <a:cubicBezTo>
                    <a:pt x="4600" y="2639"/>
                    <a:pt x="4821" y="3049"/>
                    <a:pt x="5199" y="3333"/>
                  </a:cubicBezTo>
                  <a:cubicBezTo>
                    <a:pt x="5105" y="3427"/>
                    <a:pt x="5073" y="3522"/>
                    <a:pt x="5042" y="3679"/>
                  </a:cubicBezTo>
                  <a:cubicBezTo>
                    <a:pt x="3939" y="2734"/>
                    <a:pt x="2521" y="2167"/>
                    <a:pt x="1040" y="2167"/>
                  </a:cubicBezTo>
                  <a:cubicBezTo>
                    <a:pt x="473" y="2167"/>
                    <a:pt x="1" y="2639"/>
                    <a:pt x="1" y="3238"/>
                  </a:cubicBezTo>
                  <a:lnTo>
                    <a:pt x="1" y="4152"/>
                  </a:lnTo>
                  <a:cubicBezTo>
                    <a:pt x="1" y="4845"/>
                    <a:pt x="410" y="5412"/>
                    <a:pt x="1009" y="5632"/>
                  </a:cubicBezTo>
                  <a:cubicBezTo>
                    <a:pt x="820" y="5916"/>
                    <a:pt x="694" y="6231"/>
                    <a:pt x="694" y="6578"/>
                  </a:cubicBezTo>
                  <a:lnTo>
                    <a:pt x="694" y="6798"/>
                  </a:lnTo>
                  <a:cubicBezTo>
                    <a:pt x="694" y="7365"/>
                    <a:pt x="1166" y="7838"/>
                    <a:pt x="1765" y="7838"/>
                  </a:cubicBezTo>
                  <a:cubicBezTo>
                    <a:pt x="2931" y="7838"/>
                    <a:pt x="4033" y="7491"/>
                    <a:pt x="4979" y="6830"/>
                  </a:cubicBezTo>
                  <a:cubicBezTo>
                    <a:pt x="4979" y="7271"/>
                    <a:pt x="5294" y="7649"/>
                    <a:pt x="5703" y="7806"/>
                  </a:cubicBezTo>
                  <a:lnTo>
                    <a:pt x="5703" y="11839"/>
                  </a:lnTo>
                  <a:cubicBezTo>
                    <a:pt x="5703" y="12028"/>
                    <a:pt x="5861" y="12185"/>
                    <a:pt x="6050" y="12185"/>
                  </a:cubicBezTo>
                  <a:cubicBezTo>
                    <a:pt x="6239" y="12185"/>
                    <a:pt x="6396" y="12028"/>
                    <a:pt x="6396" y="11839"/>
                  </a:cubicBezTo>
                  <a:lnTo>
                    <a:pt x="6396" y="7806"/>
                  </a:lnTo>
                  <a:cubicBezTo>
                    <a:pt x="6806" y="7649"/>
                    <a:pt x="7121" y="7302"/>
                    <a:pt x="7121" y="6830"/>
                  </a:cubicBezTo>
                  <a:cubicBezTo>
                    <a:pt x="8066" y="7491"/>
                    <a:pt x="9200" y="7838"/>
                    <a:pt x="10334" y="7838"/>
                  </a:cubicBezTo>
                  <a:cubicBezTo>
                    <a:pt x="10933" y="7838"/>
                    <a:pt x="11406" y="7365"/>
                    <a:pt x="11406" y="6798"/>
                  </a:cubicBezTo>
                  <a:lnTo>
                    <a:pt x="11406" y="6578"/>
                  </a:lnTo>
                  <a:cubicBezTo>
                    <a:pt x="11406" y="6231"/>
                    <a:pt x="11280" y="5916"/>
                    <a:pt x="11090" y="5632"/>
                  </a:cubicBezTo>
                  <a:cubicBezTo>
                    <a:pt x="11689" y="5443"/>
                    <a:pt x="12130" y="4845"/>
                    <a:pt x="12130" y="4152"/>
                  </a:cubicBezTo>
                  <a:lnTo>
                    <a:pt x="12130" y="3238"/>
                  </a:lnTo>
                  <a:cubicBezTo>
                    <a:pt x="12130" y="2639"/>
                    <a:pt x="11658" y="2167"/>
                    <a:pt x="11059" y="2167"/>
                  </a:cubicBezTo>
                  <a:cubicBezTo>
                    <a:pt x="9610" y="2167"/>
                    <a:pt x="8129" y="2734"/>
                    <a:pt x="7089" y="3679"/>
                  </a:cubicBezTo>
                  <a:cubicBezTo>
                    <a:pt x="7058" y="3553"/>
                    <a:pt x="6995" y="3427"/>
                    <a:pt x="6932" y="3333"/>
                  </a:cubicBezTo>
                  <a:cubicBezTo>
                    <a:pt x="7278" y="3049"/>
                    <a:pt x="7530" y="2639"/>
                    <a:pt x="7530" y="2167"/>
                  </a:cubicBezTo>
                  <a:cubicBezTo>
                    <a:pt x="7530" y="1820"/>
                    <a:pt x="7404" y="1505"/>
                    <a:pt x="7152" y="1222"/>
                  </a:cubicBezTo>
                  <a:lnTo>
                    <a:pt x="7751" y="655"/>
                  </a:lnTo>
                  <a:cubicBezTo>
                    <a:pt x="7908" y="466"/>
                    <a:pt x="7908" y="277"/>
                    <a:pt x="7751" y="119"/>
                  </a:cubicBezTo>
                  <a:cubicBezTo>
                    <a:pt x="7672" y="40"/>
                    <a:pt x="7586" y="1"/>
                    <a:pt x="7499" y="1"/>
                  </a:cubicBezTo>
                  <a:cubicBezTo>
                    <a:pt x="7412" y="1"/>
                    <a:pt x="7326" y="40"/>
                    <a:pt x="7247" y="119"/>
                  </a:cubicBezTo>
                  <a:lnTo>
                    <a:pt x="6522" y="844"/>
                  </a:lnTo>
                  <a:cubicBezTo>
                    <a:pt x="6365" y="812"/>
                    <a:pt x="6207" y="749"/>
                    <a:pt x="6050" y="749"/>
                  </a:cubicBezTo>
                  <a:cubicBezTo>
                    <a:pt x="5892" y="749"/>
                    <a:pt x="5735" y="812"/>
                    <a:pt x="5577" y="844"/>
                  </a:cubicBezTo>
                  <a:lnTo>
                    <a:pt x="4884" y="119"/>
                  </a:lnTo>
                  <a:cubicBezTo>
                    <a:pt x="4805" y="40"/>
                    <a:pt x="4711" y="1"/>
                    <a:pt x="4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Google Shape;529;p33"/>
          <p:cNvGrpSpPr/>
          <p:nvPr/>
        </p:nvGrpSpPr>
        <p:grpSpPr>
          <a:xfrm>
            <a:off x="3308325" y="1724475"/>
            <a:ext cx="599700" cy="549600"/>
            <a:chOff x="3021200" y="1631725"/>
            <a:chExt cx="599700" cy="549600"/>
          </a:xfrm>
        </p:grpSpPr>
        <p:sp>
          <p:nvSpPr>
            <p:cNvPr id="530" name="Google Shape;530;p33"/>
            <p:cNvSpPr/>
            <p:nvPr/>
          </p:nvSpPr>
          <p:spPr>
            <a:xfrm>
              <a:off x="3021200" y="1631725"/>
              <a:ext cx="599700" cy="549600"/>
            </a:xfrm>
            <a:prstGeom prst="wedgeRoundRectCallout">
              <a:avLst>
                <a:gd fmla="val 89332" name="adj1"/>
                <a:gd fmla="val 112923" name="adj2"/>
                <a:gd fmla="val 0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4680000" dist="28575">
                <a:srgbClr val="000000">
                  <a:alpha val="2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3138172" y="1769361"/>
              <a:ext cx="365760" cy="274329"/>
            </a:xfrm>
            <a:custGeom>
              <a:rect b="b" l="l" r="r" t="t"/>
              <a:pathLst>
                <a:path extrusionOk="0" h="9246" w="12193">
                  <a:moveTo>
                    <a:pt x="3781" y="1936"/>
                  </a:moveTo>
                  <a:lnTo>
                    <a:pt x="3907" y="2881"/>
                  </a:lnTo>
                  <a:lnTo>
                    <a:pt x="3466" y="2881"/>
                  </a:lnTo>
                  <a:lnTo>
                    <a:pt x="3781" y="1936"/>
                  </a:lnTo>
                  <a:close/>
                  <a:moveTo>
                    <a:pt x="2489" y="3574"/>
                  </a:moveTo>
                  <a:lnTo>
                    <a:pt x="2017" y="4961"/>
                  </a:lnTo>
                  <a:cubicBezTo>
                    <a:pt x="1387" y="4771"/>
                    <a:pt x="914" y="4267"/>
                    <a:pt x="757" y="3574"/>
                  </a:cubicBezTo>
                  <a:close/>
                  <a:moveTo>
                    <a:pt x="7877" y="3574"/>
                  </a:moveTo>
                  <a:lnTo>
                    <a:pt x="7877" y="3952"/>
                  </a:lnTo>
                  <a:cubicBezTo>
                    <a:pt x="7877" y="4425"/>
                    <a:pt x="7562" y="4835"/>
                    <a:pt x="7089" y="4961"/>
                  </a:cubicBezTo>
                  <a:cubicBezTo>
                    <a:pt x="7058" y="4835"/>
                    <a:pt x="7026" y="4740"/>
                    <a:pt x="6932" y="4614"/>
                  </a:cubicBezTo>
                  <a:lnTo>
                    <a:pt x="6302" y="3574"/>
                  </a:lnTo>
                  <a:close/>
                  <a:moveTo>
                    <a:pt x="4033" y="3574"/>
                  </a:moveTo>
                  <a:lnTo>
                    <a:pt x="4222" y="4992"/>
                  </a:lnTo>
                  <a:lnTo>
                    <a:pt x="2773" y="4992"/>
                  </a:lnTo>
                  <a:lnTo>
                    <a:pt x="3246" y="3574"/>
                  </a:lnTo>
                  <a:close/>
                  <a:moveTo>
                    <a:pt x="10712" y="3574"/>
                  </a:moveTo>
                  <a:cubicBezTo>
                    <a:pt x="11153" y="3637"/>
                    <a:pt x="11468" y="3952"/>
                    <a:pt x="11468" y="4330"/>
                  </a:cubicBezTo>
                  <a:cubicBezTo>
                    <a:pt x="11437" y="4740"/>
                    <a:pt x="11153" y="4992"/>
                    <a:pt x="10775" y="4992"/>
                  </a:cubicBezTo>
                  <a:cubicBezTo>
                    <a:pt x="10366" y="4992"/>
                    <a:pt x="10051" y="4677"/>
                    <a:pt x="10051" y="4299"/>
                  </a:cubicBezTo>
                  <a:cubicBezTo>
                    <a:pt x="10051" y="3889"/>
                    <a:pt x="10334" y="3574"/>
                    <a:pt x="10712" y="3574"/>
                  </a:cubicBezTo>
                  <a:close/>
                  <a:moveTo>
                    <a:pt x="4537" y="2062"/>
                  </a:moveTo>
                  <a:lnTo>
                    <a:pt x="6365" y="4992"/>
                  </a:lnTo>
                  <a:cubicBezTo>
                    <a:pt x="6428" y="5118"/>
                    <a:pt x="6491" y="5244"/>
                    <a:pt x="6491" y="5370"/>
                  </a:cubicBezTo>
                  <a:cubicBezTo>
                    <a:pt x="6491" y="5748"/>
                    <a:pt x="6176" y="6063"/>
                    <a:pt x="5766" y="6063"/>
                  </a:cubicBezTo>
                  <a:cubicBezTo>
                    <a:pt x="5356" y="6063"/>
                    <a:pt x="5104" y="5843"/>
                    <a:pt x="5010" y="5465"/>
                  </a:cubicBezTo>
                  <a:lnTo>
                    <a:pt x="4537" y="2062"/>
                  </a:lnTo>
                  <a:close/>
                  <a:moveTo>
                    <a:pt x="9515" y="3543"/>
                  </a:moveTo>
                  <a:cubicBezTo>
                    <a:pt x="9389" y="3732"/>
                    <a:pt x="9295" y="3984"/>
                    <a:pt x="9295" y="4236"/>
                  </a:cubicBezTo>
                  <a:cubicBezTo>
                    <a:pt x="9295" y="5024"/>
                    <a:pt x="9925" y="5654"/>
                    <a:pt x="10712" y="5654"/>
                  </a:cubicBezTo>
                  <a:lnTo>
                    <a:pt x="10870" y="5654"/>
                  </a:lnTo>
                  <a:lnTo>
                    <a:pt x="10397" y="6693"/>
                  </a:lnTo>
                  <a:cubicBezTo>
                    <a:pt x="10303" y="6977"/>
                    <a:pt x="10019" y="7134"/>
                    <a:pt x="9704" y="7134"/>
                  </a:cubicBezTo>
                  <a:lnTo>
                    <a:pt x="4663" y="7134"/>
                  </a:lnTo>
                  <a:cubicBezTo>
                    <a:pt x="3781" y="7134"/>
                    <a:pt x="3088" y="6504"/>
                    <a:pt x="2931" y="5717"/>
                  </a:cubicBezTo>
                  <a:lnTo>
                    <a:pt x="4348" y="5717"/>
                  </a:lnTo>
                  <a:cubicBezTo>
                    <a:pt x="4506" y="6347"/>
                    <a:pt x="5041" y="6788"/>
                    <a:pt x="5734" y="6788"/>
                  </a:cubicBezTo>
                  <a:cubicBezTo>
                    <a:pt x="6396" y="6788"/>
                    <a:pt x="6932" y="6315"/>
                    <a:pt x="7089" y="5654"/>
                  </a:cubicBezTo>
                  <a:cubicBezTo>
                    <a:pt x="7940" y="5496"/>
                    <a:pt x="8570" y="4803"/>
                    <a:pt x="8570" y="3889"/>
                  </a:cubicBezTo>
                  <a:lnTo>
                    <a:pt x="8570" y="3543"/>
                  </a:lnTo>
                  <a:close/>
                  <a:moveTo>
                    <a:pt x="3928" y="1"/>
                  </a:moveTo>
                  <a:cubicBezTo>
                    <a:pt x="3795" y="1"/>
                    <a:pt x="3661" y="81"/>
                    <a:pt x="3592" y="235"/>
                  </a:cubicBezTo>
                  <a:lnTo>
                    <a:pt x="2742" y="2850"/>
                  </a:lnTo>
                  <a:lnTo>
                    <a:pt x="379" y="2850"/>
                  </a:lnTo>
                  <a:cubicBezTo>
                    <a:pt x="158" y="2850"/>
                    <a:pt x="1" y="3007"/>
                    <a:pt x="1" y="3196"/>
                  </a:cubicBezTo>
                  <a:cubicBezTo>
                    <a:pt x="1" y="4330"/>
                    <a:pt x="757" y="5276"/>
                    <a:pt x="1828" y="5591"/>
                  </a:cubicBezTo>
                  <a:lnTo>
                    <a:pt x="851" y="8552"/>
                  </a:lnTo>
                  <a:lnTo>
                    <a:pt x="379" y="8552"/>
                  </a:lnTo>
                  <a:cubicBezTo>
                    <a:pt x="158" y="8552"/>
                    <a:pt x="1" y="8710"/>
                    <a:pt x="1" y="8899"/>
                  </a:cubicBezTo>
                  <a:cubicBezTo>
                    <a:pt x="1" y="9088"/>
                    <a:pt x="158" y="9245"/>
                    <a:pt x="379" y="9245"/>
                  </a:cubicBezTo>
                  <a:lnTo>
                    <a:pt x="1072" y="9245"/>
                  </a:lnTo>
                  <a:cubicBezTo>
                    <a:pt x="1229" y="9245"/>
                    <a:pt x="1355" y="9182"/>
                    <a:pt x="1450" y="9025"/>
                  </a:cubicBezTo>
                  <a:lnTo>
                    <a:pt x="2332" y="6252"/>
                  </a:lnTo>
                  <a:cubicBezTo>
                    <a:pt x="2710" y="7166"/>
                    <a:pt x="3592" y="7827"/>
                    <a:pt x="4663" y="7827"/>
                  </a:cubicBezTo>
                  <a:lnTo>
                    <a:pt x="6837" y="7827"/>
                  </a:lnTo>
                  <a:lnTo>
                    <a:pt x="6554" y="8552"/>
                  </a:lnTo>
                  <a:lnTo>
                    <a:pt x="6081" y="8552"/>
                  </a:lnTo>
                  <a:cubicBezTo>
                    <a:pt x="5892" y="8552"/>
                    <a:pt x="5734" y="8710"/>
                    <a:pt x="5734" y="8899"/>
                  </a:cubicBezTo>
                  <a:cubicBezTo>
                    <a:pt x="5734" y="9088"/>
                    <a:pt x="5892" y="9245"/>
                    <a:pt x="6081" y="9245"/>
                  </a:cubicBezTo>
                  <a:lnTo>
                    <a:pt x="6806" y="9245"/>
                  </a:lnTo>
                  <a:cubicBezTo>
                    <a:pt x="6963" y="9245"/>
                    <a:pt x="7058" y="9182"/>
                    <a:pt x="7121" y="9025"/>
                  </a:cubicBezTo>
                  <a:lnTo>
                    <a:pt x="7593" y="7796"/>
                  </a:lnTo>
                  <a:lnTo>
                    <a:pt x="8853" y="7796"/>
                  </a:lnTo>
                  <a:lnTo>
                    <a:pt x="9326" y="9025"/>
                  </a:lnTo>
                  <a:cubicBezTo>
                    <a:pt x="9358" y="9151"/>
                    <a:pt x="9515" y="9245"/>
                    <a:pt x="9641" y="9245"/>
                  </a:cubicBezTo>
                  <a:lnTo>
                    <a:pt x="10334" y="9245"/>
                  </a:lnTo>
                  <a:cubicBezTo>
                    <a:pt x="10523" y="9245"/>
                    <a:pt x="10681" y="9088"/>
                    <a:pt x="10681" y="8899"/>
                  </a:cubicBezTo>
                  <a:cubicBezTo>
                    <a:pt x="10681" y="8710"/>
                    <a:pt x="10523" y="8552"/>
                    <a:pt x="10334" y="8552"/>
                  </a:cubicBezTo>
                  <a:lnTo>
                    <a:pt x="9862" y="8552"/>
                  </a:lnTo>
                  <a:lnTo>
                    <a:pt x="9578" y="7827"/>
                  </a:lnTo>
                  <a:lnTo>
                    <a:pt x="9641" y="7827"/>
                  </a:lnTo>
                  <a:cubicBezTo>
                    <a:pt x="10208" y="7827"/>
                    <a:pt x="10744" y="7512"/>
                    <a:pt x="10964" y="7008"/>
                  </a:cubicBezTo>
                  <a:lnTo>
                    <a:pt x="11941" y="5055"/>
                  </a:lnTo>
                  <a:cubicBezTo>
                    <a:pt x="12067" y="4835"/>
                    <a:pt x="12098" y="4614"/>
                    <a:pt x="12098" y="4362"/>
                  </a:cubicBezTo>
                  <a:cubicBezTo>
                    <a:pt x="12193" y="4362"/>
                    <a:pt x="12193" y="4330"/>
                    <a:pt x="12193" y="4330"/>
                  </a:cubicBezTo>
                  <a:cubicBezTo>
                    <a:pt x="12130" y="3543"/>
                    <a:pt x="11468" y="2881"/>
                    <a:pt x="10681" y="2881"/>
                  </a:cubicBezTo>
                  <a:lnTo>
                    <a:pt x="10082" y="2881"/>
                  </a:lnTo>
                  <a:cubicBezTo>
                    <a:pt x="10240" y="2062"/>
                    <a:pt x="10996" y="1463"/>
                    <a:pt x="11815" y="1463"/>
                  </a:cubicBezTo>
                  <a:cubicBezTo>
                    <a:pt x="12035" y="1463"/>
                    <a:pt x="12193" y="1306"/>
                    <a:pt x="12193" y="1117"/>
                  </a:cubicBezTo>
                  <a:cubicBezTo>
                    <a:pt x="12193" y="896"/>
                    <a:pt x="12035" y="739"/>
                    <a:pt x="11815" y="739"/>
                  </a:cubicBezTo>
                  <a:cubicBezTo>
                    <a:pt x="10555" y="739"/>
                    <a:pt x="9547" y="1684"/>
                    <a:pt x="9358" y="2881"/>
                  </a:cubicBezTo>
                  <a:lnTo>
                    <a:pt x="5829" y="2881"/>
                  </a:lnTo>
                  <a:lnTo>
                    <a:pt x="4222" y="203"/>
                  </a:lnTo>
                  <a:lnTo>
                    <a:pt x="4222" y="172"/>
                  </a:lnTo>
                  <a:cubicBezTo>
                    <a:pt x="4150" y="57"/>
                    <a:pt x="4039" y="1"/>
                    <a:pt x="39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" name="Google Shape;532;p33"/>
          <p:cNvGrpSpPr/>
          <p:nvPr/>
        </p:nvGrpSpPr>
        <p:grpSpPr>
          <a:xfrm>
            <a:off x="5439913" y="1571713"/>
            <a:ext cx="599700" cy="549600"/>
            <a:chOff x="5200188" y="1294863"/>
            <a:chExt cx="599700" cy="549600"/>
          </a:xfrm>
        </p:grpSpPr>
        <p:sp>
          <p:nvSpPr>
            <p:cNvPr id="533" name="Google Shape;533;p33"/>
            <p:cNvSpPr/>
            <p:nvPr/>
          </p:nvSpPr>
          <p:spPr>
            <a:xfrm>
              <a:off x="5200188" y="1294863"/>
              <a:ext cx="599700" cy="549600"/>
            </a:xfrm>
            <a:prstGeom prst="wedgeRoundRectCallout">
              <a:avLst>
                <a:gd fmla="val -111921" name="adj1"/>
                <a:gd fmla="val 112680" name="adj2"/>
                <a:gd fmla="val 0" name="adj3"/>
              </a:avLst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4680000" dist="28575">
                <a:srgbClr val="000000">
                  <a:alpha val="2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5317172" y="1386792"/>
              <a:ext cx="365772" cy="365746"/>
            </a:xfrm>
            <a:custGeom>
              <a:rect b="b" l="l" r="r" t="t"/>
              <a:pathLst>
                <a:path extrusionOk="0" h="12146" w="12162">
                  <a:moveTo>
                    <a:pt x="8979" y="686"/>
                  </a:moveTo>
                  <a:lnTo>
                    <a:pt x="11437" y="1946"/>
                  </a:lnTo>
                  <a:lnTo>
                    <a:pt x="11437" y="5096"/>
                  </a:lnTo>
                  <a:lnTo>
                    <a:pt x="8979" y="6357"/>
                  </a:lnTo>
                  <a:lnTo>
                    <a:pt x="8444" y="6073"/>
                  </a:lnTo>
                  <a:cubicBezTo>
                    <a:pt x="8444" y="5821"/>
                    <a:pt x="8381" y="5569"/>
                    <a:pt x="8286" y="5285"/>
                  </a:cubicBezTo>
                  <a:lnTo>
                    <a:pt x="9767" y="4939"/>
                  </a:lnTo>
                  <a:cubicBezTo>
                    <a:pt x="9956" y="4907"/>
                    <a:pt x="10082" y="4718"/>
                    <a:pt x="10019" y="4498"/>
                  </a:cubicBezTo>
                  <a:cubicBezTo>
                    <a:pt x="9993" y="4342"/>
                    <a:pt x="9861" y="4229"/>
                    <a:pt x="9709" y="4229"/>
                  </a:cubicBezTo>
                  <a:cubicBezTo>
                    <a:pt x="9676" y="4229"/>
                    <a:pt x="9643" y="4235"/>
                    <a:pt x="9609" y="4246"/>
                  </a:cubicBezTo>
                  <a:lnTo>
                    <a:pt x="7940" y="4655"/>
                  </a:lnTo>
                  <a:cubicBezTo>
                    <a:pt x="7877" y="4592"/>
                    <a:pt x="7814" y="4498"/>
                    <a:pt x="7751" y="4435"/>
                  </a:cubicBezTo>
                  <a:lnTo>
                    <a:pt x="8570" y="2986"/>
                  </a:lnTo>
                  <a:cubicBezTo>
                    <a:pt x="8664" y="2828"/>
                    <a:pt x="8601" y="2576"/>
                    <a:pt x="8444" y="2513"/>
                  </a:cubicBezTo>
                  <a:cubicBezTo>
                    <a:pt x="8385" y="2477"/>
                    <a:pt x="8317" y="2460"/>
                    <a:pt x="8250" y="2460"/>
                  </a:cubicBezTo>
                  <a:cubicBezTo>
                    <a:pt x="8139" y="2460"/>
                    <a:pt x="8030" y="2509"/>
                    <a:pt x="7971" y="2607"/>
                  </a:cubicBezTo>
                  <a:lnTo>
                    <a:pt x="7184" y="3994"/>
                  </a:lnTo>
                  <a:cubicBezTo>
                    <a:pt x="6963" y="3868"/>
                    <a:pt x="6774" y="3805"/>
                    <a:pt x="6490" y="3710"/>
                  </a:cubicBezTo>
                  <a:lnTo>
                    <a:pt x="6490" y="1946"/>
                  </a:lnTo>
                  <a:lnTo>
                    <a:pt x="8979" y="686"/>
                  </a:lnTo>
                  <a:close/>
                  <a:moveTo>
                    <a:pt x="2438" y="3498"/>
                  </a:moveTo>
                  <a:cubicBezTo>
                    <a:pt x="2782" y="3498"/>
                    <a:pt x="3112" y="3707"/>
                    <a:pt x="3245" y="4088"/>
                  </a:cubicBezTo>
                  <a:lnTo>
                    <a:pt x="4191" y="6451"/>
                  </a:lnTo>
                  <a:cubicBezTo>
                    <a:pt x="3876" y="6231"/>
                    <a:pt x="2363" y="5380"/>
                    <a:pt x="2017" y="5191"/>
                  </a:cubicBezTo>
                  <a:cubicBezTo>
                    <a:pt x="1481" y="4907"/>
                    <a:pt x="1387" y="4183"/>
                    <a:pt x="1796" y="3773"/>
                  </a:cubicBezTo>
                  <a:cubicBezTo>
                    <a:pt x="1983" y="3587"/>
                    <a:pt x="2213" y="3498"/>
                    <a:pt x="2438" y="3498"/>
                  </a:cubicBezTo>
                  <a:close/>
                  <a:moveTo>
                    <a:pt x="5970" y="4409"/>
                  </a:moveTo>
                  <a:cubicBezTo>
                    <a:pt x="6417" y="4409"/>
                    <a:pt x="6857" y="4584"/>
                    <a:pt x="7184" y="4939"/>
                  </a:cubicBezTo>
                  <a:cubicBezTo>
                    <a:pt x="7940" y="5695"/>
                    <a:pt x="7877" y="6987"/>
                    <a:pt x="6995" y="7648"/>
                  </a:cubicBezTo>
                  <a:lnTo>
                    <a:pt x="5230" y="6955"/>
                  </a:lnTo>
                  <a:lnTo>
                    <a:pt x="4506" y="5191"/>
                  </a:lnTo>
                  <a:cubicBezTo>
                    <a:pt x="4870" y="4671"/>
                    <a:pt x="5424" y="4409"/>
                    <a:pt x="5970" y="4409"/>
                  </a:cubicBezTo>
                  <a:close/>
                  <a:moveTo>
                    <a:pt x="3025" y="6609"/>
                  </a:moveTo>
                  <a:lnTo>
                    <a:pt x="4632" y="7491"/>
                  </a:lnTo>
                  <a:lnTo>
                    <a:pt x="5545" y="9129"/>
                  </a:lnTo>
                  <a:lnTo>
                    <a:pt x="5419" y="9223"/>
                  </a:lnTo>
                  <a:lnTo>
                    <a:pt x="2899" y="6703"/>
                  </a:lnTo>
                  <a:lnTo>
                    <a:pt x="3025" y="6609"/>
                  </a:lnTo>
                  <a:close/>
                  <a:moveTo>
                    <a:pt x="2395" y="7207"/>
                  </a:moveTo>
                  <a:lnTo>
                    <a:pt x="4915" y="9759"/>
                  </a:lnTo>
                  <a:lnTo>
                    <a:pt x="4758" y="9917"/>
                  </a:lnTo>
                  <a:cubicBezTo>
                    <a:pt x="4632" y="10011"/>
                    <a:pt x="4537" y="10106"/>
                    <a:pt x="4411" y="10232"/>
                  </a:cubicBezTo>
                  <a:lnTo>
                    <a:pt x="1922" y="7743"/>
                  </a:lnTo>
                  <a:cubicBezTo>
                    <a:pt x="1985" y="7617"/>
                    <a:pt x="2111" y="7491"/>
                    <a:pt x="2237" y="7396"/>
                  </a:cubicBezTo>
                  <a:lnTo>
                    <a:pt x="2395" y="7207"/>
                  </a:lnTo>
                  <a:close/>
                  <a:moveTo>
                    <a:pt x="5734" y="7900"/>
                  </a:moveTo>
                  <a:cubicBezTo>
                    <a:pt x="6018" y="8026"/>
                    <a:pt x="7782" y="8719"/>
                    <a:pt x="8066" y="8845"/>
                  </a:cubicBezTo>
                  <a:cubicBezTo>
                    <a:pt x="8664" y="9066"/>
                    <a:pt x="8822" y="9854"/>
                    <a:pt x="8381" y="10295"/>
                  </a:cubicBezTo>
                  <a:cubicBezTo>
                    <a:pt x="8196" y="10479"/>
                    <a:pt x="7968" y="10564"/>
                    <a:pt x="7744" y="10564"/>
                  </a:cubicBezTo>
                  <a:cubicBezTo>
                    <a:pt x="7432" y="10564"/>
                    <a:pt x="7128" y="10399"/>
                    <a:pt x="6963" y="10106"/>
                  </a:cubicBezTo>
                  <a:cubicBezTo>
                    <a:pt x="6837" y="9854"/>
                    <a:pt x="5860" y="8089"/>
                    <a:pt x="5734" y="7900"/>
                  </a:cubicBezTo>
                  <a:close/>
                  <a:moveTo>
                    <a:pt x="1576" y="8404"/>
                  </a:moveTo>
                  <a:lnTo>
                    <a:pt x="3750" y="10578"/>
                  </a:lnTo>
                  <a:cubicBezTo>
                    <a:pt x="3447" y="10661"/>
                    <a:pt x="3132" y="10707"/>
                    <a:pt x="2819" y="10707"/>
                  </a:cubicBezTo>
                  <a:cubicBezTo>
                    <a:pt x="2414" y="10707"/>
                    <a:pt x="2012" y="10630"/>
                    <a:pt x="1639" y="10452"/>
                  </a:cubicBezTo>
                  <a:cubicBezTo>
                    <a:pt x="1324" y="9791"/>
                    <a:pt x="1324" y="9034"/>
                    <a:pt x="1576" y="8404"/>
                  </a:cubicBezTo>
                  <a:close/>
                  <a:moveTo>
                    <a:pt x="8956" y="0"/>
                  </a:moveTo>
                  <a:cubicBezTo>
                    <a:pt x="8901" y="0"/>
                    <a:pt x="8853" y="8"/>
                    <a:pt x="8822" y="24"/>
                  </a:cubicBezTo>
                  <a:lnTo>
                    <a:pt x="5986" y="1442"/>
                  </a:lnTo>
                  <a:cubicBezTo>
                    <a:pt x="5860" y="1505"/>
                    <a:pt x="5766" y="1631"/>
                    <a:pt x="5766" y="1757"/>
                  </a:cubicBezTo>
                  <a:lnTo>
                    <a:pt x="5766" y="3710"/>
                  </a:lnTo>
                  <a:cubicBezTo>
                    <a:pt x="5199" y="3773"/>
                    <a:pt x="4632" y="4025"/>
                    <a:pt x="4254" y="4435"/>
                  </a:cubicBezTo>
                  <a:lnTo>
                    <a:pt x="4002" y="3805"/>
                  </a:lnTo>
                  <a:cubicBezTo>
                    <a:pt x="3751" y="3149"/>
                    <a:pt x="3134" y="2788"/>
                    <a:pt x="2505" y="2788"/>
                  </a:cubicBezTo>
                  <a:cubicBezTo>
                    <a:pt x="2107" y="2788"/>
                    <a:pt x="1704" y="2932"/>
                    <a:pt x="1387" y="3238"/>
                  </a:cubicBezTo>
                  <a:cubicBezTo>
                    <a:pt x="631" y="3994"/>
                    <a:pt x="788" y="5285"/>
                    <a:pt x="1733" y="5821"/>
                  </a:cubicBezTo>
                  <a:lnTo>
                    <a:pt x="2426" y="6199"/>
                  </a:lnTo>
                  <a:lnTo>
                    <a:pt x="1765" y="6861"/>
                  </a:lnTo>
                  <a:cubicBezTo>
                    <a:pt x="788" y="7869"/>
                    <a:pt x="473" y="9349"/>
                    <a:pt x="1009" y="10641"/>
                  </a:cubicBezTo>
                  <a:lnTo>
                    <a:pt x="158" y="11523"/>
                  </a:lnTo>
                  <a:cubicBezTo>
                    <a:pt x="0" y="11681"/>
                    <a:pt x="0" y="11870"/>
                    <a:pt x="158" y="12027"/>
                  </a:cubicBezTo>
                  <a:cubicBezTo>
                    <a:pt x="237" y="12106"/>
                    <a:pt x="323" y="12146"/>
                    <a:pt x="410" y="12146"/>
                  </a:cubicBezTo>
                  <a:cubicBezTo>
                    <a:pt x="497" y="12146"/>
                    <a:pt x="583" y="12106"/>
                    <a:pt x="662" y="12027"/>
                  </a:cubicBezTo>
                  <a:lnTo>
                    <a:pt x="1544" y="11177"/>
                  </a:lnTo>
                  <a:cubicBezTo>
                    <a:pt x="1966" y="11341"/>
                    <a:pt x="2408" y="11422"/>
                    <a:pt x="2846" y="11422"/>
                  </a:cubicBezTo>
                  <a:cubicBezTo>
                    <a:pt x="3752" y="11422"/>
                    <a:pt x="4646" y="11079"/>
                    <a:pt x="5325" y="10421"/>
                  </a:cubicBezTo>
                  <a:lnTo>
                    <a:pt x="5986" y="9759"/>
                  </a:lnTo>
                  <a:lnTo>
                    <a:pt x="6364" y="10452"/>
                  </a:lnTo>
                  <a:cubicBezTo>
                    <a:pt x="6672" y="10994"/>
                    <a:pt x="7217" y="11277"/>
                    <a:pt x="7776" y="11277"/>
                  </a:cubicBezTo>
                  <a:cubicBezTo>
                    <a:pt x="8190" y="11277"/>
                    <a:pt x="8612" y="11121"/>
                    <a:pt x="8948" y="10799"/>
                  </a:cubicBezTo>
                  <a:cubicBezTo>
                    <a:pt x="9767" y="9980"/>
                    <a:pt x="9483" y="8593"/>
                    <a:pt x="8381" y="8184"/>
                  </a:cubicBezTo>
                  <a:lnTo>
                    <a:pt x="7751" y="7932"/>
                  </a:lnTo>
                  <a:cubicBezTo>
                    <a:pt x="8066" y="7617"/>
                    <a:pt x="8255" y="7270"/>
                    <a:pt x="8381" y="6829"/>
                  </a:cubicBezTo>
                  <a:lnTo>
                    <a:pt x="8822" y="7081"/>
                  </a:lnTo>
                  <a:cubicBezTo>
                    <a:pt x="8885" y="7097"/>
                    <a:pt x="8940" y="7105"/>
                    <a:pt x="8991" y="7105"/>
                  </a:cubicBezTo>
                  <a:cubicBezTo>
                    <a:pt x="9042" y="7105"/>
                    <a:pt x="9090" y="7097"/>
                    <a:pt x="9137" y="7081"/>
                  </a:cubicBezTo>
                  <a:lnTo>
                    <a:pt x="11972" y="5663"/>
                  </a:lnTo>
                  <a:cubicBezTo>
                    <a:pt x="12098" y="5569"/>
                    <a:pt x="12161" y="5443"/>
                    <a:pt x="12161" y="5348"/>
                  </a:cubicBezTo>
                  <a:lnTo>
                    <a:pt x="12161" y="1757"/>
                  </a:lnTo>
                  <a:cubicBezTo>
                    <a:pt x="12161" y="1631"/>
                    <a:pt x="12067" y="1473"/>
                    <a:pt x="11972" y="1442"/>
                  </a:cubicBezTo>
                  <a:lnTo>
                    <a:pt x="9137" y="24"/>
                  </a:lnTo>
                  <a:cubicBezTo>
                    <a:pt x="9074" y="8"/>
                    <a:pt x="9011" y="0"/>
                    <a:pt x="89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33"/>
          <p:cNvGrpSpPr/>
          <p:nvPr/>
        </p:nvGrpSpPr>
        <p:grpSpPr>
          <a:xfrm>
            <a:off x="5779500" y="3833113"/>
            <a:ext cx="599700" cy="549600"/>
            <a:chOff x="5522275" y="3436238"/>
            <a:chExt cx="599700" cy="549600"/>
          </a:xfrm>
        </p:grpSpPr>
        <p:sp>
          <p:nvSpPr>
            <p:cNvPr id="536" name="Google Shape;536;p33"/>
            <p:cNvSpPr/>
            <p:nvPr/>
          </p:nvSpPr>
          <p:spPr>
            <a:xfrm>
              <a:off x="5522275" y="3436238"/>
              <a:ext cx="599700" cy="549600"/>
            </a:xfrm>
            <a:prstGeom prst="wedgeRoundRectCallout">
              <a:avLst>
                <a:gd fmla="val -100017" name="adj1"/>
                <a:gd fmla="val -118075" name="adj2"/>
                <a:gd fmla="val 0" name="adj3"/>
              </a:avLst>
            </a:prstGeom>
            <a:solidFill>
              <a:schemeClr val="accent5"/>
            </a:solidFill>
            <a:ln>
              <a:noFill/>
            </a:ln>
            <a:effectLst>
              <a:outerShdw blurRad="57150" rotWithShape="0" algn="bl" dir="4680000" dist="28575">
                <a:srgbClr val="000000">
                  <a:alpha val="2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7" name="Google Shape;537;p33"/>
            <p:cNvGrpSpPr/>
            <p:nvPr/>
          </p:nvGrpSpPr>
          <p:grpSpPr>
            <a:xfrm>
              <a:off x="5639247" y="3535071"/>
              <a:ext cx="365763" cy="351969"/>
              <a:chOff x="-19802200" y="2416025"/>
              <a:chExt cx="309575" cy="302275"/>
            </a:xfrm>
          </p:grpSpPr>
          <p:sp>
            <p:nvSpPr>
              <p:cNvPr id="538" name="Google Shape;538;p33"/>
              <p:cNvSpPr/>
              <p:nvPr/>
            </p:nvSpPr>
            <p:spPr>
              <a:xfrm>
                <a:off x="-19602925" y="2575125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90"/>
                      <a:pt x="1" y="379"/>
                    </a:cubicBezTo>
                    <a:cubicBezTo>
                      <a:pt x="1" y="568"/>
                      <a:pt x="158" y="725"/>
                      <a:pt x="347" y="725"/>
                    </a:cubicBezTo>
                    <a:cubicBezTo>
                      <a:pt x="536" y="725"/>
                      <a:pt x="694" y="568"/>
                      <a:pt x="694" y="379"/>
                    </a:cubicBezTo>
                    <a:cubicBezTo>
                      <a:pt x="694" y="190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3"/>
              <p:cNvSpPr/>
              <p:nvPr/>
            </p:nvSpPr>
            <p:spPr>
              <a:xfrm>
                <a:off x="-19710825" y="2575925"/>
                <a:ext cx="18925" cy="17350"/>
              </a:xfrm>
              <a:custGeom>
                <a:rect b="b" l="l" r="r" t="t"/>
                <a:pathLst>
                  <a:path extrusionOk="0" h="694" w="757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56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3"/>
              <p:cNvSpPr/>
              <p:nvPr/>
            </p:nvSpPr>
            <p:spPr>
              <a:xfrm>
                <a:off x="-19602925" y="2611350"/>
                <a:ext cx="35475" cy="35475"/>
              </a:xfrm>
              <a:custGeom>
                <a:rect b="b" l="l" r="r" t="t"/>
                <a:pathLst>
                  <a:path extrusionOk="0" h="1419" w="1419">
                    <a:moveTo>
                      <a:pt x="694" y="1"/>
                    </a:moveTo>
                    <a:cubicBezTo>
                      <a:pt x="316" y="1"/>
                      <a:pt x="1" y="316"/>
                      <a:pt x="1" y="694"/>
                    </a:cubicBezTo>
                    <a:cubicBezTo>
                      <a:pt x="1" y="1103"/>
                      <a:pt x="316" y="1418"/>
                      <a:pt x="694" y="1418"/>
                    </a:cubicBezTo>
                    <a:cubicBezTo>
                      <a:pt x="1103" y="1418"/>
                      <a:pt x="1418" y="1103"/>
                      <a:pt x="1418" y="694"/>
                    </a:cubicBezTo>
                    <a:cubicBezTo>
                      <a:pt x="1418" y="316"/>
                      <a:pt x="1103" y="1"/>
                      <a:pt x="6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3"/>
              <p:cNvSpPr/>
              <p:nvPr/>
            </p:nvSpPr>
            <p:spPr>
              <a:xfrm>
                <a:off x="-19728150" y="2611350"/>
                <a:ext cx="35450" cy="35475"/>
              </a:xfrm>
              <a:custGeom>
                <a:rect b="b" l="l" r="r" t="t"/>
                <a:pathLst>
                  <a:path extrusionOk="0" h="1419" w="1418">
                    <a:moveTo>
                      <a:pt x="725" y="1"/>
                    </a:moveTo>
                    <a:cubicBezTo>
                      <a:pt x="315" y="1"/>
                      <a:pt x="0" y="316"/>
                      <a:pt x="0" y="694"/>
                    </a:cubicBezTo>
                    <a:cubicBezTo>
                      <a:pt x="0" y="1072"/>
                      <a:pt x="315" y="1418"/>
                      <a:pt x="725" y="1418"/>
                    </a:cubicBezTo>
                    <a:cubicBezTo>
                      <a:pt x="1103" y="1418"/>
                      <a:pt x="1418" y="1072"/>
                      <a:pt x="1418" y="694"/>
                    </a:cubicBezTo>
                    <a:cubicBezTo>
                      <a:pt x="1418" y="316"/>
                      <a:pt x="1103" y="1"/>
                      <a:pt x="7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3"/>
              <p:cNvSpPr/>
              <p:nvPr/>
            </p:nvSpPr>
            <p:spPr>
              <a:xfrm>
                <a:off x="-19802200" y="2416025"/>
                <a:ext cx="309575" cy="302275"/>
              </a:xfrm>
              <a:custGeom>
                <a:rect b="b" l="l" r="r" t="t"/>
                <a:pathLst>
                  <a:path extrusionOk="0" h="12091" w="12383">
                    <a:moveTo>
                      <a:pt x="6176" y="2080"/>
                    </a:moveTo>
                    <a:cubicBezTo>
                      <a:pt x="6711" y="2080"/>
                      <a:pt x="7121" y="2458"/>
                      <a:pt x="7215" y="2931"/>
                    </a:cubicBezTo>
                    <a:cubicBezTo>
                      <a:pt x="6869" y="2836"/>
                      <a:pt x="6554" y="2804"/>
                      <a:pt x="6176" y="2804"/>
                    </a:cubicBezTo>
                    <a:cubicBezTo>
                      <a:pt x="5829" y="2804"/>
                      <a:pt x="5483" y="2836"/>
                      <a:pt x="5168" y="2931"/>
                    </a:cubicBezTo>
                    <a:cubicBezTo>
                      <a:pt x="5231" y="2458"/>
                      <a:pt x="5672" y="2080"/>
                      <a:pt x="6176" y="2080"/>
                    </a:cubicBezTo>
                    <a:close/>
                    <a:moveTo>
                      <a:pt x="6176" y="3561"/>
                    </a:moveTo>
                    <a:cubicBezTo>
                      <a:pt x="6900" y="3561"/>
                      <a:pt x="7562" y="3750"/>
                      <a:pt x="8129" y="4065"/>
                    </a:cubicBezTo>
                    <a:cubicBezTo>
                      <a:pt x="7656" y="4600"/>
                      <a:pt x="6932" y="4978"/>
                      <a:pt x="6176" y="4978"/>
                    </a:cubicBezTo>
                    <a:cubicBezTo>
                      <a:pt x="5451" y="4978"/>
                      <a:pt x="4727" y="4600"/>
                      <a:pt x="4254" y="4065"/>
                    </a:cubicBezTo>
                    <a:cubicBezTo>
                      <a:pt x="4853" y="3750"/>
                      <a:pt x="5483" y="3561"/>
                      <a:pt x="6176" y="3561"/>
                    </a:cubicBezTo>
                    <a:close/>
                    <a:moveTo>
                      <a:pt x="6176" y="6932"/>
                    </a:moveTo>
                    <a:lnTo>
                      <a:pt x="7026" y="10555"/>
                    </a:lnTo>
                    <a:cubicBezTo>
                      <a:pt x="6743" y="10649"/>
                      <a:pt x="6459" y="10681"/>
                      <a:pt x="6176" y="10681"/>
                    </a:cubicBezTo>
                    <a:cubicBezTo>
                      <a:pt x="5924" y="10681"/>
                      <a:pt x="5640" y="10649"/>
                      <a:pt x="5357" y="10555"/>
                    </a:cubicBezTo>
                    <a:lnTo>
                      <a:pt x="6176" y="6932"/>
                    </a:lnTo>
                    <a:close/>
                    <a:moveTo>
                      <a:pt x="3655" y="4443"/>
                    </a:moveTo>
                    <a:cubicBezTo>
                      <a:pt x="4191" y="5073"/>
                      <a:pt x="4884" y="5514"/>
                      <a:pt x="5766" y="5640"/>
                    </a:cubicBezTo>
                    <a:lnTo>
                      <a:pt x="4538" y="11027"/>
                    </a:lnTo>
                    <a:cubicBezTo>
                      <a:pt x="3151" y="10366"/>
                      <a:pt x="2238" y="8979"/>
                      <a:pt x="2238" y="7436"/>
                    </a:cubicBezTo>
                    <a:cubicBezTo>
                      <a:pt x="2238" y="6239"/>
                      <a:pt x="2805" y="5167"/>
                      <a:pt x="3655" y="4443"/>
                    </a:cubicBezTo>
                    <a:close/>
                    <a:moveTo>
                      <a:pt x="8696" y="4443"/>
                    </a:moveTo>
                    <a:cubicBezTo>
                      <a:pt x="9578" y="5167"/>
                      <a:pt x="10114" y="6270"/>
                      <a:pt x="10114" y="7436"/>
                    </a:cubicBezTo>
                    <a:cubicBezTo>
                      <a:pt x="10082" y="8979"/>
                      <a:pt x="9232" y="10366"/>
                      <a:pt x="7846" y="11027"/>
                    </a:cubicBezTo>
                    <a:lnTo>
                      <a:pt x="6617" y="5640"/>
                    </a:lnTo>
                    <a:cubicBezTo>
                      <a:pt x="7499" y="5514"/>
                      <a:pt x="8192" y="5073"/>
                      <a:pt x="8696" y="4443"/>
                    </a:cubicBezTo>
                    <a:close/>
                    <a:moveTo>
                      <a:pt x="4727" y="1"/>
                    </a:moveTo>
                    <a:cubicBezTo>
                      <a:pt x="4538" y="1"/>
                      <a:pt x="4380" y="158"/>
                      <a:pt x="4380" y="347"/>
                    </a:cubicBezTo>
                    <a:cubicBezTo>
                      <a:pt x="4380" y="946"/>
                      <a:pt x="4664" y="1513"/>
                      <a:pt x="5073" y="1828"/>
                    </a:cubicBezTo>
                    <a:cubicBezTo>
                      <a:pt x="4664" y="2143"/>
                      <a:pt x="4380" y="2678"/>
                      <a:pt x="4380" y="3246"/>
                    </a:cubicBezTo>
                    <a:cubicBezTo>
                      <a:pt x="3592" y="3561"/>
                      <a:pt x="2931" y="4096"/>
                      <a:pt x="2395" y="4758"/>
                    </a:cubicBezTo>
                    <a:lnTo>
                      <a:pt x="1387" y="4380"/>
                    </a:lnTo>
                    <a:lnTo>
                      <a:pt x="725" y="3088"/>
                    </a:lnTo>
                    <a:cubicBezTo>
                      <a:pt x="657" y="2974"/>
                      <a:pt x="522" y="2893"/>
                      <a:pt x="393" y="2893"/>
                    </a:cubicBezTo>
                    <a:cubicBezTo>
                      <a:pt x="344" y="2893"/>
                      <a:pt x="296" y="2904"/>
                      <a:pt x="253" y="2931"/>
                    </a:cubicBezTo>
                    <a:cubicBezTo>
                      <a:pt x="95" y="2994"/>
                      <a:pt x="1" y="3246"/>
                      <a:pt x="95" y="3403"/>
                    </a:cubicBezTo>
                    <a:lnTo>
                      <a:pt x="788" y="4789"/>
                    </a:lnTo>
                    <a:cubicBezTo>
                      <a:pt x="820" y="4884"/>
                      <a:pt x="914" y="4978"/>
                      <a:pt x="977" y="4978"/>
                    </a:cubicBezTo>
                    <a:lnTo>
                      <a:pt x="2017" y="5356"/>
                    </a:lnTo>
                    <a:cubicBezTo>
                      <a:pt x="1734" y="5923"/>
                      <a:pt x="1545" y="6491"/>
                      <a:pt x="1513" y="7121"/>
                    </a:cubicBezTo>
                    <a:lnTo>
                      <a:pt x="410" y="7121"/>
                    </a:lnTo>
                    <a:cubicBezTo>
                      <a:pt x="190" y="7121"/>
                      <a:pt x="32" y="7278"/>
                      <a:pt x="32" y="7499"/>
                    </a:cubicBezTo>
                    <a:cubicBezTo>
                      <a:pt x="32" y="7688"/>
                      <a:pt x="190" y="7845"/>
                      <a:pt x="410" y="7845"/>
                    </a:cubicBezTo>
                    <a:lnTo>
                      <a:pt x="1513" y="7845"/>
                    </a:lnTo>
                    <a:cubicBezTo>
                      <a:pt x="1545" y="8475"/>
                      <a:pt x="1734" y="9074"/>
                      <a:pt x="2017" y="9610"/>
                    </a:cubicBezTo>
                    <a:lnTo>
                      <a:pt x="977" y="10019"/>
                    </a:lnTo>
                    <a:cubicBezTo>
                      <a:pt x="914" y="10051"/>
                      <a:pt x="820" y="10082"/>
                      <a:pt x="788" y="10177"/>
                    </a:cubicBezTo>
                    <a:lnTo>
                      <a:pt x="95" y="11594"/>
                    </a:lnTo>
                    <a:cubicBezTo>
                      <a:pt x="1" y="11752"/>
                      <a:pt x="95" y="11972"/>
                      <a:pt x="253" y="12067"/>
                    </a:cubicBezTo>
                    <a:cubicBezTo>
                      <a:pt x="292" y="12083"/>
                      <a:pt x="336" y="12091"/>
                      <a:pt x="380" y="12091"/>
                    </a:cubicBezTo>
                    <a:cubicBezTo>
                      <a:pt x="513" y="12091"/>
                      <a:pt x="655" y="12020"/>
                      <a:pt x="725" y="11878"/>
                    </a:cubicBezTo>
                    <a:lnTo>
                      <a:pt x="1387" y="10586"/>
                    </a:lnTo>
                    <a:lnTo>
                      <a:pt x="2395" y="10208"/>
                    </a:lnTo>
                    <a:cubicBezTo>
                      <a:pt x="2962" y="10933"/>
                      <a:pt x="3718" y="11531"/>
                      <a:pt x="4664" y="11846"/>
                    </a:cubicBezTo>
                    <a:cubicBezTo>
                      <a:pt x="4706" y="11868"/>
                      <a:pt x="4750" y="11878"/>
                      <a:pt x="4794" y="11878"/>
                    </a:cubicBezTo>
                    <a:cubicBezTo>
                      <a:pt x="4944" y="11878"/>
                      <a:pt x="5087" y="11758"/>
                      <a:pt x="5136" y="11563"/>
                    </a:cubicBezTo>
                    <a:lnTo>
                      <a:pt x="5199" y="11248"/>
                    </a:lnTo>
                    <a:cubicBezTo>
                      <a:pt x="5514" y="11342"/>
                      <a:pt x="5829" y="11374"/>
                      <a:pt x="6176" y="11374"/>
                    </a:cubicBezTo>
                    <a:cubicBezTo>
                      <a:pt x="6491" y="11374"/>
                      <a:pt x="6869" y="11342"/>
                      <a:pt x="7184" y="11248"/>
                    </a:cubicBezTo>
                    <a:lnTo>
                      <a:pt x="7247" y="11563"/>
                    </a:lnTo>
                    <a:cubicBezTo>
                      <a:pt x="7275" y="11756"/>
                      <a:pt x="7471" y="11852"/>
                      <a:pt x="7646" y="11852"/>
                    </a:cubicBezTo>
                    <a:cubicBezTo>
                      <a:pt x="7671" y="11852"/>
                      <a:pt x="7696" y="11850"/>
                      <a:pt x="7720" y="11846"/>
                    </a:cubicBezTo>
                    <a:cubicBezTo>
                      <a:pt x="8633" y="11531"/>
                      <a:pt x="9421" y="10933"/>
                      <a:pt x="9956" y="10208"/>
                    </a:cubicBezTo>
                    <a:lnTo>
                      <a:pt x="10996" y="10586"/>
                    </a:lnTo>
                    <a:lnTo>
                      <a:pt x="11658" y="11878"/>
                    </a:lnTo>
                    <a:cubicBezTo>
                      <a:pt x="11729" y="12020"/>
                      <a:pt x="11870" y="12091"/>
                      <a:pt x="12003" y="12091"/>
                    </a:cubicBezTo>
                    <a:cubicBezTo>
                      <a:pt x="12048" y="12091"/>
                      <a:pt x="12091" y="12083"/>
                      <a:pt x="12130" y="12067"/>
                    </a:cubicBezTo>
                    <a:cubicBezTo>
                      <a:pt x="12288" y="11972"/>
                      <a:pt x="12382" y="11720"/>
                      <a:pt x="12288" y="11594"/>
                    </a:cubicBezTo>
                    <a:lnTo>
                      <a:pt x="11500" y="10177"/>
                    </a:lnTo>
                    <a:cubicBezTo>
                      <a:pt x="11469" y="10082"/>
                      <a:pt x="11374" y="10019"/>
                      <a:pt x="11311" y="10019"/>
                    </a:cubicBezTo>
                    <a:lnTo>
                      <a:pt x="10271" y="9610"/>
                    </a:lnTo>
                    <a:cubicBezTo>
                      <a:pt x="10555" y="9074"/>
                      <a:pt x="10712" y="8475"/>
                      <a:pt x="10807" y="7845"/>
                    </a:cubicBezTo>
                    <a:lnTo>
                      <a:pt x="11910" y="7845"/>
                    </a:lnTo>
                    <a:cubicBezTo>
                      <a:pt x="12099" y="7845"/>
                      <a:pt x="12256" y="7688"/>
                      <a:pt x="12256" y="7499"/>
                    </a:cubicBezTo>
                    <a:cubicBezTo>
                      <a:pt x="12256" y="7278"/>
                      <a:pt x="12099" y="7121"/>
                      <a:pt x="11910" y="7121"/>
                    </a:cubicBezTo>
                    <a:lnTo>
                      <a:pt x="10807" y="7121"/>
                    </a:lnTo>
                    <a:cubicBezTo>
                      <a:pt x="10775" y="6491"/>
                      <a:pt x="10555" y="5923"/>
                      <a:pt x="10271" y="5356"/>
                    </a:cubicBezTo>
                    <a:lnTo>
                      <a:pt x="11311" y="4978"/>
                    </a:lnTo>
                    <a:cubicBezTo>
                      <a:pt x="11374" y="4915"/>
                      <a:pt x="11469" y="4884"/>
                      <a:pt x="11500" y="4789"/>
                    </a:cubicBezTo>
                    <a:lnTo>
                      <a:pt x="12225" y="3403"/>
                    </a:lnTo>
                    <a:cubicBezTo>
                      <a:pt x="12288" y="3214"/>
                      <a:pt x="12225" y="2994"/>
                      <a:pt x="12067" y="2931"/>
                    </a:cubicBezTo>
                    <a:cubicBezTo>
                      <a:pt x="12024" y="2904"/>
                      <a:pt x="11973" y="2893"/>
                      <a:pt x="11922" y="2893"/>
                    </a:cubicBezTo>
                    <a:cubicBezTo>
                      <a:pt x="11785" y="2893"/>
                      <a:pt x="11640" y="2974"/>
                      <a:pt x="11595" y="3088"/>
                    </a:cubicBezTo>
                    <a:lnTo>
                      <a:pt x="10902" y="4380"/>
                    </a:lnTo>
                    <a:lnTo>
                      <a:pt x="9893" y="4758"/>
                    </a:lnTo>
                    <a:cubicBezTo>
                      <a:pt x="9389" y="4096"/>
                      <a:pt x="8696" y="3561"/>
                      <a:pt x="7909" y="3246"/>
                    </a:cubicBezTo>
                    <a:cubicBezTo>
                      <a:pt x="7909" y="2647"/>
                      <a:pt x="7656" y="2143"/>
                      <a:pt x="7215" y="1828"/>
                    </a:cubicBezTo>
                    <a:cubicBezTo>
                      <a:pt x="7656" y="1450"/>
                      <a:pt x="7909" y="946"/>
                      <a:pt x="7909" y="347"/>
                    </a:cubicBezTo>
                    <a:cubicBezTo>
                      <a:pt x="7909" y="158"/>
                      <a:pt x="7751" y="1"/>
                      <a:pt x="7562" y="1"/>
                    </a:cubicBezTo>
                    <a:cubicBezTo>
                      <a:pt x="7373" y="1"/>
                      <a:pt x="7215" y="158"/>
                      <a:pt x="7215" y="347"/>
                    </a:cubicBezTo>
                    <a:cubicBezTo>
                      <a:pt x="7215" y="946"/>
                      <a:pt x="6743" y="1450"/>
                      <a:pt x="6144" y="1450"/>
                    </a:cubicBezTo>
                    <a:cubicBezTo>
                      <a:pt x="5546" y="1450"/>
                      <a:pt x="5073" y="946"/>
                      <a:pt x="5073" y="347"/>
                    </a:cubicBezTo>
                    <a:cubicBezTo>
                      <a:pt x="5073" y="158"/>
                      <a:pt x="4916" y="1"/>
                      <a:pt x="47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34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sp>
        <p:nvSpPr>
          <p:cNvPr id="548" name="Google Shape;548;p34"/>
          <p:cNvSpPr/>
          <p:nvPr/>
        </p:nvSpPr>
        <p:spPr>
          <a:xfrm>
            <a:off x="685199" y="3892675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Makkah</a:t>
            </a:r>
            <a:endParaRPr b="1" sz="19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9" name="Google Shape;549;p34"/>
          <p:cNvSpPr/>
          <p:nvPr/>
        </p:nvSpPr>
        <p:spPr>
          <a:xfrm>
            <a:off x="6669587" y="3892664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Riyadh</a:t>
            </a:r>
            <a:endParaRPr b="1" sz="19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0" name="Google Shape;550;p34"/>
          <p:cNvSpPr/>
          <p:nvPr/>
        </p:nvSpPr>
        <p:spPr>
          <a:xfrm>
            <a:off x="3677387" y="3892675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Madinah</a:t>
            </a:r>
            <a:endParaRPr b="1" sz="19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1" name="Google Shape;551;p34"/>
          <p:cNvSpPr txBox="1"/>
          <p:nvPr/>
        </p:nvSpPr>
        <p:spPr>
          <a:xfrm>
            <a:off x="685199" y="416537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2" name="Google Shape;552;p34"/>
          <p:cNvSpPr txBox="1"/>
          <p:nvPr/>
        </p:nvSpPr>
        <p:spPr>
          <a:xfrm>
            <a:off x="6669587" y="416386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3" name="Google Shape;553;p34"/>
          <p:cNvSpPr txBox="1"/>
          <p:nvPr/>
        </p:nvSpPr>
        <p:spPr>
          <a:xfrm>
            <a:off x="3677387" y="416498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4" name="Google Shape;554;p34"/>
          <p:cNvSpPr/>
          <p:nvPr/>
        </p:nvSpPr>
        <p:spPr>
          <a:xfrm>
            <a:off x="685199" y="327758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b="1" sz="28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5" name="Google Shape;555;p34"/>
          <p:cNvSpPr/>
          <p:nvPr/>
        </p:nvSpPr>
        <p:spPr>
          <a:xfrm>
            <a:off x="6669587" y="3277563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75%</a:t>
            </a:r>
            <a:endParaRPr b="1" sz="28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6" name="Google Shape;556;p34"/>
          <p:cNvSpPr/>
          <p:nvPr/>
        </p:nvSpPr>
        <p:spPr>
          <a:xfrm>
            <a:off x="3677387" y="327758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25%</a:t>
            </a:r>
            <a:endParaRPr b="1" sz="28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7" name="Google Shape;557;p34"/>
          <p:cNvSpPr/>
          <p:nvPr/>
        </p:nvSpPr>
        <p:spPr>
          <a:xfrm>
            <a:off x="1579012" y="2310350"/>
            <a:ext cx="1575" cy="1800"/>
          </a:xfrm>
          <a:custGeom>
            <a:rect b="b" l="l" r="r" t="t"/>
            <a:pathLst>
              <a:path extrusionOk="0" h="72" w="63">
                <a:moveTo>
                  <a:pt x="0" y="1"/>
                </a:moveTo>
                <a:lnTo>
                  <a:pt x="27" y="36"/>
                </a:lnTo>
                <a:lnTo>
                  <a:pt x="45" y="63"/>
                </a:lnTo>
                <a:lnTo>
                  <a:pt x="62" y="72"/>
                </a:lnTo>
                <a:lnTo>
                  <a:pt x="62" y="72"/>
                </a:lnTo>
                <a:lnTo>
                  <a:pt x="27" y="9"/>
                </a:lnTo>
                <a:lnTo>
                  <a:pt x="0" y="1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34"/>
          <p:cNvSpPr/>
          <p:nvPr/>
        </p:nvSpPr>
        <p:spPr>
          <a:xfrm>
            <a:off x="1579449" y="2298125"/>
            <a:ext cx="700" cy="475"/>
          </a:xfrm>
          <a:custGeom>
            <a:rect b="b" l="l" r="r" t="t"/>
            <a:pathLst>
              <a:path extrusionOk="0" h="19" w="28">
                <a:moveTo>
                  <a:pt x="1" y="1"/>
                </a:moveTo>
                <a:lnTo>
                  <a:pt x="10" y="10"/>
                </a:lnTo>
                <a:lnTo>
                  <a:pt x="27" y="19"/>
                </a:lnTo>
                <a:lnTo>
                  <a:pt x="1" y="1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9" name="Google Shape;559;p34"/>
          <p:cNvGrpSpPr/>
          <p:nvPr/>
        </p:nvGrpSpPr>
        <p:grpSpPr>
          <a:xfrm>
            <a:off x="748049" y="1313575"/>
            <a:ext cx="1663500" cy="1360225"/>
            <a:chOff x="1135850" y="1313575"/>
            <a:chExt cx="1663500" cy="1360225"/>
          </a:xfrm>
        </p:grpSpPr>
        <p:sp>
          <p:nvSpPr>
            <p:cNvPr id="560" name="Google Shape;560;p34"/>
            <p:cNvSpPr/>
            <p:nvPr/>
          </p:nvSpPr>
          <p:spPr>
            <a:xfrm>
              <a:off x="1135850" y="1313575"/>
              <a:ext cx="1321400" cy="676450"/>
            </a:xfrm>
            <a:custGeom>
              <a:rect b="b" l="l" r="r" t="t"/>
              <a:pathLst>
                <a:path extrusionOk="0" h="27058" w="52856">
                  <a:moveTo>
                    <a:pt x="14752" y="0"/>
                  </a:moveTo>
                  <a:lnTo>
                    <a:pt x="14627" y="18"/>
                  </a:lnTo>
                  <a:lnTo>
                    <a:pt x="14512" y="36"/>
                  </a:lnTo>
                  <a:lnTo>
                    <a:pt x="14405" y="62"/>
                  </a:lnTo>
                  <a:lnTo>
                    <a:pt x="14308" y="98"/>
                  </a:lnTo>
                  <a:lnTo>
                    <a:pt x="14210" y="133"/>
                  </a:lnTo>
                  <a:lnTo>
                    <a:pt x="14005" y="222"/>
                  </a:lnTo>
                  <a:lnTo>
                    <a:pt x="13792" y="329"/>
                  </a:lnTo>
                  <a:lnTo>
                    <a:pt x="13552" y="435"/>
                  </a:lnTo>
                  <a:lnTo>
                    <a:pt x="13419" y="489"/>
                  </a:lnTo>
                  <a:lnTo>
                    <a:pt x="13268" y="542"/>
                  </a:lnTo>
                  <a:lnTo>
                    <a:pt x="12566" y="773"/>
                  </a:lnTo>
                  <a:lnTo>
                    <a:pt x="11846" y="995"/>
                  </a:lnTo>
                  <a:lnTo>
                    <a:pt x="11135" y="1209"/>
                  </a:lnTo>
                  <a:lnTo>
                    <a:pt x="10407" y="1413"/>
                  </a:lnTo>
                  <a:lnTo>
                    <a:pt x="8967" y="1822"/>
                  </a:lnTo>
                  <a:lnTo>
                    <a:pt x="8247" y="2026"/>
                  </a:lnTo>
                  <a:lnTo>
                    <a:pt x="7536" y="2230"/>
                  </a:lnTo>
                  <a:lnTo>
                    <a:pt x="7874" y="2586"/>
                  </a:lnTo>
                  <a:lnTo>
                    <a:pt x="8247" y="2959"/>
                  </a:lnTo>
                  <a:lnTo>
                    <a:pt x="8638" y="3341"/>
                  </a:lnTo>
                  <a:lnTo>
                    <a:pt x="9038" y="3732"/>
                  </a:lnTo>
                  <a:lnTo>
                    <a:pt x="9234" y="3928"/>
                  </a:lnTo>
                  <a:lnTo>
                    <a:pt x="9420" y="4132"/>
                  </a:lnTo>
                  <a:lnTo>
                    <a:pt x="9598" y="4336"/>
                  </a:lnTo>
                  <a:lnTo>
                    <a:pt x="9776" y="4541"/>
                  </a:lnTo>
                  <a:lnTo>
                    <a:pt x="9936" y="4754"/>
                  </a:lnTo>
                  <a:lnTo>
                    <a:pt x="10087" y="4958"/>
                  </a:lnTo>
                  <a:lnTo>
                    <a:pt x="10229" y="5172"/>
                  </a:lnTo>
                  <a:lnTo>
                    <a:pt x="10344" y="5385"/>
                  </a:lnTo>
                  <a:lnTo>
                    <a:pt x="10433" y="5536"/>
                  </a:lnTo>
                  <a:lnTo>
                    <a:pt x="10504" y="5652"/>
                  </a:lnTo>
                  <a:lnTo>
                    <a:pt x="10602" y="5803"/>
                  </a:lnTo>
                  <a:lnTo>
                    <a:pt x="10647" y="5883"/>
                  </a:lnTo>
                  <a:lnTo>
                    <a:pt x="10655" y="5900"/>
                  </a:lnTo>
                  <a:lnTo>
                    <a:pt x="10638" y="5918"/>
                  </a:lnTo>
                  <a:lnTo>
                    <a:pt x="10567" y="5945"/>
                  </a:lnTo>
                  <a:lnTo>
                    <a:pt x="10504" y="5963"/>
                  </a:lnTo>
                  <a:lnTo>
                    <a:pt x="10433" y="5998"/>
                  </a:lnTo>
                  <a:lnTo>
                    <a:pt x="10335" y="6042"/>
                  </a:lnTo>
                  <a:lnTo>
                    <a:pt x="10229" y="6114"/>
                  </a:lnTo>
                  <a:lnTo>
                    <a:pt x="10096" y="6202"/>
                  </a:lnTo>
                  <a:lnTo>
                    <a:pt x="9953" y="6327"/>
                  </a:lnTo>
                  <a:lnTo>
                    <a:pt x="9865" y="6407"/>
                  </a:lnTo>
                  <a:lnTo>
                    <a:pt x="9785" y="6505"/>
                  </a:lnTo>
                  <a:lnTo>
                    <a:pt x="9713" y="6593"/>
                  </a:lnTo>
                  <a:lnTo>
                    <a:pt x="9651" y="6691"/>
                  </a:lnTo>
                  <a:lnTo>
                    <a:pt x="9536" y="6896"/>
                  </a:lnTo>
                  <a:lnTo>
                    <a:pt x="9438" y="7091"/>
                  </a:lnTo>
                  <a:lnTo>
                    <a:pt x="9331" y="7287"/>
                  </a:lnTo>
                  <a:lnTo>
                    <a:pt x="9269" y="7384"/>
                  </a:lnTo>
                  <a:lnTo>
                    <a:pt x="9207" y="7473"/>
                  </a:lnTo>
                  <a:lnTo>
                    <a:pt x="9136" y="7553"/>
                  </a:lnTo>
                  <a:lnTo>
                    <a:pt x="9056" y="7633"/>
                  </a:lnTo>
                  <a:lnTo>
                    <a:pt x="8967" y="7704"/>
                  </a:lnTo>
                  <a:lnTo>
                    <a:pt x="8869" y="7766"/>
                  </a:lnTo>
                  <a:lnTo>
                    <a:pt x="8754" y="7811"/>
                  </a:lnTo>
                  <a:lnTo>
                    <a:pt x="8638" y="7855"/>
                  </a:lnTo>
                  <a:lnTo>
                    <a:pt x="8514" y="7882"/>
                  </a:lnTo>
                  <a:lnTo>
                    <a:pt x="8389" y="7909"/>
                  </a:lnTo>
                  <a:lnTo>
                    <a:pt x="8123" y="7935"/>
                  </a:lnTo>
                  <a:lnTo>
                    <a:pt x="7847" y="7953"/>
                  </a:lnTo>
                  <a:lnTo>
                    <a:pt x="7572" y="7980"/>
                  </a:lnTo>
                  <a:lnTo>
                    <a:pt x="7439" y="7997"/>
                  </a:lnTo>
                  <a:lnTo>
                    <a:pt x="7305" y="8015"/>
                  </a:lnTo>
                  <a:lnTo>
                    <a:pt x="7181" y="8042"/>
                  </a:lnTo>
                  <a:lnTo>
                    <a:pt x="7065" y="8086"/>
                  </a:lnTo>
                  <a:lnTo>
                    <a:pt x="6950" y="8131"/>
                  </a:lnTo>
                  <a:lnTo>
                    <a:pt x="6852" y="8193"/>
                  </a:lnTo>
                  <a:lnTo>
                    <a:pt x="6754" y="8264"/>
                  </a:lnTo>
                  <a:lnTo>
                    <a:pt x="6666" y="8344"/>
                  </a:lnTo>
                  <a:lnTo>
                    <a:pt x="6586" y="8442"/>
                  </a:lnTo>
                  <a:lnTo>
                    <a:pt x="6506" y="8539"/>
                  </a:lnTo>
                  <a:lnTo>
                    <a:pt x="6426" y="8646"/>
                  </a:lnTo>
                  <a:lnTo>
                    <a:pt x="6346" y="8762"/>
                  </a:lnTo>
                  <a:lnTo>
                    <a:pt x="6203" y="8993"/>
                  </a:lnTo>
                  <a:lnTo>
                    <a:pt x="6061" y="9233"/>
                  </a:lnTo>
                  <a:lnTo>
                    <a:pt x="5910" y="9464"/>
                  </a:lnTo>
                  <a:lnTo>
                    <a:pt x="5830" y="9579"/>
                  </a:lnTo>
                  <a:lnTo>
                    <a:pt x="5750" y="9686"/>
                  </a:lnTo>
                  <a:lnTo>
                    <a:pt x="5670" y="9775"/>
                  </a:lnTo>
                  <a:lnTo>
                    <a:pt x="5581" y="9863"/>
                  </a:lnTo>
                  <a:lnTo>
                    <a:pt x="5324" y="10103"/>
                  </a:lnTo>
                  <a:lnTo>
                    <a:pt x="5199" y="10192"/>
                  </a:lnTo>
                  <a:lnTo>
                    <a:pt x="5093" y="10272"/>
                  </a:lnTo>
                  <a:lnTo>
                    <a:pt x="4986" y="10343"/>
                  </a:lnTo>
                  <a:lnTo>
                    <a:pt x="4879" y="10406"/>
                  </a:lnTo>
                  <a:lnTo>
                    <a:pt x="4773" y="10450"/>
                  </a:lnTo>
                  <a:lnTo>
                    <a:pt x="4666" y="10485"/>
                  </a:lnTo>
                  <a:lnTo>
                    <a:pt x="4560" y="10503"/>
                  </a:lnTo>
                  <a:lnTo>
                    <a:pt x="4444" y="10521"/>
                  </a:lnTo>
                  <a:lnTo>
                    <a:pt x="4328" y="10530"/>
                  </a:lnTo>
                  <a:lnTo>
                    <a:pt x="4204" y="10521"/>
                  </a:lnTo>
                  <a:lnTo>
                    <a:pt x="4062" y="10512"/>
                  </a:lnTo>
                  <a:lnTo>
                    <a:pt x="3920" y="10494"/>
                  </a:lnTo>
                  <a:lnTo>
                    <a:pt x="3582" y="10450"/>
                  </a:lnTo>
                  <a:lnTo>
                    <a:pt x="1183" y="10032"/>
                  </a:lnTo>
                  <a:lnTo>
                    <a:pt x="1138" y="10450"/>
                  </a:lnTo>
                  <a:lnTo>
                    <a:pt x="1076" y="10921"/>
                  </a:lnTo>
                  <a:lnTo>
                    <a:pt x="987" y="11436"/>
                  </a:lnTo>
                  <a:lnTo>
                    <a:pt x="890" y="11969"/>
                  </a:lnTo>
                  <a:lnTo>
                    <a:pt x="783" y="12503"/>
                  </a:lnTo>
                  <a:lnTo>
                    <a:pt x="721" y="12760"/>
                  </a:lnTo>
                  <a:lnTo>
                    <a:pt x="650" y="13009"/>
                  </a:lnTo>
                  <a:lnTo>
                    <a:pt x="587" y="13249"/>
                  </a:lnTo>
                  <a:lnTo>
                    <a:pt x="516" y="13480"/>
                  </a:lnTo>
                  <a:lnTo>
                    <a:pt x="436" y="13693"/>
                  </a:lnTo>
                  <a:lnTo>
                    <a:pt x="365" y="13889"/>
                  </a:lnTo>
                  <a:lnTo>
                    <a:pt x="365" y="13933"/>
                  </a:lnTo>
                  <a:lnTo>
                    <a:pt x="303" y="14084"/>
                  </a:lnTo>
                  <a:lnTo>
                    <a:pt x="276" y="14173"/>
                  </a:lnTo>
                  <a:lnTo>
                    <a:pt x="268" y="14262"/>
                  </a:lnTo>
                  <a:lnTo>
                    <a:pt x="232" y="14271"/>
                  </a:lnTo>
                  <a:lnTo>
                    <a:pt x="205" y="14262"/>
                  </a:lnTo>
                  <a:lnTo>
                    <a:pt x="196" y="14253"/>
                  </a:lnTo>
                  <a:lnTo>
                    <a:pt x="205" y="14226"/>
                  </a:lnTo>
                  <a:lnTo>
                    <a:pt x="179" y="14262"/>
                  </a:lnTo>
                  <a:lnTo>
                    <a:pt x="143" y="14298"/>
                  </a:lnTo>
                  <a:lnTo>
                    <a:pt x="99" y="14378"/>
                  </a:lnTo>
                  <a:lnTo>
                    <a:pt x="54" y="14458"/>
                  </a:lnTo>
                  <a:lnTo>
                    <a:pt x="1" y="14538"/>
                  </a:lnTo>
                  <a:lnTo>
                    <a:pt x="54" y="14609"/>
                  </a:lnTo>
                  <a:lnTo>
                    <a:pt x="134" y="14742"/>
                  </a:lnTo>
                  <a:lnTo>
                    <a:pt x="196" y="14626"/>
                  </a:lnTo>
                  <a:lnTo>
                    <a:pt x="259" y="14546"/>
                  </a:lnTo>
                  <a:lnTo>
                    <a:pt x="285" y="14520"/>
                  </a:lnTo>
                  <a:lnTo>
                    <a:pt x="321" y="14493"/>
                  </a:lnTo>
                  <a:lnTo>
                    <a:pt x="356" y="14475"/>
                  </a:lnTo>
                  <a:lnTo>
                    <a:pt x="392" y="14466"/>
                  </a:lnTo>
                  <a:lnTo>
                    <a:pt x="472" y="14449"/>
                  </a:lnTo>
                  <a:lnTo>
                    <a:pt x="561" y="14449"/>
                  </a:lnTo>
                  <a:lnTo>
                    <a:pt x="774" y="14475"/>
                  </a:lnTo>
                  <a:lnTo>
                    <a:pt x="756" y="14511"/>
                  </a:lnTo>
                  <a:lnTo>
                    <a:pt x="730" y="14529"/>
                  </a:lnTo>
                  <a:lnTo>
                    <a:pt x="712" y="14555"/>
                  </a:lnTo>
                  <a:lnTo>
                    <a:pt x="685" y="14591"/>
                  </a:lnTo>
                  <a:lnTo>
                    <a:pt x="694" y="14591"/>
                  </a:lnTo>
                  <a:lnTo>
                    <a:pt x="712" y="14600"/>
                  </a:lnTo>
                  <a:lnTo>
                    <a:pt x="730" y="14617"/>
                  </a:lnTo>
                  <a:lnTo>
                    <a:pt x="756" y="14555"/>
                  </a:lnTo>
                  <a:lnTo>
                    <a:pt x="774" y="14529"/>
                  </a:lnTo>
                  <a:lnTo>
                    <a:pt x="783" y="14511"/>
                  </a:lnTo>
                  <a:lnTo>
                    <a:pt x="792" y="14475"/>
                  </a:lnTo>
                  <a:lnTo>
                    <a:pt x="792" y="14458"/>
                  </a:lnTo>
                  <a:lnTo>
                    <a:pt x="854" y="14458"/>
                  </a:lnTo>
                  <a:lnTo>
                    <a:pt x="925" y="14475"/>
                  </a:lnTo>
                  <a:lnTo>
                    <a:pt x="916" y="14493"/>
                  </a:lnTo>
                  <a:lnTo>
                    <a:pt x="898" y="14502"/>
                  </a:lnTo>
                  <a:lnTo>
                    <a:pt x="872" y="14529"/>
                  </a:lnTo>
                  <a:lnTo>
                    <a:pt x="845" y="14555"/>
                  </a:lnTo>
                  <a:lnTo>
                    <a:pt x="836" y="14573"/>
                  </a:lnTo>
                  <a:lnTo>
                    <a:pt x="836" y="14591"/>
                  </a:lnTo>
                  <a:lnTo>
                    <a:pt x="845" y="14600"/>
                  </a:lnTo>
                  <a:lnTo>
                    <a:pt x="854" y="14600"/>
                  </a:lnTo>
                  <a:lnTo>
                    <a:pt x="863" y="14617"/>
                  </a:lnTo>
                  <a:lnTo>
                    <a:pt x="1005" y="14591"/>
                  </a:lnTo>
                  <a:lnTo>
                    <a:pt x="1147" y="14564"/>
                  </a:lnTo>
                  <a:lnTo>
                    <a:pt x="1298" y="14546"/>
                  </a:lnTo>
                  <a:lnTo>
                    <a:pt x="1441" y="14520"/>
                  </a:lnTo>
                  <a:lnTo>
                    <a:pt x="1485" y="14529"/>
                  </a:lnTo>
                  <a:lnTo>
                    <a:pt x="1556" y="14538"/>
                  </a:lnTo>
                  <a:lnTo>
                    <a:pt x="1716" y="14591"/>
                  </a:lnTo>
                  <a:lnTo>
                    <a:pt x="1903" y="14671"/>
                  </a:lnTo>
                  <a:lnTo>
                    <a:pt x="1991" y="14706"/>
                  </a:lnTo>
                  <a:lnTo>
                    <a:pt x="2063" y="14751"/>
                  </a:lnTo>
                  <a:lnTo>
                    <a:pt x="1965" y="14786"/>
                  </a:lnTo>
                  <a:lnTo>
                    <a:pt x="1911" y="14813"/>
                  </a:lnTo>
                  <a:lnTo>
                    <a:pt x="1858" y="14840"/>
                  </a:lnTo>
                  <a:lnTo>
                    <a:pt x="1965" y="14893"/>
                  </a:lnTo>
                  <a:lnTo>
                    <a:pt x="2054" y="14964"/>
                  </a:lnTo>
                  <a:lnTo>
                    <a:pt x="2143" y="15044"/>
                  </a:lnTo>
                  <a:lnTo>
                    <a:pt x="2231" y="15133"/>
                  </a:lnTo>
                  <a:lnTo>
                    <a:pt x="2302" y="15231"/>
                  </a:lnTo>
                  <a:lnTo>
                    <a:pt x="2382" y="15337"/>
                  </a:lnTo>
                  <a:lnTo>
                    <a:pt x="2445" y="15453"/>
                  </a:lnTo>
                  <a:lnTo>
                    <a:pt x="2516" y="15568"/>
                  </a:lnTo>
                  <a:lnTo>
                    <a:pt x="2631" y="15799"/>
                  </a:lnTo>
                  <a:lnTo>
                    <a:pt x="2747" y="16048"/>
                  </a:lnTo>
                  <a:lnTo>
                    <a:pt x="2853" y="16279"/>
                  </a:lnTo>
                  <a:lnTo>
                    <a:pt x="2960" y="16492"/>
                  </a:lnTo>
                  <a:lnTo>
                    <a:pt x="3129" y="16786"/>
                  </a:lnTo>
                  <a:lnTo>
                    <a:pt x="3307" y="17079"/>
                  </a:lnTo>
                  <a:lnTo>
                    <a:pt x="3493" y="17354"/>
                  </a:lnTo>
                  <a:lnTo>
                    <a:pt x="3689" y="17621"/>
                  </a:lnTo>
                  <a:lnTo>
                    <a:pt x="4089" y="18145"/>
                  </a:lnTo>
                  <a:lnTo>
                    <a:pt x="4284" y="18412"/>
                  </a:lnTo>
                  <a:lnTo>
                    <a:pt x="4488" y="18687"/>
                  </a:lnTo>
                  <a:lnTo>
                    <a:pt x="4595" y="18847"/>
                  </a:lnTo>
                  <a:lnTo>
                    <a:pt x="4702" y="19016"/>
                  </a:lnTo>
                  <a:lnTo>
                    <a:pt x="4906" y="19371"/>
                  </a:lnTo>
                  <a:lnTo>
                    <a:pt x="5102" y="19754"/>
                  </a:lnTo>
                  <a:lnTo>
                    <a:pt x="5306" y="20136"/>
                  </a:lnTo>
                  <a:lnTo>
                    <a:pt x="5510" y="20527"/>
                  </a:lnTo>
                  <a:lnTo>
                    <a:pt x="5724" y="20909"/>
                  </a:lnTo>
                  <a:lnTo>
                    <a:pt x="5830" y="21086"/>
                  </a:lnTo>
                  <a:lnTo>
                    <a:pt x="5946" y="21273"/>
                  </a:lnTo>
                  <a:lnTo>
                    <a:pt x="6061" y="21442"/>
                  </a:lnTo>
                  <a:lnTo>
                    <a:pt x="6177" y="21611"/>
                  </a:lnTo>
                  <a:lnTo>
                    <a:pt x="6195" y="21629"/>
                  </a:lnTo>
                  <a:lnTo>
                    <a:pt x="6221" y="21646"/>
                  </a:lnTo>
                  <a:lnTo>
                    <a:pt x="6275" y="21664"/>
                  </a:lnTo>
                  <a:lnTo>
                    <a:pt x="6346" y="21682"/>
                  </a:lnTo>
                  <a:lnTo>
                    <a:pt x="6417" y="21682"/>
                  </a:lnTo>
                  <a:lnTo>
                    <a:pt x="6479" y="21691"/>
                  </a:lnTo>
                  <a:lnTo>
                    <a:pt x="6541" y="21700"/>
                  </a:lnTo>
                  <a:lnTo>
                    <a:pt x="6594" y="21726"/>
                  </a:lnTo>
                  <a:lnTo>
                    <a:pt x="6612" y="21744"/>
                  </a:lnTo>
                  <a:lnTo>
                    <a:pt x="6630" y="21771"/>
                  </a:lnTo>
                  <a:lnTo>
                    <a:pt x="6639" y="21806"/>
                  </a:lnTo>
                  <a:lnTo>
                    <a:pt x="6648" y="21851"/>
                  </a:lnTo>
                  <a:lnTo>
                    <a:pt x="6657" y="21931"/>
                  </a:lnTo>
                  <a:lnTo>
                    <a:pt x="6648" y="22020"/>
                  </a:lnTo>
                  <a:lnTo>
                    <a:pt x="6630" y="22108"/>
                  </a:lnTo>
                  <a:lnTo>
                    <a:pt x="6603" y="22259"/>
                  </a:lnTo>
                  <a:lnTo>
                    <a:pt x="6594" y="22313"/>
                  </a:lnTo>
                  <a:lnTo>
                    <a:pt x="6594" y="22348"/>
                  </a:lnTo>
                  <a:lnTo>
                    <a:pt x="6666" y="22517"/>
                  </a:lnTo>
                  <a:lnTo>
                    <a:pt x="6701" y="22597"/>
                  </a:lnTo>
                  <a:lnTo>
                    <a:pt x="6737" y="22659"/>
                  </a:lnTo>
                  <a:lnTo>
                    <a:pt x="6781" y="22730"/>
                  </a:lnTo>
                  <a:lnTo>
                    <a:pt x="6834" y="22793"/>
                  </a:lnTo>
                  <a:lnTo>
                    <a:pt x="6914" y="22846"/>
                  </a:lnTo>
                  <a:lnTo>
                    <a:pt x="7003" y="22899"/>
                  </a:lnTo>
                  <a:lnTo>
                    <a:pt x="7012" y="22873"/>
                  </a:lnTo>
                  <a:lnTo>
                    <a:pt x="7012" y="22828"/>
                  </a:lnTo>
                  <a:lnTo>
                    <a:pt x="7012" y="22793"/>
                  </a:lnTo>
                  <a:lnTo>
                    <a:pt x="7012" y="22775"/>
                  </a:lnTo>
                  <a:lnTo>
                    <a:pt x="7021" y="22766"/>
                  </a:lnTo>
                  <a:lnTo>
                    <a:pt x="7065" y="22801"/>
                  </a:lnTo>
                  <a:lnTo>
                    <a:pt x="7119" y="22855"/>
                  </a:lnTo>
                  <a:lnTo>
                    <a:pt x="7234" y="23006"/>
                  </a:lnTo>
                  <a:lnTo>
                    <a:pt x="7376" y="23192"/>
                  </a:lnTo>
                  <a:lnTo>
                    <a:pt x="7536" y="23415"/>
                  </a:lnTo>
                  <a:lnTo>
                    <a:pt x="7687" y="23663"/>
                  </a:lnTo>
                  <a:lnTo>
                    <a:pt x="7847" y="23939"/>
                  </a:lnTo>
                  <a:lnTo>
                    <a:pt x="8007" y="24214"/>
                  </a:lnTo>
                  <a:lnTo>
                    <a:pt x="8150" y="24499"/>
                  </a:lnTo>
                  <a:lnTo>
                    <a:pt x="8274" y="24783"/>
                  </a:lnTo>
                  <a:lnTo>
                    <a:pt x="8372" y="25050"/>
                  </a:lnTo>
                  <a:lnTo>
                    <a:pt x="8407" y="25174"/>
                  </a:lnTo>
                  <a:lnTo>
                    <a:pt x="8443" y="25298"/>
                  </a:lnTo>
                  <a:lnTo>
                    <a:pt x="8461" y="25405"/>
                  </a:lnTo>
                  <a:lnTo>
                    <a:pt x="8478" y="25512"/>
                  </a:lnTo>
                  <a:lnTo>
                    <a:pt x="8478" y="25609"/>
                  </a:lnTo>
                  <a:lnTo>
                    <a:pt x="8469" y="25689"/>
                  </a:lnTo>
                  <a:lnTo>
                    <a:pt x="8443" y="25761"/>
                  </a:lnTo>
                  <a:lnTo>
                    <a:pt x="8416" y="25823"/>
                  </a:lnTo>
                  <a:lnTo>
                    <a:pt x="8363" y="25876"/>
                  </a:lnTo>
                  <a:lnTo>
                    <a:pt x="8301" y="25903"/>
                  </a:lnTo>
                  <a:lnTo>
                    <a:pt x="8221" y="25920"/>
                  </a:lnTo>
                  <a:lnTo>
                    <a:pt x="8132" y="25920"/>
                  </a:lnTo>
                  <a:lnTo>
                    <a:pt x="8238" y="26027"/>
                  </a:lnTo>
                  <a:lnTo>
                    <a:pt x="8336" y="26143"/>
                  </a:lnTo>
                  <a:lnTo>
                    <a:pt x="8434" y="26276"/>
                  </a:lnTo>
                  <a:lnTo>
                    <a:pt x="8540" y="26418"/>
                  </a:lnTo>
                  <a:lnTo>
                    <a:pt x="8736" y="26729"/>
                  </a:lnTo>
                  <a:lnTo>
                    <a:pt x="8931" y="27058"/>
                  </a:lnTo>
                  <a:lnTo>
                    <a:pt x="52847" y="27058"/>
                  </a:lnTo>
                  <a:lnTo>
                    <a:pt x="52847" y="26978"/>
                  </a:lnTo>
                  <a:lnTo>
                    <a:pt x="52847" y="26907"/>
                  </a:lnTo>
                  <a:lnTo>
                    <a:pt x="52847" y="26836"/>
                  </a:lnTo>
                  <a:lnTo>
                    <a:pt x="52855" y="26756"/>
                  </a:lnTo>
                  <a:lnTo>
                    <a:pt x="52775" y="26738"/>
                  </a:lnTo>
                  <a:lnTo>
                    <a:pt x="52633" y="26738"/>
                  </a:lnTo>
                  <a:lnTo>
                    <a:pt x="52562" y="26747"/>
                  </a:lnTo>
                  <a:lnTo>
                    <a:pt x="52411" y="26782"/>
                  </a:lnTo>
                  <a:lnTo>
                    <a:pt x="52269" y="26818"/>
                  </a:lnTo>
                  <a:lnTo>
                    <a:pt x="52118" y="26845"/>
                  </a:lnTo>
                  <a:lnTo>
                    <a:pt x="52038" y="26854"/>
                  </a:lnTo>
                  <a:lnTo>
                    <a:pt x="51958" y="26854"/>
                  </a:lnTo>
                  <a:lnTo>
                    <a:pt x="51869" y="26845"/>
                  </a:lnTo>
                  <a:lnTo>
                    <a:pt x="51780" y="26827"/>
                  </a:lnTo>
                  <a:lnTo>
                    <a:pt x="51691" y="26791"/>
                  </a:lnTo>
                  <a:lnTo>
                    <a:pt x="51585" y="26747"/>
                  </a:lnTo>
                  <a:lnTo>
                    <a:pt x="51514" y="26702"/>
                  </a:lnTo>
                  <a:lnTo>
                    <a:pt x="51443" y="26649"/>
                  </a:lnTo>
                  <a:lnTo>
                    <a:pt x="51371" y="26587"/>
                  </a:lnTo>
                  <a:lnTo>
                    <a:pt x="51309" y="26516"/>
                  </a:lnTo>
                  <a:lnTo>
                    <a:pt x="51247" y="26436"/>
                  </a:lnTo>
                  <a:lnTo>
                    <a:pt x="51194" y="26356"/>
                  </a:lnTo>
                  <a:lnTo>
                    <a:pt x="51087" y="26169"/>
                  </a:lnTo>
                  <a:lnTo>
                    <a:pt x="50998" y="25983"/>
                  </a:lnTo>
                  <a:lnTo>
                    <a:pt x="50909" y="25778"/>
                  </a:lnTo>
                  <a:lnTo>
                    <a:pt x="50749" y="25396"/>
                  </a:lnTo>
                  <a:lnTo>
                    <a:pt x="50687" y="25227"/>
                  </a:lnTo>
                  <a:lnTo>
                    <a:pt x="50607" y="25005"/>
                  </a:lnTo>
                  <a:lnTo>
                    <a:pt x="50527" y="24765"/>
                  </a:lnTo>
                  <a:lnTo>
                    <a:pt x="50438" y="24508"/>
                  </a:lnTo>
                  <a:lnTo>
                    <a:pt x="50332" y="24250"/>
                  </a:lnTo>
                  <a:lnTo>
                    <a:pt x="50278" y="24126"/>
                  </a:lnTo>
                  <a:lnTo>
                    <a:pt x="50216" y="24010"/>
                  </a:lnTo>
                  <a:lnTo>
                    <a:pt x="50154" y="23894"/>
                  </a:lnTo>
                  <a:lnTo>
                    <a:pt x="50083" y="23797"/>
                  </a:lnTo>
                  <a:lnTo>
                    <a:pt x="50012" y="23708"/>
                  </a:lnTo>
                  <a:lnTo>
                    <a:pt x="49932" y="23628"/>
                  </a:lnTo>
                  <a:lnTo>
                    <a:pt x="49923" y="23672"/>
                  </a:lnTo>
                  <a:lnTo>
                    <a:pt x="49914" y="23708"/>
                  </a:lnTo>
                  <a:lnTo>
                    <a:pt x="49914" y="23743"/>
                  </a:lnTo>
                  <a:lnTo>
                    <a:pt x="49914" y="23806"/>
                  </a:lnTo>
                  <a:lnTo>
                    <a:pt x="49834" y="23717"/>
                  </a:lnTo>
                  <a:lnTo>
                    <a:pt x="49745" y="23619"/>
                  </a:lnTo>
                  <a:lnTo>
                    <a:pt x="49568" y="23388"/>
                  </a:lnTo>
                  <a:lnTo>
                    <a:pt x="49417" y="23184"/>
                  </a:lnTo>
                  <a:lnTo>
                    <a:pt x="49354" y="23112"/>
                  </a:lnTo>
                  <a:lnTo>
                    <a:pt x="49310" y="23068"/>
                  </a:lnTo>
                  <a:lnTo>
                    <a:pt x="49185" y="22855"/>
                  </a:lnTo>
                  <a:lnTo>
                    <a:pt x="49185" y="22855"/>
                  </a:lnTo>
                  <a:lnTo>
                    <a:pt x="49381" y="23024"/>
                  </a:lnTo>
                  <a:lnTo>
                    <a:pt x="49461" y="23112"/>
                  </a:lnTo>
                  <a:lnTo>
                    <a:pt x="49541" y="23210"/>
                  </a:lnTo>
                  <a:lnTo>
                    <a:pt x="49470" y="23024"/>
                  </a:lnTo>
                  <a:lnTo>
                    <a:pt x="49399" y="22828"/>
                  </a:lnTo>
                  <a:lnTo>
                    <a:pt x="49328" y="22615"/>
                  </a:lnTo>
                  <a:lnTo>
                    <a:pt x="49239" y="22411"/>
                  </a:lnTo>
                  <a:lnTo>
                    <a:pt x="49150" y="22215"/>
                  </a:lnTo>
                  <a:lnTo>
                    <a:pt x="49097" y="22126"/>
                  </a:lnTo>
                  <a:lnTo>
                    <a:pt x="49052" y="22046"/>
                  </a:lnTo>
                  <a:lnTo>
                    <a:pt x="48990" y="21966"/>
                  </a:lnTo>
                  <a:lnTo>
                    <a:pt x="48937" y="21904"/>
                  </a:lnTo>
                  <a:lnTo>
                    <a:pt x="48874" y="21851"/>
                  </a:lnTo>
                  <a:lnTo>
                    <a:pt x="48803" y="21797"/>
                  </a:lnTo>
                  <a:lnTo>
                    <a:pt x="48777" y="21833"/>
                  </a:lnTo>
                  <a:lnTo>
                    <a:pt x="48768" y="21860"/>
                  </a:lnTo>
                  <a:lnTo>
                    <a:pt x="48741" y="21886"/>
                  </a:lnTo>
                  <a:lnTo>
                    <a:pt x="48697" y="21922"/>
                  </a:lnTo>
                  <a:lnTo>
                    <a:pt x="48697" y="21806"/>
                  </a:lnTo>
                  <a:lnTo>
                    <a:pt x="48697" y="21709"/>
                  </a:lnTo>
                  <a:lnTo>
                    <a:pt x="48706" y="21620"/>
                  </a:lnTo>
                  <a:lnTo>
                    <a:pt x="48723" y="21540"/>
                  </a:lnTo>
                  <a:lnTo>
                    <a:pt x="48741" y="21477"/>
                  </a:lnTo>
                  <a:lnTo>
                    <a:pt x="48768" y="21424"/>
                  </a:lnTo>
                  <a:lnTo>
                    <a:pt x="48803" y="21380"/>
                  </a:lnTo>
                  <a:lnTo>
                    <a:pt x="48839" y="21362"/>
                  </a:lnTo>
                  <a:lnTo>
                    <a:pt x="48874" y="21353"/>
                  </a:lnTo>
                  <a:lnTo>
                    <a:pt x="48919" y="21362"/>
                  </a:lnTo>
                  <a:lnTo>
                    <a:pt x="48954" y="21380"/>
                  </a:lnTo>
                  <a:lnTo>
                    <a:pt x="48999" y="21424"/>
                  </a:lnTo>
                  <a:lnTo>
                    <a:pt x="49043" y="21486"/>
                  </a:lnTo>
                  <a:lnTo>
                    <a:pt x="49088" y="21575"/>
                  </a:lnTo>
                  <a:lnTo>
                    <a:pt x="49132" y="21673"/>
                  </a:lnTo>
                  <a:lnTo>
                    <a:pt x="49177" y="21797"/>
                  </a:lnTo>
                  <a:lnTo>
                    <a:pt x="49185" y="21700"/>
                  </a:lnTo>
                  <a:lnTo>
                    <a:pt x="49203" y="21611"/>
                  </a:lnTo>
                  <a:lnTo>
                    <a:pt x="49221" y="21531"/>
                  </a:lnTo>
                  <a:lnTo>
                    <a:pt x="49248" y="21451"/>
                  </a:lnTo>
                  <a:lnTo>
                    <a:pt x="49310" y="21309"/>
                  </a:lnTo>
                  <a:lnTo>
                    <a:pt x="49363" y="21175"/>
                  </a:lnTo>
                  <a:lnTo>
                    <a:pt x="49390" y="21104"/>
                  </a:lnTo>
                  <a:lnTo>
                    <a:pt x="49408" y="21033"/>
                  </a:lnTo>
                  <a:lnTo>
                    <a:pt x="49417" y="20962"/>
                  </a:lnTo>
                  <a:lnTo>
                    <a:pt x="49417" y="20882"/>
                  </a:lnTo>
                  <a:lnTo>
                    <a:pt x="49399" y="20793"/>
                  </a:lnTo>
                  <a:lnTo>
                    <a:pt x="49381" y="20696"/>
                  </a:lnTo>
                  <a:lnTo>
                    <a:pt x="49345" y="20589"/>
                  </a:lnTo>
                  <a:lnTo>
                    <a:pt x="49292" y="20473"/>
                  </a:lnTo>
                  <a:lnTo>
                    <a:pt x="49248" y="20393"/>
                  </a:lnTo>
                  <a:lnTo>
                    <a:pt x="49194" y="20322"/>
                  </a:lnTo>
                  <a:lnTo>
                    <a:pt x="49141" y="20260"/>
                  </a:lnTo>
                  <a:lnTo>
                    <a:pt x="49088" y="20198"/>
                  </a:lnTo>
                  <a:lnTo>
                    <a:pt x="48972" y="20091"/>
                  </a:lnTo>
                  <a:lnTo>
                    <a:pt x="48866" y="19976"/>
                  </a:lnTo>
                  <a:lnTo>
                    <a:pt x="48821" y="19914"/>
                  </a:lnTo>
                  <a:lnTo>
                    <a:pt x="48786" y="19851"/>
                  </a:lnTo>
                  <a:lnTo>
                    <a:pt x="48750" y="19780"/>
                  </a:lnTo>
                  <a:lnTo>
                    <a:pt x="48723" y="19709"/>
                  </a:lnTo>
                  <a:lnTo>
                    <a:pt x="48715" y="19620"/>
                  </a:lnTo>
                  <a:lnTo>
                    <a:pt x="48706" y="19523"/>
                  </a:lnTo>
                  <a:lnTo>
                    <a:pt x="48723" y="19425"/>
                  </a:lnTo>
                  <a:lnTo>
                    <a:pt x="48750" y="19309"/>
                  </a:lnTo>
                  <a:lnTo>
                    <a:pt x="48803" y="19363"/>
                  </a:lnTo>
                  <a:lnTo>
                    <a:pt x="48857" y="19416"/>
                  </a:lnTo>
                  <a:lnTo>
                    <a:pt x="48910" y="19460"/>
                  </a:lnTo>
                  <a:lnTo>
                    <a:pt x="48972" y="19505"/>
                  </a:lnTo>
                  <a:lnTo>
                    <a:pt x="49097" y="19585"/>
                  </a:lnTo>
                  <a:lnTo>
                    <a:pt x="49239" y="19683"/>
                  </a:lnTo>
                  <a:lnTo>
                    <a:pt x="49239" y="19683"/>
                  </a:lnTo>
                  <a:lnTo>
                    <a:pt x="49150" y="19585"/>
                  </a:lnTo>
                  <a:lnTo>
                    <a:pt x="49034" y="19478"/>
                  </a:lnTo>
                  <a:lnTo>
                    <a:pt x="48901" y="19380"/>
                  </a:lnTo>
                  <a:lnTo>
                    <a:pt x="48750" y="19265"/>
                  </a:lnTo>
                  <a:lnTo>
                    <a:pt x="48430" y="19043"/>
                  </a:lnTo>
                  <a:lnTo>
                    <a:pt x="48101" y="18803"/>
                  </a:lnTo>
                  <a:lnTo>
                    <a:pt x="47950" y="18678"/>
                  </a:lnTo>
                  <a:lnTo>
                    <a:pt x="47799" y="18554"/>
                  </a:lnTo>
                  <a:lnTo>
                    <a:pt x="47675" y="18421"/>
                  </a:lnTo>
                  <a:lnTo>
                    <a:pt x="47559" y="18287"/>
                  </a:lnTo>
                  <a:lnTo>
                    <a:pt x="47515" y="18225"/>
                  </a:lnTo>
                  <a:lnTo>
                    <a:pt x="47470" y="18154"/>
                  </a:lnTo>
                  <a:lnTo>
                    <a:pt x="47435" y="18083"/>
                  </a:lnTo>
                  <a:lnTo>
                    <a:pt x="47408" y="18021"/>
                  </a:lnTo>
                  <a:lnTo>
                    <a:pt x="47390" y="17950"/>
                  </a:lnTo>
                  <a:lnTo>
                    <a:pt x="47373" y="17879"/>
                  </a:lnTo>
                  <a:lnTo>
                    <a:pt x="47373" y="17799"/>
                  </a:lnTo>
                  <a:lnTo>
                    <a:pt x="47382" y="17728"/>
                  </a:lnTo>
                  <a:lnTo>
                    <a:pt x="47346" y="17754"/>
                  </a:lnTo>
                  <a:lnTo>
                    <a:pt x="47311" y="17772"/>
                  </a:lnTo>
                  <a:lnTo>
                    <a:pt x="47284" y="17781"/>
                  </a:lnTo>
                  <a:lnTo>
                    <a:pt x="47248" y="17790"/>
                  </a:lnTo>
                  <a:lnTo>
                    <a:pt x="47159" y="17790"/>
                  </a:lnTo>
                  <a:lnTo>
                    <a:pt x="47115" y="17799"/>
                  </a:lnTo>
                  <a:lnTo>
                    <a:pt x="47124" y="17816"/>
                  </a:lnTo>
                  <a:lnTo>
                    <a:pt x="47133" y="17834"/>
                  </a:lnTo>
                  <a:lnTo>
                    <a:pt x="47177" y="17879"/>
                  </a:lnTo>
                  <a:lnTo>
                    <a:pt x="47213" y="17914"/>
                  </a:lnTo>
                  <a:lnTo>
                    <a:pt x="47222" y="17932"/>
                  </a:lnTo>
                  <a:lnTo>
                    <a:pt x="47231" y="17950"/>
                  </a:lnTo>
                  <a:lnTo>
                    <a:pt x="47106" y="17914"/>
                  </a:lnTo>
                  <a:lnTo>
                    <a:pt x="47035" y="17896"/>
                  </a:lnTo>
                  <a:lnTo>
                    <a:pt x="46991" y="17870"/>
                  </a:lnTo>
                  <a:lnTo>
                    <a:pt x="46946" y="17825"/>
                  </a:lnTo>
                  <a:lnTo>
                    <a:pt x="46893" y="17861"/>
                  </a:lnTo>
                  <a:lnTo>
                    <a:pt x="46866" y="17888"/>
                  </a:lnTo>
                  <a:lnTo>
                    <a:pt x="46857" y="17905"/>
                  </a:lnTo>
                  <a:lnTo>
                    <a:pt x="46840" y="17888"/>
                  </a:lnTo>
                  <a:lnTo>
                    <a:pt x="46804" y="17870"/>
                  </a:lnTo>
                  <a:lnTo>
                    <a:pt x="46733" y="17852"/>
                  </a:lnTo>
                  <a:lnTo>
                    <a:pt x="46786" y="17808"/>
                  </a:lnTo>
                  <a:lnTo>
                    <a:pt x="46813" y="17772"/>
                  </a:lnTo>
                  <a:lnTo>
                    <a:pt x="46831" y="17736"/>
                  </a:lnTo>
                  <a:lnTo>
                    <a:pt x="46857" y="17656"/>
                  </a:lnTo>
                  <a:lnTo>
                    <a:pt x="46822" y="17683"/>
                  </a:lnTo>
                  <a:lnTo>
                    <a:pt x="46768" y="17701"/>
                  </a:lnTo>
                  <a:lnTo>
                    <a:pt x="46715" y="17736"/>
                  </a:lnTo>
                  <a:lnTo>
                    <a:pt x="46662" y="17772"/>
                  </a:lnTo>
                  <a:lnTo>
                    <a:pt x="46635" y="17559"/>
                  </a:lnTo>
                  <a:lnTo>
                    <a:pt x="46617" y="17452"/>
                  </a:lnTo>
                  <a:lnTo>
                    <a:pt x="46582" y="17354"/>
                  </a:lnTo>
                  <a:lnTo>
                    <a:pt x="46564" y="17310"/>
                  </a:lnTo>
                  <a:lnTo>
                    <a:pt x="46537" y="17274"/>
                  </a:lnTo>
                  <a:lnTo>
                    <a:pt x="46511" y="17248"/>
                  </a:lnTo>
                  <a:lnTo>
                    <a:pt x="46475" y="17221"/>
                  </a:lnTo>
                  <a:lnTo>
                    <a:pt x="46440" y="17212"/>
                  </a:lnTo>
                  <a:lnTo>
                    <a:pt x="46395" y="17212"/>
                  </a:lnTo>
                  <a:lnTo>
                    <a:pt x="46342" y="17221"/>
                  </a:lnTo>
                  <a:lnTo>
                    <a:pt x="46280" y="17248"/>
                  </a:lnTo>
                  <a:lnTo>
                    <a:pt x="46280" y="17248"/>
                  </a:lnTo>
                  <a:lnTo>
                    <a:pt x="46315" y="17177"/>
                  </a:lnTo>
                  <a:lnTo>
                    <a:pt x="46342" y="17106"/>
                  </a:lnTo>
                  <a:lnTo>
                    <a:pt x="46369" y="17026"/>
                  </a:lnTo>
                  <a:lnTo>
                    <a:pt x="46404" y="16954"/>
                  </a:lnTo>
                  <a:lnTo>
                    <a:pt x="46333" y="16910"/>
                  </a:lnTo>
                  <a:lnTo>
                    <a:pt x="46271" y="16910"/>
                  </a:lnTo>
                  <a:lnTo>
                    <a:pt x="46226" y="16919"/>
                  </a:lnTo>
                  <a:lnTo>
                    <a:pt x="46191" y="16910"/>
                  </a:lnTo>
                  <a:lnTo>
                    <a:pt x="46164" y="16901"/>
                  </a:lnTo>
                  <a:lnTo>
                    <a:pt x="46093" y="16875"/>
                  </a:lnTo>
                  <a:lnTo>
                    <a:pt x="46031" y="16866"/>
                  </a:lnTo>
                  <a:lnTo>
                    <a:pt x="45951" y="16857"/>
                  </a:lnTo>
                  <a:lnTo>
                    <a:pt x="46120" y="16821"/>
                  </a:lnTo>
                  <a:lnTo>
                    <a:pt x="46280" y="16803"/>
                  </a:lnTo>
                  <a:lnTo>
                    <a:pt x="46431" y="16803"/>
                  </a:lnTo>
                  <a:lnTo>
                    <a:pt x="46502" y="16812"/>
                  </a:lnTo>
                  <a:lnTo>
                    <a:pt x="46555" y="16830"/>
                  </a:lnTo>
                  <a:lnTo>
                    <a:pt x="46529" y="16759"/>
                  </a:lnTo>
                  <a:lnTo>
                    <a:pt x="46493" y="16697"/>
                  </a:lnTo>
                  <a:lnTo>
                    <a:pt x="46457" y="16643"/>
                  </a:lnTo>
                  <a:lnTo>
                    <a:pt x="46404" y="16590"/>
                  </a:lnTo>
                  <a:lnTo>
                    <a:pt x="46360" y="16555"/>
                  </a:lnTo>
                  <a:lnTo>
                    <a:pt x="46298" y="16519"/>
                  </a:lnTo>
                  <a:lnTo>
                    <a:pt x="46244" y="16492"/>
                  </a:lnTo>
                  <a:lnTo>
                    <a:pt x="46182" y="16475"/>
                  </a:lnTo>
                  <a:lnTo>
                    <a:pt x="46120" y="16466"/>
                  </a:lnTo>
                  <a:lnTo>
                    <a:pt x="46058" y="16457"/>
                  </a:lnTo>
                  <a:lnTo>
                    <a:pt x="45933" y="16457"/>
                  </a:lnTo>
                  <a:lnTo>
                    <a:pt x="45818" y="16466"/>
                  </a:lnTo>
                  <a:lnTo>
                    <a:pt x="45711" y="16492"/>
                  </a:lnTo>
                  <a:lnTo>
                    <a:pt x="45667" y="16412"/>
                  </a:lnTo>
                  <a:lnTo>
                    <a:pt x="45613" y="16350"/>
                  </a:lnTo>
                  <a:lnTo>
                    <a:pt x="45551" y="16306"/>
                  </a:lnTo>
                  <a:lnTo>
                    <a:pt x="45498" y="16279"/>
                  </a:lnTo>
                  <a:lnTo>
                    <a:pt x="45436" y="16279"/>
                  </a:lnTo>
                  <a:lnTo>
                    <a:pt x="45373" y="16297"/>
                  </a:lnTo>
                  <a:lnTo>
                    <a:pt x="45311" y="16332"/>
                  </a:lnTo>
                  <a:lnTo>
                    <a:pt x="45249" y="16395"/>
                  </a:lnTo>
                  <a:lnTo>
                    <a:pt x="45240" y="16368"/>
                  </a:lnTo>
                  <a:lnTo>
                    <a:pt x="45231" y="16341"/>
                  </a:lnTo>
                  <a:lnTo>
                    <a:pt x="45240" y="16279"/>
                  </a:lnTo>
                  <a:lnTo>
                    <a:pt x="45249" y="16217"/>
                  </a:lnTo>
                  <a:lnTo>
                    <a:pt x="45258" y="16181"/>
                  </a:lnTo>
                  <a:lnTo>
                    <a:pt x="45222" y="16199"/>
                  </a:lnTo>
                  <a:lnTo>
                    <a:pt x="45205" y="16217"/>
                  </a:lnTo>
                  <a:lnTo>
                    <a:pt x="45169" y="16253"/>
                  </a:lnTo>
                  <a:lnTo>
                    <a:pt x="45151" y="16270"/>
                  </a:lnTo>
                  <a:lnTo>
                    <a:pt x="45125" y="16270"/>
                  </a:lnTo>
                  <a:lnTo>
                    <a:pt x="45089" y="16261"/>
                  </a:lnTo>
                  <a:lnTo>
                    <a:pt x="45036" y="16253"/>
                  </a:lnTo>
                  <a:lnTo>
                    <a:pt x="45062" y="16226"/>
                  </a:lnTo>
                  <a:lnTo>
                    <a:pt x="45098" y="16199"/>
                  </a:lnTo>
                  <a:lnTo>
                    <a:pt x="45116" y="16190"/>
                  </a:lnTo>
                  <a:lnTo>
                    <a:pt x="45133" y="16199"/>
                  </a:lnTo>
                  <a:lnTo>
                    <a:pt x="45151" y="16217"/>
                  </a:lnTo>
                  <a:lnTo>
                    <a:pt x="45169" y="16253"/>
                  </a:lnTo>
                  <a:lnTo>
                    <a:pt x="45169" y="16190"/>
                  </a:lnTo>
                  <a:lnTo>
                    <a:pt x="45169" y="16128"/>
                  </a:lnTo>
                  <a:lnTo>
                    <a:pt x="45169" y="16057"/>
                  </a:lnTo>
                  <a:lnTo>
                    <a:pt x="45178" y="16021"/>
                  </a:lnTo>
                  <a:lnTo>
                    <a:pt x="45196" y="15986"/>
                  </a:lnTo>
                  <a:lnTo>
                    <a:pt x="45151" y="15986"/>
                  </a:lnTo>
                  <a:lnTo>
                    <a:pt x="45125" y="15995"/>
                  </a:lnTo>
                  <a:lnTo>
                    <a:pt x="45133" y="16021"/>
                  </a:lnTo>
                  <a:lnTo>
                    <a:pt x="45125" y="16021"/>
                  </a:lnTo>
                  <a:lnTo>
                    <a:pt x="45116" y="16013"/>
                  </a:lnTo>
                  <a:lnTo>
                    <a:pt x="45116" y="16004"/>
                  </a:lnTo>
                  <a:lnTo>
                    <a:pt x="45125" y="15995"/>
                  </a:lnTo>
                  <a:lnTo>
                    <a:pt x="45107" y="15959"/>
                  </a:lnTo>
                  <a:lnTo>
                    <a:pt x="45062" y="15915"/>
                  </a:lnTo>
                  <a:lnTo>
                    <a:pt x="45053" y="15915"/>
                  </a:lnTo>
                  <a:lnTo>
                    <a:pt x="45045" y="15933"/>
                  </a:lnTo>
                  <a:lnTo>
                    <a:pt x="45036" y="15959"/>
                  </a:lnTo>
                  <a:lnTo>
                    <a:pt x="45018" y="15977"/>
                  </a:lnTo>
                  <a:lnTo>
                    <a:pt x="45009" y="15986"/>
                  </a:lnTo>
                  <a:lnTo>
                    <a:pt x="44991" y="15986"/>
                  </a:lnTo>
                  <a:lnTo>
                    <a:pt x="44973" y="15959"/>
                  </a:lnTo>
                  <a:lnTo>
                    <a:pt x="44973" y="15941"/>
                  </a:lnTo>
                  <a:lnTo>
                    <a:pt x="44973" y="15888"/>
                  </a:lnTo>
                  <a:lnTo>
                    <a:pt x="44982" y="15835"/>
                  </a:lnTo>
                  <a:lnTo>
                    <a:pt x="44982" y="15808"/>
                  </a:lnTo>
                  <a:lnTo>
                    <a:pt x="44973" y="15790"/>
                  </a:lnTo>
                  <a:lnTo>
                    <a:pt x="44965" y="15808"/>
                  </a:lnTo>
                  <a:lnTo>
                    <a:pt x="44947" y="15853"/>
                  </a:lnTo>
                  <a:lnTo>
                    <a:pt x="44911" y="15879"/>
                  </a:lnTo>
                  <a:lnTo>
                    <a:pt x="44894" y="15888"/>
                  </a:lnTo>
                  <a:lnTo>
                    <a:pt x="44876" y="15888"/>
                  </a:lnTo>
                  <a:lnTo>
                    <a:pt x="44929" y="15675"/>
                  </a:lnTo>
                  <a:lnTo>
                    <a:pt x="44965" y="15568"/>
                  </a:lnTo>
                  <a:lnTo>
                    <a:pt x="45000" y="15479"/>
                  </a:lnTo>
                  <a:lnTo>
                    <a:pt x="45018" y="15515"/>
                  </a:lnTo>
                  <a:lnTo>
                    <a:pt x="45018" y="15551"/>
                  </a:lnTo>
                  <a:lnTo>
                    <a:pt x="45009" y="15586"/>
                  </a:lnTo>
                  <a:lnTo>
                    <a:pt x="44991" y="15613"/>
                  </a:lnTo>
                  <a:lnTo>
                    <a:pt x="44965" y="15675"/>
                  </a:lnTo>
                  <a:lnTo>
                    <a:pt x="44956" y="15702"/>
                  </a:lnTo>
                  <a:lnTo>
                    <a:pt x="44956" y="15737"/>
                  </a:lnTo>
                  <a:lnTo>
                    <a:pt x="44973" y="15719"/>
                  </a:lnTo>
                  <a:lnTo>
                    <a:pt x="44991" y="15693"/>
                  </a:lnTo>
                  <a:lnTo>
                    <a:pt x="45027" y="15622"/>
                  </a:lnTo>
                  <a:lnTo>
                    <a:pt x="45071" y="15551"/>
                  </a:lnTo>
                  <a:lnTo>
                    <a:pt x="45089" y="15533"/>
                  </a:lnTo>
                  <a:lnTo>
                    <a:pt x="45107" y="15524"/>
                  </a:lnTo>
                  <a:lnTo>
                    <a:pt x="45107" y="15595"/>
                  </a:lnTo>
                  <a:lnTo>
                    <a:pt x="45089" y="15675"/>
                  </a:lnTo>
                  <a:lnTo>
                    <a:pt x="45071" y="15764"/>
                  </a:lnTo>
                  <a:lnTo>
                    <a:pt x="45062" y="15835"/>
                  </a:lnTo>
                  <a:lnTo>
                    <a:pt x="45125" y="15746"/>
                  </a:lnTo>
                  <a:lnTo>
                    <a:pt x="45160" y="15666"/>
                  </a:lnTo>
                  <a:lnTo>
                    <a:pt x="45169" y="15595"/>
                  </a:lnTo>
                  <a:lnTo>
                    <a:pt x="45160" y="15524"/>
                  </a:lnTo>
                  <a:lnTo>
                    <a:pt x="45133" y="15462"/>
                  </a:lnTo>
                  <a:lnTo>
                    <a:pt x="45107" y="15399"/>
                  </a:lnTo>
                  <a:lnTo>
                    <a:pt x="45062" y="15337"/>
                  </a:lnTo>
                  <a:lnTo>
                    <a:pt x="45018" y="15284"/>
                  </a:lnTo>
                  <a:lnTo>
                    <a:pt x="44929" y="15186"/>
                  </a:lnTo>
                  <a:lnTo>
                    <a:pt x="44885" y="15133"/>
                  </a:lnTo>
                  <a:lnTo>
                    <a:pt x="44858" y="15080"/>
                  </a:lnTo>
                  <a:lnTo>
                    <a:pt x="44840" y="15026"/>
                  </a:lnTo>
                  <a:lnTo>
                    <a:pt x="44849" y="14973"/>
                  </a:lnTo>
                  <a:lnTo>
                    <a:pt x="44867" y="14911"/>
                  </a:lnTo>
                  <a:lnTo>
                    <a:pt x="44911" y="14849"/>
                  </a:lnTo>
                  <a:lnTo>
                    <a:pt x="44867" y="14840"/>
                  </a:lnTo>
                  <a:lnTo>
                    <a:pt x="44814" y="14831"/>
                  </a:lnTo>
                  <a:lnTo>
                    <a:pt x="44716" y="14795"/>
                  </a:lnTo>
                  <a:lnTo>
                    <a:pt x="44627" y="14742"/>
                  </a:lnTo>
                  <a:lnTo>
                    <a:pt x="44538" y="14671"/>
                  </a:lnTo>
                  <a:lnTo>
                    <a:pt x="44458" y="14591"/>
                  </a:lnTo>
                  <a:lnTo>
                    <a:pt x="44387" y="14493"/>
                  </a:lnTo>
                  <a:lnTo>
                    <a:pt x="44316" y="14395"/>
                  </a:lnTo>
                  <a:lnTo>
                    <a:pt x="44254" y="14280"/>
                  </a:lnTo>
                  <a:lnTo>
                    <a:pt x="44200" y="14164"/>
                  </a:lnTo>
                  <a:lnTo>
                    <a:pt x="44156" y="14049"/>
                  </a:lnTo>
                  <a:lnTo>
                    <a:pt x="44120" y="13933"/>
                  </a:lnTo>
                  <a:lnTo>
                    <a:pt x="44103" y="13818"/>
                  </a:lnTo>
                  <a:lnTo>
                    <a:pt x="44085" y="13702"/>
                  </a:lnTo>
                  <a:lnTo>
                    <a:pt x="44076" y="13604"/>
                  </a:lnTo>
                  <a:lnTo>
                    <a:pt x="44085" y="13507"/>
                  </a:lnTo>
                  <a:lnTo>
                    <a:pt x="44103" y="13418"/>
                  </a:lnTo>
                  <a:lnTo>
                    <a:pt x="44067" y="13436"/>
                  </a:lnTo>
                  <a:lnTo>
                    <a:pt x="44014" y="13453"/>
                  </a:lnTo>
                  <a:lnTo>
                    <a:pt x="43952" y="13471"/>
                  </a:lnTo>
                  <a:lnTo>
                    <a:pt x="43889" y="13489"/>
                  </a:lnTo>
                  <a:lnTo>
                    <a:pt x="43889" y="13489"/>
                  </a:lnTo>
                  <a:lnTo>
                    <a:pt x="43960" y="13418"/>
                  </a:lnTo>
                  <a:lnTo>
                    <a:pt x="44005" y="13356"/>
                  </a:lnTo>
                  <a:lnTo>
                    <a:pt x="44023" y="13293"/>
                  </a:lnTo>
                  <a:lnTo>
                    <a:pt x="44032" y="13240"/>
                  </a:lnTo>
                  <a:lnTo>
                    <a:pt x="44014" y="13187"/>
                  </a:lnTo>
                  <a:lnTo>
                    <a:pt x="43987" y="13151"/>
                  </a:lnTo>
                  <a:lnTo>
                    <a:pt x="43943" y="13116"/>
                  </a:lnTo>
                  <a:lnTo>
                    <a:pt x="43880" y="13080"/>
                  </a:lnTo>
                  <a:lnTo>
                    <a:pt x="43809" y="13054"/>
                  </a:lnTo>
                  <a:lnTo>
                    <a:pt x="43721" y="13036"/>
                  </a:lnTo>
                  <a:lnTo>
                    <a:pt x="43525" y="13000"/>
                  </a:lnTo>
                  <a:lnTo>
                    <a:pt x="43285" y="12982"/>
                  </a:lnTo>
                  <a:lnTo>
                    <a:pt x="42494" y="12982"/>
                  </a:lnTo>
                  <a:lnTo>
                    <a:pt x="41988" y="13000"/>
                  </a:lnTo>
                  <a:lnTo>
                    <a:pt x="41766" y="13009"/>
                  </a:lnTo>
                  <a:lnTo>
                    <a:pt x="41579" y="13000"/>
                  </a:lnTo>
                  <a:lnTo>
                    <a:pt x="41446" y="12991"/>
                  </a:lnTo>
                  <a:lnTo>
                    <a:pt x="41392" y="12982"/>
                  </a:lnTo>
                  <a:lnTo>
                    <a:pt x="41366" y="12965"/>
                  </a:lnTo>
                  <a:lnTo>
                    <a:pt x="41304" y="12929"/>
                  </a:lnTo>
                  <a:lnTo>
                    <a:pt x="41250" y="12876"/>
                  </a:lnTo>
                  <a:lnTo>
                    <a:pt x="41206" y="12831"/>
                  </a:lnTo>
                  <a:lnTo>
                    <a:pt x="41170" y="12769"/>
                  </a:lnTo>
                  <a:lnTo>
                    <a:pt x="41144" y="12716"/>
                  </a:lnTo>
                  <a:lnTo>
                    <a:pt x="41117" y="12654"/>
                  </a:lnTo>
                  <a:lnTo>
                    <a:pt x="41081" y="12520"/>
                  </a:lnTo>
                  <a:lnTo>
                    <a:pt x="41019" y="12254"/>
                  </a:lnTo>
                  <a:lnTo>
                    <a:pt x="40993" y="12121"/>
                  </a:lnTo>
                  <a:lnTo>
                    <a:pt x="40948" y="11996"/>
                  </a:lnTo>
                  <a:lnTo>
                    <a:pt x="40877" y="11854"/>
                  </a:lnTo>
                  <a:lnTo>
                    <a:pt x="40806" y="11730"/>
                  </a:lnTo>
                  <a:lnTo>
                    <a:pt x="40735" y="11623"/>
                  </a:lnTo>
                  <a:lnTo>
                    <a:pt x="40673" y="11534"/>
                  </a:lnTo>
                  <a:lnTo>
                    <a:pt x="40602" y="11454"/>
                  </a:lnTo>
                  <a:lnTo>
                    <a:pt x="40530" y="11401"/>
                  </a:lnTo>
                  <a:lnTo>
                    <a:pt x="40459" y="11347"/>
                  </a:lnTo>
                  <a:lnTo>
                    <a:pt x="40379" y="11312"/>
                  </a:lnTo>
                  <a:lnTo>
                    <a:pt x="40291" y="11276"/>
                  </a:lnTo>
                  <a:lnTo>
                    <a:pt x="40193" y="11259"/>
                  </a:lnTo>
                  <a:lnTo>
                    <a:pt x="39979" y="11223"/>
                  </a:lnTo>
                  <a:lnTo>
                    <a:pt x="39420" y="11161"/>
                  </a:lnTo>
                  <a:lnTo>
                    <a:pt x="38984" y="11108"/>
                  </a:lnTo>
                  <a:lnTo>
                    <a:pt x="38558" y="11081"/>
                  </a:lnTo>
                  <a:lnTo>
                    <a:pt x="38131" y="11054"/>
                  </a:lnTo>
                  <a:lnTo>
                    <a:pt x="37705" y="11036"/>
                  </a:lnTo>
                  <a:lnTo>
                    <a:pt x="36852" y="11010"/>
                  </a:lnTo>
                  <a:lnTo>
                    <a:pt x="36425" y="10992"/>
                  </a:lnTo>
                  <a:lnTo>
                    <a:pt x="35990" y="10956"/>
                  </a:lnTo>
                  <a:lnTo>
                    <a:pt x="35759" y="10939"/>
                  </a:lnTo>
                  <a:lnTo>
                    <a:pt x="35528" y="10930"/>
                  </a:lnTo>
                  <a:lnTo>
                    <a:pt x="35030" y="10921"/>
                  </a:lnTo>
                  <a:lnTo>
                    <a:pt x="34515" y="10912"/>
                  </a:lnTo>
                  <a:lnTo>
                    <a:pt x="33990" y="10894"/>
                  </a:lnTo>
                  <a:lnTo>
                    <a:pt x="33724" y="10885"/>
                  </a:lnTo>
                  <a:lnTo>
                    <a:pt x="33466" y="10868"/>
                  </a:lnTo>
                  <a:lnTo>
                    <a:pt x="33208" y="10850"/>
                  </a:lnTo>
                  <a:lnTo>
                    <a:pt x="32951" y="10814"/>
                  </a:lnTo>
                  <a:lnTo>
                    <a:pt x="32711" y="10779"/>
                  </a:lnTo>
                  <a:lnTo>
                    <a:pt x="32480" y="10734"/>
                  </a:lnTo>
                  <a:lnTo>
                    <a:pt x="32249" y="10672"/>
                  </a:lnTo>
                  <a:lnTo>
                    <a:pt x="32044" y="10601"/>
                  </a:lnTo>
                  <a:lnTo>
                    <a:pt x="31840" y="10512"/>
                  </a:lnTo>
                  <a:lnTo>
                    <a:pt x="31644" y="10414"/>
                  </a:lnTo>
                  <a:lnTo>
                    <a:pt x="31440" y="10290"/>
                  </a:lnTo>
                  <a:lnTo>
                    <a:pt x="31244" y="10148"/>
                  </a:lnTo>
                  <a:lnTo>
                    <a:pt x="31040" y="10006"/>
                  </a:lnTo>
                  <a:lnTo>
                    <a:pt x="30845" y="9846"/>
                  </a:lnTo>
                  <a:lnTo>
                    <a:pt x="30640" y="9677"/>
                  </a:lnTo>
                  <a:lnTo>
                    <a:pt x="30445" y="9499"/>
                  </a:lnTo>
                  <a:lnTo>
                    <a:pt x="30054" y="9144"/>
                  </a:lnTo>
                  <a:lnTo>
                    <a:pt x="29681" y="8788"/>
                  </a:lnTo>
                  <a:lnTo>
                    <a:pt x="29316" y="8459"/>
                  </a:lnTo>
                  <a:lnTo>
                    <a:pt x="29138" y="8300"/>
                  </a:lnTo>
                  <a:lnTo>
                    <a:pt x="28970" y="8157"/>
                  </a:lnTo>
                  <a:lnTo>
                    <a:pt x="27184" y="6709"/>
                  </a:lnTo>
                  <a:lnTo>
                    <a:pt x="26295" y="5980"/>
                  </a:lnTo>
                  <a:lnTo>
                    <a:pt x="25859" y="5607"/>
                  </a:lnTo>
                  <a:lnTo>
                    <a:pt x="25424" y="5234"/>
                  </a:lnTo>
                  <a:lnTo>
                    <a:pt x="24989" y="4870"/>
                  </a:lnTo>
                  <a:lnTo>
                    <a:pt x="24553" y="4514"/>
                  </a:lnTo>
                  <a:lnTo>
                    <a:pt x="24118" y="4176"/>
                  </a:lnTo>
                  <a:lnTo>
                    <a:pt x="23682" y="3848"/>
                  </a:lnTo>
                  <a:lnTo>
                    <a:pt x="23229" y="3537"/>
                  </a:lnTo>
                  <a:lnTo>
                    <a:pt x="22776" y="3226"/>
                  </a:lnTo>
                  <a:lnTo>
                    <a:pt x="22305" y="2923"/>
                  </a:lnTo>
                  <a:lnTo>
                    <a:pt x="21816" y="2630"/>
                  </a:lnTo>
                  <a:lnTo>
                    <a:pt x="21372" y="2355"/>
                  </a:lnTo>
                  <a:lnTo>
                    <a:pt x="20919" y="2062"/>
                  </a:lnTo>
                  <a:lnTo>
                    <a:pt x="20457" y="1759"/>
                  </a:lnTo>
                  <a:lnTo>
                    <a:pt x="19995" y="1466"/>
                  </a:lnTo>
                  <a:lnTo>
                    <a:pt x="19755" y="1324"/>
                  </a:lnTo>
                  <a:lnTo>
                    <a:pt x="19515" y="1182"/>
                  </a:lnTo>
                  <a:lnTo>
                    <a:pt x="19284" y="1049"/>
                  </a:lnTo>
                  <a:lnTo>
                    <a:pt x="19044" y="924"/>
                  </a:lnTo>
                  <a:lnTo>
                    <a:pt x="18795" y="809"/>
                  </a:lnTo>
                  <a:lnTo>
                    <a:pt x="18555" y="702"/>
                  </a:lnTo>
                  <a:lnTo>
                    <a:pt x="18306" y="613"/>
                  </a:lnTo>
                  <a:lnTo>
                    <a:pt x="18066" y="533"/>
                  </a:lnTo>
                  <a:lnTo>
                    <a:pt x="17720" y="435"/>
                  </a:lnTo>
                  <a:lnTo>
                    <a:pt x="17364" y="355"/>
                  </a:lnTo>
                  <a:lnTo>
                    <a:pt x="17000" y="284"/>
                  </a:lnTo>
                  <a:lnTo>
                    <a:pt x="16636" y="222"/>
                  </a:lnTo>
                  <a:lnTo>
                    <a:pt x="16263" y="160"/>
                  </a:lnTo>
                  <a:lnTo>
                    <a:pt x="15898" y="116"/>
                  </a:lnTo>
                  <a:lnTo>
                    <a:pt x="15187" y="18"/>
                  </a:lnTo>
                  <a:lnTo>
                    <a:pt x="150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1359125" y="1990000"/>
              <a:ext cx="1440225" cy="683800"/>
            </a:xfrm>
            <a:custGeom>
              <a:rect b="b" l="l" r="r" t="t"/>
              <a:pathLst>
                <a:path extrusionOk="0" h="27352" w="57609">
                  <a:moveTo>
                    <a:pt x="0" y="1"/>
                  </a:moveTo>
                  <a:lnTo>
                    <a:pt x="240" y="401"/>
                  </a:lnTo>
                  <a:lnTo>
                    <a:pt x="232" y="436"/>
                  </a:lnTo>
                  <a:lnTo>
                    <a:pt x="223" y="472"/>
                  </a:lnTo>
                  <a:lnTo>
                    <a:pt x="223" y="516"/>
                  </a:lnTo>
                  <a:lnTo>
                    <a:pt x="232" y="552"/>
                  </a:lnTo>
                  <a:lnTo>
                    <a:pt x="267" y="632"/>
                  </a:lnTo>
                  <a:lnTo>
                    <a:pt x="320" y="712"/>
                  </a:lnTo>
                  <a:lnTo>
                    <a:pt x="391" y="783"/>
                  </a:lnTo>
                  <a:lnTo>
                    <a:pt x="489" y="845"/>
                  </a:lnTo>
                  <a:lnTo>
                    <a:pt x="543" y="863"/>
                  </a:lnTo>
                  <a:lnTo>
                    <a:pt x="596" y="889"/>
                  </a:lnTo>
                  <a:lnTo>
                    <a:pt x="658" y="907"/>
                  </a:lnTo>
                  <a:lnTo>
                    <a:pt x="729" y="916"/>
                  </a:lnTo>
                  <a:lnTo>
                    <a:pt x="756" y="889"/>
                  </a:lnTo>
                  <a:lnTo>
                    <a:pt x="782" y="863"/>
                  </a:lnTo>
                  <a:lnTo>
                    <a:pt x="818" y="845"/>
                  </a:lnTo>
                  <a:lnTo>
                    <a:pt x="845" y="836"/>
                  </a:lnTo>
                  <a:lnTo>
                    <a:pt x="871" y="827"/>
                  </a:lnTo>
                  <a:lnTo>
                    <a:pt x="907" y="827"/>
                  </a:lnTo>
                  <a:lnTo>
                    <a:pt x="960" y="845"/>
                  </a:lnTo>
                  <a:lnTo>
                    <a:pt x="1022" y="872"/>
                  </a:lnTo>
                  <a:lnTo>
                    <a:pt x="1076" y="916"/>
                  </a:lnTo>
                  <a:lnTo>
                    <a:pt x="1191" y="1014"/>
                  </a:lnTo>
                  <a:lnTo>
                    <a:pt x="1253" y="1067"/>
                  </a:lnTo>
                  <a:lnTo>
                    <a:pt x="1316" y="1112"/>
                  </a:lnTo>
                  <a:lnTo>
                    <a:pt x="1369" y="1147"/>
                  </a:lnTo>
                  <a:lnTo>
                    <a:pt x="1431" y="1165"/>
                  </a:lnTo>
                  <a:lnTo>
                    <a:pt x="1493" y="1165"/>
                  </a:lnTo>
                  <a:lnTo>
                    <a:pt x="1520" y="1156"/>
                  </a:lnTo>
                  <a:lnTo>
                    <a:pt x="1547" y="1147"/>
                  </a:lnTo>
                  <a:lnTo>
                    <a:pt x="1582" y="1129"/>
                  </a:lnTo>
                  <a:lnTo>
                    <a:pt x="1609" y="1103"/>
                  </a:lnTo>
                  <a:lnTo>
                    <a:pt x="1671" y="1023"/>
                  </a:lnTo>
                  <a:lnTo>
                    <a:pt x="1653" y="1094"/>
                  </a:lnTo>
                  <a:lnTo>
                    <a:pt x="1644" y="1138"/>
                  </a:lnTo>
                  <a:lnTo>
                    <a:pt x="1627" y="1174"/>
                  </a:lnTo>
                  <a:lnTo>
                    <a:pt x="1653" y="1165"/>
                  </a:lnTo>
                  <a:lnTo>
                    <a:pt x="1716" y="1165"/>
                  </a:lnTo>
                  <a:lnTo>
                    <a:pt x="1733" y="1183"/>
                  </a:lnTo>
                  <a:lnTo>
                    <a:pt x="1680" y="1218"/>
                  </a:lnTo>
                  <a:lnTo>
                    <a:pt x="1627" y="1236"/>
                  </a:lnTo>
                  <a:lnTo>
                    <a:pt x="1778" y="1352"/>
                  </a:lnTo>
                  <a:lnTo>
                    <a:pt x="1929" y="1458"/>
                  </a:lnTo>
                  <a:lnTo>
                    <a:pt x="2231" y="1663"/>
                  </a:lnTo>
                  <a:lnTo>
                    <a:pt x="2373" y="1769"/>
                  </a:lnTo>
                  <a:lnTo>
                    <a:pt x="2524" y="1876"/>
                  </a:lnTo>
                  <a:lnTo>
                    <a:pt x="2666" y="2000"/>
                  </a:lnTo>
                  <a:lnTo>
                    <a:pt x="2817" y="2125"/>
                  </a:lnTo>
                  <a:lnTo>
                    <a:pt x="2888" y="2196"/>
                  </a:lnTo>
                  <a:lnTo>
                    <a:pt x="2960" y="2276"/>
                  </a:lnTo>
                  <a:lnTo>
                    <a:pt x="3075" y="2445"/>
                  </a:lnTo>
                  <a:lnTo>
                    <a:pt x="3191" y="2622"/>
                  </a:lnTo>
                  <a:lnTo>
                    <a:pt x="3297" y="2809"/>
                  </a:lnTo>
                  <a:lnTo>
                    <a:pt x="3404" y="2987"/>
                  </a:lnTo>
                  <a:lnTo>
                    <a:pt x="3519" y="3155"/>
                  </a:lnTo>
                  <a:lnTo>
                    <a:pt x="3573" y="3235"/>
                  </a:lnTo>
                  <a:lnTo>
                    <a:pt x="3635" y="3315"/>
                  </a:lnTo>
                  <a:lnTo>
                    <a:pt x="3706" y="3386"/>
                  </a:lnTo>
                  <a:lnTo>
                    <a:pt x="3768" y="3449"/>
                  </a:lnTo>
                  <a:lnTo>
                    <a:pt x="3768" y="3422"/>
                  </a:lnTo>
                  <a:lnTo>
                    <a:pt x="3750" y="3413"/>
                  </a:lnTo>
                  <a:lnTo>
                    <a:pt x="3724" y="3386"/>
                  </a:lnTo>
                  <a:lnTo>
                    <a:pt x="3688" y="3351"/>
                  </a:lnTo>
                  <a:lnTo>
                    <a:pt x="3670" y="3333"/>
                  </a:lnTo>
                  <a:lnTo>
                    <a:pt x="3662" y="3306"/>
                  </a:lnTo>
                  <a:lnTo>
                    <a:pt x="3724" y="3351"/>
                  </a:lnTo>
                  <a:lnTo>
                    <a:pt x="3768" y="3404"/>
                  </a:lnTo>
                  <a:lnTo>
                    <a:pt x="3813" y="3449"/>
                  </a:lnTo>
                  <a:lnTo>
                    <a:pt x="3839" y="3502"/>
                  </a:lnTo>
                  <a:lnTo>
                    <a:pt x="3901" y="3626"/>
                  </a:lnTo>
                  <a:lnTo>
                    <a:pt x="3964" y="3795"/>
                  </a:lnTo>
                  <a:lnTo>
                    <a:pt x="3973" y="3786"/>
                  </a:lnTo>
                  <a:lnTo>
                    <a:pt x="3981" y="3777"/>
                  </a:lnTo>
                  <a:lnTo>
                    <a:pt x="3999" y="3760"/>
                  </a:lnTo>
                  <a:lnTo>
                    <a:pt x="4008" y="3751"/>
                  </a:lnTo>
                  <a:lnTo>
                    <a:pt x="4035" y="3920"/>
                  </a:lnTo>
                  <a:lnTo>
                    <a:pt x="4070" y="4071"/>
                  </a:lnTo>
                  <a:lnTo>
                    <a:pt x="4115" y="4213"/>
                  </a:lnTo>
                  <a:lnTo>
                    <a:pt x="4168" y="4346"/>
                  </a:lnTo>
                  <a:lnTo>
                    <a:pt x="4221" y="4471"/>
                  </a:lnTo>
                  <a:lnTo>
                    <a:pt x="4275" y="4586"/>
                  </a:lnTo>
                  <a:lnTo>
                    <a:pt x="4381" y="4782"/>
                  </a:lnTo>
                  <a:lnTo>
                    <a:pt x="4532" y="5075"/>
                  </a:lnTo>
                  <a:lnTo>
                    <a:pt x="4648" y="5324"/>
                  </a:lnTo>
                  <a:lnTo>
                    <a:pt x="4675" y="5377"/>
                  </a:lnTo>
                  <a:lnTo>
                    <a:pt x="4710" y="5430"/>
                  </a:lnTo>
                  <a:lnTo>
                    <a:pt x="4790" y="5528"/>
                  </a:lnTo>
                  <a:lnTo>
                    <a:pt x="4826" y="5572"/>
                  </a:lnTo>
                  <a:lnTo>
                    <a:pt x="4852" y="5617"/>
                  </a:lnTo>
                  <a:lnTo>
                    <a:pt x="4879" y="5670"/>
                  </a:lnTo>
                  <a:lnTo>
                    <a:pt x="4897" y="5732"/>
                  </a:lnTo>
                  <a:lnTo>
                    <a:pt x="4817" y="5670"/>
                  </a:lnTo>
                  <a:lnTo>
                    <a:pt x="4728" y="5608"/>
                  </a:lnTo>
                  <a:lnTo>
                    <a:pt x="4639" y="5546"/>
                  </a:lnTo>
                  <a:lnTo>
                    <a:pt x="4568" y="5484"/>
                  </a:lnTo>
                  <a:lnTo>
                    <a:pt x="4755" y="5795"/>
                  </a:lnTo>
                  <a:lnTo>
                    <a:pt x="4852" y="5946"/>
                  </a:lnTo>
                  <a:lnTo>
                    <a:pt x="4959" y="6088"/>
                  </a:lnTo>
                  <a:lnTo>
                    <a:pt x="4950" y="6017"/>
                  </a:lnTo>
                  <a:lnTo>
                    <a:pt x="4923" y="5955"/>
                  </a:lnTo>
                  <a:lnTo>
                    <a:pt x="4852" y="5821"/>
                  </a:lnTo>
                  <a:lnTo>
                    <a:pt x="4906" y="5883"/>
                  </a:lnTo>
                  <a:lnTo>
                    <a:pt x="4959" y="5955"/>
                  </a:lnTo>
                  <a:lnTo>
                    <a:pt x="5003" y="6026"/>
                  </a:lnTo>
                  <a:lnTo>
                    <a:pt x="5048" y="6114"/>
                  </a:lnTo>
                  <a:lnTo>
                    <a:pt x="5119" y="6301"/>
                  </a:lnTo>
                  <a:lnTo>
                    <a:pt x="5181" y="6497"/>
                  </a:lnTo>
                  <a:lnTo>
                    <a:pt x="5234" y="6710"/>
                  </a:lnTo>
                  <a:lnTo>
                    <a:pt x="5279" y="6932"/>
                  </a:lnTo>
                  <a:lnTo>
                    <a:pt x="5350" y="7376"/>
                  </a:lnTo>
                  <a:lnTo>
                    <a:pt x="5377" y="7323"/>
                  </a:lnTo>
                  <a:lnTo>
                    <a:pt x="5403" y="7279"/>
                  </a:lnTo>
                  <a:lnTo>
                    <a:pt x="5421" y="7243"/>
                  </a:lnTo>
                  <a:lnTo>
                    <a:pt x="5457" y="7199"/>
                  </a:lnTo>
                  <a:lnTo>
                    <a:pt x="5430" y="7314"/>
                  </a:lnTo>
                  <a:lnTo>
                    <a:pt x="5385" y="7438"/>
                  </a:lnTo>
                  <a:lnTo>
                    <a:pt x="5279" y="7687"/>
                  </a:lnTo>
                  <a:lnTo>
                    <a:pt x="5226" y="7821"/>
                  </a:lnTo>
                  <a:lnTo>
                    <a:pt x="5181" y="7954"/>
                  </a:lnTo>
                  <a:lnTo>
                    <a:pt x="5146" y="8096"/>
                  </a:lnTo>
                  <a:lnTo>
                    <a:pt x="5137" y="8158"/>
                  </a:lnTo>
                  <a:lnTo>
                    <a:pt x="5137" y="8229"/>
                  </a:lnTo>
                  <a:lnTo>
                    <a:pt x="5146" y="8220"/>
                  </a:lnTo>
                  <a:lnTo>
                    <a:pt x="5154" y="8203"/>
                  </a:lnTo>
                  <a:lnTo>
                    <a:pt x="5163" y="8167"/>
                  </a:lnTo>
                  <a:lnTo>
                    <a:pt x="5172" y="8132"/>
                  </a:lnTo>
                  <a:lnTo>
                    <a:pt x="5181" y="8123"/>
                  </a:lnTo>
                  <a:lnTo>
                    <a:pt x="5199" y="8114"/>
                  </a:lnTo>
                  <a:lnTo>
                    <a:pt x="5154" y="8247"/>
                  </a:lnTo>
                  <a:lnTo>
                    <a:pt x="5119" y="8380"/>
                  </a:lnTo>
                  <a:lnTo>
                    <a:pt x="5092" y="8514"/>
                  </a:lnTo>
                  <a:lnTo>
                    <a:pt x="5083" y="8656"/>
                  </a:lnTo>
                  <a:lnTo>
                    <a:pt x="5074" y="8789"/>
                  </a:lnTo>
                  <a:lnTo>
                    <a:pt x="5083" y="8931"/>
                  </a:lnTo>
                  <a:lnTo>
                    <a:pt x="5110" y="9065"/>
                  </a:lnTo>
                  <a:lnTo>
                    <a:pt x="5146" y="9198"/>
                  </a:lnTo>
                  <a:lnTo>
                    <a:pt x="5146" y="9198"/>
                  </a:lnTo>
                  <a:lnTo>
                    <a:pt x="5083" y="9127"/>
                  </a:lnTo>
                  <a:lnTo>
                    <a:pt x="5003" y="9047"/>
                  </a:lnTo>
                  <a:lnTo>
                    <a:pt x="4932" y="8967"/>
                  </a:lnTo>
                  <a:lnTo>
                    <a:pt x="4870" y="8905"/>
                  </a:lnTo>
                  <a:lnTo>
                    <a:pt x="4870" y="8905"/>
                  </a:lnTo>
                  <a:lnTo>
                    <a:pt x="5003" y="9136"/>
                  </a:lnTo>
                  <a:lnTo>
                    <a:pt x="5057" y="9233"/>
                  </a:lnTo>
                  <a:lnTo>
                    <a:pt x="5119" y="9322"/>
                  </a:lnTo>
                  <a:lnTo>
                    <a:pt x="5172" y="9393"/>
                  </a:lnTo>
                  <a:lnTo>
                    <a:pt x="5199" y="9420"/>
                  </a:lnTo>
                  <a:lnTo>
                    <a:pt x="5234" y="9438"/>
                  </a:lnTo>
                  <a:lnTo>
                    <a:pt x="5261" y="9447"/>
                  </a:lnTo>
                  <a:lnTo>
                    <a:pt x="5297" y="9456"/>
                  </a:lnTo>
                  <a:lnTo>
                    <a:pt x="5332" y="9447"/>
                  </a:lnTo>
                  <a:lnTo>
                    <a:pt x="5368" y="9438"/>
                  </a:lnTo>
                  <a:lnTo>
                    <a:pt x="5341" y="9553"/>
                  </a:lnTo>
                  <a:lnTo>
                    <a:pt x="5332" y="9669"/>
                  </a:lnTo>
                  <a:lnTo>
                    <a:pt x="5323" y="9793"/>
                  </a:lnTo>
                  <a:lnTo>
                    <a:pt x="5332" y="9909"/>
                  </a:lnTo>
                  <a:lnTo>
                    <a:pt x="5350" y="10007"/>
                  </a:lnTo>
                  <a:lnTo>
                    <a:pt x="5359" y="10051"/>
                  </a:lnTo>
                  <a:lnTo>
                    <a:pt x="5385" y="10095"/>
                  </a:lnTo>
                  <a:lnTo>
                    <a:pt x="5403" y="10122"/>
                  </a:lnTo>
                  <a:lnTo>
                    <a:pt x="5430" y="10149"/>
                  </a:lnTo>
                  <a:lnTo>
                    <a:pt x="5465" y="10166"/>
                  </a:lnTo>
                  <a:lnTo>
                    <a:pt x="5501" y="10184"/>
                  </a:lnTo>
                  <a:lnTo>
                    <a:pt x="5528" y="10246"/>
                  </a:lnTo>
                  <a:lnTo>
                    <a:pt x="5545" y="10309"/>
                  </a:lnTo>
                  <a:lnTo>
                    <a:pt x="5554" y="10371"/>
                  </a:lnTo>
                  <a:lnTo>
                    <a:pt x="5554" y="10433"/>
                  </a:lnTo>
                  <a:lnTo>
                    <a:pt x="5545" y="10486"/>
                  </a:lnTo>
                  <a:lnTo>
                    <a:pt x="5528" y="10540"/>
                  </a:lnTo>
                  <a:lnTo>
                    <a:pt x="5483" y="10646"/>
                  </a:lnTo>
                  <a:lnTo>
                    <a:pt x="5439" y="10735"/>
                  </a:lnTo>
                  <a:lnTo>
                    <a:pt x="5394" y="10833"/>
                  </a:lnTo>
                  <a:lnTo>
                    <a:pt x="5359" y="10931"/>
                  </a:lnTo>
                  <a:lnTo>
                    <a:pt x="5350" y="10975"/>
                  </a:lnTo>
                  <a:lnTo>
                    <a:pt x="5350" y="11020"/>
                  </a:lnTo>
                  <a:lnTo>
                    <a:pt x="5394" y="11135"/>
                  </a:lnTo>
                  <a:lnTo>
                    <a:pt x="5474" y="11331"/>
                  </a:lnTo>
                  <a:lnTo>
                    <a:pt x="5563" y="11535"/>
                  </a:lnTo>
                  <a:lnTo>
                    <a:pt x="5616" y="11659"/>
                  </a:lnTo>
                  <a:lnTo>
                    <a:pt x="5732" y="11846"/>
                  </a:lnTo>
                  <a:lnTo>
                    <a:pt x="5874" y="12041"/>
                  </a:lnTo>
                  <a:lnTo>
                    <a:pt x="5945" y="12130"/>
                  </a:lnTo>
                  <a:lnTo>
                    <a:pt x="6016" y="12210"/>
                  </a:lnTo>
                  <a:lnTo>
                    <a:pt x="6087" y="12281"/>
                  </a:lnTo>
                  <a:lnTo>
                    <a:pt x="6159" y="12335"/>
                  </a:lnTo>
                  <a:lnTo>
                    <a:pt x="6150" y="12326"/>
                  </a:lnTo>
                  <a:lnTo>
                    <a:pt x="6176" y="12344"/>
                  </a:lnTo>
                  <a:lnTo>
                    <a:pt x="6159" y="12335"/>
                  </a:lnTo>
                  <a:lnTo>
                    <a:pt x="6256" y="12432"/>
                  </a:lnTo>
                  <a:lnTo>
                    <a:pt x="6327" y="12521"/>
                  </a:lnTo>
                  <a:lnTo>
                    <a:pt x="6398" y="12610"/>
                  </a:lnTo>
                  <a:lnTo>
                    <a:pt x="6443" y="12655"/>
                  </a:lnTo>
                  <a:lnTo>
                    <a:pt x="6496" y="12699"/>
                  </a:lnTo>
                  <a:lnTo>
                    <a:pt x="6461" y="12699"/>
                  </a:lnTo>
                  <a:lnTo>
                    <a:pt x="6434" y="12672"/>
                  </a:lnTo>
                  <a:lnTo>
                    <a:pt x="6407" y="12646"/>
                  </a:lnTo>
                  <a:lnTo>
                    <a:pt x="6390" y="12628"/>
                  </a:lnTo>
                  <a:lnTo>
                    <a:pt x="6390" y="12628"/>
                  </a:lnTo>
                  <a:lnTo>
                    <a:pt x="6523" y="12823"/>
                  </a:lnTo>
                  <a:lnTo>
                    <a:pt x="6647" y="12859"/>
                  </a:lnTo>
                  <a:lnTo>
                    <a:pt x="6692" y="13010"/>
                  </a:lnTo>
                  <a:lnTo>
                    <a:pt x="6745" y="13126"/>
                  </a:lnTo>
                  <a:lnTo>
                    <a:pt x="6781" y="13188"/>
                  </a:lnTo>
                  <a:lnTo>
                    <a:pt x="6816" y="13250"/>
                  </a:lnTo>
                  <a:lnTo>
                    <a:pt x="6932" y="13383"/>
                  </a:lnTo>
                  <a:lnTo>
                    <a:pt x="6923" y="13419"/>
                  </a:lnTo>
                  <a:lnTo>
                    <a:pt x="6923" y="13454"/>
                  </a:lnTo>
                  <a:lnTo>
                    <a:pt x="6932" y="13534"/>
                  </a:lnTo>
                  <a:lnTo>
                    <a:pt x="6958" y="13605"/>
                  </a:lnTo>
                  <a:lnTo>
                    <a:pt x="7003" y="13694"/>
                  </a:lnTo>
                  <a:lnTo>
                    <a:pt x="7056" y="13774"/>
                  </a:lnTo>
                  <a:lnTo>
                    <a:pt x="7127" y="13854"/>
                  </a:lnTo>
                  <a:lnTo>
                    <a:pt x="7207" y="13943"/>
                  </a:lnTo>
                  <a:lnTo>
                    <a:pt x="7296" y="14023"/>
                  </a:lnTo>
                  <a:lnTo>
                    <a:pt x="7385" y="14103"/>
                  </a:lnTo>
                  <a:lnTo>
                    <a:pt x="7483" y="14174"/>
                  </a:lnTo>
                  <a:lnTo>
                    <a:pt x="7678" y="14307"/>
                  </a:lnTo>
                  <a:lnTo>
                    <a:pt x="7776" y="14361"/>
                  </a:lnTo>
                  <a:lnTo>
                    <a:pt x="7874" y="14414"/>
                  </a:lnTo>
                  <a:lnTo>
                    <a:pt x="7962" y="14450"/>
                  </a:lnTo>
                  <a:lnTo>
                    <a:pt x="8042" y="14476"/>
                  </a:lnTo>
                  <a:lnTo>
                    <a:pt x="7998" y="14441"/>
                  </a:lnTo>
                  <a:lnTo>
                    <a:pt x="7962" y="14405"/>
                  </a:lnTo>
                  <a:lnTo>
                    <a:pt x="7900" y="14325"/>
                  </a:lnTo>
                  <a:lnTo>
                    <a:pt x="7900" y="14325"/>
                  </a:lnTo>
                  <a:lnTo>
                    <a:pt x="8105" y="14378"/>
                  </a:lnTo>
                  <a:lnTo>
                    <a:pt x="8300" y="14441"/>
                  </a:lnTo>
                  <a:lnTo>
                    <a:pt x="8478" y="14512"/>
                  </a:lnTo>
                  <a:lnTo>
                    <a:pt x="8647" y="14601"/>
                  </a:lnTo>
                  <a:lnTo>
                    <a:pt x="8807" y="14698"/>
                  </a:lnTo>
                  <a:lnTo>
                    <a:pt x="8958" y="14805"/>
                  </a:lnTo>
                  <a:lnTo>
                    <a:pt x="9100" y="14920"/>
                  </a:lnTo>
                  <a:lnTo>
                    <a:pt x="9233" y="15045"/>
                  </a:lnTo>
                  <a:lnTo>
                    <a:pt x="9366" y="15169"/>
                  </a:lnTo>
                  <a:lnTo>
                    <a:pt x="9500" y="15303"/>
                  </a:lnTo>
                  <a:lnTo>
                    <a:pt x="9749" y="15587"/>
                  </a:lnTo>
                  <a:lnTo>
                    <a:pt x="10006" y="15871"/>
                  </a:lnTo>
                  <a:lnTo>
                    <a:pt x="10282" y="16156"/>
                  </a:lnTo>
                  <a:lnTo>
                    <a:pt x="10326" y="16120"/>
                  </a:lnTo>
                  <a:lnTo>
                    <a:pt x="10371" y="16093"/>
                  </a:lnTo>
                  <a:lnTo>
                    <a:pt x="10406" y="16085"/>
                  </a:lnTo>
                  <a:lnTo>
                    <a:pt x="10451" y="16085"/>
                  </a:lnTo>
                  <a:lnTo>
                    <a:pt x="10495" y="16093"/>
                  </a:lnTo>
                  <a:lnTo>
                    <a:pt x="10539" y="16111"/>
                  </a:lnTo>
                  <a:lnTo>
                    <a:pt x="10575" y="16147"/>
                  </a:lnTo>
                  <a:lnTo>
                    <a:pt x="10610" y="16182"/>
                  </a:lnTo>
                  <a:lnTo>
                    <a:pt x="10646" y="16227"/>
                  </a:lnTo>
                  <a:lnTo>
                    <a:pt x="10673" y="16280"/>
                  </a:lnTo>
                  <a:lnTo>
                    <a:pt x="10699" y="16342"/>
                  </a:lnTo>
                  <a:lnTo>
                    <a:pt x="10717" y="16404"/>
                  </a:lnTo>
                  <a:lnTo>
                    <a:pt x="10726" y="16467"/>
                  </a:lnTo>
                  <a:lnTo>
                    <a:pt x="10735" y="16538"/>
                  </a:lnTo>
                  <a:lnTo>
                    <a:pt x="10726" y="16618"/>
                  </a:lnTo>
                  <a:lnTo>
                    <a:pt x="10717" y="16689"/>
                  </a:lnTo>
                  <a:lnTo>
                    <a:pt x="10664" y="16653"/>
                  </a:lnTo>
                  <a:lnTo>
                    <a:pt x="10610" y="16644"/>
                  </a:lnTo>
                  <a:lnTo>
                    <a:pt x="10735" y="16751"/>
                  </a:lnTo>
                  <a:lnTo>
                    <a:pt x="10859" y="16875"/>
                  </a:lnTo>
                  <a:lnTo>
                    <a:pt x="10975" y="17009"/>
                  </a:lnTo>
                  <a:lnTo>
                    <a:pt x="11099" y="17160"/>
                  </a:lnTo>
                  <a:lnTo>
                    <a:pt x="11215" y="17311"/>
                  </a:lnTo>
                  <a:lnTo>
                    <a:pt x="11321" y="17480"/>
                  </a:lnTo>
                  <a:lnTo>
                    <a:pt x="11428" y="17648"/>
                  </a:lnTo>
                  <a:lnTo>
                    <a:pt x="11526" y="17817"/>
                  </a:lnTo>
                  <a:lnTo>
                    <a:pt x="11623" y="17995"/>
                  </a:lnTo>
                  <a:lnTo>
                    <a:pt x="11712" y="18173"/>
                  </a:lnTo>
                  <a:lnTo>
                    <a:pt x="11792" y="18350"/>
                  </a:lnTo>
                  <a:lnTo>
                    <a:pt x="11863" y="18519"/>
                  </a:lnTo>
                  <a:lnTo>
                    <a:pt x="11926" y="18688"/>
                  </a:lnTo>
                  <a:lnTo>
                    <a:pt x="11970" y="18857"/>
                  </a:lnTo>
                  <a:lnTo>
                    <a:pt x="12014" y="19008"/>
                  </a:lnTo>
                  <a:lnTo>
                    <a:pt x="12041" y="19150"/>
                  </a:lnTo>
                  <a:lnTo>
                    <a:pt x="12068" y="19292"/>
                  </a:lnTo>
                  <a:lnTo>
                    <a:pt x="12112" y="19435"/>
                  </a:lnTo>
                  <a:lnTo>
                    <a:pt x="12157" y="19568"/>
                  </a:lnTo>
                  <a:lnTo>
                    <a:pt x="12210" y="19692"/>
                  </a:lnTo>
                  <a:lnTo>
                    <a:pt x="12334" y="19950"/>
                  </a:lnTo>
                  <a:lnTo>
                    <a:pt x="12477" y="20190"/>
                  </a:lnTo>
                  <a:lnTo>
                    <a:pt x="12610" y="20439"/>
                  </a:lnTo>
                  <a:lnTo>
                    <a:pt x="12743" y="20696"/>
                  </a:lnTo>
                  <a:lnTo>
                    <a:pt x="12796" y="20830"/>
                  </a:lnTo>
                  <a:lnTo>
                    <a:pt x="12850" y="20972"/>
                  </a:lnTo>
                  <a:lnTo>
                    <a:pt x="12894" y="21114"/>
                  </a:lnTo>
                  <a:lnTo>
                    <a:pt x="12930" y="21256"/>
                  </a:lnTo>
                  <a:lnTo>
                    <a:pt x="13001" y="21301"/>
                  </a:lnTo>
                  <a:lnTo>
                    <a:pt x="13072" y="21363"/>
                  </a:lnTo>
                  <a:lnTo>
                    <a:pt x="13152" y="21434"/>
                  </a:lnTo>
                  <a:lnTo>
                    <a:pt x="13241" y="21523"/>
                  </a:lnTo>
                  <a:lnTo>
                    <a:pt x="13410" y="21727"/>
                  </a:lnTo>
                  <a:lnTo>
                    <a:pt x="13596" y="21958"/>
                  </a:lnTo>
                  <a:lnTo>
                    <a:pt x="13783" y="22198"/>
                  </a:lnTo>
                  <a:lnTo>
                    <a:pt x="13978" y="22438"/>
                  </a:lnTo>
                  <a:lnTo>
                    <a:pt x="14174" y="22651"/>
                  </a:lnTo>
                  <a:lnTo>
                    <a:pt x="14263" y="22740"/>
                  </a:lnTo>
                  <a:lnTo>
                    <a:pt x="14360" y="22820"/>
                  </a:lnTo>
                  <a:lnTo>
                    <a:pt x="15658" y="24695"/>
                  </a:lnTo>
                  <a:lnTo>
                    <a:pt x="15764" y="24864"/>
                  </a:lnTo>
                  <a:lnTo>
                    <a:pt x="15871" y="25024"/>
                  </a:lnTo>
                  <a:lnTo>
                    <a:pt x="16093" y="25335"/>
                  </a:lnTo>
                  <a:lnTo>
                    <a:pt x="16306" y="25628"/>
                  </a:lnTo>
                  <a:lnTo>
                    <a:pt x="16502" y="25921"/>
                  </a:lnTo>
                  <a:lnTo>
                    <a:pt x="16591" y="26064"/>
                  </a:lnTo>
                  <a:lnTo>
                    <a:pt x="16671" y="26223"/>
                  </a:lnTo>
                  <a:lnTo>
                    <a:pt x="16751" y="26383"/>
                  </a:lnTo>
                  <a:lnTo>
                    <a:pt x="16822" y="26552"/>
                  </a:lnTo>
                  <a:lnTo>
                    <a:pt x="16884" y="26730"/>
                  </a:lnTo>
                  <a:lnTo>
                    <a:pt x="16937" y="26925"/>
                  </a:lnTo>
                  <a:lnTo>
                    <a:pt x="16982" y="27130"/>
                  </a:lnTo>
                  <a:lnTo>
                    <a:pt x="17017" y="27352"/>
                  </a:lnTo>
                  <a:lnTo>
                    <a:pt x="17213" y="27228"/>
                  </a:lnTo>
                  <a:lnTo>
                    <a:pt x="17417" y="27077"/>
                  </a:lnTo>
                  <a:lnTo>
                    <a:pt x="17630" y="26908"/>
                  </a:lnTo>
                  <a:lnTo>
                    <a:pt x="17835" y="26730"/>
                  </a:lnTo>
                  <a:lnTo>
                    <a:pt x="18021" y="26543"/>
                  </a:lnTo>
                  <a:lnTo>
                    <a:pt x="18101" y="26455"/>
                  </a:lnTo>
                  <a:lnTo>
                    <a:pt x="18181" y="26366"/>
                  </a:lnTo>
                  <a:lnTo>
                    <a:pt x="18244" y="26277"/>
                  </a:lnTo>
                  <a:lnTo>
                    <a:pt x="18288" y="26188"/>
                  </a:lnTo>
                  <a:lnTo>
                    <a:pt x="18324" y="26108"/>
                  </a:lnTo>
                  <a:lnTo>
                    <a:pt x="18341" y="26037"/>
                  </a:lnTo>
                  <a:lnTo>
                    <a:pt x="18341" y="26001"/>
                  </a:lnTo>
                  <a:lnTo>
                    <a:pt x="18341" y="25966"/>
                  </a:lnTo>
                  <a:lnTo>
                    <a:pt x="18315" y="25886"/>
                  </a:lnTo>
                  <a:lnTo>
                    <a:pt x="18226" y="25681"/>
                  </a:lnTo>
                  <a:lnTo>
                    <a:pt x="18181" y="25557"/>
                  </a:lnTo>
                  <a:lnTo>
                    <a:pt x="18146" y="25442"/>
                  </a:lnTo>
                  <a:lnTo>
                    <a:pt x="18119" y="25308"/>
                  </a:lnTo>
                  <a:lnTo>
                    <a:pt x="18110" y="25246"/>
                  </a:lnTo>
                  <a:lnTo>
                    <a:pt x="18110" y="25184"/>
                  </a:lnTo>
                  <a:lnTo>
                    <a:pt x="18128" y="25104"/>
                  </a:lnTo>
                  <a:lnTo>
                    <a:pt x="18146" y="25024"/>
                  </a:lnTo>
                  <a:lnTo>
                    <a:pt x="18164" y="24944"/>
                  </a:lnTo>
                  <a:lnTo>
                    <a:pt x="18199" y="24864"/>
                  </a:lnTo>
                  <a:lnTo>
                    <a:pt x="18315" y="24597"/>
                  </a:lnTo>
                  <a:lnTo>
                    <a:pt x="18341" y="24535"/>
                  </a:lnTo>
                  <a:lnTo>
                    <a:pt x="18350" y="24482"/>
                  </a:lnTo>
                  <a:lnTo>
                    <a:pt x="18359" y="24429"/>
                  </a:lnTo>
                  <a:lnTo>
                    <a:pt x="18359" y="24375"/>
                  </a:lnTo>
                  <a:lnTo>
                    <a:pt x="18341" y="24331"/>
                  </a:lnTo>
                  <a:lnTo>
                    <a:pt x="18315" y="24286"/>
                  </a:lnTo>
                  <a:lnTo>
                    <a:pt x="18270" y="24251"/>
                  </a:lnTo>
                  <a:lnTo>
                    <a:pt x="18208" y="24224"/>
                  </a:lnTo>
                  <a:lnTo>
                    <a:pt x="18288" y="24109"/>
                  </a:lnTo>
                  <a:lnTo>
                    <a:pt x="18377" y="24020"/>
                  </a:lnTo>
                  <a:lnTo>
                    <a:pt x="18457" y="23940"/>
                  </a:lnTo>
                  <a:lnTo>
                    <a:pt x="18537" y="23869"/>
                  </a:lnTo>
                  <a:lnTo>
                    <a:pt x="18608" y="23806"/>
                  </a:lnTo>
                  <a:lnTo>
                    <a:pt x="18688" y="23762"/>
                  </a:lnTo>
                  <a:lnTo>
                    <a:pt x="18759" y="23727"/>
                  </a:lnTo>
                  <a:lnTo>
                    <a:pt x="18830" y="23700"/>
                  </a:lnTo>
                  <a:lnTo>
                    <a:pt x="18901" y="23673"/>
                  </a:lnTo>
                  <a:lnTo>
                    <a:pt x="18972" y="23664"/>
                  </a:lnTo>
                  <a:lnTo>
                    <a:pt x="19114" y="23664"/>
                  </a:lnTo>
                  <a:lnTo>
                    <a:pt x="19186" y="23673"/>
                  </a:lnTo>
                  <a:lnTo>
                    <a:pt x="19248" y="23691"/>
                  </a:lnTo>
                  <a:lnTo>
                    <a:pt x="19381" y="23735"/>
                  </a:lnTo>
                  <a:lnTo>
                    <a:pt x="19514" y="23798"/>
                  </a:lnTo>
                  <a:lnTo>
                    <a:pt x="19648" y="23869"/>
                  </a:lnTo>
                  <a:lnTo>
                    <a:pt x="19914" y="24029"/>
                  </a:lnTo>
                  <a:lnTo>
                    <a:pt x="20056" y="24100"/>
                  </a:lnTo>
                  <a:lnTo>
                    <a:pt x="20199" y="24162"/>
                  </a:lnTo>
                  <a:lnTo>
                    <a:pt x="20341" y="24206"/>
                  </a:lnTo>
                  <a:lnTo>
                    <a:pt x="20421" y="24224"/>
                  </a:lnTo>
                  <a:lnTo>
                    <a:pt x="20492" y="24242"/>
                  </a:lnTo>
                  <a:lnTo>
                    <a:pt x="20705" y="24242"/>
                  </a:lnTo>
                  <a:lnTo>
                    <a:pt x="20821" y="24233"/>
                  </a:lnTo>
                  <a:lnTo>
                    <a:pt x="20954" y="24215"/>
                  </a:lnTo>
                  <a:lnTo>
                    <a:pt x="21220" y="24171"/>
                  </a:lnTo>
                  <a:lnTo>
                    <a:pt x="21514" y="24109"/>
                  </a:lnTo>
                  <a:lnTo>
                    <a:pt x="21816" y="24046"/>
                  </a:lnTo>
                  <a:lnTo>
                    <a:pt x="22127" y="23993"/>
                  </a:lnTo>
                  <a:lnTo>
                    <a:pt x="22429" y="23949"/>
                  </a:lnTo>
                  <a:lnTo>
                    <a:pt x="22571" y="23931"/>
                  </a:lnTo>
                  <a:lnTo>
                    <a:pt x="22722" y="23922"/>
                  </a:lnTo>
                  <a:lnTo>
                    <a:pt x="23060" y="23922"/>
                  </a:lnTo>
                  <a:lnTo>
                    <a:pt x="23389" y="23931"/>
                  </a:lnTo>
                  <a:lnTo>
                    <a:pt x="23717" y="23949"/>
                  </a:lnTo>
                  <a:lnTo>
                    <a:pt x="24037" y="23984"/>
                  </a:lnTo>
                  <a:lnTo>
                    <a:pt x="24357" y="24029"/>
                  </a:lnTo>
                  <a:lnTo>
                    <a:pt x="24677" y="24082"/>
                  </a:lnTo>
                  <a:lnTo>
                    <a:pt x="25317" y="24189"/>
                  </a:lnTo>
                  <a:lnTo>
                    <a:pt x="25948" y="24304"/>
                  </a:lnTo>
                  <a:lnTo>
                    <a:pt x="26268" y="24366"/>
                  </a:lnTo>
                  <a:lnTo>
                    <a:pt x="26588" y="24411"/>
                  </a:lnTo>
                  <a:lnTo>
                    <a:pt x="26916" y="24455"/>
                  </a:lnTo>
                  <a:lnTo>
                    <a:pt x="27254" y="24491"/>
                  </a:lnTo>
                  <a:lnTo>
                    <a:pt x="27583" y="24517"/>
                  </a:lnTo>
                  <a:lnTo>
                    <a:pt x="27929" y="24526"/>
                  </a:lnTo>
                  <a:lnTo>
                    <a:pt x="28081" y="24517"/>
                  </a:lnTo>
                  <a:lnTo>
                    <a:pt x="28249" y="24500"/>
                  </a:lnTo>
                  <a:lnTo>
                    <a:pt x="28623" y="24429"/>
                  </a:lnTo>
                  <a:lnTo>
                    <a:pt x="28818" y="24402"/>
                  </a:lnTo>
                  <a:lnTo>
                    <a:pt x="28996" y="24384"/>
                  </a:lnTo>
                  <a:lnTo>
                    <a:pt x="29076" y="24375"/>
                  </a:lnTo>
                  <a:lnTo>
                    <a:pt x="29156" y="24375"/>
                  </a:lnTo>
                  <a:lnTo>
                    <a:pt x="29227" y="24384"/>
                  </a:lnTo>
                  <a:lnTo>
                    <a:pt x="29298" y="24402"/>
                  </a:lnTo>
                  <a:lnTo>
                    <a:pt x="29360" y="24429"/>
                  </a:lnTo>
                  <a:lnTo>
                    <a:pt x="29422" y="24455"/>
                  </a:lnTo>
                  <a:lnTo>
                    <a:pt x="29485" y="24491"/>
                  </a:lnTo>
                  <a:lnTo>
                    <a:pt x="29529" y="24535"/>
                  </a:lnTo>
                  <a:lnTo>
                    <a:pt x="29573" y="24580"/>
                  </a:lnTo>
                  <a:lnTo>
                    <a:pt x="29618" y="24624"/>
                  </a:lnTo>
                  <a:lnTo>
                    <a:pt x="29689" y="24722"/>
                  </a:lnTo>
                  <a:lnTo>
                    <a:pt x="29840" y="24944"/>
                  </a:lnTo>
                  <a:lnTo>
                    <a:pt x="29920" y="25059"/>
                  </a:lnTo>
                  <a:lnTo>
                    <a:pt x="29973" y="25113"/>
                  </a:lnTo>
                  <a:lnTo>
                    <a:pt x="30027" y="25157"/>
                  </a:lnTo>
                  <a:lnTo>
                    <a:pt x="30160" y="25255"/>
                  </a:lnTo>
                  <a:lnTo>
                    <a:pt x="30293" y="25335"/>
                  </a:lnTo>
                  <a:lnTo>
                    <a:pt x="30418" y="25388"/>
                  </a:lnTo>
                  <a:lnTo>
                    <a:pt x="30551" y="25415"/>
                  </a:lnTo>
                  <a:lnTo>
                    <a:pt x="30675" y="25433"/>
                  </a:lnTo>
                  <a:lnTo>
                    <a:pt x="30800" y="25424"/>
                  </a:lnTo>
                  <a:lnTo>
                    <a:pt x="30924" y="25406"/>
                  </a:lnTo>
                  <a:lnTo>
                    <a:pt x="31048" y="25362"/>
                  </a:lnTo>
                  <a:lnTo>
                    <a:pt x="31164" y="25308"/>
                  </a:lnTo>
                  <a:lnTo>
                    <a:pt x="31280" y="25237"/>
                  </a:lnTo>
                  <a:lnTo>
                    <a:pt x="31386" y="25157"/>
                  </a:lnTo>
                  <a:lnTo>
                    <a:pt x="31493" y="25059"/>
                  </a:lnTo>
                  <a:lnTo>
                    <a:pt x="31599" y="24953"/>
                  </a:lnTo>
                  <a:lnTo>
                    <a:pt x="31697" y="24837"/>
                  </a:lnTo>
                  <a:lnTo>
                    <a:pt x="31786" y="24704"/>
                  </a:lnTo>
                  <a:lnTo>
                    <a:pt x="31875" y="24571"/>
                  </a:lnTo>
                  <a:lnTo>
                    <a:pt x="32230" y="23984"/>
                  </a:lnTo>
                  <a:lnTo>
                    <a:pt x="32577" y="23433"/>
                  </a:lnTo>
                  <a:lnTo>
                    <a:pt x="32746" y="23167"/>
                  </a:lnTo>
                  <a:lnTo>
                    <a:pt x="32932" y="22909"/>
                  </a:lnTo>
                  <a:lnTo>
                    <a:pt x="33110" y="22660"/>
                  </a:lnTo>
                  <a:lnTo>
                    <a:pt x="33306" y="22420"/>
                  </a:lnTo>
                  <a:lnTo>
                    <a:pt x="33510" y="22189"/>
                  </a:lnTo>
                  <a:lnTo>
                    <a:pt x="33723" y="21967"/>
                  </a:lnTo>
                  <a:lnTo>
                    <a:pt x="33945" y="21754"/>
                  </a:lnTo>
                  <a:lnTo>
                    <a:pt x="34185" y="21549"/>
                  </a:lnTo>
                  <a:lnTo>
                    <a:pt x="34434" y="21354"/>
                  </a:lnTo>
                  <a:lnTo>
                    <a:pt x="34710" y="21167"/>
                  </a:lnTo>
                  <a:lnTo>
                    <a:pt x="35003" y="20990"/>
                  </a:lnTo>
                  <a:lnTo>
                    <a:pt x="35314" y="20821"/>
                  </a:lnTo>
                  <a:lnTo>
                    <a:pt x="35625" y="20670"/>
                  </a:lnTo>
                  <a:lnTo>
                    <a:pt x="35936" y="20528"/>
                  </a:lnTo>
                  <a:lnTo>
                    <a:pt x="36238" y="20403"/>
                  </a:lnTo>
                  <a:lnTo>
                    <a:pt x="36549" y="20288"/>
                  </a:lnTo>
                  <a:lnTo>
                    <a:pt x="36851" y="20190"/>
                  </a:lnTo>
                  <a:lnTo>
                    <a:pt x="37153" y="20101"/>
                  </a:lnTo>
                  <a:lnTo>
                    <a:pt x="37464" y="20012"/>
                  </a:lnTo>
                  <a:lnTo>
                    <a:pt x="37766" y="19941"/>
                  </a:lnTo>
                  <a:lnTo>
                    <a:pt x="38077" y="19870"/>
                  </a:lnTo>
                  <a:lnTo>
                    <a:pt x="38388" y="19808"/>
                  </a:lnTo>
                  <a:lnTo>
                    <a:pt x="39028" y="19701"/>
                  </a:lnTo>
                  <a:lnTo>
                    <a:pt x="39677" y="19603"/>
                  </a:lnTo>
                  <a:lnTo>
                    <a:pt x="40361" y="19506"/>
                  </a:lnTo>
                  <a:lnTo>
                    <a:pt x="41658" y="19337"/>
                  </a:lnTo>
                  <a:lnTo>
                    <a:pt x="42956" y="19168"/>
                  </a:lnTo>
                  <a:lnTo>
                    <a:pt x="43605" y="19079"/>
                  </a:lnTo>
                  <a:lnTo>
                    <a:pt x="44262" y="18981"/>
                  </a:lnTo>
                  <a:lnTo>
                    <a:pt x="44902" y="18884"/>
                  </a:lnTo>
                  <a:lnTo>
                    <a:pt x="45551" y="18768"/>
                  </a:lnTo>
                  <a:lnTo>
                    <a:pt x="45897" y="18706"/>
                  </a:lnTo>
                  <a:lnTo>
                    <a:pt x="46244" y="18626"/>
                  </a:lnTo>
                  <a:lnTo>
                    <a:pt x="46581" y="18537"/>
                  </a:lnTo>
                  <a:lnTo>
                    <a:pt x="46928" y="18439"/>
                  </a:lnTo>
                  <a:lnTo>
                    <a:pt x="47274" y="18333"/>
                  </a:lnTo>
                  <a:lnTo>
                    <a:pt x="47612" y="18217"/>
                  </a:lnTo>
                  <a:lnTo>
                    <a:pt x="48296" y="17977"/>
                  </a:lnTo>
                  <a:lnTo>
                    <a:pt x="48981" y="17720"/>
                  </a:lnTo>
                  <a:lnTo>
                    <a:pt x="49656" y="17462"/>
                  </a:lnTo>
                  <a:lnTo>
                    <a:pt x="50331" y="17204"/>
                  </a:lnTo>
                  <a:lnTo>
                    <a:pt x="50998" y="16964"/>
                  </a:lnTo>
                  <a:lnTo>
                    <a:pt x="54108" y="15871"/>
                  </a:lnTo>
                  <a:lnTo>
                    <a:pt x="54277" y="15818"/>
                  </a:lnTo>
                  <a:lnTo>
                    <a:pt x="54472" y="15765"/>
                  </a:lnTo>
                  <a:lnTo>
                    <a:pt x="54677" y="15702"/>
                  </a:lnTo>
                  <a:lnTo>
                    <a:pt x="54881" y="15640"/>
                  </a:lnTo>
                  <a:lnTo>
                    <a:pt x="55085" y="15569"/>
                  </a:lnTo>
                  <a:lnTo>
                    <a:pt x="55272" y="15489"/>
                  </a:lnTo>
                  <a:lnTo>
                    <a:pt x="55352" y="15445"/>
                  </a:lnTo>
                  <a:lnTo>
                    <a:pt x="55432" y="15400"/>
                  </a:lnTo>
                  <a:lnTo>
                    <a:pt x="55494" y="15347"/>
                  </a:lnTo>
                  <a:lnTo>
                    <a:pt x="55547" y="15294"/>
                  </a:lnTo>
                  <a:lnTo>
                    <a:pt x="55583" y="15240"/>
                  </a:lnTo>
                  <a:lnTo>
                    <a:pt x="55619" y="15187"/>
                  </a:lnTo>
                  <a:lnTo>
                    <a:pt x="55681" y="15054"/>
                  </a:lnTo>
                  <a:lnTo>
                    <a:pt x="55725" y="14894"/>
                  </a:lnTo>
                  <a:lnTo>
                    <a:pt x="55770" y="14725"/>
                  </a:lnTo>
                  <a:lnTo>
                    <a:pt x="55850" y="14396"/>
                  </a:lnTo>
                  <a:lnTo>
                    <a:pt x="55885" y="14245"/>
                  </a:lnTo>
                  <a:lnTo>
                    <a:pt x="55912" y="14130"/>
                  </a:lnTo>
                  <a:lnTo>
                    <a:pt x="56134" y="13445"/>
                  </a:lnTo>
                  <a:lnTo>
                    <a:pt x="56365" y="12761"/>
                  </a:lnTo>
                  <a:lnTo>
                    <a:pt x="56818" y="11393"/>
                  </a:lnTo>
                  <a:lnTo>
                    <a:pt x="57040" y="10700"/>
                  </a:lnTo>
                  <a:lnTo>
                    <a:pt x="57245" y="10007"/>
                  </a:lnTo>
                  <a:lnTo>
                    <a:pt x="57440" y="9313"/>
                  </a:lnTo>
                  <a:lnTo>
                    <a:pt x="57529" y="8967"/>
                  </a:lnTo>
                  <a:lnTo>
                    <a:pt x="57609" y="8620"/>
                  </a:lnTo>
                  <a:lnTo>
                    <a:pt x="57440" y="8318"/>
                  </a:lnTo>
                  <a:lnTo>
                    <a:pt x="57262" y="8016"/>
                  </a:lnTo>
                  <a:lnTo>
                    <a:pt x="56907" y="7421"/>
                  </a:lnTo>
                  <a:lnTo>
                    <a:pt x="56187" y="6239"/>
                  </a:lnTo>
                  <a:lnTo>
                    <a:pt x="56161" y="6274"/>
                  </a:lnTo>
                  <a:lnTo>
                    <a:pt x="56134" y="6301"/>
                  </a:lnTo>
                  <a:lnTo>
                    <a:pt x="56098" y="6337"/>
                  </a:lnTo>
                  <a:lnTo>
                    <a:pt x="56054" y="6363"/>
                  </a:lnTo>
                  <a:lnTo>
                    <a:pt x="55956" y="6408"/>
                  </a:lnTo>
                  <a:lnTo>
                    <a:pt x="55832" y="6443"/>
                  </a:lnTo>
                  <a:lnTo>
                    <a:pt x="55681" y="6470"/>
                  </a:lnTo>
                  <a:lnTo>
                    <a:pt x="55512" y="6488"/>
                  </a:lnTo>
                  <a:lnTo>
                    <a:pt x="55325" y="6497"/>
                  </a:lnTo>
                  <a:lnTo>
                    <a:pt x="55121" y="6497"/>
                  </a:lnTo>
                  <a:lnTo>
                    <a:pt x="54908" y="6488"/>
                  </a:lnTo>
                  <a:lnTo>
                    <a:pt x="54668" y="6479"/>
                  </a:lnTo>
                  <a:lnTo>
                    <a:pt x="54170" y="6434"/>
                  </a:lnTo>
                  <a:lnTo>
                    <a:pt x="53637" y="6372"/>
                  </a:lnTo>
                  <a:lnTo>
                    <a:pt x="53086" y="6292"/>
                  </a:lnTo>
                  <a:lnTo>
                    <a:pt x="52526" y="6203"/>
                  </a:lnTo>
                  <a:lnTo>
                    <a:pt x="51975" y="6114"/>
                  </a:lnTo>
                  <a:lnTo>
                    <a:pt x="50944" y="5928"/>
                  </a:lnTo>
                  <a:lnTo>
                    <a:pt x="50109" y="5768"/>
                  </a:lnTo>
                  <a:lnTo>
                    <a:pt x="49789" y="5715"/>
                  </a:lnTo>
                  <a:lnTo>
                    <a:pt x="49567" y="5679"/>
                  </a:lnTo>
                  <a:lnTo>
                    <a:pt x="48856" y="5590"/>
                  </a:lnTo>
                  <a:lnTo>
                    <a:pt x="48554" y="5537"/>
                  </a:lnTo>
                  <a:lnTo>
                    <a:pt x="48421" y="5510"/>
                  </a:lnTo>
                  <a:lnTo>
                    <a:pt x="48288" y="5475"/>
                  </a:lnTo>
                  <a:lnTo>
                    <a:pt x="48163" y="5430"/>
                  </a:lnTo>
                  <a:lnTo>
                    <a:pt x="48039" y="5368"/>
                  </a:lnTo>
                  <a:lnTo>
                    <a:pt x="47923" y="5306"/>
                  </a:lnTo>
                  <a:lnTo>
                    <a:pt x="47799" y="5226"/>
                  </a:lnTo>
                  <a:lnTo>
                    <a:pt x="47683" y="5128"/>
                  </a:lnTo>
                  <a:lnTo>
                    <a:pt x="47559" y="5021"/>
                  </a:lnTo>
                  <a:lnTo>
                    <a:pt x="47443" y="4888"/>
                  </a:lnTo>
                  <a:lnTo>
                    <a:pt x="47319" y="4746"/>
                  </a:lnTo>
                  <a:lnTo>
                    <a:pt x="46679" y="3920"/>
                  </a:lnTo>
                  <a:lnTo>
                    <a:pt x="46039" y="3093"/>
                  </a:lnTo>
                  <a:lnTo>
                    <a:pt x="45879" y="2898"/>
                  </a:lnTo>
                  <a:lnTo>
                    <a:pt x="45719" y="2693"/>
                  </a:lnTo>
                  <a:lnTo>
                    <a:pt x="45382" y="2293"/>
                  </a:lnTo>
                  <a:lnTo>
                    <a:pt x="45222" y="2089"/>
                  </a:lnTo>
                  <a:lnTo>
                    <a:pt x="45062" y="1885"/>
                  </a:lnTo>
                  <a:lnTo>
                    <a:pt x="44920" y="1671"/>
                  </a:lnTo>
                  <a:lnTo>
                    <a:pt x="44786" y="1449"/>
                  </a:lnTo>
                  <a:lnTo>
                    <a:pt x="44760" y="1405"/>
                  </a:lnTo>
                  <a:lnTo>
                    <a:pt x="44742" y="1360"/>
                  </a:lnTo>
                  <a:lnTo>
                    <a:pt x="44733" y="1280"/>
                  </a:lnTo>
                  <a:lnTo>
                    <a:pt x="44733" y="1209"/>
                  </a:lnTo>
                  <a:lnTo>
                    <a:pt x="44742" y="1138"/>
                  </a:lnTo>
                  <a:lnTo>
                    <a:pt x="44742" y="1076"/>
                  </a:lnTo>
                  <a:lnTo>
                    <a:pt x="44733" y="1014"/>
                  </a:lnTo>
                  <a:lnTo>
                    <a:pt x="44715" y="978"/>
                  </a:lnTo>
                  <a:lnTo>
                    <a:pt x="44689" y="952"/>
                  </a:lnTo>
                  <a:lnTo>
                    <a:pt x="44662" y="916"/>
                  </a:lnTo>
                  <a:lnTo>
                    <a:pt x="44618" y="881"/>
                  </a:lnTo>
                  <a:lnTo>
                    <a:pt x="44573" y="854"/>
                  </a:lnTo>
                  <a:lnTo>
                    <a:pt x="44502" y="827"/>
                  </a:lnTo>
                  <a:lnTo>
                    <a:pt x="44351" y="783"/>
                  </a:lnTo>
                  <a:lnTo>
                    <a:pt x="44155" y="738"/>
                  </a:lnTo>
                  <a:lnTo>
                    <a:pt x="44120" y="703"/>
                  </a:lnTo>
                  <a:lnTo>
                    <a:pt x="44076" y="676"/>
                  </a:lnTo>
                  <a:lnTo>
                    <a:pt x="44040" y="667"/>
                  </a:lnTo>
                  <a:lnTo>
                    <a:pt x="44004" y="658"/>
                  </a:lnTo>
                  <a:lnTo>
                    <a:pt x="43951" y="658"/>
                  </a:lnTo>
                  <a:lnTo>
                    <a:pt x="43916" y="667"/>
                  </a:lnTo>
                  <a:lnTo>
                    <a:pt x="43889" y="667"/>
                  </a:lnTo>
                  <a:lnTo>
                    <a:pt x="43889" y="658"/>
                  </a:lnTo>
                  <a:lnTo>
                    <a:pt x="43889" y="641"/>
                  </a:lnTo>
                  <a:lnTo>
                    <a:pt x="43898" y="570"/>
                  </a:lnTo>
                  <a:lnTo>
                    <a:pt x="43916" y="436"/>
                  </a:lnTo>
                  <a:lnTo>
                    <a:pt x="43942" y="383"/>
                  </a:lnTo>
                  <a:lnTo>
                    <a:pt x="43969" y="321"/>
                  </a:lnTo>
                  <a:lnTo>
                    <a:pt x="44004" y="267"/>
                  </a:lnTo>
                  <a:lnTo>
                    <a:pt x="44049" y="214"/>
                  </a:lnTo>
                  <a:lnTo>
                    <a:pt x="44155" y="99"/>
                  </a:lnTo>
                  <a:lnTo>
                    <a:pt x="44271" y="1"/>
                  </a:lnTo>
                  <a:lnTo>
                    <a:pt x="43924" y="1"/>
                  </a:lnTo>
                  <a:lnTo>
                    <a:pt x="43916" y="19"/>
                  </a:lnTo>
                  <a:lnTo>
                    <a:pt x="439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34"/>
          <p:cNvGrpSpPr/>
          <p:nvPr/>
        </p:nvGrpSpPr>
        <p:grpSpPr>
          <a:xfrm>
            <a:off x="3740237" y="1313575"/>
            <a:ext cx="1663500" cy="1360225"/>
            <a:chOff x="3740250" y="1313575"/>
            <a:chExt cx="1663500" cy="1360225"/>
          </a:xfrm>
        </p:grpSpPr>
        <p:sp>
          <p:nvSpPr>
            <p:cNvPr id="563" name="Google Shape;563;p34"/>
            <p:cNvSpPr/>
            <p:nvPr/>
          </p:nvSpPr>
          <p:spPr>
            <a:xfrm>
              <a:off x="3740250" y="1313575"/>
              <a:ext cx="1663500" cy="1039225"/>
            </a:xfrm>
            <a:custGeom>
              <a:rect b="b" l="l" r="r" t="t"/>
              <a:pathLst>
                <a:path extrusionOk="0" h="41569" w="66540">
                  <a:moveTo>
                    <a:pt x="14751" y="0"/>
                  </a:moveTo>
                  <a:lnTo>
                    <a:pt x="14627" y="18"/>
                  </a:lnTo>
                  <a:lnTo>
                    <a:pt x="14520" y="36"/>
                  </a:lnTo>
                  <a:lnTo>
                    <a:pt x="14413" y="62"/>
                  </a:lnTo>
                  <a:lnTo>
                    <a:pt x="14307" y="98"/>
                  </a:lnTo>
                  <a:lnTo>
                    <a:pt x="14209" y="133"/>
                  </a:lnTo>
                  <a:lnTo>
                    <a:pt x="14004" y="222"/>
                  </a:lnTo>
                  <a:lnTo>
                    <a:pt x="13800" y="329"/>
                  </a:lnTo>
                  <a:lnTo>
                    <a:pt x="13551" y="435"/>
                  </a:lnTo>
                  <a:lnTo>
                    <a:pt x="13418" y="489"/>
                  </a:lnTo>
                  <a:lnTo>
                    <a:pt x="13276" y="542"/>
                  </a:lnTo>
                  <a:lnTo>
                    <a:pt x="12565" y="773"/>
                  </a:lnTo>
                  <a:lnTo>
                    <a:pt x="11854" y="995"/>
                  </a:lnTo>
                  <a:lnTo>
                    <a:pt x="11134" y="1209"/>
                  </a:lnTo>
                  <a:lnTo>
                    <a:pt x="10415" y="1413"/>
                  </a:lnTo>
                  <a:lnTo>
                    <a:pt x="8966" y="1822"/>
                  </a:lnTo>
                  <a:lnTo>
                    <a:pt x="8246" y="2026"/>
                  </a:lnTo>
                  <a:lnTo>
                    <a:pt x="7535" y="2230"/>
                  </a:lnTo>
                  <a:lnTo>
                    <a:pt x="7873" y="2586"/>
                  </a:lnTo>
                  <a:lnTo>
                    <a:pt x="8246" y="2959"/>
                  </a:lnTo>
                  <a:lnTo>
                    <a:pt x="8646" y="3341"/>
                  </a:lnTo>
                  <a:lnTo>
                    <a:pt x="9037" y="3732"/>
                  </a:lnTo>
                  <a:lnTo>
                    <a:pt x="9233" y="3928"/>
                  </a:lnTo>
                  <a:lnTo>
                    <a:pt x="9419" y="4132"/>
                  </a:lnTo>
                  <a:lnTo>
                    <a:pt x="9606" y="4336"/>
                  </a:lnTo>
                  <a:lnTo>
                    <a:pt x="9775" y="4541"/>
                  </a:lnTo>
                  <a:lnTo>
                    <a:pt x="9935" y="4754"/>
                  </a:lnTo>
                  <a:lnTo>
                    <a:pt x="10086" y="4958"/>
                  </a:lnTo>
                  <a:lnTo>
                    <a:pt x="10228" y="5172"/>
                  </a:lnTo>
                  <a:lnTo>
                    <a:pt x="10352" y="5385"/>
                  </a:lnTo>
                  <a:lnTo>
                    <a:pt x="10432" y="5536"/>
                  </a:lnTo>
                  <a:lnTo>
                    <a:pt x="10503" y="5652"/>
                  </a:lnTo>
                  <a:lnTo>
                    <a:pt x="10601" y="5803"/>
                  </a:lnTo>
                  <a:lnTo>
                    <a:pt x="10654" y="5883"/>
                  </a:lnTo>
                  <a:lnTo>
                    <a:pt x="10654" y="5900"/>
                  </a:lnTo>
                  <a:lnTo>
                    <a:pt x="10637" y="5918"/>
                  </a:lnTo>
                  <a:lnTo>
                    <a:pt x="10566" y="5945"/>
                  </a:lnTo>
                  <a:lnTo>
                    <a:pt x="10503" y="5963"/>
                  </a:lnTo>
                  <a:lnTo>
                    <a:pt x="10432" y="5998"/>
                  </a:lnTo>
                  <a:lnTo>
                    <a:pt x="10335" y="6042"/>
                  </a:lnTo>
                  <a:lnTo>
                    <a:pt x="10228" y="6114"/>
                  </a:lnTo>
                  <a:lnTo>
                    <a:pt x="10095" y="6202"/>
                  </a:lnTo>
                  <a:lnTo>
                    <a:pt x="9952" y="6327"/>
                  </a:lnTo>
                  <a:lnTo>
                    <a:pt x="9864" y="6407"/>
                  </a:lnTo>
                  <a:lnTo>
                    <a:pt x="9784" y="6505"/>
                  </a:lnTo>
                  <a:lnTo>
                    <a:pt x="9713" y="6593"/>
                  </a:lnTo>
                  <a:lnTo>
                    <a:pt x="9650" y="6691"/>
                  </a:lnTo>
                  <a:lnTo>
                    <a:pt x="9544" y="6896"/>
                  </a:lnTo>
                  <a:lnTo>
                    <a:pt x="9437" y="7091"/>
                  </a:lnTo>
                  <a:lnTo>
                    <a:pt x="9330" y="7287"/>
                  </a:lnTo>
                  <a:lnTo>
                    <a:pt x="9277" y="7384"/>
                  </a:lnTo>
                  <a:lnTo>
                    <a:pt x="9206" y="7473"/>
                  </a:lnTo>
                  <a:lnTo>
                    <a:pt x="9135" y="7553"/>
                  </a:lnTo>
                  <a:lnTo>
                    <a:pt x="9055" y="7633"/>
                  </a:lnTo>
                  <a:lnTo>
                    <a:pt x="8966" y="7704"/>
                  </a:lnTo>
                  <a:lnTo>
                    <a:pt x="8868" y="7766"/>
                  </a:lnTo>
                  <a:lnTo>
                    <a:pt x="8762" y="7811"/>
                  </a:lnTo>
                  <a:lnTo>
                    <a:pt x="8637" y="7855"/>
                  </a:lnTo>
                  <a:lnTo>
                    <a:pt x="8522" y="7882"/>
                  </a:lnTo>
                  <a:lnTo>
                    <a:pt x="8388" y="7909"/>
                  </a:lnTo>
                  <a:lnTo>
                    <a:pt x="8122" y="7935"/>
                  </a:lnTo>
                  <a:lnTo>
                    <a:pt x="7846" y="7953"/>
                  </a:lnTo>
                  <a:lnTo>
                    <a:pt x="7571" y="7980"/>
                  </a:lnTo>
                  <a:lnTo>
                    <a:pt x="7438" y="7997"/>
                  </a:lnTo>
                  <a:lnTo>
                    <a:pt x="7313" y="8015"/>
                  </a:lnTo>
                  <a:lnTo>
                    <a:pt x="7189" y="8042"/>
                  </a:lnTo>
                  <a:lnTo>
                    <a:pt x="7064" y="8086"/>
                  </a:lnTo>
                  <a:lnTo>
                    <a:pt x="6949" y="8131"/>
                  </a:lnTo>
                  <a:lnTo>
                    <a:pt x="6851" y="8193"/>
                  </a:lnTo>
                  <a:lnTo>
                    <a:pt x="6753" y="8264"/>
                  </a:lnTo>
                  <a:lnTo>
                    <a:pt x="6665" y="8344"/>
                  </a:lnTo>
                  <a:lnTo>
                    <a:pt x="6585" y="8442"/>
                  </a:lnTo>
                  <a:lnTo>
                    <a:pt x="6505" y="8539"/>
                  </a:lnTo>
                  <a:lnTo>
                    <a:pt x="6425" y="8646"/>
                  </a:lnTo>
                  <a:lnTo>
                    <a:pt x="6354" y="8762"/>
                  </a:lnTo>
                  <a:lnTo>
                    <a:pt x="6203" y="8993"/>
                  </a:lnTo>
                  <a:lnTo>
                    <a:pt x="6060" y="9233"/>
                  </a:lnTo>
                  <a:lnTo>
                    <a:pt x="5909" y="9464"/>
                  </a:lnTo>
                  <a:lnTo>
                    <a:pt x="5829" y="9579"/>
                  </a:lnTo>
                  <a:lnTo>
                    <a:pt x="5749" y="9686"/>
                  </a:lnTo>
                  <a:lnTo>
                    <a:pt x="5669" y="9775"/>
                  </a:lnTo>
                  <a:lnTo>
                    <a:pt x="5580" y="9863"/>
                  </a:lnTo>
                  <a:lnTo>
                    <a:pt x="5323" y="10103"/>
                  </a:lnTo>
                  <a:lnTo>
                    <a:pt x="5207" y="10192"/>
                  </a:lnTo>
                  <a:lnTo>
                    <a:pt x="5092" y="10272"/>
                  </a:lnTo>
                  <a:lnTo>
                    <a:pt x="4985" y="10343"/>
                  </a:lnTo>
                  <a:lnTo>
                    <a:pt x="4878" y="10406"/>
                  </a:lnTo>
                  <a:lnTo>
                    <a:pt x="4772" y="10450"/>
                  </a:lnTo>
                  <a:lnTo>
                    <a:pt x="4665" y="10485"/>
                  </a:lnTo>
                  <a:lnTo>
                    <a:pt x="4559" y="10503"/>
                  </a:lnTo>
                  <a:lnTo>
                    <a:pt x="4443" y="10521"/>
                  </a:lnTo>
                  <a:lnTo>
                    <a:pt x="4328" y="10530"/>
                  </a:lnTo>
                  <a:lnTo>
                    <a:pt x="4203" y="10521"/>
                  </a:lnTo>
                  <a:lnTo>
                    <a:pt x="4070" y="10512"/>
                  </a:lnTo>
                  <a:lnTo>
                    <a:pt x="3919" y="10494"/>
                  </a:lnTo>
                  <a:lnTo>
                    <a:pt x="3581" y="10450"/>
                  </a:lnTo>
                  <a:lnTo>
                    <a:pt x="1182" y="10032"/>
                  </a:lnTo>
                  <a:lnTo>
                    <a:pt x="1137" y="10450"/>
                  </a:lnTo>
                  <a:lnTo>
                    <a:pt x="1075" y="10921"/>
                  </a:lnTo>
                  <a:lnTo>
                    <a:pt x="995" y="11436"/>
                  </a:lnTo>
                  <a:lnTo>
                    <a:pt x="898" y="11969"/>
                  </a:lnTo>
                  <a:lnTo>
                    <a:pt x="782" y="12503"/>
                  </a:lnTo>
                  <a:lnTo>
                    <a:pt x="720" y="12760"/>
                  </a:lnTo>
                  <a:lnTo>
                    <a:pt x="658" y="13009"/>
                  </a:lnTo>
                  <a:lnTo>
                    <a:pt x="587" y="13249"/>
                  </a:lnTo>
                  <a:lnTo>
                    <a:pt x="515" y="13480"/>
                  </a:lnTo>
                  <a:lnTo>
                    <a:pt x="435" y="13693"/>
                  </a:lnTo>
                  <a:lnTo>
                    <a:pt x="364" y="13889"/>
                  </a:lnTo>
                  <a:lnTo>
                    <a:pt x="364" y="13933"/>
                  </a:lnTo>
                  <a:lnTo>
                    <a:pt x="302" y="14084"/>
                  </a:lnTo>
                  <a:lnTo>
                    <a:pt x="275" y="14173"/>
                  </a:lnTo>
                  <a:lnTo>
                    <a:pt x="267" y="14262"/>
                  </a:lnTo>
                  <a:lnTo>
                    <a:pt x="231" y="14271"/>
                  </a:lnTo>
                  <a:lnTo>
                    <a:pt x="204" y="14262"/>
                  </a:lnTo>
                  <a:lnTo>
                    <a:pt x="196" y="14253"/>
                  </a:lnTo>
                  <a:lnTo>
                    <a:pt x="213" y="14226"/>
                  </a:lnTo>
                  <a:lnTo>
                    <a:pt x="178" y="14262"/>
                  </a:lnTo>
                  <a:lnTo>
                    <a:pt x="151" y="14298"/>
                  </a:lnTo>
                  <a:lnTo>
                    <a:pt x="98" y="14378"/>
                  </a:lnTo>
                  <a:lnTo>
                    <a:pt x="53" y="14458"/>
                  </a:lnTo>
                  <a:lnTo>
                    <a:pt x="0" y="14538"/>
                  </a:lnTo>
                  <a:lnTo>
                    <a:pt x="53" y="14609"/>
                  </a:lnTo>
                  <a:lnTo>
                    <a:pt x="133" y="14742"/>
                  </a:lnTo>
                  <a:lnTo>
                    <a:pt x="196" y="14626"/>
                  </a:lnTo>
                  <a:lnTo>
                    <a:pt x="258" y="14546"/>
                  </a:lnTo>
                  <a:lnTo>
                    <a:pt x="293" y="14520"/>
                  </a:lnTo>
                  <a:lnTo>
                    <a:pt x="320" y="14493"/>
                  </a:lnTo>
                  <a:lnTo>
                    <a:pt x="355" y="14475"/>
                  </a:lnTo>
                  <a:lnTo>
                    <a:pt x="391" y="14466"/>
                  </a:lnTo>
                  <a:lnTo>
                    <a:pt x="471" y="14449"/>
                  </a:lnTo>
                  <a:lnTo>
                    <a:pt x="560" y="14449"/>
                  </a:lnTo>
                  <a:lnTo>
                    <a:pt x="773" y="14475"/>
                  </a:lnTo>
                  <a:lnTo>
                    <a:pt x="755" y="14511"/>
                  </a:lnTo>
                  <a:lnTo>
                    <a:pt x="738" y="14529"/>
                  </a:lnTo>
                  <a:lnTo>
                    <a:pt x="711" y="14555"/>
                  </a:lnTo>
                  <a:lnTo>
                    <a:pt x="684" y="14591"/>
                  </a:lnTo>
                  <a:lnTo>
                    <a:pt x="693" y="14591"/>
                  </a:lnTo>
                  <a:lnTo>
                    <a:pt x="711" y="14600"/>
                  </a:lnTo>
                  <a:lnTo>
                    <a:pt x="729" y="14617"/>
                  </a:lnTo>
                  <a:lnTo>
                    <a:pt x="755" y="14555"/>
                  </a:lnTo>
                  <a:lnTo>
                    <a:pt x="773" y="14529"/>
                  </a:lnTo>
                  <a:lnTo>
                    <a:pt x="791" y="14511"/>
                  </a:lnTo>
                  <a:lnTo>
                    <a:pt x="791" y="14475"/>
                  </a:lnTo>
                  <a:lnTo>
                    <a:pt x="800" y="14458"/>
                  </a:lnTo>
                  <a:lnTo>
                    <a:pt x="853" y="14458"/>
                  </a:lnTo>
                  <a:lnTo>
                    <a:pt x="924" y="14475"/>
                  </a:lnTo>
                  <a:lnTo>
                    <a:pt x="915" y="14493"/>
                  </a:lnTo>
                  <a:lnTo>
                    <a:pt x="898" y="14502"/>
                  </a:lnTo>
                  <a:lnTo>
                    <a:pt x="871" y="14529"/>
                  </a:lnTo>
                  <a:lnTo>
                    <a:pt x="844" y="14555"/>
                  </a:lnTo>
                  <a:lnTo>
                    <a:pt x="835" y="14573"/>
                  </a:lnTo>
                  <a:lnTo>
                    <a:pt x="835" y="14591"/>
                  </a:lnTo>
                  <a:lnTo>
                    <a:pt x="844" y="14600"/>
                  </a:lnTo>
                  <a:lnTo>
                    <a:pt x="853" y="14600"/>
                  </a:lnTo>
                  <a:lnTo>
                    <a:pt x="862" y="14617"/>
                  </a:lnTo>
                  <a:lnTo>
                    <a:pt x="1004" y="14591"/>
                  </a:lnTo>
                  <a:lnTo>
                    <a:pt x="1155" y="14564"/>
                  </a:lnTo>
                  <a:lnTo>
                    <a:pt x="1297" y="14546"/>
                  </a:lnTo>
                  <a:lnTo>
                    <a:pt x="1440" y="14520"/>
                  </a:lnTo>
                  <a:lnTo>
                    <a:pt x="1484" y="14529"/>
                  </a:lnTo>
                  <a:lnTo>
                    <a:pt x="1555" y="14538"/>
                  </a:lnTo>
                  <a:lnTo>
                    <a:pt x="1724" y="14591"/>
                  </a:lnTo>
                  <a:lnTo>
                    <a:pt x="1902" y="14671"/>
                  </a:lnTo>
                  <a:lnTo>
                    <a:pt x="1991" y="14706"/>
                  </a:lnTo>
                  <a:lnTo>
                    <a:pt x="2062" y="14751"/>
                  </a:lnTo>
                  <a:lnTo>
                    <a:pt x="1964" y="14786"/>
                  </a:lnTo>
                  <a:lnTo>
                    <a:pt x="1911" y="14813"/>
                  </a:lnTo>
                  <a:lnTo>
                    <a:pt x="1866" y="14840"/>
                  </a:lnTo>
                  <a:lnTo>
                    <a:pt x="1964" y="14893"/>
                  </a:lnTo>
                  <a:lnTo>
                    <a:pt x="2062" y="14964"/>
                  </a:lnTo>
                  <a:lnTo>
                    <a:pt x="2150" y="15044"/>
                  </a:lnTo>
                  <a:lnTo>
                    <a:pt x="2230" y="15133"/>
                  </a:lnTo>
                  <a:lnTo>
                    <a:pt x="2310" y="15231"/>
                  </a:lnTo>
                  <a:lnTo>
                    <a:pt x="2381" y="15337"/>
                  </a:lnTo>
                  <a:lnTo>
                    <a:pt x="2453" y="15453"/>
                  </a:lnTo>
                  <a:lnTo>
                    <a:pt x="2515" y="15568"/>
                  </a:lnTo>
                  <a:lnTo>
                    <a:pt x="2630" y="15799"/>
                  </a:lnTo>
                  <a:lnTo>
                    <a:pt x="2746" y="16048"/>
                  </a:lnTo>
                  <a:lnTo>
                    <a:pt x="2852" y="16279"/>
                  </a:lnTo>
                  <a:lnTo>
                    <a:pt x="2959" y="16492"/>
                  </a:lnTo>
                  <a:lnTo>
                    <a:pt x="3128" y="16786"/>
                  </a:lnTo>
                  <a:lnTo>
                    <a:pt x="3306" y="17079"/>
                  </a:lnTo>
                  <a:lnTo>
                    <a:pt x="3492" y="17354"/>
                  </a:lnTo>
                  <a:lnTo>
                    <a:pt x="3688" y="17621"/>
                  </a:lnTo>
                  <a:lnTo>
                    <a:pt x="4088" y="18145"/>
                  </a:lnTo>
                  <a:lnTo>
                    <a:pt x="4292" y="18412"/>
                  </a:lnTo>
                  <a:lnTo>
                    <a:pt x="4487" y="18687"/>
                  </a:lnTo>
                  <a:lnTo>
                    <a:pt x="4594" y="18847"/>
                  </a:lnTo>
                  <a:lnTo>
                    <a:pt x="4701" y="19016"/>
                  </a:lnTo>
                  <a:lnTo>
                    <a:pt x="4905" y="19371"/>
                  </a:lnTo>
                  <a:lnTo>
                    <a:pt x="5110" y="19754"/>
                  </a:lnTo>
                  <a:lnTo>
                    <a:pt x="5305" y="20136"/>
                  </a:lnTo>
                  <a:lnTo>
                    <a:pt x="5509" y="20527"/>
                  </a:lnTo>
                  <a:lnTo>
                    <a:pt x="5723" y="20909"/>
                  </a:lnTo>
                  <a:lnTo>
                    <a:pt x="5829" y="21086"/>
                  </a:lnTo>
                  <a:lnTo>
                    <a:pt x="5945" y="21273"/>
                  </a:lnTo>
                  <a:lnTo>
                    <a:pt x="6060" y="21442"/>
                  </a:lnTo>
                  <a:lnTo>
                    <a:pt x="6185" y="21611"/>
                  </a:lnTo>
                  <a:lnTo>
                    <a:pt x="6203" y="21629"/>
                  </a:lnTo>
                  <a:lnTo>
                    <a:pt x="6220" y="21646"/>
                  </a:lnTo>
                  <a:lnTo>
                    <a:pt x="6282" y="21664"/>
                  </a:lnTo>
                  <a:lnTo>
                    <a:pt x="6345" y="21682"/>
                  </a:lnTo>
                  <a:lnTo>
                    <a:pt x="6416" y="21682"/>
                  </a:lnTo>
                  <a:lnTo>
                    <a:pt x="6487" y="21691"/>
                  </a:lnTo>
                  <a:lnTo>
                    <a:pt x="6549" y="21700"/>
                  </a:lnTo>
                  <a:lnTo>
                    <a:pt x="6593" y="21726"/>
                  </a:lnTo>
                  <a:lnTo>
                    <a:pt x="6611" y="21744"/>
                  </a:lnTo>
                  <a:lnTo>
                    <a:pt x="6629" y="21771"/>
                  </a:lnTo>
                  <a:lnTo>
                    <a:pt x="6647" y="21806"/>
                  </a:lnTo>
                  <a:lnTo>
                    <a:pt x="6656" y="21851"/>
                  </a:lnTo>
                  <a:lnTo>
                    <a:pt x="6656" y="21931"/>
                  </a:lnTo>
                  <a:lnTo>
                    <a:pt x="6647" y="22020"/>
                  </a:lnTo>
                  <a:lnTo>
                    <a:pt x="6638" y="22108"/>
                  </a:lnTo>
                  <a:lnTo>
                    <a:pt x="6602" y="22259"/>
                  </a:lnTo>
                  <a:lnTo>
                    <a:pt x="6593" y="22313"/>
                  </a:lnTo>
                  <a:lnTo>
                    <a:pt x="6593" y="22348"/>
                  </a:lnTo>
                  <a:lnTo>
                    <a:pt x="6673" y="22517"/>
                  </a:lnTo>
                  <a:lnTo>
                    <a:pt x="6700" y="22597"/>
                  </a:lnTo>
                  <a:lnTo>
                    <a:pt x="6736" y="22659"/>
                  </a:lnTo>
                  <a:lnTo>
                    <a:pt x="6780" y="22730"/>
                  </a:lnTo>
                  <a:lnTo>
                    <a:pt x="6833" y="22793"/>
                  </a:lnTo>
                  <a:lnTo>
                    <a:pt x="6913" y="22846"/>
                  </a:lnTo>
                  <a:lnTo>
                    <a:pt x="7011" y="22899"/>
                  </a:lnTo>
                  <a:lnTo>
                    <a:pt x="7011" y="22873"/>
                  </a:lnTo>
                  <a:lnTo>
                    <a:pt x="7011" y="22828"/>
                  </a:lnTo>
                  <a:lnTo>
                    <a:pt x="7011" y="22793"/>
                  </a:lnTo>
                  <a:lnTo>
                    <a:pt x="7011" y="22775"/>
                  </a:lnTo>
                  <a:lnTo>
                    <a:pt x="7020" y="22766"/>
                  </a:lnTo>
                  <a:lnTo>
                    <a:pt x="7064" y="22801"/>
                  </a:lnTo>
                  <a:lnTo>
                    <a:pt x="7118" y="22855"/>
                  </a:lnTo>
                  <a:lnTo>
                    <a:pt x="7242" y="23006"/>
                  </a:lnTo>
                  <a:lnTo>
                    <a:pt x="7375" y="23192"/>
                  </a:lnTo>
                  <a:lnTo>
                    <a:pt x="7535" y="23415"/>
                  </a:lnTo>
                  <a:lnTo>
                    <a:pt x="7695" y="23663"/>
                  </a:lnTo>
                  <a:lnTo>
                    <a:pt x="7855" y="23939"/>
                  </a:lnTo>
                  <a:lnTo>
                    <a:pt x="8006" y="24214"/>
                  </a:lnTo>
                  <a:lnTo>
                    <a:pt x="8149" y="24499"/>
                  </a:lnTo>
                  <a:lnTo>
                    <a:pt x="8273" y="24783"/>
                  </a:lnTo>
                  <a:lnTo>
                    <a:pt x="8371" y="25050"/>
                  </a:lnTo>
                  <a:lnTo>
                    <a:pt x="8415" y="25174"/>
                  </a:lnTo>
                  <a:lnTo>
                    <a:pt x="8442" y="25298"/>
                  </a:lnTo>
                  <a:lnTo>
                    <a:pt x="8468" y="25405"/>
                  </a:lnTo>
                  <a:lnTo>
                    <a:pt x="8477" y="25512"/>
                  </a:lnTo>
                  <a:lnTo>
                    <a:pt x="8477" y="25609"/>
                  </a:lnTo>
                  <a:lnTo>
                    <a:pt x="8468" y="25689"/>
                  </a:lnTo>
                  <a:lnTo>
                    <a:pt x="8451" y="25761"/>
                  </a:lnTo>
                  <a:lnTo>
                    <a:pt x="8415" y="25823"/>
                  </a:lnTo>
                  <a:lnTo>
                    <a:pt x="8362" y="25876"/>
                  </a:lnTo>
                  <a:lnTo>
                    <a:pt x="8300" y="25903"/>
                  </a:lnTo>
                  <a:lnTo>
                    <a:pt x="8229" y="25920"/>
                  </a:lnTo>
                  <a:lnTo>
                    <a:pt x="8131" y="25920"/>
                  </a:lnTo>
                  <a:lnTo>
                    <a:pt x="8264" y="26063"/>
                  </a:lnTo>
                  <a:lnTo>
                    <a:pt x="8397" y="26223"/>
                  </a:lnTo>
                  <a:lnTo>
                    <a:pt x="8531" y="26400"/>
                  </a:lnTo>
                  <a:lnTo>
                    <a:pt x="8655" y="26605"/>
                  </a:lnTo>
                  <a:lnTo>
                    <a:pt x="8913" y="27031"/>
                  </a:lnTo>
                  <a:lnTo>
                    <a:pt x="9170" y="27458"/>
                  </a:lnTo>
                  <a:lnTo>
                    <a:pt x="9162" y="27493"/>
                  </a:lnTo>
                  <a:lnTo>
                    <a:pt x="9153" y="27529"/>
                  </a:lnTo>
                  <a:lnTo>
                    <a:pt x="9153" y="27573"/>
                  </a:lnTo>
                  <a:lnTo>
                    <a:pt x="9162" y="27609"/>
                  </a:lnTo>
                  <a:lnTo>
                    <a:pt x="9197" y="27689"/>
                  </a:lnTo>
                  <a:lnTo>
                    <a:pt x="9250" y="27769"/>
                  </a:lnTo>
                  <a:lnTo>
                    <a:pt x="9322" y="27840"/>
                  </a:lnTo>
                  <a:lnTo>
                    <a:pt x="9419" y="27902"/>
                  </a:lnTo>
                  <a:lnTo>
                    <a:pt x="9473" y="27920"/>
                  </a:lnTo>
                  <a:lnTo>
                    <a:pt x="9526" y="27946"/>
                  </a:lnTo>
                  <a:lnTo>
                    <a:pt x="9588" y="27964"/>
                  </a:lnTo>
                  <a:lnTo>
                    <a:pt x="9659" y="27973"/>
                  </a:lnTo>
                  <a:lnTo>
                    <a:pt x="9686" y="27946"/>
                  </a:lnTo>
                  <a:lnTo>
                    <a:pt x="9713" y="27920"/>
                  </a:lnTo>
                  <a:lnTo>
                    <a:pt x="9748" y="27902"/>
                  </a:lnTo>
                  <a:lnTo>
                    <a:pt x="9775" y="27893"/>
                  </a:lnTo>
                  <a:lnTo>
                    <a:pt x="9801" y="27884"/>
                  </a:lnTo>
                  <a:lnTo>
                    <a:pt x="9837" y="27884"/>
                  </a:lnTo>
                  <a:lnTo>
                    <a:pt x="9890" y="27902"/>
                  </a:lnTo>
                  <a:lnTo>
                    <a:pt x="9952" y="27929"/>
                  </a:lnTo>
                  <a:lnTo>
                    <a:pt x="10006" y="27973"/>
                  </a:lnTo>
                  <a:lnTo>
                    <a:pt x="10130" y="28071"/>
                  </a:lnTo>
                  <a:lnTo>
                    <a:pt x="10183" y="28124"/>
                  </a:lnTo>
                  <a:lnTo>
                    <a:pt x="10246" y="28169"/>
                  </a:lnTo>
                  <a:lnTo>
                    <a:pt x="10299" y="28204"/>
                  </a:lnTo>
                  <a:lnTo>
                    <a:pt x="10361" y="28222"/>
                  </a:lnTo>
                  <a:lnTo>
                    <a:pt x="10423" y="28222"/>
                  </a:lnTo>
                  <a:lnTo>
                    <a:pt x="10450" y="28213"/>
                  </a:lnTo>
                  <a:lnTo>
                    <a:pt x="10477" y="28204"/>
                  </a:lnTo>
                  <a:lnTo>
                    <a:pt x="10512" y="28186"/>
                  </a:lnTo>
                  <a:lnTo>
                    <a:pt x="10539" y="28160"/>
                  </a:lnTo>
                  <a:lnTo>
                    <a:pt x="10601" y="28080"/>
                  </a:lnTo>
                  <a:lnTo>
                    <a:pt x="10583" y="28151"/>
                  </a:lnTo>
                  <a:lnTo>
                    <a:pt x="10574" y="28195"/>
                  </a:lnTo>
                  <a:lnTo>
                    <a:pt x="10566" y="28231"/>
                  </a:lnTo>
                  <a:lnTo>
                    <a:pt x="10583" y="28222"/>
                  </a:lnTo>
                  <a:lnTo>
                    <a:pt x="10646" y="28222"/>
                  </a:lnTo>
                  <a:lnTo>
                    <a:pt x="10663" y="28240"/>
                  </a:lnTo>
                  <a:lnTo>
                    <a:pt x="10619" y="28275"/>
                  </a:lnTo>
                  <a:lnTo>
                    <a:pt x="10557" y="28293"/>
                  </a:lnTo>
                  <a:lnTo>
                    <a:pt x="10708" y="28409"/>
                  </a:lnTo>
                  <a:lnTo>
                    <a:pt x="10859" y="28515"/>
                  </a:lnTo>
                  <a:lnTo>
                    <a:pt x="11161" y="28720"/>
                  </a:lnTo>
                  <a:lnTo>
                    <a:pt x="11303" y="28826"/>
                  </a:lnTo>
                  <a:lnTo>
                    <a:pt x="11454" y="28933"/>
                  </a:lnTo>
                  <a:lnTo>
                    <a:pt x="11605" y="29057"/>
                  </a:lnTo>
                  <a:lnTo>
                    <a:pt x="11747" y="29182"/>
                  </a:lnTo>
                  <a:lnTo>
                    <a:pt x="11819" y="29253"/>
                  </a:lnTo>
                  <a:lnTo>
                    <a:pt x="11890" y="29333"/>
                  </a:lnTo>
                  <a:lnTo>
                    <a:pt x="12014" y="29502"/>
                  </a:lnTo>
                  <a:lnTo>
                    <a:pt x="12121" y="29679"/>
                  </a:lnTo>
                  <a:lnTo>
                    <a:pt x="12227" y="29866"/>
                  </a:lnTo>
                  <a:lnTo>
                    <a:pt x="12334" y="30044"/>
                  </a:lnTo>
                  <a:lnTo>
                    <a:pt x="12449" y="30212"/>
                  </a:lnTo>
                  <a:lnTo>
                    <a:pt x="12512" y="30292"/>
                  </a:lnTo>
                  <a:lnTo>
                    <a:pt x="12565" y="30372"/>
                  </a:lnTo>
                  <a:lnTo>
                    <a:pt x="12636" y="30443"/>
                  </a:lnTo>
                  <a:lnTo>
                    <a:pt x="12707" y="30506"/>
                  </a:lnTo>
                  <a:lnTo>
                    <a:pt x="12698" y="30479"/>
                  </a:lnTo>
                  <a:lnTo>
                    <a:pt x="12680" y="30470"/>
                  </a:lnTo>
                  <a:lnTo>
                    <a:pt x="12654" y="30443"/>
                  </a:lnTo>
                  <a:lnTo>
                    <a:pt x="12618" y="30408"/>
                  </a:lnTo>
                  <a:lnTo>
                    <a:pt x="12600" y="30390"/>
                  </a:lnTo>
                  <a:lnTo>
                    <a:pt x="12592" y="30363"/>
                  </a:lnTo>
                  <a:lnTo>
                    <a:pt x="12654" y="30408"/>
                  </a:lnTo>
                  <a:lnTo>
                    <a:pt x="12707" y="30461"/>
                  </a:lnTo>
                  <a:lnTo>
                    <a:pt x="12743" y="30506"/>
                  </a:lnTo>
                  <a:lnTo>
                    <a:pt x="12778" y="30559"/>
                  </a:lnTo>
                  <a:lnTo>
                    <a:pt x="12832" y="30683"/>
                  </a:lnTo>
                  <a:lnTo>
                    <a:pt x="12894" y="30852"/>
                  </a:lnTo>
                  <a:lnTo>
                    <a:pt x="12903" y="30843"/>
                  </a:lnTo>
                  <a:lnTo>
                    <a:pt x="12920" y="30834"/>
                  </a:lnTo>
                  <a:lnTo>
                    <a:pt x="12938" y="30817"/>
                  </a:lnTo>
                  <a:lnTo>
                    <a:pt x="12938" y="30808"/>
                  </a:lnTo>
                  <a:lnTo>
                    <a:pt x="12965" y="30977"/>
                  </a:lnTo>
                  <a:lnTo>
                    <a:pt x="13000" y="31128"/>
                  </a:lnTo>
                  <a:lnTo>
                    <a:pt x="13045" y="31270"/>
                  </a:lnTo>
                  <a:lnTo>
                    <a:pt x="13098" y="31403"/>
                  </a:lnTo>
                  <a:lnTo>
                    <a:pt x="13151" y="31528"/>
                  </a:lnTo>
                  <a:lnTo>
                    <a:pt x="13214" y="31643"/>
                  </a:lnTo>
                  <a:lnTo>
                    <a:pt x="13311" y="31839"/>
                  </a:lnTo>
                  <a:lnTo>
                    <a:pt x="13471" y="32132"/>
                  </a:lnTo>
                  <a:lnTo>
                    <a:pt x="13587" y="32381"/>
                  </a:lnTo>
                  <a:lnTo>
                    <a:pt x="13614" y="32434"/>
                  </a:lnTo>
                  <a:lnTo>
                    <a:pt x="13640" y="32487"/>
                  </a:lnTo>
                  <a:lnTo>
                    <a:pt x="13720" y="32585"/>
                  </a:lnTo>
                  <a:lnTo>
                    <a:pt x="13756" y="32629"/>
                  </a:lnTo>
                  <a:lnTo>
                    <a:pt x="13791" y="32674"/>
                  </a:lnTo>
                  <a:lnTo>
                    <a:pt x="13809" y="32727"/>
                  </a:lnTo>
                  <a:lnTo>
                    <a:pt x="13827" y="32789"/>
                  </a:lnTo>
                  <a:lnTo>
                    <a:pt x="13827" y="32789"/>
                  </a:lnTo>
                  <a:lnTo>
                    <a:pt x="13756" y="32727"/>
                  </a:lnTo>
                  <a:lnTo>
                    <a:pt x="13667" y="32665"/>
                  </a:lnTo>
                  <a:lnTo>
                    <a:pt x="13578" y="32603"/>
                  </a:lnTo>
                  <a:lnTo>
                    <a:pt x="13498" y="32541"/>
                  </a:lnTo>
                  <a:lnTo>
                    <a:pt x="13685" y="32852"/>
                  </a:lnTo>
                  <a:lnTo>
                    <a:pt x="13782" y="33003"/>
                  </a:lnTo>
                  <a:lnTo>
                    <a:pt x="13889" y="33145"/>
                  </a:lnTo>
                  <a:lnTo>
                    <a:pt x="13880" y="33074"/>
                  </a:lnTo>
                  <a:lnTo>
                    <a:pt x="13853" y="33012"/>
                  </a:lnTo>
                  <a:lnTo>
                    <a:pt x="13782" y="32878"/>
                  </a:lnTo>
                  <a:lnTo>
                    <a:pt x="13836" y="32940"/>
                  </a:lnTo>
                  <a:lnTo>
                    <a:pt x="13889" y="33012"/>
                  </a:lnTo>
                  <a:lnTo>
                    <a:pt x="13933" y="33083"/>
                  </a:lnTo>
                  <a:lnTo>
                    <a:pt x="13978" y="33171"/>
                  </a:lnTo>
                  <a:lnTo>
                    <a:pt x="14049" y="33358"/>
                  </a:lnTo>
                  <a:lnTo>
                    <a:pt x="14111" y="33554"/>
                  </a:lnTo>
                  <a:lnTo>
                    <a:pt x="14164" y="33767"/>
                  </a:lnTo>
                  <a:lnTo>
                    <a:pt x="14209" y="33989"/>
                  </a:lnTo>
                  <a:lnTo>
                    <a:pt x="14280" y="34433"/>
                  </a:lnTo>
                  <a:lnTo>
                    <a:pt x="14316" y="34380"/>
                  </a:lnTo>
                  <a:lnTo>
                    <a:pt x="14333" y="34336"/>
                  </a:lnTo>
                  <a:lnTo>
                    <a:pt x="14351" y="34300"/>
                  </a:lnTo>
                  <a:lnTo>
                    <a:pt x="14387" y="34256"/>
                  </a:lnTo>
                  <a:lnTo>
                    <a:pt x="14360" y="34371"/>
                  </a:lnTo>
                  <a:lnTo>
                    <a:pt x="14316" y="34495"/>
                  </a:lnTo>
                  <a:lnTo>
                    <a:pt x="14209" y="34744"/>
                  </a:lnTo>
                  <a:lnTo>
                    <a:pt x="14156" y="34878"/>
                  </a:lnTo>
                  <a:lnTo>
                    <a:pt x="14111" y="35011"/>
                  </a:lnTo>
                  <a:lnTo>
                    <a:pt x="14076" y="35153"/>
                  </a:lnTo>
                  <a:lnTo>
                    <a:pt x="14067" y="35215"/>
                  </a:lnTo>
                  <a:lnTo>
                    <a:pt x="14067" y="35286"/>
                  </a:lnTo>
                  <a:lnTo>
                    <a:pt x="14076" y="35277"/>
                  </a:lnTo>
                  <a:lnTo>
                    <a:pt x="14084" y="35260"/>
                  </a:lnTo>
                  <a:lnTo>
                    <a:pt x="14093" y="35224"/>
                  </a:lnTo>
                  <a:lnTo>
                    <a:pt x="14102" y="35189"/>
                  </a:lnTo>
                  <a:lnTo>
                    <a:pt x="14111" y="35180"/>
                  </a:lnTo>
                  <a:lnTo>
                    <a:pt x="14129" y="35171"/>
                  </a:lnTo>
                  <a:lnTo>
                    <a:pt x="14084" y="35304"/>
                  </a:lnTo>
                  <a:lnTo>
                    <a:pt x="14049" y="35437"/>
                  </a:lnTo>
                  <a:lnTo>
                    <a:pt x="14022" y="35571"/>
                  </a:lnTo>
                  <a:lnTo>
                    <a:pt x="14013" y="35713"/>
                  </a:lnTo>
                  <a:lnTo>
                    <a:pt x="14013" y="35846"/>
                  </a:lnTo>
                  <a:lnTo>
                    <a:pt x="14022" y="35988"/>
                  </a:lnTo>
                  <a:lnTo>
                    <a:pt x="14040" y="36122"/>
                  </a:lnTo>
                  <a:lnTo>
                    <a:pt x="14076" y="36255"/>
                  </a:lnTo>
                  <a:lnTo>
                    <a:pt x="14013" y="36184"/>
                  </a:lnTo>
                  <a:lnTo>
                    <a:pt x="13933" y="36104"/>
                  </a:lnTo>
                  <a:lnTo>
                    <a:pt x="13862" y="36024"/>
                  </a:lnTo>
                  <a:lnTo>
                    <a:pt x="13800" y="35962"/>
                  </a:lnTo>
                  <a:lnTo>
                    <a:pt x="13800" y="35962"/>
                  </a:lnTo>
                  <a:lnTo>
                    <a:pt x="13933" y="36193"/>
                  </a:lnTo>
                  <a:lnTo>
                    <a:pt x="13996" y="36290"/>
                  </a:lnTo>
                  <a:lnTo>
                    <a:pt x="14049" y="36379"/>
                  </a:lnTo>
                  <a:lnTo>
                    <a:pt x="14102" y="36450"/>
                  </a:lnTo>
                  <a:lnTo>
                    <a:pt x="14129" y="36477"/>
                  </a:lnTo>
                  <a:lnTo>
                    <a:pt x="14164" y="36495"/>
                  </a:lnTo>
                  <a:lnTo>
                    <a:pt x="14191" y="36504"/>
                  </a:lnTo>
                  <a:lnTo>
                    <a:pt x="14227" y="36513"/>
                  </a:lnTo>
                  <a:lnTo>
                    <a:pt x="14262" y="36504"/>
                  </a:lnTo>
                  <a:lnTo>
                    <a:pt x="14298" y="36495"/>
                  </a:lnTo>
                  <a:lnTo>
                    <a:pt x="14280" y="36610"/>
                  </a:lnTo>
                  <a:lnTo>
                    <a:pt x="14262" y="36726"/>
                  </a:lnTo>
                  <a:lnTo>
                    <a:pt x="14253" y="36850"/>
                  </a:lnTo>
                  <a:lnTo>
                    <a:pt x="14262" y="36966"/>
                  </a:lnTo>
                  <a:lnTo>
                    <a:pt x="14280" y="37064"/>
                  </a:lnTo>
                  <a:lnTo>
                    <a:pt x="14298" y="37108"/>
                  </a:lnTo>
                  <a:lnTo>
                    <a:pt x="14316" y="37152"/>
                  </a:lnTo>
                  <a:lnTo>
                    <a:pt x="14333" y="37179"/>
                  </a:lnTo>
                  <a:lnTo>
                    <a:pt x="14360" y="37206"/>
                  </a:lnTo>
                  <a:lnTo>
                    <a:pt x="14395" y="37223"/>
                  </a:lnTo>
                  <a:lnTo>
                    <a:pt x="14431" y="37241"/>
                  </a:lnTo>
                  <a:lnTo>
                    <a:pt x="14458" y="37303"/>
                  </a:lnTo>
                  <a:lnTo>
                    <a:pt x="14475" y="37366"/>
                  </a:lnTo>
                  <a:lnTo>
                    <a:pt x="14484" y="37428"/>
                  </a:lnTo>
                  <a:lnTo>
                    <a:pt x="14484" y="37490"/>
                  </a:lnTo>
                  <a:lnTo>
                    <a:pt x="14475" y="37543"/>
                  </a:lnTo>
                  <a:lnTo>
                    <a:pt x="14458" y="37597"/>
                  </a:lnTo>
                  <a:lnTo>
                    <a:pt x="14422" y="37703"/>
                  </a:lnTo>
                  <a:lnTo>
                    <a:pt x="14369" y="37792"/>
                  </a:lnTo>
                  <a:lnTo>
                    <a:pt x="14324" y="37890"/>
                  </a:lnTo>
                  <a:lnTo>
                    <a:pt x="14289" y="37988"/>
                  </a:lnTo>
                  <a:lnTo>
                    <a:pt x="14289" y="38032"/>
                  </a:lnTo>
                  <a:lnTo>
                    <a:pt x="14289" y="38077"/>
                  </a:lnTo>
                  <a:lnTo>
                    <a:pt x="14324" y="38192"/>
                  </a:lnTo>
                  <a:lnTo>
                    <a:pt x="14404" y="38388"/>
                  </a:lnTo>
                  <a:lnTo>
                    <a:pt x="14493" y="38592"/>
                  </a:lnTo>
                  <a:lnTo>
                    <a:pt x="14547" y="38716"/>
                  </a:lnTo>
                  <a:lnTo>
                    <a:pt x="14662" y="38903"/>
                  </a:lnTo>
                  <a:lnTo>
                    <a:pt x="14804" y="39098"/>
                  </a:lnTo>
                  <a:lnTo>
                    <a:pt x="14875" y="39187"/>
                  </a:lnTo>
                  <a:lnTo>
                    <a:pt x="14946" y="39267"/>
                  </a:lnTo>
                  <a:lnTo>
                    <a:pt x="15018" y="39338"/>
                  </a:lnTo>
                  <a:lnTo>
                    <a:pt x="15089" y="39392"/>
                  </a:lnTo>
                  <a:lnTo>
                    <a:pt x="15080" y="39383"/>
                  </a:lnTo>
                  <a:lnTo>
                    <a:pt x="15106" y="39401"/>
                  </a:lnTo>
                  <a:lnTo>
                    <a:pt x="15089" y="39392"/>
                  </a:lnTo>
                  <a:lnTo>
                    <a:pt x="15186" y="39489"/>
                  </a:lnTo>
                  <a:lnTo>
                    <a:pt x="15257" y="39578"/>
                  </a:lnTo>
                  <a:lnTo>
                    <a:pt x="15329" y="39667"/>
                  </a:lnTo>
                  <a:lnTo>
                    <a:pt x="15373" y="39712"/>
                  </a:lnTo>
                  <a:lnTo>
                    <a:pt x="15426" y="39756"/>
                  </a:lnTo>
                  <a:lnTo>
                    <a:pt x="15391" y="39756"/>
                  </a:lnTo>
                  <a:lnTo>
                    <a:pt x="15364" y="39729"/>
                  </a:lnTo>
                  <a:lnTo>
                    <a:pt x="15337" y="39703"/>
                  </a:lnTo>
                  <a:lnTo>
                    <a:pt x="15320" y="39685"/>
                  </a:lnTo>
                  <a:lnTo>
                    <a:pt x="15320" y="39685"/>
                  </a:lnTo>
                  <a:lnTo>
                    <a:pt x="15453" y="39880"/>
                  </a:lnTo>
                  <a:lnTo>
                    <a:pt x="15577" y="39916"/>
                  </a:lnTo>
                  <a:lnTo>
                    <a:pt x="15622" y="40067"/>
                  </a:lnTo>
                  <a:lnTo>
                    <a:pt x="15675" y="40183"/>
                  </a:lnTo>
                  <a:lnTo>
                    <a:pt x="15711" y="40245"/>
                  </a:lnTo>
                  <a:lnTo>
                    <a:pt x="15746" y="40307"/>
                  </a:lnTo>
                  <a:lnTo>
                    <a:pt x="15862" y="40440"/>
                  </a:lnTo>
                  <a:lnTo>
                    <a:pt x="15853" y="40476"/>
                  </a:lnTo>
                  <a:lnTo>
                    <a:pt x="15853" y="40511"/>
                  </a:lnTo>
                  <a:lnTo>
                    <a:pt x="15862" y="40591"/>
                  </a:lnTo>
                  <a:lnTo>
                    <a:pt x="15888" y="40662"/>
                  </a:lnTo>
                  <a:lnTo>
                    <a:pt x="15933" y="40751"/>
                  </a:lnTo>
                  <a:lnTo>
                    <a:pt x="15986" y="40831"/>
                  </a:lnTo>
                  <a:lnTo>
                    <a:pt x="16057" y="40911"/>
                  </a:lnTo>
                  <a:lnTo>
                    <a:pt x="16137" y="41000"/>
                  </a:lnTo>
                  <a:lnTo>
                    <a:pt x="16226" y="41080"/>
                  </a:lnTo>
                  <a:lnTo>
                    <a:pt x="16315" y="41160"/>
                  </a:lnTo>
                  <a:lnTo>
                    <a:pt x="16413" y="41231"/>
                  </a:lnTo>
                  <a:lnTo>
                    <a:pt x="16617" y="41364"/>
                  </a:lnTo>
                  <a:lnTo>
                    <a:pt x="16715" y="41418"/>
                  </a:lnTo>
                  <a:lnTo>
                    <a:pt x="16804" y="41471"/>
                  </a:lnTo>
                  <a:lnTo>
                    <a:pt x="16892" y="41507"/>
                  </a:lnTo>
                  <a:lnTo>
                    <a:pt x="16972" y="41533"/>
                  </a:lnTo>
                  <a:lnTo>
                    <a:pt x="16928" y="41498"/>
                  </a:lnTo>
                  <a:lnTo>
                    <a:pt x="16892" y="41462"/>
                  </a:lnTo>
                  <a:lnTo>
                    <a:pt x="16830" y="41382"/>
                  </a:lnTo>
                  <a:lnTo>
                    <a:pt x="16990" y="41418"/>
                  </a:lnTo>
                  <a:lnTo>
                    <a:pt x="17132" y="41462"/>
                  </a:lnTo>
                  <a:lnTo>
                    <a:pt x="17266" y="41507"/>
                  </a:lnTo>
                  <a:lnTo>
                    <a:pt x="17399" y="41569"/>
                  </a:lnTo>
                  <a:lnTo>
                    <a:pt x="64753" y="41569"/>
                  </a:lnTo>
                  <a:lnTo>
                    <a:pt x="64806" y="41355"/>
                  </a:lnTo>
                  <a:lnTo>
                    <a:pt x="64851" y="41187"/>
                  </a:lnTo>
                  <a:lnTo>
                    <a:pt x="65064" y="40502"/>
                  </a:lnTo>
                  <a:lnTo>
                    <a:pt x="65295" y="39818"/>
                  </a:lnTo>
                  <a:lnTo>
                    <a:pt x="65748" y="38450"/>
                  </a:lnTo>
                  <a:lnTo>
                    <a:pt x="65970" y="37757"/>
                  </a:lnTo>
                  <a:lnTo>
                    <a:pt x="66184" y="37064"/>
                  </a:lnTo>
                  <a:lnTo>
                    <a:pt x="66370" y="36370"/>
                  </a:lnTo>
                  <a:lnTo>
                    <a:pt x="66459" y="36024"/>
                  </a:lnTo>
                  <a:lnTo>
                    <a:pt x="66539" y="35677"/>
                  </a:lnTo>
                  <a:lnTo>
                    <a:pt x="66370" y="35375"/>
                  </a:lnTo>
                  <a:lnTo>
                    <a:pt x="66193" y="35073"/>
                  </a:lnTo>
                  <a:lnTo>
                    <a:pt x="65837" y="34478"/>
                  </a:lnTo>
                  <a:lnTo>
                    <a:pt x="65117" y="33296"/>
                  </a:lnTo>
                  <a:lnTo>
                    <a:pt x="65091" y="33331"/>
                  </a:lnTo>
                  <a:lnTo>
                    <a:pt x="65064" y="33358"/>
                  </a:lnTo>
                  <a:lnTo>
                    <a:pt x="65028" y="33394"/>
                  </a:lnTo>
                  <a:lnTo>
                    <a:pt x="64984" y="33420"/>
                  </a:lnTo>
                  <a:lnTo>
                    <a:pt x="64886" y="33465"/>
                  </a:lnTo>
                  <a:lnTo>
                    <a:pt x="64762" y="33500"/>
                  </a:lnTo>
                  <a:lnTo>
                    <a:pt x="64611" y="33527"/>
                  </a:lnTo>
                  <a:lnTo>
                    <a:pt x="64442" y="33545"/>
                  </a:lnTo>
                  <a:lnTo>
                    <a:pt x="64255" y="33554"/>
                  </a:lnTo>
                  <a:lnTo>
                    <a:pt x="64051" y="33554"/>
                  </a:lnTo>
                  <a:lnTo>
                    <a:pt x="63838" y="33545"/>
                  </a:lnTo>
                  <a:lnTo>
                    <a:pt x="63607" y="33536"/>
                  </a:lnTo>
                  <a:lnTo>
                    <a:pt x="63109" y="33491"/>
                  </a:lnTo>
                  <a:lnTo>
                    <a:pt x="62576" y="33429"/>
                  </a:lnTo>
                  <a:lnTo>
                    <a:pt x="62016" y="33349"/>
                  </a:lnTo>
                  <a:lnTo>
                    <a:pt x="61465" y="33260"/>
                  </a:lnTo>
                  <a:lnTo>
                    <a:pt x="60905" y="33171"/>
                  </a:lnTo>
                  <a:lnTo>
                    <a:pt x="59883" y="32985"/>
                  </a:lnTo>
                  <a:lnTo>
                    <a:pt x="59039" y="32825"/>
                  </a:lnTo>
                  <a:lnTo>
                    <a:pt x="58719" y="32772"/>
                  </a:lnTo>
                  <a:lnTo>
                    <a:pt x="58497" y="32736"/>
                  </a:lnTo>
                  <a:lnTo>
                    <a:pt x="57786" y="32647"/>
                  </a:lnTo>
                  <a:lnTo>
                    <a:pt x="57493" y="32594"/>
                  </a:lnTo>
                  <a:lnTo>
                    <a:pt x="57351" y="32567"/>
                  </a:lnTo>
                  <a:lnTo>
                    <a:pt x="57218" y="32532"/>
                  </a:lnTo>
                  <a:lnTo>
                    <a:pt x="57093" y="32487"/>
                  </a:lnTo>
                  <a:lnTo>
                    <a:pt x="56969" y="32425"/>
                  </a:lnTo>
                  <a:lnTo>
                    <a:pt x="56853" y="32363"/>
                  </a:lnTo>
                  <a:lnTo>
                    <a:pt x="56729" y="32283"/>
                  </a:lnTo>
                  <a:lnTo>
                    <a:pt x="56613" y="32185"/>
                  </a:lnTo>
                  <a:lnTo>
                    <a:pt x="56498" y="32078"/>
                  </a:lnTo>
                  <a:lnTo>
                    <a:pt x="56373" y="31945"/>
                  </a:lnTo>
                  <a:lnTo>
                    <a:pt x="56249" y="31803"/>
                  </a:lnTo>
                  <a:lnTo>
                    <a:pt x="55609" y="30977"/>
                  </a:lnTo>
                  <a:lnTo>
                    <a:pt x="54969" y="30150"/>
                  </a:lnTo>
                  <a:lnTo>
                    <a:pt x="54818" y="29955"/>
                  </a:lnTo>
                  <a:lnTo>
                    <a:pt x="54649" y="29750"/>
                  </a:lnTo>
                  <a:lnTo>
                    <a:pt x="54312" y="29350"/>
                  </a:lnTo>
                  <a:lnTo>
                    <a:pt x="54152" y="29146"/>
                  </a:lnTo>
                  <a:lnTo>
                    <a:pt x="53992" y="28942"/>
                  </a:lnTo>
                  <a:lnTo>
                    <a:pt x="53850" y="28728"/>
                  </a:lnTo>
                  <a:lnTo>
                    <a:pt x="53716" y="28506"/>
                  </a:lnTo>
                  <a:lnTo>
                    <a:pt x="53690" y="28462"/>
                  </a:lnTo>
                  <a:lnTo>
                    <a:pt x="53681" y="28417"/>
                  </a:lnTo>
                  <a:lnTo>
                    <a:pt x="53663" y="28337"/>
                  </a:lnTo>
                  <a:lnTo>
                    <a:pt x="53663" y="28266"/>
                  </a:lnTo>
                  <a:lnTo>
                    <a:pt x="53672" y="28195"/>
                  </a:lnTo>
                  <a:lnTo>
                    <a:pt x="53672" y="28133"/>
                  </a:lnTo>
                  <a:lnTo>
                    <a:pt x="53663" y="28071"/>
                  </a:lnTo>
                  <a:lnTo>
                    <a:pt x="53645" y="28035"/>
                  </a:lnTo>
                  <a:lnTo>
                    <a:pt x="53628" y="28009"/>
                  </a:lnTo>
                  <a:lnTo>
                    <a:pt x="53592" y="27973"/>
                  </a:lnTo>
                  <a:lnTo>
                    <a:pt x="53556" y="27938"/>
                  </a:lnTo>
                  <a:lnTo>
                    <a:pt x="53503" y="27911"/>
                  </a:lnTo>
                  <a:lnTo>
                    <a:pt x="53441" y="27884"/>
                  </a:lnTo>
                  <a:lnTo>
                    <a:pt x="53290" y="27840"/>
                  </a:lnTo>
                  <a:lnTo>
                    <a:pt x="53094" y="27795"/>
                  </a:lnTo>
                  <a:lnTo>
                    <a:pt x="53050" y="27760"/>
                  </a:lnTo>
                  <a:lnTo>
                    <a:pt x="53006" y="27733"/>
                  </a:lnTo>
                  <a:lnTo>
                    <a:pt x="52970" y="27724"/>
                  </a:lnTo>
                  <a:lnTo>
                    <a:pt x="52943" y="27715"/>
                  </a:lnTo>
                  <a:lnTo>
                    <a:pt x="52890" y="27715"/>
                  </a:lnTo>
                  <a:lnTo>
                    <a:pt x="52846" y="27724"/>
                  </a:lnTo>
                  <a:lnTo>
                    <a:pt x="52828" y="27724"/>
                  </a:lnTo>
                  <a:lnTo>
                    <a:pt x="52819" y="27715"/>
                  </a:lnTo>
                  <a:lnTo>
                    <a:pt x="52819" y="27698"/>
                  </a:lnTo>
                  <a:lnTo>
                    <a:pt x="52828" y="27627"/>
                  </a:lnTo>
                  <a:lnTo>
                    <a:pt x="52854" y="27493"/>
                  </a:lnTo>
                  <a:lnTo>
                    <a:pt x="52863" y="27449"/>
                  </a:lnTo>
                  <a:lnTo>
                    <a:pt x="52881" y="27404"/>
                  </a:lnTo>
                  <a:lnTo>
                    <a:pt x="52943" y="27316"/>
                  </a:lnTo>
                  <a:lnTo>
                    <a:pt x="53023" y="27227"/>
                  </a:lnTo>
                  <a:lnTo>
                    <a:pt x="53112" y="27138"/>
                  </a:lnTo>
                  <a:lnTo>
                    <a:pt x="53201" y="27058"/>
                  </a:lnTo>
                  <a:lnTo>
                    <a:pt x="53299" y="26987"/>
                  </a:lnTo>
                  <a:lnTo>
                    <a:pt x="53468" y="26871"/>
                  </a:lnTo>
                  <a:lnTo>
                    <a:pt x="53423" y="26836"/>
                  </a:lnTo>
                  <a:lnTo>
                    <a:pt x="53379" y="26809"/>
                  </a:lnTo>
                  <a:lnTo>
                    <a:pt x="53343" y="26782"/>
                  </a:lnTo>
                  <a:lnTo>
                    <a:pt x="53299" y="26765"/>
                  </a:lnTo>
                  <a:lnTo>
                    <a:pt x="53254" y="26765"/>
                  </a:lnTo>
                  <a:lnTo>
                    <a:pt x="53219" y="26756"/>
                  </a:lnTo>
                  <a:lnTo>
                    <a:pt x="53174" y="26765"/>
                  </a:lnTo>
                  <a:lnTo>
                    <a:pt x="53139" y="26774"/>
                  </a:lnTo>
                  <a:lnTo>
                    <a:pt x="53094" y="26791"/>
                  </a:lnTo>
                  <a:lnTo>
                    <a:pt x="53059" y="26818"/>
                  </a:lnTo>
                  <a:lnTo>
                    <a:pt x="52988" y="26889"/>
                  </a:lnTo>
                  <a:lnTo>
                    <a:pt x="52917" y="26969"/>
                  </a:lnTo>
                  <a:lnTo>
                    <a:pt x="52846" y="27076"/>
                  </a:lnTo>
                  <a:lnTo>
                    <a:pt x="52854" y="26996"/>
                  </a:lnTo>
                  <a:lnTo>
                    <a:pt x="52854" y="26916"/>
                  </a:lnTo>
                  <a:lnTo>
                    <a:pt x="52854" y="26836"/>
                  </a:lnTo>
                  <a:lnTo>
                    <a:pt x="52854" y="26756"/>
                  </a:lnTo>
                  <a:lnTo>
                    <a:pt x="52783" y="26738"/>
                  </a:lnTo>
                  <a:lnTo>
                    <a:pt x="52632" y="26738"/>
                  </a:lnTo>
                  <a:lnTo>
                    <a:pt x="52561" y="26747"/>
                  </a:lnTo>
                  <a:lnTo>
                    <a:pt x="52419" y="26782"/>
                  </a:lnTo>
                  <a:lnTo>
                    <a:pt x="52268" y="26818"/>
                  </a:lnTo>
                  <a:lnTo>
                    <a:pt x="52117" y="26845"/>
                  </a:lnTo>
                  <a:lnTo>
                    <a:pt x="52037" y="26854"/>
                  </a:lnTo>
                  <a:lnTo>
                    <a:pt x="51957" y="26854"/>
                  </a:lnTo>
                  <a:lnTo>
                    <a:pt x="51877" y="26845"/>
                  </a:lnTo>
                  <a:lnTo>
                    <a:pt x="51779" y="26827"/>
                  </a:lnTo>
                  <a:lnTo>
                    <a:pt x="51690" y="26791"/>
                  </a:lnTo>
                  <a:lnTo>
                    <a:pt x="51593" y="26747"/>
                  </a:lnTo>
                  <a:lnTo>
                    <a:pt x="51513" y="26702"/>
                  </a:lnTo>
                  <a:lnTo>
                    <a:pt x="51442" y="26649"/>
                  </a:lnTo>
                  <a:lnTo>
                    <a:pt x="51371" y="26587"/>
                  </a:lnTo>
                  <a:lnTo>
                    <a:pt x="51308" y="26516"/>
                  </a:lnTo>
                  <a:lnTo>
                    <a:pt x="51246" y="26436"/>
                  </a:lnTo>
                  <a:lnTo>
                    <a:pt x="51193" y="26356"/>
                  </a:lnTo>
                  <a:lnTo>
                    <a:pt x="51086" y="26169"/>
                  </a:lnTo>
                  <a:lnTo>
                    <a:pt x="50997" y="25983"/>
                  </a:lnTo>
                  <a:lnTo>
                    <a:pt x="50908" y="25778"/>
                  </a:lnTo>
                  <a:lnTo>
                    <a:pt x="50748" y="25396"/>
                  </a:lnTo>
                  <a:lnTo>
                    <a:pt x="50686" y="25227"/>
                  </a:lnTo>
                  <a:lnTo>
                    <a:pt x="50606" y="25005"/>
                  </a:lnTo>
                  <a:lnTo>
                    <a:pt x="50526" y="24765"/>
                  </a:lnTo>
                  <a:lnTo>
                    <a:pt x="50437" y="24508"/>
                  </a:lnTo>
                  <a:lnTo>
                    <a:pt x="50331" y="24250"/>
                  </a:lnTo>
                  <a:lnTo>
                    <a:pt x="50278" y="24126"/>
                  </a:lnTo>
                  <a:lnTo>
                    <a:pt x="50215" y="24010"/>
                  </a:lnTo>
                  <a:lnTo>
                    <a:pt x="50153" y="23894"/>
                  </a:lnTo>
                  <a:lnTo>
                    <a:pt x="50082" y="23797"/>
                  </a:lnTo>
                  <a:lnTo>
                    <a:pt x="50011" y="23708"/>
                  </a:lnTo>
                  <a:lnTo>
                    <a:pt x="49940" y="23628"/>
                  </a:lnTo>
                  <a:lnTo>
                    <a:pt x="49922" y="23672"/>
                  </a:lnTo>
                  <a:lnTo>
                    <a:pt x="49922" y="23708"/>
                  </a:lnTo>
                  <a:lnTo>
                    <a:pt x="49922" y="23743"/>
                  </a:lnTo>
                  <a:lnTo>
                    <a:pt x="49913" y="23806"/>
                  </a:lnTo>
                  <a:lnTo>
                    <a:pt x="49833" y="23717"/>
                  </a:lnTo>
                  <a:lnTo>
                    <a:pt x="49744" y="23619"/>
                  </a:lnTo>
                  <a:lnTo>
                    <a:pt x="49567" y="23388"/>
                  </a:lnTo>
                  <a:lnTo>
                    <a:pt x="49416" y="23184"/>
                  </a:lnTo>
                  <a:lnTo>
                    <a:pt x="49353" y="23112"/>
                  </a:lnTo>
                  <a:lnTo>
                    <a:pt x="49309" y="23068"/>
                  </a:lnTo>
                  <a:lnTo>
                    <a:pt x="49185" y="22855"/>
                  </a:lnTo>
                  <a:lnTo>
                    <a:pt x="49185" y="22855"/>
                  </a:lnTo>
                  <a:lnTo>
                    <a:pt x="49380" y="23024"/>
                  </a:lnTo>
                  <a:lnTo>
                    <a:pt x="49460" y="23112"/>
                  </a:lnTo>
                  <a:lnTo>
                    <a:pt x="49549" y="23210"/>
                  </a:lnTo>
                  <a:lnTo>
                    <a:pt x="49478" y="23024"/>
                  </a:lnTo>
                  <a:lnTo>
                    <a:pt x="49398" y="22828"/>
                  </a:lnTo>
                  <a:lnTo>
                    <a:pt x="49327" y="22615"/>
                  </a:lnTo>
                  <a:lnTo>
                    <a:pt x="49238" y="22411"/>
                  </a:lnTo>
                  <a:lnTo>
                    <a:pt x="49149" y="22215"/>
                  </a:lnTo>
                  <a:lnTo>
                    <a:pt x="49105" y="22126"/>
                  </a:lnTo>
                  <a:lnTo>
                    <a:pt x="49051" y="22046"/>
                  </a:lnTo>
                  <a:lnTo>
                    <a:pt x="48998" y="21966"/>
                  </a:lnTo>
                  <a:lnTo>
                    <a:pt x="48936" y="21904"/>
                  </a:lnTo>
                  <a:lnTo>
                    <a:pt x="48874" y="21851"/>
                  </a:lnTo>
                  <a:lnTo>
                    <a:pt x="48802" y="21797"/>
                  </a:lnTo>
                  <a:lnTo>
                    <a:pt x="48776" y="21833"/>
                  </a:lnTo>
                  <a:lnTo>
                    <a:pt x="48767" y="21860"/>
                  </a:lnTo>
                  <a:lnTo>
                    <a:pt x="48749" y="21886"/>
                  </a:lnTo>
                  <a:lnTo>
                    <a:pt x="48696" y="21922"/>
                  </a:lnTo>
                  <a:lnTo>
                    <a:pt x="48696" y="21806"/>
                  </a:lnTo>
                  <a:lnTo>
                    <a:pt x="48696" y="21709"/>
                  </a:lnTo>
                  <a:lnTo>
                    <a:pt x="48705" y="21620"/>
                  </a:lnTo>
                  <a:lnTo>
                    <a:pt x="48722" y="21540"/>
                  </a:lnTo>
                  <a:lnTo>
                    <a:pt x="48749" y="21477"/>
                  </a:lnTo>
                  <a:lnTo>
                    <a:pt x="48776" y="21424"/>
                  </a:lnTo>
                  <a:lnTo>
                    <a:pt x="48802" y="21380"/>
                  </a:lnTo>
                  <a:lnTo>
                    <a:pt x="48838" y="21362"/>
                  </a:lnTo>
                  <a:lnTo>
                    <a:pt x="48874" y="21353"/>
                  </a:lnTo>
                  <a:lnTo>
                    <a:pt x="48918" y="21362"/>
                  </a:lnTo>
                  <a:lnTo>
                    <a:pt x="48962" y="21380"/>
                  </a:lnTo>
                  <a:lnTo>
                    <a:pt x="48998" y="21424"/>
                  </a:lnTo>
                  <a:lnTo>
                    <a:pt x="49042" y="21486"/>
                  </a:lnTo>
                  <a:lnTo>
                    <a:pt x="49087" y="21575"/>
                  </a:lnTo>
                  <a:lnTo>
                    <a:pt x="49131" y="21673"/>
                  </a:lnTo>
                  <a:lnTo>
                    <a:pt x="49176" y="21797"/>
                  </a:lnTo>
                  <a:lnTo>
                    <a:pt x="49185" y="21700"/>
                  </a:lnTo>
                  <a:lnTo>
                    <a:pt x="49202" y="21611"/>
                  </a:lnTo>
                  <a:lnTo>
                    <a:pt x="49229" y="21531"/>
                  </a:lnTo>
                  <a:lnTo>
                    <a:pt x="49256" y="21451"/>
                  </a:lnTo>
                  <a:lnTo>
                    <a:pt x="49309" y="21309"/>
                  </a:lnTo>
                  <a:lnTo>
                    <a:pt x="49362" y="21175"/>
                  </a:lnTo>
                  <a:lnTo>
                    <a:pt x="49389" y="21104"/>
                  </a:lnTo>
                  <a:lnTo>
                    <a:pt x="49407" y="21033"/>
                  </a:lnTo>
                  <a:lnTo>
                    <a:pt x="49416" y="20962"/>
                  </a:lnTo>
                  <a:lnTo>
                    <a:pt x="49416" y="20882"/>
                  </a:lnTo>
                  <a:lnTo>
                    <a:pt x="49407" y="20793"/>
                  </a:lnTo>
                  <a:lnTo>
                    <a:pt x="49380" y="20696"/>
                  </a:lnTo>
                  <a:lnTo>
                    <a:pt x="49344" y="20589"/>
                  </a:lnTo>
                  <a:lnTo>
                    <a:pt x="49291" y="20473"/>
                  </a:lnTo>
                  <a:lnTo>
                    <a:pt x="49247" y="20393"/>
                  </a:lnTo>
                  <a:lnTo>
                    <a:pt x="49202" y="20322"/>
                  </a:lnTo>
                  <a:lnTo>
                    <a:pt x="49149" y="20260"/>
                  </a:lnTo>
                  <a:lnTo>
                    <a:pt x="49087" y="20198"/>
                  </a:lnTo>
                  <a:lnTo>
                    <a:pt x="48980" y="20091"/>
                  </a:lnTo>
                  <a:lnTo>
                    <a:pt x="48874" y="19976"/>
                  </a:lnTo>
                  <a:lnTo>
                    <a:pt x="48820" y="19914"/>
                  </a:lnTo>
                  <a:lnTo>
                    <a:pt x="48785" y="19851"/>
                  </a:lnTo>
                  <a:lnTo>
                    <a:pt x="48749" y="19780"/>
                  </a:lnTo>
                  <a:lnTo>
                    <a:pt x="48722" y="19709"/>
                  </a:lnTo>
                  <a:lnTo>
                    <a:pt x="48714" y="19620"/>
                  </a:lnTo>
                  <a:lnTo>
                    <a:pt x="48714" y="19523"/>
                  </a:lnTo>
                  <a:lnTo>
                    <a:pt x="48722" y="19425"/>
                  </a:lnTo>
                  <a:lnTo>
                    <a:pt x="48749" y="19309"/>
                  </a:lnTo>
                  <a:lnTo>
                    <a:pt x="48802" y="19363"/>
                  </a:lnTo>
                  <a:lnTo>
                    <a:pt x="48856" y="19416"/>
                  </a:lnTo>
                  <a:lnTo>
                    <a:pt x="48909" y="19460"/>
                  </a:lnTo>
                  <a:lnTo>
                    <a:pt x="48971" y="19505"/>
                  </a:lnTo>
                  <a:lnTo>
                    <a:pt x="49096" y="19585"/>
                  </a:lnTo>
                  <a:lnTo>
                    <a:pt x="49247" y="19683"/>
                  </a:lnTo>
                  <a:lnTo>
                    <a:pt x="49149" y="19585"/>
                  </a:lnTo>
                  <a:lnTo>
                    <a:pt x="49033" y="19478"/>
                  </a:lnTo>
                  <a:lnTo>
                    <a:pt x="48900" y="19380"/>
                  </a:lnTo>
                  <a:lnTo>
                    <a:pt x="48758" y="19265"/>
                  </a:lnTo>
                  <a:lnTo>
                    <a:pt x="48438" y="19043"/>
                  </a:lnTo>
                  <a:lnTo>
                    <a:pt x="48109" y="18803"/>
                  </a:lnTo>
                  <a:lnTo>
                    <a:pt x="47949" y="18678"/>
                  </a:lnTo>
                  <a:lnTo>
                    <a:pt x="47807" y="18554"/>
                  </a:lnTo>
                  <a:lnTo>
                    <a:pt x="47674" y="18421"/>
                  </a:lnTo>
                  <a:lnTo>
                    <a:pt x="47558" y="18287"/>
                  </a:lnTo>
                  <a:lnTo>
                    <a:pt x="47514" y="18225"/>
                  </a:lnTo>
                  <a:lnTo>
                    <a:pt x="47470" y="18154"/>
                  </a:lnTo>
                  <a:lnTo>
                    <a:pt x="47434" y="18083"/>
                  </a:lnTo>
                  <a:lnTo>
                    <a:pt x="47407" y="18021"/>
                  </a:lnTo>
                  <a:lnTo>
                    <a:pt x="47390" y="17950"/>
                  </a:lnTo>
                  <a:lnTo>
                    <a:pt x="47381" y="17879"/>
                  </a:lnTo>
                  <a:lnTo>
                    <a:pt x="47372" y="17799"/>
                  </a:lnTo>
                  <a:lnTo>
                    <a:pt x="47381" y="17728"/>
                  </a:lnTo>
                  <a:lnTo>
                    <a:pt x="47345" y="17754"/>
                  </a:lnTo>
                  <a:lnTo>
                    <a:pt x="47310" y="17772"/>
                  </a:lnTo>
                  <a:lnTo>
                    <a:pt x="47283" y="17781"/>
                  </a:lnTo>
                  <a:lnTo>
                    <a:pt x="47256" y="17790"/>
                  </a:lnTo>
                  <a:lnTo>
                    <a:pt x="47159" y="17790"/>
                  </a:lnTo>
                  <a:lnTo>
                    <a:pt x="47114" y="17799"/>
                  </a:lnTo>
                  <a:lnTo>
                    <a:pt x="47123" y="17816"/>
                  </a:lnTo>
                  <a:lnTo>
                    <a:pt x="47141" y="17834"/>
                  </a:lnTo>
                  <a:lnTo>
                    <a:pt x="47176" y="17879"/>
                  </a:lnTo>
                  <a:lnTo>
                    <a:pt x="47212" y="17914"/>
                  </a:lnTo>
                  <a:lnTo>
                    <a:pt x="47221" y="17932"/>
                  </a:lnTo>
                  <a:lnTo>
                    <a:pt x="47230" y="17950"/>
                  </a:lnTo>
                  <a:lnTo>
                    <a:pt x="47105" y="17914"/>
                  </a:lnTo>
                  <a:lnTo>
                    <a:pt x="47034" y="17896"/>
                  </a:lnTo>
                  <a:lnTo>
                    <a:pt x="46990" y="17870"/>
                  </a:lnTo>
                  <a:lnTo>
                    <a:pt x="46945" y="17825"/>
                  </a:lnTo>
                  <a:lnTo>
                    <a:pt x="46892" y="17861"/>
                  </a:lnTo>
                  <a:lnTo>
                    <a:pt x="46865" y="17888"/>
                  </a:lnTo>
                  <a:lnTo>
                    <a:pt x="46856" y="17905"/>
                  </a:lnTo>
                  <a:lnTo>
                    <a:pt x="46839" y="17888"/>
                  </a:lnTo>
                  <a:lnTo>
                    <a:pt x="46803" y="17870"/>
                  </a:lnTo>
                  <a:lnTo>
                    <a:pt x="46732" y="17852"/>
                  </a:lnTo>
                  <a:lnTo>
                    <a:pt x="46785" y="17808"/>
                  </a:lnTo>
                  <a:lnTo>
                    <a:pt x="46812" y="17772"/>
                  </a:lnTo>
                  <a:lnTo>
                    <a:pt x="46830" y="17736"/>
                  </a:lnTo>
                  <a:lnTo>
                    <a:pt x="46856" y="17656"/>
                  </a:lnTo>
                  <a:lnTo>
                    <a:pt x="46821" y="17683"/>
                  </a:lnTo>
                  <a:lnTo>
                    <a:pt x="46776" y="17701"/>
                  </a:lnTo>
                  <a:lnTo>
                    <a:pt x="46723" y="17736"/>
                  </a:lnTo>
                  <a:lnTo>
                    <a:pt x="46661" y="17772"/>
                  </a:lnTo>
                  <a:lnTo>
                    <a:pt x="46634" y="17559"/>
                  </a:lnTo>
                  <a:lnTo>
                    <a:pt x="46616" y="17452"/>
                  </a:lnTo>
                  <a:lnTo>
                    <a:pt x="46590" y="17354"/>
                  </a:lnTo>
                  <a:lnTo>
                    <a:pt x="46563" y="17310"/>
                  </a:lnTo>
                  <a:lnTo>
                    <a:pt x="46545" y="17274"/>
                  </a:lnTo>
                  <a:lnTo>
                    <a:pt x="46510" y="17248"/>
                  </a:lnTo>
                  <a:lnTo>
                    <a:pt x="46483" y="17221"/>
                  </a:lnTo>
                  <a:lnTo>
                    <a:pt x="46439" y="17212"/>
                  </a:lnTo>
                  <a:lnTo>
                    <a:pt x="46394" y="17212"/>
                  </a:lnTo>
                  <a:lnTo>
                    <a:pt x="46341" y="17221"/>
                  </a:lnTo>
                  <a:lnTo>
                    <a:pt x="46279" y="17248"/>
                  </a:lnTo>
                  <a:lnTo>
                    <a:pt x="46279" y="17248"/>
                  </a:lnTo>
                  <a:lnTo>
                    <a:pt x="46314" y="17177"/>
                  </a:lnTo>
                  <a:lnTo>
                    <a:pt x="46341" y="17106"/>
                  </a:lnTo>
                  <a:lnTo>
                    <a:pt x="46368" y="17026"/>
                  </a:lnTo>
                  <a:lnTo>
                    <a:pt x="46403" y="16954"/>
                  </a:lnTo>
                  <a:lnTo>
                    <a:pt x="46332" y="16910"/>
                  </a:lnTo>
                  <a:lnTo>
                    <a:pt x="46270" y="16910"/>
                  </a:lnTo>
                  <a:lnTo>
                    <a:pt x="46225" y="16919"/>
                  </a:lnTo>
                  <a:lnTo>
                    <a:pt x="46190" y="16910"/>
                  </a:lnTo>
                  <a:lnTo>
                    <a:pt x="46163" y="16901"/>
                  </a:lnTo>
                  <a:lnTo>
                    <a:pt x="46092" y="16875"/>
                  </a:lnTo>
                  <a:lnTo>
                    <a:pt x="46030" y="16866"/>
                  </a:lnTo>
                  <a:lnTo>
                    <a:pt x="45950" y="16857"/>
                  </a:lnTo>
                  <a:lnTo>
                    <a:pt x="46119" y="16821"/>
                  </a:lnTo>
                  <a:lnTo>
                    <a:pt x="46279" y="16803"/>
                  </a:lnTo>
                  <a:lnTo>
                    <a:pt x="46430" y="16803"/>
                  </a:lnTo>
                  <a:lnTo>
                    <a:pt x="46501" y="16812"/>
                  </a:lnTo>
                  <a:lnTo>
                    <a:pt x="46563" y="16830"/>
                  </a:lnTo>
                  <a:lnTo>
                    <a:pt x="46528" y="16759"/>
                  </a:lnTo>
                  <a:lnTo>
                    <a:pt x="46501" y="16697"/>
                  </a:lnTo>
                  <a:lnTo>
                    <a:pt x="46456" y="16643"/>
                  </a:lnTo>
                  <a:lnTo>
                    <a:pt x="46412" y="16590"/>
                  </a:lnTo>
                  <a:lnTo>
                    <a:pt x="46359" y="16555"/>
                  </a:lnTo>
                  <a:lnTo>
                    <a:pt x="46297" y="16519"/>
                  </a:lnTo>
                  <a:lnTo>
                    <a:pt x="46243" y="16492"/>
                  </a:lnTo>
                  <a:lnTo>
                    <a:pt x="46181" y="16475"/>
                  </a:lnTo>
                  <a:lnTo>
                    <a:pt x="46119" y="16466"/>
                  </a:lnTo>
                  <a:lnTo>
                    <a:pt x="46057" y="16457"/>
                  </a:lnTo>
                  <a:lnTo>
                    <a:pt x="45932" y="16457"/>
                  </a:lnTo>
                  <a:lnTo>
                    <a:pt x="45817" y="16466"/>
                  </a:lnTo>
                  <a:lnTo>
                    <a:pt x="45710" y="16492"/>
                  </a:lnTo>
                  <a:lnTo>
                    <a:pt x="45666" y="16412"/>
                  </a:lnTo>
                  <a:lnTo>
                    <a:pt x="45612" y="16350"/>
                  </a:lnTo>
                  <a:lnTo>
                    <a:pt x="45559" y="16306"/>
                  </a:lnTo>
                  <a:lnTo>
                    <a:pt x="45497" y="16279"/>
                  </a:lnTo>
                  <a:lnTo>
                    <a:pt x="45435" y="16279"/>
                  </a:lnTo>
                  <a:lnTo>
                    <a:pt x="45372" y="16297"/>
                  </a:lnTo>
                  <a:lnTo>
                    <a:pt x="45310" y="16332"/>
                  </a:lnTo>
                  <a:lnTo>
                    <a:pt x="45248" y="16395"/>
                  </a:lnTo>
                  <a:lnTo>
                    <a:pt x="45239" y="16368"/>
                  </a:lnTo>
                  <a:lnTo>
                    <a:pt x="45230" y="16341"/>
                  </a:lnTo>
                  <a:lnTo>
                    <a:pt x="45239" y="16279"/>
                  </a:lnTo>
                  <a:lnTo>
                    <a:pt x="45248" y="16217"/>
                  </a:lnTo>
                  <a:lnTo>
                    <a:pt x="45257" y="16181"/>
                  </a:lnTo>
                  <a:lnTo>
                    <a:pt x="45221" y="16199"/>
                  </a:lnTo>
                  <a:lnTo>
                    <a:pt x="45204" y="16217"/>
                  </a:lnTo>
                  <a:lnTo>
                    <a:pt x="45168" y="16253"/>
                  </a:lnTo>
                  <a:lnTo>
                    <a:pt x="45150" y="16270"/>
                  </a:lnTo>
                  <a:lnTo>
                    <a:pt x="45124" y="16270"/>
                  </a:lnTo>
                  <a:lnTo>
                    <a:pt x="45088" y="16261"/>
                  </a:lnTo>
                  <a:lnTo>
                    <a:pt x="45044" y="16253"/>
                  </a:lnTo>
                  <a:lnTo>
                    <a:pt x="45061" y="16226"/>
                  </a:lnTo>
                  <a:lnTo>
                    <a:pt x="45097" y="16199"/>
                  </a:lnTo>
                  <a:lnTo>
                    <a:pt x="45115" y="16190"/>
                  </a:lnTo>
                  <a:lnTo>
                    <a:pt x="45141" y="16199"/>
                  </a:lnTo>
                  <a:lnTo>
                    <a:pt x="45159" y="16217"/>
                  </a:lnTo>
                  <a:lnTo>
                    <a:pt x="45168" y="16253"/>
                  </a:lnTo>
                  <a:lnTo>
                    <a:pt x="45177" y="16190"/>
                  </a:lnTo>
                  <a:lnTo>
                    <a:pt x="45168" y="16128"/>
                  </a:lnTo>
                  <a:lnTo>
                    <a:pt x="45168" y="16057"/>
                  </a:lnTo>
                  <a:lnTo>
                    <a:pt x="45177" y="16021"/>
                  </a:lnTo>
                  <a:lnTo>
                    <a:pt x="45195" y="15986"/>
                  </a:lnTo>
                  <a:lnTo>
                    <a:pt x="45150" y="15986"/>
                  </a:lnTo>
                  <a:lnTo>
                    <a:pt x="45124" y="15995"/>
                  </a:lnTo>
                  <a:lnTo>
                    <a:pt x="45132" y="16021"/>
                  </a:lnTo>
                  <a:lnTo>
                    <a:pt x="45124" y="16021"/>
                  </a:lnTo>
                  <a:lnTo>
                    <a:pt x="45115" y="16013"/>
                  </a:lnTo>
                  <a:lnTo>
                    <a:pt x="45115" y="16004"/>
                  </a:lnTo>
                  <a:lnTo>
                    <a:pt x="45124" y="15995"/>
                  </a:lnTo>
                  <a:lnTo>
                    <a:pt x="45106" y="15959"/>
                  </a:lnTo>
                  <a:lnTo>
                    <a:pt x="45061" y="15915"/>
                  </a:lnTo>
                  <a:lnTo>
                    <a:pt x="45052" y="15915"/>
                  </a:lnTo>
                  <a:lnTo>
                    <a:pt x="45044" y="15933"/>
                  </a:lnTo>
                  <a:lnTo>
                    <a:pt x="45035" y="15959"/>
                  </a:lnTo>
                  <a:lnTo>
                    <a:pt x="45017" y="15977"/>
                  </a:lnTo>
                  <a:lnTo>
                    <a:pt x="45008" y="15986"/>
                  </a:lnTo>
                  <a:lnTo>
                    <a:pt x="44990" y="15986"/>
                  </a:lnTo>
                  <a:lnTo>
                    <a:pt x="44973" y="15959"/>
                  </a:lnTo>
                  <a:lnTo>
                    <a:pt x="44973" y="15941"/>
                  </a:lnTo>
                  <a:lnTo>
                    <a:pt x="44981" y="15888"/>
                  </a:lnTo>
                  <a:lnTo>
                    <a:pt x="44981" y="15835"/>
                  </a:lnTo>
                  <a:lnTo>
                    <a:pt x="44981" y="15808"/>
                  </a:lnTo>
                  <a:lnTo>
                    <a:pt x="44973" y="15790"/>
                  </a:lnTo>
                  <a:lnTo>
                    <a:pt x="44973" y="15808"/>
                  </a:lnTo>
                  <a:lnTo>
                    <a:pt x="44946" y="15853"/>
                  </a:lnTo>
                  <a:lnTo>
                    <a:pt x="44910" y="15879"/>
                  </a:lnTo>
                  <a:lnTo>
                    <a:pt x="44893" y="15888"/>
                  </a:lnTo>
                  <a:lnTo>
                    <a:pt x="44875" y="15888"/>
                  </a:lnTo>
                  <a:lnTo>
                    <a:pt x="44928" y="15675"/>
                  </a:lnTo>
                  <a:lnTo>
                    <a:pt x="44964" y="15568"/>
                  </a:lnTo>
                  <a:lnTo>
                    <a:pt x="45008" y="15479"/>
                  </a:lnTo>
                  <a:lnTo>
                    <a:pt x="45017" y="15515"/>
                  </a:lnTo>
                  <a:lnTo>
                    <a:pt x="45017" y="15551"/>
                  </a:lnTo>
                  <a:lnTo>
                    <a:pt x="45008" y="15586"/>
                  </a:lnTo>
                  <a:lnTo>
                    <a:pt x="44999" y="15613"/>
                  </a:lnTo>
                  <a:lnTo>
                    <a:pt x="44964" y="15675"/>
                  </a:lnTo>
                  <a:lnTo>
                    <a:pt x="44955" y="15702"/>
                  </a:lnTo>
                  <a:lnTo>
                    <a:pt x="44955" y="15737"/>
                  </a:lnTo>
                  <a:lnTo>
                    <a:pt x="44973" y="15719"/>
                  </a:lnTo>
                  <a:lnTo>
                    <a:pt x="44990" y="15693"/>
                  </a:lnTo>
                  <a:lnTo>
                    <a:pt x="45035" y="15622"/>
                  </a:lnTo>
                  <a:lnTo>
                    <a:pt x="45070" y="15551"/>
                  </a:lnTo>
                  <a:lnTo>
                    <a:pt x="45088" y="15533"/>
                  </a:lnTo>
                  <a:lnTo>
                    <a:pt x="45106" y="15524"/>
                  </a:lnTo>
                  <a:lnTo>
                    <a:pt x="45106" y="15595"/>
                  </a:lnTo>
                  <a:lnTo>
                    <a:pt x="45097" y="15675"/>
                  </a:lnTo>
                  <a:lnTo>
                    <a:pt x="45079" y="15764"/>
                  </a:lnTo>
                  <a:lnTo>
                    <a:pt x="45061" y="15835"/>
                  </a:lnTo>
                  <a:lnTo>
                    <a:pt x="45124" y="15746"/>
                  </a:lnTo>
                  <a:lnTo>
                    <a:pt x="45159" y="15666"/>
                  </a:lnTo>
                  <a:lnTo>
                    <a:pt x="45168" y="15595"/>
                  </a:lnTo>
                  <a:lnTo>
                    <a:pt x="45159" y="15524"/>
                  </a:lnTo>
                  <a:lnTo>
                    <a:pt x="45141" y="15462"/>
                  </a:lnTo>
                  <a:lnTo>
                    <a:pt x="45106" y="15399"/>
                  </a:lnTo>
                  <a:lnTo>
                    <a:pt x="45061" y="15337"/>
                  </a:lnTo>
                  <a:lnTo>
                    <a:pt x="45017" y="15284"/>
                  </a:lnTo>
                  <a:lnTo>
                    <a:pt x="44928" y="15186"/>
                  </a:lnTo>
                  <a:lnTo>
                    <a:pt x="44884" y="15133"/>
                  </a:lnTo>
                  <a:lnTo>
                    <a:pt x="44857" y="15080"/>
                  </a:lnTo>
                  <a:lnTo>
                    <a:pt x="44848" y="15026"/>
                  </a:lnTo>
                  <a:lnTo>
                    <a:pt x="44848" y="14973"/>
                  </a:lnTo>
                  <a:lnTo>
                    <a:pt x="44866" y="14911"/>
                  </a:lnTo>
                  <a:lnTo>
                    <a:pt x="44919" y="14849"/>
                  </a:lnTo>
                  <a:lnTo>
                    <a:pt x="44866" y="14840"/>
                  </a:lnTo>
                  <a:lnTo>
                    <a:pt x="44813" y="14831"/>
                  </a:lnTo>
                  <a:lnTo>
                    <a:pt x="44715" y="14795"/>
                  </a:lnTo>
                  <a:lnTo>
                    <a:pt x="44626" y="14742"/>
                  </a:lnTo>
                  <a:lnTo>
                    <a:pt x="44537" y="14671"/>
                  </a:lnTo>
                  <a:lnTo>
                    <a:pt x="44457" y="14591"/>
                  </a:lnTo>
                  <a:lnTo>
                    <a:pt x="44386" y="14493"/>
                  </a:lnTo>
                  <a:lnTo>
                    <a:pt x="44315" y="14395"/>
                  </a:lnTo>
                  <a:lnTo>
                    <a:pt x="44253" y="14280"/>
                  </a:lnTo>
                  <a:lnTo>
                    <a:pt x="44199" y="14164"/>
                  </a:lnTo>
                  <a:lnTo>
                    <a:pt x="44155" y="14049"/>
                  </a:lnTo>
                  <a:lnTo>
                    <a:pt x="44128" y="13933"/>
                  </a:lnTo>
                  <a:lnTo>
                    <a:pt x="44102" y="13818"/>
                  </a:lnTo>
                  <a:lnTo>
                    <a:pt x="44084" y="13702"/>
                  </a:lnTo>
                  <a:lnTo>
                    <a:pt x="44075" y="13604"/>
                  </a:lnTo>
                  <a:lnTo>
                    <a:pt x="44084" y="13507"/>
                  </a:lnTo>
                  <a:lnTo>
                    <a:pt x="44102" y="13418"/>
                  </a:lnTo>
                  <a:lnTo>
                    <a:pt x="44066" y="13436"/>
                  </a:lnTo>
                  <a:lnTo>
                    <a:pt x="44013" y="13453"/>
                  </a:lnTo>
                  <a:lnTo>
                    <a:pt x="43951" y="13471"/>
                  </a:lnTo>
                  <a:lnTo>
                    <a:pt x="43897" y="13489"/>
                  </a:lnTo>
                  <a:lnTo>
                    <a:pt x="43960" y="13418"/>
                  </a:lnTo>
                  <a:lnTo>
                    <a:pt x="44004" y="13356"/>
                  </a:lnTo>
                  <a:lnTo>
                    <a:pt x="44022" y="13293"/>
                  </a:lnTo>
                  <a:lnTo>
                    <a:pt x="44031" y="13240"/>
                  </a:lnTo>
                  <a:lnTo>
                    <a:pt x="44013" y="13187"/>
                  </a:lnTo>
                  <a:lnTo>
                    <a:pt x="43986" y="13151"/>
                  </a:lnTo>
                  <a:lnTo>
                    <a:pt x="43942" y="13116"/>
                  </a:lnTo>
                  <a:lnTo>
                    <a:pt x="43880" y="13080"/>
                  </a:lnTo>
                  <a:lnTo>
                    <a:pt x="43808" y="13054"/>
                  </a:lnTo>
                  <a:lnTo>
                    <a:pt x="43720" y="13036"/>
                  </a:lnTo>
                  <a:lnTo>
                    <a:pt x="43524" y="13000"/>
                  </a:lnTo>
                  <a:lnTo>
                    <a:pt x="43293" y="12982"/>
                  </a:lnTo>
                  <a:lnTo>
                    <a:pt x="42493" y="12982"/>
                  </a:lnTo>
                  <a:lnTo>
                    <a:pt x="41987" y="13000"/>
                  </a:lnTo>
                  <a:lnTo>
                    <a:pt x="41765" y="13009"/>
                  </a:lnTo>
                  <a:lnTo>
                    <a:pt x="41578" y="13000"/>
                  </a:lnTo>
                  <a:lnTo>
                    <a:pt x="41445" y="12991"/>
                  </a:lnTo>
                  <a:lnTo>
                    <a:pt x="41400" y="12982"/>
                  </a:lnTo>
                  <a:lnTo>
                    <a:pt x="41365" y="12965"/>
                  </a:lnTo>
                  <a:lnTo>
                    <a:pt x="41303" y="12929"/>
                  </a:lnTo>
                  <a:lnTo>
                    <a:pt x="41249" y="12876"/>
                  </a:lnTo>
                  <a:lnTo>
                    <a:pt x="41205" y="12831"/>
                  </a:lnTo>
                  <a:lnTo>
                    <a:pt x="41169" y="12769"/>
                  </a:lnTo>
                  <a:lnTo>
                    <a:pt x="41143" y="12716"/>
                  </a:lnTo>
                  <a:lnTo>
                    <a:pt x="41116" y="12654"/>
                  </a:lnTo>
                  <a:lnTo>
                    <a:pt x="41080" y="12520"/>
                  </a:lnTo>
                  <a:lnTo>
                    <a:pt x="41027" y="12254"/>
                  </a:lnTo>
                  <a:lnTo>
                    <a:pt x="40992" y="12121"/>
                  </a:lnTo>
                  <a:lnTo>
                    <a:pt x="40947" y="11996"/>
                  </a:lnTo>
                  <a:lnTo>
                    <a:pt x="40876" y="11854"/>
                  </a:lnTo>
                  <a:lnTo>
                    <a:pt x="40805" y="11730"/>
                  </a:lnTo>
                  <a:lnTo>
                    <a:pt x="40743" y="11623"/>
                  </a:lnTo>
                  <a:lnTo>
                    <a:pt x="40672" y="11534"/>
                  </a:lnTo>
                  <a:lnTo>
                    <a:pt x="40601" y="11454"/>
                  </a:lnTo>
                  <a:lnTo>
                    <a:pt x="40529" y="11401"/>
                  </a:lnTo>
                  <a:lnTo>
                    <a:pt x="40458" y="11347"/>
                  </a:lnTo>
                  <a:lnTo>
                    <a:pt x="40378" y="11312"/>
                  </a:lnTo>
                  <a:lnTo>
                    <a:pt x="40290" y="11276"/>
                  </a:lnTo>
                  <a:lnTo>
                    <a:pt x="40201" y="11259"/>
                  </a:lnTo>
                  <a:lnTo>
                    <a:pt x="39987" y="11223"/>
                  </a:lnTo>
                  <a:lnTo>
                    <a:pt x="39419" y="11161"/>
                  </a:lnTo>
                  <a:lnTo>
                    <a:pt x="38983" y="11108"/>
                  </a:lnTo>
                  <a:lnTo>
                    <a:pt x="38557" y="11081"/>
                  </a:lnTo>
                  <a:lnTo>
                    <a:pt x="38130" y="11054"/>
                  </a:lnTo>
                  <a:lnTo>
                    <a:pt x="37704" y="11036"/>
                  </a:lnTo>
                  <a:lnTo>
                    <a:pt x="36851" y="11010"/>
                  </a:lnTo>
                  <a:lnTo>
                    <a:pt x="36424" y="10992"/>
                  </a:lnTo>
                  <a:lnTo>
                    <a:pt x="35989" y="10956"/>
                  </a:lnTo>
                  <a:lnTo>
                    <a:pt x="35767" y="10939"/>
                  </a:lnTo>
                  <a:lnTo>
                    <a:pt x="35527" y="10930"/>
                  </a:lnTo>
                  <a:lnTo>
                    <a:pt x="35038" y="10921"/>
                  </a:lnTo>
                  <a:lnTo>
                    <a:pt x="34514" y="10912"/>
                  </a:lnTo>
                  <a:lnTo>
                    <a:pt x="33989" y="10894"/>
                  </a:lnTo>
                  <a:lnTo>
                    <a:pt x="33723" y="10885"/>
                  </a:lnTo>
                  <a:lnTo>
                    <a:pt x="33465" y="10868"/>
                  </a:lnTo>
                  <a:lnTo>
                    <a:pt x="33207" y="10850"/>
                  </a:lnTo>
                  <a:lnTo>
                    <a:pt x="32959" y="10814"/>
                  </a:lnTo>
                  <a:lnTo>
                    <a:pt x="32710" y="10779"/>
                  </a:lnTo>
                  <a:lnTo>
                    <a:pt x="32479" y="10734"/>
                  </a:lnTo>
                  <a:lnTo>
                    <a:pt x="32257" y="10672"/>
                  </a:lnTo>
                  <a:lnTo>
                    <a:pt x="32043" y="10601"/>
                  </a:lnTo>
                  <a:lnTo>
                    <a:pt x="31848" y="10512"/>
                  </a:lnTo>
                  <a:lnTo>
                    <a:pt x="31643" y="10414"/>
                  </a:lnTo>
                  <a:lnTo>
                    <a:pt x="31439" y="10290"/>
                  </a:lnTo>
                  <a:lnTo>
                    <a:pt x="31244" y="10148"/>
                  </a:lnTo>
                  <a:lnTo>
                    <a:pt x="31039" y="10006"/>
                  </a:lnTo>
                  <a:lnTo>
                    <a:pt x="30844" y="9846"/>
                  </a:lnTo>
                  <a:lnTo>
                    <a:pt x="30639" y="9677"/>
                  </a:lnTo>
                  <a:lnTo>
                    <a:pt x="30444" y="9499"/>
                  </a:lnTo>
                  <a:lnTo>
                    <a:pt x="30053" y="9144"/>
                  </a:lnTo>
                  <a:lnTo>
                    <a:pt x="29680" y="8788"/>
                  </a:lnTo>
                  <a:lnTo>
                    <a:pt x="29315" y="8459"/>
                  </a:lnTo>
                  <a:lnTo>
                    <a:pt x="29146" y="8300"/>
                  </a:lnTo>
                  <a:lnTo>
                    <a:pt x="28969" y="8157"/>
                  </a:lnTo>
                  <a:lnTo>
                    <a:pt x="27183" y="6709"/>
                  </a:lnTo>
                  <a:lnTo>
                    <a:pt x="26294" y="5980"/>
                  </a:lnTo>
                  <a:lnTo>
                    <a:pt x="25859" y="5607"/>
                  </a:lnTo>
                  <a:lnTo>
                    <a:pt x="25423" y="5234"/>
                  </a:lnTo>
                  <a:lnTo>
                    <a:pt x="24988" y="4870"/>
                  </a:lnTo>
                  <a:lnTo>
                    <a:pt x="24552" y="4514"/>
                  </a:lnTo>
                  <a:lnTo>
                    <a:pt x="24117" y="4176"/>
                  </a:lnTo>
                  <a:lnTo>
                    <a:pt x="23681" y="3848"/>
                  </a:lnTo>
                  <a:lnTo>
                    <a:pt x="23237" y="3537"/>
                  </a:lnTo>
                  <a:lnTo>
                    <a:pt x="22775" y="3226"/>
                  </a:lnTo>
                  <a:lnTo>
                    <a:pt x="22304" y="2923"/>
                  </a:lnTo>
                  <a:lnTo>
                    <a:pt x="21824" y="2630"/>
                  </a:lnTo>
                  <a:lnTo>
                    <a:pt x="21371" y="2355"/>
                  </a:lnTo>
                  <a:lnTo>
                    <a:pt x="20918" y="2062"/>
                  </a:lnTo>
                  <a:lnTo>
                    <a:pt x="20456" y="1759"/>
                  </a:lnTo>
                  <a:lnTo>
                    <a:pt x="19994" y="1466"/>
                  </a:lnTo>
                  <a:lnTo>
                    <a:pt x="19754" y="1324"/>
                  </a:lnTo>
                  <a:lnTo>
                    <a:pt x="19523" y="1182"/>
                  </a:lnTo>
                  <a:lnTo>
                    <a:pt x="19283" y="1049"/>
                  </a:lnTo>
                  <a:lnTo>
                    <a:pt x="19043" y="924"/>
                  </a:lnTo>
                  <a:lnTo>
                    <a:pt x="18794" y="809"/>
                  </a:lnTo>
                  <a:lnTo>
                    <a:pt x="18554" y="702"/>
                  </a:lnTo>
                  <a:lnTo>
                    <a:pt x="18314" y="613"/>
                  </a:lnTo>
                  <a:lnTo>
                    <a:pt x="18065" y="533"/>
                  </a:lnTo>
                  <a:lnTo>
                    <a:pt x="17719" y="435"/>
                  </a:lnTo>
                  <a:lnTo>
                    <a:pt x="17363" y="355"/>
                  </a:lnTo>
                  <a:lnTo>
                    <a:pt x="16999" y="284"/>
                  </a:lnTo>
                  <a:lnTo>
                    <a:pt x="16635" y="222"/>
                  </a:lnTo>
                  <a:lnTo>
                    <a:pt x="16262" y="160"/>
                  </a:lnTo>
                  <a:lnTo>
                    <a:pt x="15897" y="116"/>
                  </a:lnTo>
                  <a:lnTo>
                    <a:pt x="15186" y="18"/>
                  </a:lnTo>
                  <a:lnTo>
                    <a:pt x="15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4175200" y="2352775"/>
              <a:ext cx="1183875" cy="321025"/>
            </a:xfrm>
            <a:custGeom>
              <a:rect b="b" l="l" r="r" t="t"/>
              <a:pathLst>
                <a:path extrusionOk="0" h="12841" w="47355">
                  <a:moveTo>
                    <a:pt x="1" y="1"/>
                  </a:moveTo>
                  <a:lnTo>
                    <a:pt x="143" y="72"/>
                  </a:lnTo>
                  <a:lnTo>
                    <a:pt x="276" y="143"/>
                  </a:lnTo>
                  <a:lnTo>
                    <a:pt x="401" y="232"/>
                  </a:lnTo>
                  <a:lnTo>
                    <a:pt x="516" y="321"/>
                  </a:lnTo>
                  <a:lnTo>
                    <a:pt x="632" y="409"/>
                  </a:lnTo>
                  <a:lnTo>
                    <a:pt x="747" y="516"/>
                  </a:lnTo>
                  <a:lnTo>
                    <a:pt x="961" y="720"/>
                  </a:lnTo>
                  <a:lnTo>
                    <a:pt x="1174" y="952"/>
                  </a:lnTo>
                  <a:lnTo>
                    <a:pt x="1378" y="1183"/>
                  </a:lnTo>
                  <a:lnTo>
                    <a:pt x="1592" y="1414"/>
                  </a:lnTo>
                  <a:lnTo>
                    <a:pt x="1814" y="1645"/>
                  </a:lnTo>
                  <a:lnTo>
                    <a:pt x="1858" y="1609"/>
                  </a:lnTo>
                  <a:lnTo>
                    <a:pt x="1903" y="1582"/>
                  </a:lnTo>
                  <a:lnTo>
                    <a:pt x="1947" y="1574"/>
                  </a:lnTo>
                  <a:lnTo>
                    <a:pt x="1983" y="1574"/>
                  </a:lnTo>
                  <a:lnTo>
                    <a:pt x="2027" y="1582"/>
                  </a:lnTo>
                  <a:lnTo>
                    <a:pt x="2071" y="1600"/>
                  </a:lnTo>
                  <a:lnTo>
                    <a:pt x="2107" y="1636"/>
                  </a:lnTo>
                  <a:lnTo>
                    <a:pt x="2143" y="1671"/>
                  </a:lnTo>
                  <a:lnTo>
                    <a:pt x="2178" y="1716"/>
                  </a:lnTo>
                  <a:lnTo>
                    <a:pt x="2205" y="1769"/>
                  </a:lnTo>
                  <a:lnTo>
                    <a:pt x="2231" y="1831"/>
                  </a:lnTo>
                  <a:lnTo>
                    <a:pt x="2249" y="1893"/>
                  </a:lnTo>
                  <a:lnTo>
                    <a:pt x="2258" y="1956"/>
                  </a:lnTo>
                  <a:lnTo>
                    <a:pt x="2267" y="2027"/>
                  </a:lnTo>
                  <a:lnTo>
                    <a:pt x="2267" y="2107"/>
                  </a:lnTo>
                  <a:lnTo>
                    <a:pt x="2249" y="2178"/>
                  </a:lnTo>
                  <a:lnTo>
                    <a:pt x="2205" y="2142"/>
                  </a:lnTo>
                  <a:lnTo>
                    <a:pt x="2143" y="2133"/>
                  </a:lnTo>
                  <a:lnTo>
                    <a:pt x="2267" y="2240"/>
                  </a:lnTo>
                  <a:lnTo>
                    <a:pt x="2391" y="2364"/>
                  </a:lnTo>
                  <a:lnTo>
                    <a:pt x="2516" y="2498"/>
                  </a:lnTo>
                  <a:lnTo>
                    <a:pt x="2631" y="2649"/>
                  </a:lnTo>
                  <a:lnTo>
                    <a:pt x="2747" y="2800"/>
                  </a:lnTo>
                  <a:lnTo>
                    <a:pt x="2853" y="2969"/>
                  </a:lnTo>
                  <a:lnTo>
                    <a:pt x="2960" y="3137"/>
                  </a:lnTo>
                  <a:lnTo>
                    <a:pt x="3067" y="3306"/>
                  </a:lnTo>
                  <a:lnTo>
                    <a:pt x="3156" y="3484"/>
                  </a:lnTo>
                  <a:lnTo>
                    <a:pt x="3244" y="3662"/>
                  </a:lnTo>
                  <a:lnTo>
                    <a:pt x="3324" y="3839"/>
                  </a:lnTo>
                  <a:lnTo>
                    <a:pt x="3395" y="4008"/>
                  </a:lnTo>
                  <a:lnTo>
                    <a:pt x="3458" y="4177"/>
                  </a:lnTo>
                  <a:lnTo>
                    <a:pt x="3511" y="4346"/>
                  </a:lnTo>
                  <a:lnTo>
                    <a:pt x="3547" y="4497"/>
                  </a:lnTo>
                  <a:lnTo>
                    <a:pt x="3573" y="4639"/>
                  </a:lnTo>
                  <a:lnTo>
                    <a:pt x="3609" y="4781"/>
                  </a:lnTo>
                  <a:lnTo>
                    <a:pt x="3644" y="4924"/>
                  </a:lnTo>
                  <a:lnTo>
                    <a:pt x="3689" y="5057"/>
                  </a:lnTo>
                  <a:lnTo>
                    <a:pt x="3742" y="5181"/>
                  </a:lnTo>
                  <a:lnTo>
                    <a:pt x="3866" y="5439"/>
                  </a:lnTo>
                  <a:lnTo>
                    <a:pt x="4009" y="5679"/>
                  </a:lnTo>
                  <a:lnTo>
                    <a:pt x="4142" y="5928"/>
                  </a:lnTo>
                  <a:lnTo>
                    <a:pt x="4275" y="6185"/>
                  </a:lnTo>
                  <a:lnTo>
                    <a:pt x="4329" y="6319"/>
                  </a:lnTo>
                  <a:lnTo>
                    <a:pt x="4382" y="6461"/>
                  </a:lnTo>
                  <a:lnTo>
                    <a:pt x="4426" y="6603"/>
                  </a:lnTo>
                  <a:lnTo>
                    <a:pt x="4462" y="6745"/>
                  </a:lnTo>
                  <a:lnTo>
                    <a:pt x="4533" y="6790"/>
                  </a:lnTo>
                  <a:lnTo>
                    <a:pt x="4613" y="6852"/>
                  </a:lnTo>
                  <a:lnTo>
                    <a:pt x="4693" y="6923"/>
                  </a:lnTo>
                  <a:lnTo>
                    <a:pt x="4773" y="7012"/>
                  </a:lnTo>
                  <a:lnTo>
                    <a:pt x="4951" y="7216"/>
                  </a:lnTo>
                  <a:lnTo>
                    <a:pt x="5128" y="7447"/>
                  </a:lnTo>
                  <a:lnTo>
                    <a:pt x="5324" y="7687"/>
                  </a:lnTo>
                  <a:lnTo>
                    <a:pt x="5510" y="7927"/>
                  </a:lnTo>
                  <a:lnTo>
                    <a:pt x="5706" y="8140"/>
                  </a:lnTo>
                  <a:lnTo>
                    <a:pt x="5804" y="8229"/>
                  </a:lnTo>
                  <a:lnTo>
                    <a:pt x="5892" y="8309"/>
                  </a:lnTo>
                  <a:lnTo>
                    <a:pt x="7190" y="10184"/>
                  </a:lnTo>
                  <a:lnTo>
                    <a:pt x="7296" y="10353"/>
                  </a:lnTo>
                  <a:lnTo>
                    <a:pt x="7412" y="10513"/>
                  </a:lnTo>
                  <a:lnTo>
                    <a:pt x="7625" y="10824"/>
                  </a:lnTo>
                  <a:lnTo>
                    <a:pt x="7839" y="11117"/>
                  </a:lnTo>
                  <a:lnTo>
                    <a:pt x="8034" y="11410"/>
                  </a:lnTo>
                  <a:lnTo>
                    <a:pt x="8123" y="11553"/>
                  </a:lnTo>
                  <a:lnTo>
                    <a:pt x="8203" y="11712"/>
                  </a:lnTo>
                  <a:lnTo>
                    <a:pt x="8283" y="11872"/>
                  </a:lnTo>
                  <a:lnTo>
                    <a:pt x="8354" y="12041"/>
                  </a:lnTo>
                  <a:lnTo>
                    <a:pt x="8416" y="12219"/>
                  </a:lnTo>
                  <a:lnTo>
                    <a:pt x="8469" y="12414"/>
                  </a:lnTo>
                  <a:lnTo>
                    <a:pt x="8523" y="12619"/>
                  </a:lnTo>
                  <a:lnTo>
                    <a:pt x="8558" y="12841"/>
                  </a:lnTo>
                  <a:lnTo>
                    <a:pt x="8745" y="12717"/>
                  </a:lnTo>
                  <a:lnTo>
                    <a:pt x="8949" y="12566"/>
                  </a:lnTo>
                  <a:lnTo>
                    <a:pt x="9163" y="12397"/>
                  </a:lnTo>
                  <a:lnTo>
                    <a:pt x="9367" y="12219"/>
                  </a:lnTo>
                  <a:lnTo>
                    <a:pt x="9554" y="12032"/>
                  </a:lnTo>
                  <a:lnTo>
                    <a:pt x="9642" y="11944"/>
                  </a:lnTo>
                  <a:lnTo>
                    <a:pt x="9713" y="11855"/>
                  </a:lnTo>
                  <a:lnTo>
                    <a:pt x="9776" y="11766"/>
                  </a:lnTo>
                  <a:lnTo>
                    <a:pt x="9820" y="11677"/>
                  </a:lnTo>
                  <a:lnTo>
                    <a:pt x="9856" y="11597"/>
                  </a:lnTo>
                  <a:lnTo>
                    <a:pt x="9873" y="11526"/>
                  </a:lnTo>
                  <a:lnTo>
                    <a:pt x="9882" y="11490"/>
                  </a:lnTo>
                  <a:lnTo>
                    <a:pt x="9873" y="11455"/>
                  </a:lnTo>
                  <a:lnTo>
                    <a:pt x="9847" y="11375"/>
                  </a:lnTo>
                  <a:lnTo>
                    <a:pt x="9767" y="11170"/>
                  </a:lnTo>
                  <a:lnTo>
                    <a:pt x="9713" y="11046"/>
                  </a:lnTo>
                  <a:lnTo>
                    <a:pt x="9678" y="10931"/>
                  </a:lnTo>
                  <a:lnTo>
                    <a:pt x="9651" y="10797"/>
                  </a:lnTo>
                  <a:lnTo>
                    <a:pt x="9651" y="10735"/>
                  </a:lnTo>
                  <a:lnTo>
                    <a:pt x="9651" y="10673"/>
                  </a:lnTo>
                  <a:lnTo>
                    <a:pt x="9660" y="10593"/>
                  </a:lnTo>
                  <a:lnTo>
                    <a:pt x="9678" y="10513"/>
                  </a:lnTo>
                  <a:lnTo>
                    <a:pt x="9705" y="10433"/>
                  </a:lnTo>
                  <a:lnTo>
                    <a:pt x="9731" y="10353"/>
                  </a:lnTo>
                  <a:lnTo>
                    <a:pt x="9847" y="10086"/>
                  </a:lnTo>
                  <a:lnTo>
                    <a:pt x="9873" y="10024"/>
                  </a:lnTo>
                  <a:lnTo>
                    <a:pt x="9882" y="9971"/>
                  </a:lnTo>
                  <a:lnTo>
                    <a:pt x="9891" y="9918"/>
                  </a:lnTo>
                  <a:lnTo>
                    <a:pt x="9891" y="9864"/>
                  </a:lnTo>
                  <a:lnTo>
                    <a:pt x="9873" y="9820"/>
                  </a:lnTo>
                  <a:lnTo>
                    <a:pt x="9847" y="9775"/>
                  </a:lnTo>
                  <a:lnTo>
                    <a:pt x="9802" y="9740"/>
                  </a:lnTo>
                  <a:lnTo>
                    <a:pt x="9740" y="9713"/>
                  </a:lnTo>
                  <a:lnTo>
                    <a:pt x="9820" y="9598"/>
                  </a:lnTo>
                  <a:lnTo>
                    <a:pt x="9909" y="9509"/>
                  </a:lnTo>
                  <a:lnTo>
                    <a:pt x="9989" y="9429"/>
                  </a:lnTo>
                  <a:lnTo>
                    <a:pt x="10069" y="9358"/>
                  </a:lnTo>
                  <a:lnTo>
                    <a:pt x="10140" y="9295"/>
                  </a:lnTo>
                  <a:lnTo>
                    <a:pt x="10220" y="9251"/>
                  </a:lnTo>
                  <a:lnTo>
                    <a:pt x="10291" y="9216"/>
                  </a:lnTo>
                  <a:lnTo>
                    <a:pt x="10371" y="9189"/>
                  </a:lnTo>
                  <a:lnTo>
                    <a:pt x="10442" y="9162"/>
                  </a:lnTo>
                  <a:lnTo>
                    <a:pt x="10513" y="9153"/>
                  </a:lnTo>
                  <a:lnTo>
                    <a:pt x="10647" y="9153"/>
                  </a:lnTo>
                  <a:lnTo>
                    <a:pt x="10718" y="9162"/>
                  </a:lnTo>
                  <a:lnTo>
                    <a:pt x="10780" y="9180"/>
                  </a:lnTo>
                  <a:lnTo>
                    <a:pt x="10922" y="9224"/>
                  </a:lnTo>
                  <a:lnTo>
                    <a:pt x="11046" y="9287"/>
                  </a:lnTo>
                  <a:lnTo>
                    <a:pt x="11180" y="9358"/>
                  </a:lnTo>
                  <a:lnTo>
                    <a:pt x="11455" y="9518"/>
                  </a:lnTo>
                  <a:lnTo>
                    <a:pt x="11588" y="9589"/>
                  </a:lnTo>
                  <a:lnTo>
                    <a:pt x="11731" y="9651"/>
                  </a:lnTo>
                  <a:lnTo>
                    <a:pt x="11882" y="9695"/>
                  </a:lnTo>
                  <a:lnTo>
                    <a:pt x="11953" y="9713"/>
                  </a:lnTo>
                  <a:lnTo>
                    <a:pt x="12033" y="9731"/>
                  </a:lnTo>
                  <a:lnTo>
                    <a:pt x="12237" y="9731"/>
                  </a:lnTo>
                  <a:lnTo>
                    <a:pt x="12362" y="9722"/>
                  </a:lnTo>
                  <a:lnTo>
                    <a:pt x="12486" y="9704"/>
                  </a:lnTo>
                  <a:lnTo>
                    <a:pt x="12753" y="9660"/>
                  </a:lnTo>
                  <a:lnTo>
                    <a:pt x="13046" y="9598"/>
                  </a:lnTo>
                  <a:lnTo>
                    <a:pt x="13348" y="9535"/>
                  </a:lnTo>
                  <a:lnTo>
                    <a:pt x="13659" y="9482"/>
                  </a:lnTo>
                  <a:lnTo>
                    <a:pt x="13961" y="9438"/>
                  </a:lnTo>
                  <a:lnTo>
                    <a:pt x="14112" y="9420"/>
                  </a:lnTo>
                  <a:lnTo>
                    <a:pt x="14254" y="9411"/>
                  </a:lnTo>
                  <a:lnTo>
                    <a:pt x="14592" y="9411"/>
                  </a:lnTo>
                  <a:lnTo>
                    <a:pt x="14921" y="9420"/>
                  </a:lnTo>
                  <a:lnTo>
                    <a:pt x="15250" y="9438"/>
                  </a:lnTo>
                  <a:lnTo>
                    <a:pt x="15578" y="9473"/>
                  </a:lnTo>
                  <a:lnTo>
                    <a:pt x="15898" y="9518"/>
                  </a:lnTo>
                  <a:lnTo>
                    <a:pt x="16209" y="9571"/>
                  </a:lnTo>
                  <a:lnTo>
                    <a:pt x="16849" y="9678"/>
                  </a:lnTo>
                  <a:lnTo>
                    <a:pt x="17480" y="9793"/>
                  </a:lnTo>
                  <a:lnTo>
                    <a:pt x="17800" y="9855"/>
                  </a:lnTo>
                  <a:lnTo>
                    <a:pt x="18129" y="9900"/>
                  </a:lnTo>
                  <a:lnTo>
                    <a:pt x="18449" y="9944"/>
                  </a:lnTo>
                  <a:lnTo>
                    <a:pt x="18786" y="9980"/>
                  </a:lnTo>
                  <a:lnTo>
                    <a:pt x="19124" y="10006"/>
                  </a:lnTo>
                  <a:lnTo>
                    <a:pt x="19462" y="10015"/>
                  </a:lnTo>
                  <a:lnTo>
                    <a:pt x="19613" y="10006"/>
                  </a:lnTo>
                  <a:lnTo>
                    <a:pt x="19781" y="9989"/>
                  </a:lnTo>
                  <a:lnTo>
                    <a:pt x="20164" y="9918"/>
                  </a:lnTo>
                  <a:lnTo>
                    <a:pt x="20350" y="9891"/>
                  </a:lnTo>
                  <a:lnTo>
                    <a:pt x="20528" y="9873"/>
                  </a:lnTo>
                  <a:lnTo>
                    <a:pt x="20608" y="9864"/>
                  </a:lnTo>
                  <a:lnTo>
                    <a:pt x="20688" y="9864"/>
                  </a:lnTo>
                  <a:lnTo>
                    <a:pt x="20759" y="9873"/>
                  </a:lnTo>
                  <a:lnTo>
                    <a:pt x="20830" y="9891"/>
                  </a:lnTo>
                  <a:lnTo>
                    <a:pt x="20901" y="9918"/>
                  </a:lnTo>
                  <a:lnTo>
                    <a:pt x="20963" y="9944"/>
                  </a:lnTo>
                  <a:lnTo>
                    <a:pt x="21017" y="9980"/>
                  </a:lnTo>
                  <a:lnTo>
                    <a:pt x="21061" y="10024"/>
                  </a:lnTo>
                  <a:lnTo>
                    <a:pt x="21105" y="10069"/>
                  </a:lnTo>
                  <a:lnTo>
                    <a:pt x="21150" y="10113"/>
                  </a:lnTo>
                  <a:lnTo>
                    <a:pt x="21221" y="10211"/>
                  </a:lnTo>
                  <a:lnTo>
                    <a:pt x="21372" y="10433"/>
                  </a:lnTo>
                  <a:lnTo>
                    <a:pt x="21461" y="10548"/>
                  </a:lnTo>
                  <a:lnTo>
                    <a:pt x="21505" y="10602"/>
                  </a:lnTo>
                  <a:lnTo>
                    <a:pt x="21559" y="10646"/>
                  </a:lnTo>
                  <a:lnTo>
                    <a:pt x="21692" y="10744"/>
                  </a:lnTo>
                  <a:lnTo>
                    <a:pt x="21825" y="10824"/>
                  </a:lnTo>
                  <a:lnTo>
                    <a:pt x="21950" y="10877"/>
                  </a:lnTo>
                  <a:lnTo>
                    <a:pt x="22083" y="10904"/>
                  </a:lnTo>
                  <a:lnTo>
                    <a:pt x="22207" y="10922"/>
                  </a:lnTo>
                  <a:lnTo>
                    <a:pt x="22332" y="10913"/>
                  </a:lnTo>
                  <a:lnTo>
                    <a:pt x="22456" y="10895"/>
                  </a:lnTo>
                  <a:lnTo>
                    <a:pt x="22581" y="10851"/>
                  </a:lnTo>
                  <a:lnTo>
                    <a:pt x="22696" y="10797"/>
                  </a:lnTo>
                  <a:lnTo>
                    <a:pt x="22812" y="10726"/>
                  </a:lnTo>
                  <a:lnTo>
                    <a:pt x="22918" y="10646"/>
                  </a:lnTo>
                  <a:lnTo>
                    <a:pt x="23025" y="10548"/>
                  </a:lnTo>
                  <a:lnTo>
                    <a:pt x="23131" y="10442"/>
                  </a:lnTo>
                  <a:lnTo>
                    <a:pt x="23229" y="10326"/>
                  </a:lnTo>
                  <a:lnTo>
                    <a:pt x="23318" y="10193"/>
                  </a:lnTo>
                  <a:lnTo>
                    <a:pt x="23407" y="10060"/>
                  </a:lnTo>
                  <a:lnTo>
                    <a:pt x="23762" y="9473"/>
                  </a:lnTo>
                  <a:lnTo>
                    <a:pt x="24109" y="8922"/>
                  </a:lnTo>
                  <a:lnTo>
                    <a:pt x="24287" y="8656"/>
                  </a:lnTo>
                  <a:lnTo>
                    <a:pt x="24464" y="8398"/>
                  </a:lnTo>
                  <a:lnTo>
                    <a:pt x="24651" y="8149"/>
                  </a:lnTo>
                  <a:lnTo>
                    <a:pt x="24838" y="7909"/>
                  </a:lnTo>
                  <a:lnTo>
                    <a:pt x="25042" y="7678"/>
                  </a:lnTo>
                  <a:lnTo>
                    <a:pt x="25255" y="7456"/>
                  </a:lnTo>
                  <a:lnTo>
                    <a:pt x="25477" y="7243"/>
                  </a:lnTo>
                  <a:lnTo>
                    <a:pt x="25717" y="7038"/>
                  </a:lnTo>
                  <a:lnTo>
                    <a:pt x="25975" y="6843"/>
                  </a:lnTo>
                  <a:lnTo>
                    <a:pt x="26242" y="6656"/>
                  </a:lnTo>
                  <a:lnTo>
                    <a:pt x="26535" y="6479"/>
                  </a:lnTo>
                  <a:lnTo>
                    <a:pt x="26846" y="6310"/>
                  </a:lnTo>
                  <a:lnTo>
                    <a:pt x="27157" y="6159"/>
                  </a:lnTo>
                  <a:lnTo>
                    <a:pt x="27468" y="6017"/>
                  </a:lnTo>
                  <a:lnTo>
                    <a:pt x="27770" y="5892"/>
                  </a:lnTo>
                  <a:lnTo>
                    <a:pt x="28081" y="5777"/>
                  </a:lnTo>
                  <a:lnTo>
                    <a:pt x="28383" y="5679"/>
                  </a:lnTo>
                  <a:lnTo>
                    <a:pt x="28685" y="5590"/>
                  </a:lnTo>
                  <a:lnTo>
                    <a:pt x="28996" y="5501"/>
                  </a:lnTo>
                  <a:lnTo>
                    <a:pt x="29298" y="5430"/>
                  </a:lnTo>
                  <a:lnTo>
                    <a:pt x="29609" y="5359"/>
                  </a:lnTo>
                  <a:lnTo>
                    <a:pt x="29920" y="5297"/>
                  </a:lnTo>
                  <a:lnTo>
                    <a:pt x="30560" y="5190"/>
                  </a:lnTo>
                  <a:lnTo>
                    <a:pt x="31209" y="5092"/>
                  </a:lnTo>
                  <a:lnTo>
                    <a:pt x="31893" y="4995"/>
                  </a:lnTo>
                  <a:lnTo>
                    <a:pt x="33191" y="4826"/>
                  </a:lnTo>
                  <a:lnTo>
                    <a:pt x="34488" y="4657"/>
                  </a:lnTo>
                  <a:lnTo>
                    <a:pt x="35145" y="4568"/>
                  </a:lnTo>
                  <a:lnTo>
                    <a:pt x="35794" y="4470"/>
                  </a:lnTo>
                  <a:lnTo>
                    <a:pt x="36443" y="4373"/>
                  </a:lnTo>
                  <a:lnTo>
                    <a:pt x="37083" y="4257"/>
                  </a:lnTo>
                  <a:lnTo>
                    <a:pt x="37429" y="4195"/>
                  </a:lnTo>
                  <a:lnTo>
                    <a:pt x="37776" y="4115"/>
                  </a:lnTo>
                  <a:lnTo>
                    <a:pt x="38122" y="4026"/>
                  </a:lnTo>
                  <a:lnTo>
                    <a:pt x="38460" y="3928"/>
                  </a:lnTo>
                  <a:lnTo>
                    <a:pt x="38807" y="3822"/>
                  </a:lnTo>
                  <a:lnTo>
                    <a:pt x="39153" y="3706"/>
                  </a:lnTo>
                  <a:lnTo>
                    <a:pt x="39837" y="3466"/>
                  </a:lnTo>
                  <a:lnTo>
                    <a:pt x="40513" y="3209"/>
                  </a:lnTo>
                  <a:lnTo>
                    <a:pt x="41188" y="2951"/>
                  </a:lnTo>
                  <a:lnTo>
                    <a:pt x="41863" y="2693"/>
                  </a:lnTo>
                  <a:lnTo>
                    <a:pt x="42530" y="2453"/>
                  </a:lnTo>
                  <a:lnTo>
                    <a:pt x="45640" y="1360"/>
                  </a:lnTo>
                  <a:lnTo>
                    <a:pt x="45809" y="1307"/>
                  </a:lnTo>
                  <a:lnTo>
                    <a:pt x="46004" y="1254"/>
                  </a:lnTo>
                  <a:lnTo>
                    <a:pt x="46209" y="1191"/>
                  </a:lnTo>
                  <a:lnTo>
                    <a:pt x="46413" y="1129"/>
                  </a:lnTo>
                  <a:lnTo>
                    <a:pt x="46617" y="1058"/>
                  </a:lnTo>
                  <a:lnTo>
                    <a:pt x="46804" y="978"/>
                  </a:lnTo>
                  <a:lnTo>
                    <a:pt x="46884" y="934"/>
                  </a:lnTo>
                  <a:lnTo>
                    <a:pt x="46964" y="889"/>
                  </a:lnTo>
                  <a:lnTo>
                    <a:pt x="47026" y="836"/>
                  </a:lnTo>
                  <a:lnTo>
                    <a:pt x="47088" y="783"/>
                  </a:lnTo>
                  <a:lnTo>
                    <a:pt x="47133" y="712"/>
                  </a:lnTo>
                  <a:lnTo>
                    <a:pt x="47168" y="632"/>
                  </a:lnTo>
                  <a:lnTo>
                    <a:pt x="47213" y="543"/>
                  </a:lnTo>
                  <a:lnTo>
                    <a:pt x="47248" y="445"/>
                  </a:lnTo>
                  <a:lnTo>
                    <a:pt x="47311" y="223"/>
                  </a:lnTo>
                  <a:lnTo>
                    <a:pt x="473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</p:grpSp>
      <p:sp>
        <p:nvSpPr>
          <p:cNvPr id="565" name="Google Shape;565;p34"/>
          <p:cNvSpPr/>
          <p:nvPr/>
        </p:nvSpPr>
        <p:spPr>
          <a:xfrm>
            <a:off x="7109438" y="2298125"/>
            <a:ext cx="900" cy="475"/>
          </a:xfrm>
          <a:custGeom>
            <a:rect b="b" l="l" r="r" t="t"/>
            <a:pathLst>
              <a:path extrusionOk="0" h="19" w="36">
                <a:moveTo>
                  <a:pt x="0" y="1"/>
                </a:moveTo>
                <a:lnTo>
                  <a:pt x="9" y="10"/>
                </a:lnTo>
                <a:lnTo>
                  <a:pt x="36" y="19"/>
                </a:lnTo>
                <a:lnTo>
                  <a:pt x="0" y="1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34"/>
          <p:cNvSpPr/>
          <p:nvPr/>
        </p:nvSpPr>
        <p:spPr>
          <a:xfrm>
            <a:off x="6996363" y="2019325"/>
            <a:ext cx="250" cy="250"/>
          </a:xfrm>
          <a:custGeom>
            <a:rect b="b" l="l" r="r" t="t"/>
            <a:pathLst>
              <a:path extrusionOk="0" h="10" w="10">
                <a:moveTo>
                  <a:pt x="0" y="10"/>
                </a:moveTo>
                <a:lnTo>
                  <a:pt x="0" y="10"/>
                </a:lnTo>
                <a:lnTo>
                  <a:pt x="9" y="1"/>
                </a:lnTo>
                <a:lnTo>
                  <a:pt x="9" y="1"/>
                </a:lnTo>
                <a:lnTo>
                  <a:pt x="0" y="10"/>
                </a:lnTo>
                <a:lnTo>
                  <a:pt x="0" y="10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34"/>
          <p:cNvSpPr/>
          <p:nvPr/>
        </p:nvSpPr>
        <p:spPr>
          <a:xfrm>
            <a:off x="7118088" y="2310350"/>
            <a:ext cx="1575" cy="1800"/>
          </a:xfrm>
          <a:custGeom>
            <a:rect b="b" l="l" r="r" t="t"/>
            <a:pathLst>
              <a:path extrusionOk="0" h="72" w="63">
                <a:moveTo>
                  <a:pt x="1" y="1"/>
                </a:moveTo>
                <a:lnTo>
                  <a:pt x="27" y="36"/>
                </a:lnTo>
                <a:lnTo>
                  <a:pt x="54" y="63"/>
                </a:lnTo>
                <a:lnTo>
                  <a:pt x="63" y="72"/>
                </a:lnTo>
                <a:lnTo>
                  <a:pt x="27" y="9"/>
                </a:lnTo>
                <a:lnTo>
                  <a:pt x="1" y="1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8" name="Google Shape;568;p34"/>
          <p:cNvGrpSpPr/>
          <p:nvPr/>
        </p:nvGrpSpPr>
        <p:grpSpPr>
          <a:xfrm>
            <a:off x="6732437" y="1313575"/>
            <a:ext cx="1663500" cy="1360225"/>
            <a:chOff x="6344650" y="1313575"/>
            <a:chExt cx="1663500" cy="1360225"/>
          </a:xfrm>
        </p:grpSpPr>
        <p:sp>
          <p:nvSpPr>
            <p:cNvPr id="569" name="Google Shape;569;p34"/>
            <p:cNvSpPr/>
            <p:nvPr/>
          </p:nvSpPr>
          <p:spPr>
            <a:xfrm>
              <a:off x="6344650" y="1313575"/>
              <a:ext cx="1186100" cy="452525"/>
            </a:xfrm>
            <a:custGeom>
              <a:rect b="b" l="l" r="r" t="t"/>
              <a:pathLst>
                <a:path extrusionOk="0" h="18101" w="47444">
                  <a:moveTo>
                    <a:pt x="45124" y="16190"/>
                  </a:moveTo>
                  <a:lnTo>
                    <a:pt x="45142" y="16199"/>
                  </a:lnTo>
                  <a:lnTo>
                    <a:pt x="45160" y="16217"/>
                  </a:lnTo>
                  <a:lnTo>
                    <a:pt x="45174" y="16247"/>
                  </a:lnTo>
                  <a:lnTo>
                    <a:pt x="45174" y="16247"/>
                  </a:lnTo>
                  <a:lnTo>
                    <a:pt x="45168" y="16253"/>
                  </a:lnTo>
                  <a:lnTo>
                    <a:pt x="45151" y="16270"/>
                  </a:lnTo>
                  <a:lnTo>
                    <a:pt x="45124" y="16270"/>
                  </a:lnTo>
                  <a:lnTo>
                    <a:pt x="45088" y="16261"/>
                  </a:lnTo>
                  <a:lnTo>
                    <a:pt x="45044" y="16253"/>
                  </a:lnTo>
                  <a:lnTo>
                    <a:pt x="45062" y="16226"/>
                  </a:lnTo>
                  <a:lnTo>
                    <a:pt x="45097" y="16199"/>
                  </a:lnTo>
                  <a:lnTo>
                    <a:pt x="45124" y="16190"/>
                  </a:lnTo>
                  <a:close/>
                  <a:moveTo>
                    <a:pt x="14751" y="0"/>
                  </a:moveTo>
                  <a:lnTo>
                    <a:pt x="14636" y="18"/>
                  </a:lnTo>
                  <a:lnTo>
                    <a:pt x="14520" y="36"/>
                  </a:lnTo>
                  <a:lnTo>
                    <a:pt x="14414" y="62"/>
                  </a:lnTo>
                  <a:lnTo>
                    <a:pt x="14307" y="98"/>
                  </a:lnTo>
                  <a:lnTo>
                    <a:pt x="14209" y="133"/>
                  </a:lnTo>
                  <a:lnTo>
                    <a:pt x="14014" y="222"/>
                  </a:lnTo>
                  <a:lnTo>
                    <a:pt x="13801" y="329"/>
                  </a:lnTo>
                  <a:lnTo>
                    <a:pt x="13561" y="435"/>
                  </a:lnTo>
                  <a:lnTo>
                    <a:pt x="13418" y="489"/>
                  </a:lnTo>
                  <a:lnTo>
                    <a:pt x="13276" y="542"/>
                  </a:lnTo>
                  <a:lnTo>
                    <a:pt x="12565" y="773"/>
                  </a:lnTo>
                  <a:lnTo>
                    <a:pt x="11855" y="995"/>
                  </a:lnTo>
                  <a:lnTo>
                    <a:pt x="11135" y="1209"/>
                  </a:lnTo>
                  <a:lnTo>
                    <a:pt x="10415" y="1413"/>
                  </a:lnTo>
                  <a:lnTo>
                    <a:pt x="8975" y="1822"/>
                  </a:lnTo>
                  <a:lnTo>
                    <a:pt x="8256" y="2026"/>
                  </a:lnTo>
                  <a:lnTo>
                    <a:pt x="7536" y="2230"/>
                  </a:lnTo>
                  <a:lnTo>
                    <a:pt x="7874" y="2586"/>
                  </a:lnTo>
                  <a:lnTo>
                    <a:pt x="8256" y="2959"/>
                  </a:lnTo>
                  <a:lnTo>
                    <a:pt x="8647" y="3341"/>
                  </a:lnTo>
                  <a:lnTo>
                    <a:pt x="9038" y="3732"/>
                  </a:lnTo>
                  <a:lnTo>
                    <a:pt x="9233" y="3928"/>
                  </a:lnTo>
                  <a:lnTo>
                    <a:pt x="9420" y="4132"/>
                  </a:lnTo>
                  <a:lnTo>
                    <a:pt x="9606" y="4336"/>
                  </a:lnTo>
                  <a:lnTo>
                    <a:pt x="9775" y="4541"/>
                  </a:lnTo>
                  <a:lnTo>
                    <a:pt x="9944" y="4754"/>
                  </a:lnTo>
                  <a:lnTo>
                    <a:pt x="10095" y="4958"/>
                  </a:lnTo>
                  <a:lnTo>
                    <a:pt x="10228" y="5172"/>
                  </a:lnTo>
                  <a:lnTo>
                    <a:pt x="10353" y="5385"/>
                  </a:lnTo>
                  <a:lnTo>
                    <a:pt x="10433" y="5536"/>
                  </a:lnTo>
                  <a:lnTo>
                    <a:pt x="10504" y="5652"/>
                  </a:lnTo>
                  <a:lnTo>
                    <a:pt x="10602" y="5803"/>
                  </a:lnTo>
                  <a:lnTo>
                    <a:pt x="10655" y="5883"/>
                  </a:lnTo>
                  <a:lnTo>
                    <a:pt x="10655" y="5900"/>
                  </a:lnTo>
                  <a:lnTo>
                    <a:pt x="10637" y="5918"/>
                  </a:lnTo>
                  <a:lnTo>
                    <a:pt x="10566" y="5945"/>
                  </a:lnTo>
                  <a:lnTo>
                    <a:pt x="10513" y="5963"/>
                  </a:lnTo>
                  <a:lnTo>
                    <a:pt x="10433" y="5998"/>
                  </a:lnTo>
                  <a:lnTo>
                    <a:pt x="10335" y="6042"/>
                  </a:lnTo>
                  <a:lnTo>
                    <a:pt x="10228" y="6114"/>
                  </a:lnTo>
                  <a:lnTo>
                    <a:pt x="10104" y="6202"/>
                  </a:lnTo>
                  <a:lnTo>
                    <a:pt x="9953" y="6327"/>
                  </a:lnTo>
                  <a:lnTo>
                    <a:pt x="9864" y="6407"/>
                  </a:lnTo>
                  <a:lnTo>
                    <a:pt x="9784" y="6505"/>
                  </a:lnTo>
                  <a:lnTo>
                    <a:pt x="9722" y="6593"/>
                  </a:lnTo>
                  <a:lnTo>
                    <a:pt x="9651" y="6691"/>
                  </a:lnTo>
                  <a:lnTo>
                    <a:pt x="9544" y="6896"/>
                  </a:lnTo>
                  <a:lnTo>
                    <a:pt x="9438" y="7091"/>
                  </a:lnTo>
                  <a:lnTo>
                    <a:pt x="9331" y="7287"/>
                  </a:lnTo>
                  <a:lnTo>
                    <a:pt x="9278" y="7384"/>
                  </a:lnTo>
                  <a:lnTo>
                    <a:pt x="9215" y="7473"/>
                  </a:lnTo>
                  <a:lnTo>
                    <a:pt x="9144" y="7553"/>
                  </a:lnTo>
                  <a:lnTo>
                    <a:pt x="9064" y="7633"/>
                  </a:lnTo>
                  <a:lnTo>
                    <a:pt x="8975" y="7704"/>
                  </a:lnTo>
                  <a:lnTo>
                    <a:pt x="8869" y="7766"/>
                  </a:lnTo>
                  <a:lnTo>
                    <a:pt x="8762" y="7811"/>
                  </a:lnTo>
                  <a:lnTo>
                    <a:pt x="8647" y="7855"/>
                  </a:lnTo>
                  <a:lnTo>
                    <a:pt x="8522" y="7882"/>
                  </a:lnTo>
                  <a:lnTo>
                    <a:pt x="8389" y="7909"/>
                  </a:lnTo>
                  <a:lnTo>
                    <a:pt x="8122" y="7935"/>
                  </a:lnTo>
                  <a:lnTo>
                    <a:pt x="7847" y="7953"/>
                  </a:lnTo>
                  <a:lnTo>
                    <a:pt x="7571" y="7980"/>
                  </a:lnTo>
                  <a:lnTo>
                    <a:pt x="7438" y="7997"/>
                  </a:lnTo>
                  <a:lnTo>
                    <a:pt x="7314" y="8015"/>
                  </a:lnTo>
                  <a:lnTo>
                    <a:pt x="7189" y="8042"/>
                  </a:lnTo>
                  <a:lnTo>
                    <a:pt x="7065" y="8086"/>
                  </a:lnTo>
                  <a:lnTo>
                    <a:pt x="6958" y="8131"/>
                  </a:lnTo>
                  <a:lnTo>
                    <a:pt x="6852" y="8193"/>
                  </a:lnTo>
                  <a:lnTo>
                    <a:pt x="6754" y="8264"/>
                  </a:lnTo>
                  <a:lnTo>
                    <a:pt x="6665" y="8344"/>
                  </a:lnTo>
                  <a:lnTo>
                    <a:pt x="6585" y="8442"/>
                  </a:lnTo>
                  <a:lnTo>
                    <a:pt x="6505" y="8539"/>
                  </a:lnTo>
                  <a:lnTo>
                    <a:pt x="6425" y="8646"/>
                  </a:lnTo>
                  <a:lnTo>
                    <a:pt x="6354" y="8762"/>
                  </a:lnTo>
                  <a:lnTo>
                    <a:pt x="6203" y="8993"/>
                  </a:lnTo>
                  <a:lnTo>
                    <a:pt x="6061" y="9233"/>
                  </a:lnTo>
                  <a:lnTo>
                    <a:pt x="5910" y="9464"/>
                  </a:lnTo>
                  <a:lnTo>
                    <a:pt x="5839" y="9579"/>
                  </a:lnTo>
                  <a:lnTo>
                    <a:pt x="5759" y="9686"/>
                  </a:lnTo>
                  <a:lnTo>
                    <a:pt x="5670" y="9775"/>
                  </a:lnTo>
                  <a:lnTo>
                    <a:pt x="5581" y="9863"/>
                  </a:lnTo>
                  <a:lnTo>
                    <a:pt x="5323" y="10103"/>
                  </a:lnTo>
                  <a:lnTo>
                    <a:pt x="5208" y="10192"/>
                  </a:lnTo>
                  <a:lnTo>
                    <a:pt x="5092" y="10272"/>
                  </a:lnTo>
                  <a:lnTo>
                    <a:pt x="4986" y="10343"/>
                  </a:lnTo>
                  <a:lnTo>
                    <a:pt x="4879" y="10406"/>
                  </a:lnTo>
                  <a:lnTo>
                    <a:pt x="4772" y="10450"/>
                  </a:lnTo>
                  <a:lnTo>
                    <a:pt x="4666" y="10485"/>
                  </a:lnTo>
                  <a:lnTo>
                    <a:pt x="4559" y="10503"/>
                  </a:lnTo>
                  <a:lnTo>
                    <a:pt x="4452" y="10521"/>
                  </a:lnTo>
                  <a:lnTo>
                    <a:pt x="4328" y="10530"/>
                  </a:lnTo>
                  <a:lnTo>
                    <a:pt x="4204" y="10521"/>
                  </a:lnTo>
                  <a:lnTo>
                    <a:pt x="4070" y="10512"/>
                  </a:lnTo>
                  <a:lnTo>
                    <a:pt x="3919" y="10494"/>
                  </a:lnTo>
                  <a:lnTo>
                    <a:pt x="3590" y="10450"/>
                  </a:lnTo>
                  <a:lnTo>
                    <a:pt x="1191" y="10032"/>
                  </a:lnTo>
                  <a:lnTo>
                    <a:pt x="1138" y="10450"/>
                  </a:lnTo>
                  <a:lnTo>
                    <a:pt x="1076" y="10921"/>
                  </a:lnTo>
                  <a:lnTo>
                    <a:pt x="996" y="11436"/>
                  </a:lnTo>
                  <a:lnTo>
                    <a:pt x="898" y="11969"/>
                  </a:lnTo>
                  <a:lnTo>
                    <a:pt x="782" y="12503"/>
                  </a:lnTo>
                  <a:lnTo>
                    <a:pt x="720" y="12760"/>
                  </a:lnTo>
                  <a:lnTo>
                    <a:pt x="658" y="13009"/>
                  </a:lnTo>
                  <a:lnTo>
                    <a:pt x="587" y="13249"/>
                  </a:lnTo>
                  <a:lnTo>
                    <a:pt x="516" y="13480"/>
                  </a:lnTo>
                  <a:lnTo>
                    <a:pt x="445" y="13693"/>
                  </a:lnTo>
                  <a:lnTo>
                    <a:pt x="365" y="13889"/>
                  </a:lnTo>
                  <a:lnTo>
                    <a:pt x="365" y="13933"/>
                  </a:lnTo>
                  <a:lnTo>
                    <a:pt x="303" y="14084"/>
                  </a:lnTo>
                  <a:lnTo>
                    <a:pt x="276" y="14173"/>
                  </a:lnTo>
                  <a:lnTo>
                    <a:pt x="267" y="14262"/>
                  </a:lnTo>
                  <a:lnTo>
                    <a:pt x="232" y="14271"/>
                  </a:lnTo>
                  <a:lnTo>
                    <a:pt x="205" y="14262"/>
                  </a:lnTo>
                  <a:lnTo>
                    <a:pt x="205" y="14253"/>
                  </a:lnTo>
                  <a:lnTo>
                    <a:pt x="214" y="14226"/>
                  </a:lnTo>
                  <a:lnTo>
                    <a:pt x="214" y="14226"/>
                  </a:lnTo>
                  <a:lnTo>
                    <a:pt x="178" y="14262"/>
                  </a:lnTo>
                  <a:lnTo>
                    <a:pt x="152" y="14298"/>
                  </a:lnTo>
                  <a:lnTo>
                    <a:pt x="98" y="14378"/>
                  </a:lnTo>
                  <a:lnTo>
                    <a:pt x="54" y="14458"/>
                  </a:lnTo>
                  <a:lnTo>
                    <a:pt x="0" y="14538"/>
                  </a:lnTo>
                  <a:lnTo>
                    <a:pt x="54" y="14609"/>
                  </a:lnTo>
                  <a:lnTo>
                    <a:pt x="134" y="14742"/>
                  </a:lnTo>
                  <a:lnTo>
                    <a:pt x="196" y="14626"/>
                  </a:lnTo>
                  <a:lnTo>
                    <a:pt x="258" y="14546"/>
                  </a:lnTo>
                  <a:lnTo>
                    <a:pt x="294" y="14520"/>
                  </a:lnTo>
                  <a:lnTo>
                    <a:pt x="320" y="14493"/>
                  </a:lnTo>
                  <a:lnTo>
                    <a:pt x="356" y="14475"/>
                  </a:lnTo>
                  <a:lnTo>
                    <a:pt x="400" y="14466"/>
                  </a:lnTo>
                  <a:lnTo>
                    <a:pt x="471" y="14449"/>
                  </a:lnTo>
                  <a:lnTo>
                    <a:pt x="560" y="14449"/>
                  </a:lnTo>
                  <a:lnTo>
                    <a:pt x="774" y="14475"/>
                  </a:lnTo>
                  <a:lnTo>
                    <a:pt x="756" y="14511"/>
                  </a:lnTo>
                  <a:lnTo>
                    <a:pt x="738" y="14529"/>
                  </a:lnTo>
                  <a:lnTo>
                    <a:pt x="711" y="14555"/>
                  </a:lnTo>
                  <a:lnTo>
                    <a:pt x="694" y="14591"/>
                  </a:lnTo>
                  <a:lnTo>
                    <a:pt x="711" y="14600"/>
                  </a:lnTo>
                  <a:lnTo>
                    <a:pt x="729" y="14617"/>
                  </a:lnTo>
                  <a:lnTo>
                    <a:pt x="756" y="14555"/>
                  </a:lnTo>
                  <a:lnTo>
                    <a:pt x="774" y="14529"/>
                  </a:lnTo>
                  <a:lnTo>
                    <a:pt x="791" y="14511"/>
                  </a:lnTo>
                  <a:lnTo>
                    <a:pt x="791" y="14475"/>
                  </a:lnTo>
                  <a:lnTo>
                    <a:pt x="800" y="14458"/>
                  </a:lnTo>
                  <a:lnTo>
                    <a:pt x="862" y="14458"/>
                  </a:lnTo>
                  <a:lnTo>
                    <a:pt x="925" y="14475"/>
                  </a:lnTo>
                  <a:lnTo>
                    <a:pt x="916" y="14493"/>
                  </a:lnTo>
                  <a:lnTo>
                    <a:pt x="898" y="14502"/>
                  </a:lnTo>
                  <a:lnTo>
                    <a:pt x="871" y="14529"/>
                  </a:lnTo>
                  <a:lnTo>
                    <a:pt x="845" y="14555"/>
                  </a:lnTo>
                  <a:lnTo>
                    <a:pt x="836" y="14573"/>
                  </a:lnTo>
                  <a:lnTo>
                    <a:pt x="836" y="14591"/>
                  </a:lnTo>
                  <a:lnTo>
                    <a:pt x="845" y="14600"/>
                  </a:lnTo>
                  <a:lnTo>
                    <a:pt x="854" y="14600"/>
                  </a:lnTo>
                  <a:lnTo>
                    <a:pt x="862" y="14617"/>
                  </a:lnTo>
                  <a:lnTo>
                    <a:pt x="1005" y="14591"/>
                  </a:lnTo>
                  <a:lnTo>
                    <a:pt x="1156" y="14564"/>
                  </a:lnTo>
                  <a:lnTo>
                    <a:pt x="1298" y="14546"/>
                  </a:lnTo>
                  <a:lnTo>
                    <a:pt x="1440" y="14520"/>
                  </a:lnTo>
                  <a:lnTo>
                    <a:pt x="1493" y="14529"/>
                  </a:lnTo>
                  <a:lnTo>
                    <a:pt x="1556" y="14538"/>
                  </a:lnTo>
                  <a:lnTo>
                    <a:pt x="1724" y="14591"/>
                  </a:lnTo>
                  <a:lnTo>
                    <a:pt x="1902" y="14671"/>
                  </a:lnTo>
                  <a:lnTo>
                    <a:pt x="1991" y="14706"/>
                  </a:lnTo>
                  <a:lnTo>
                    <a:pt x="2062" y="14751"/>
                  </a:lnTo>
                  <a:lnTo>
                    <a:pt x="1973" y="14786"/>
                  </a:lnTo>
                  <a:lnTo>
                    <a:pt x="1920" y="14813"/>
                  </a:lnTo>
                  <a:lnTo>
                    <a:pt x="1867" y="14840"/>
                  </a:lnTo>
                  <a:lnTo>
                    <a:pt x="1964" y="14893"/>
                  </a:lnTo>
                  <a:lnTo>
                    <a:pt x="2062" y="14964"/>
                  </a:lnTo>
                  <a:lnTo>
                    <a:pt x="2151" y="15044"/>
                  </a:lnTo>
                  <a:lnTo>
                    <a:pt x="2231" y="15133"/>
                  </a:lnTo>
                  <a:lnTo>
                    <a:pt x="2311" y="15231"/>
                  </a:lnTo>
                  <a:lnTo>
                    <a:pt x="2382" y="15337"/>
                  </a:lnTo>
                  <a:lnTo>
                    <a:pt x="2453" y="15453"/>
                  </a:lnTo>
                  <a:lnTo>
                    <a:pt x="2515" y="15568"/>
                  </a:lnTo>
                  <a:lnTo>
                    <a:pt x="2631" y="15799"/>
                  </a:lnTo>
                  <a:lnTo>
                    <a:pt x="2746" y="16048"/>
                  </a:lnTo>
                  <a:lnTo>
                    <a:pt x="2853" y="16279"/>
                  </a:lnTo>
                  <a:lnTo>
                    <a:pt x="2960" y="16492"/>
                  </a:lnTo>
                  <a:lnTo>
                    <a:pt x="3084" y="16706"/>
                  </a:lnTo>
                  <a:lnTo>
                    <a:pt x="3208" y="16919"/>
                  </a:lnTo>
                  <a:lnTo>
                    <a:pt x="3342" y="17123"/>
                  </a:lnTo>
                  <a:lnTo>
                    <a:pt x="3484" y="17328"/>
                  </a:lnTo>
                  <a:lnTo>
                    <a:pt x="3759" y="17710"/>
                  </a:lnTo>
                  <a:lnTo>
                    <a:pt x="4053" y="18101"/>
                  </a:lnTo>
                  <a:lnTo>
                    <a:pt x="47443" y="18101"/>
                  </a:lnTo>
                  <a:lnTo>
                    <a:pt x="47408" y="18012"/>
                  </a:lnTo>
                  <a:lnTo>
                    <a:pt x="47381" y="17914"/>
                  </a:lnTo>
                  <a:lnTo>
                    <a:pt x="47372" y="17825"/>
                  </a:lnTo>
                  <a:lnTo>
                    <a:pt x="47381" y="17728"/>
                  </a:lnTo>
                  <a:lnTo>
                    <a:pt x="47346" y="17754"/>
                  </a:lnTo>
                  <a:lnTo>
                    <a:pt x="47319" y="17772"/>
                  </a:lnTo>
                  <a:lnTo>
                    <a:pt x="47283" y="17781"/>
                  </a:lnTo>
                  <a:lnTo>
                    <a:pt x="47257" y="17790"/>
                  </a:lnTo>
                  <a:lnTo>
                    <a:pt x="47159" y="17790"/>
                  </a:lnTo>
                  <a:lnTo>
                    <a:pt x="47115" y="17799"/>
                  </a:lnTo>
                  <a:lnTo>
                    <a:pt x="47123" y="17816"/>
                  </a:lnTo>
                  <a:lnTo>
                    <a:pt x="47141" y="17834"/>
                  </a:lnTo>
                  <a:lnTo>
                    <a:pt x="47177" y="17879"/>
                  </a:lnTo>
                  <a:lnTo>
                    <a:pt x="47212" y="17914"/>
                  </a:lnTo>
                  <a:lnTo>
                    <a:pt x="47230" y="17932"/>
                  </a:lnTo>
                  <a:lnTo>
                    <a:pt x="47230" y="17950"/>
                  </a:lnTo>
                  <a:lnTo>
                    <a:pt x="47106" y="17914"/>
                  </a:lnTo>
                  <a:lnTo>
                    <a:pt x="47035" y="17896"/>
                  </a:lnTo>
                  <a:lnTo>
                    <a:pt x="46990" y="17870"/>
                  </a:lnTo>
                  <a:lnTo>
                    <a:pt x="46946" y="17825"/>
                  </a:lnTo>
                  <a:lnTo>
                    <a:pt x="46892" y="17861"/>
                  </a:lnTo>
                  <a:lnTo>
                    <a:pt x="46866" y="17888"/>
                  </a:lnTo>
                  <a:lnTo>
                    <a:pt x="46857" y="17905"/>
                  </a:lnTo>
                  <a:lnTo>
                    <a:pt x="46839" y="17888"/>
                  </a:lnTo>
                  <a:lnTo>
                    <a:pt x="46804" y="17870"/>
                  </a:lnTo>
                  <a:lnTo>
                    <a:pt x="46732" y="17852"/>
                  </a:lnTo>
                  <a:lnTo>
                    <a:pt x="46786" y="17808"/>
                  </a:lnTo>
                  <a:lnTo>
                    <a:pt x="46812" y="17772"/>
                  </a:lnTo>
                  <a:lnTo>
                    <a:pt x="46830" y="17736"/>
                  </a:lnTo>
                  <a:lnTo>
                    <a:pt x="46857" y="17656"/>
                  </a:lnTo>
                  <a:lnTo>
                    <a:pt x="46821" y="17683"/>
                  </a:lnTo>
                  <a:lnTo>
                    <a:pt x="46777" y="17701"/>
                  </a:lnTo>
                  <a:lnTo>
                    <a:pt x="46724" y="17736"/>
                  </a:lnTo>
                  <a:lnTo>
                    <a:pt x="46661" y="17772"/>
                  </a:lnTo>
                  <a:lnTo>
                    <a:pt x="46635" y="17559"/>
                  </a:lnTo>
                  <a:lnTo>
                    <a:pt x="46617" y="17452"/>
                  </a:lnTo>
                  <a:lnTo>
                    <a:pt x="46590" y="17354"/>
                  </a:lnTo>
                  <a:lnTo>
                    <a:pt x="46572" y="17310"/>
                  </a:lnTo>
                  <a:lnTo>
                    <a:pt x="46546" y="17274"/>
                  </a:lnTo>
                  <a:lnTo>
                    <a:pt x="46519" y="17248"/>
                  </a:lnTo>
                  <a:lnTo>
                    <a:pt x="46484" y="17221"/>
                  </a:lnTo>
                  <a:lnTo>
                    <a:pt x="46439" y="17212"/>
                  </a:lnTo>
                  <a:lnTo>
                    <a:pt x="46395" y="17212"/>
                  </a:lnTo>
                  <a:lnTo>
                    <a:pt x="46341" y="17221"/>
                  </a:lnTo>
                  <a:lnTo>
                    <a:pt x="46279" y="17248"/>
                  </a:lnTo>
                  <a:lnTo>
                    <a:pt x="46315" y="17177"/>
                  </a:lnTo>
                  <a:lnTo>
                    <a:pt x="46341" y="17106"/>
                  </a:lnTo>
                  <a:lnTo>
                    <a:pt x="46368" y="17026"/>
                  </a:lnTo>
                  <a:lnTo>
                    <a:pt x="46404" y="16954"/>
                  </a:lnTo>
                  <a:lnTo>
                    <a:pt x="46333" y="16910"/>
                  </a:lnTo>
                  <a:lnTo>
                    <a:pt x="46270" y="16910"/>
                  </a:lnTo>
                  <a:lnTo>
                    <a:pt x="46226" y="16919"/>
                  </a:lnTo>
                  <a:lnTo>
                    <a:pt x="46190" y="16910"/>
                  </a:lnTo>
                  <a:lnTo>
                    <a:pt x="46164" y="16901"/>
                  </a:lnTo>
                  <a:lnTo>
                    <a:pt x="46093" y="16875"/>
                  </a:lnTo>
                  <a:lnTo>
                    <a:pt x="46030" y="16866"/>
                  </a:lnTo>
                  <a:lnTo>
                    <a:pt x="45950" y="16857"/>
                  </a:lnTo>
                  <a:lnTo>
                    <a:pt x="46119" y="16821"/>
                  </a:lnTo>
                  <a:lnTo>
                    <a:pt x="46279" y="16803"/>
                  </a:lnTo>
                  <a:lnTo>
                    <a:pt x="46439" y="16803"/>
                  </a:lnTo>
                  <a:lnTo>
                    <a:pt x="46501" y="16812"/>
                  </a:lnTo>
                  <a:lnTo>
                    <a:pt x="46564" y="16830"/>
                  </a:lnTo>
                  <a:lnTo>
                    <a:pt x="46564" y="16830"/>
                  </a:lnTo>
                  <a:lnTo>
                    <a:pt x="46537" y="16759"/>
                  </a:lnTo>
                  <a:lnTo>
                    <a:pt x="46501" y="16697"/>
                  </a:lnTo>
                  <a:lnTo>
                    <a:pt x="46457" y="16643"/>
                  </a:lnTo>
                  <a:lnTo>
                    <a:pt x="46413" y="16590"/>
                  </a:lnTo>
                  <a:lnTo>
                    <a:pt x="46359" y="16555"/>
                  </a:lnTo>
                  <a:lnTo>
                    <a:pt x="46306" y="16519"/>
                  </a:lnTo>
                  <a:lnTo>
                    <a:pt x="46244" y="16492"/>
                  </a:lnTo>
                  <a:lnTo>
                    <a:pt x="46181" y="16475"/>
                  </a:lnTo>
                  <a:lnTo>
                    <a:pt x="46119" y="16466"/>
                  </a:lnTo>
                  <a:lnTo>
                    <a:pt x="46057" y="16457"/>
                  </a:lnTo>
                  <a:lnTo>
                    <a:pt x="45933" y="16457"/>
                  </a:lnTo>
                  <a:lnTo>
                    <a:pt x="45817" y="16466"/>
                  </a:lnTo>
                  <a:lnTo>
                    <a:pt x="45719" y="16492"/>
                  </a:lnTo>
                  <a:lnTo>
                    <a:pt x="45666" y="16412"/>
                  </a:lnTo>
                  <a:lnTo>
                    <a:pt x="45613" y="16350"/>
                  </a:lnTo>
                  <a:lnTo>
                    <a:pt x="45559" y="16306"/>
                  </a:lnTo>
                  <a:lnTo>
                    <a:pt x="45497" y="16279"/>
                  </a:lnTo>
                  <a:lnTo>
                    <a:pt x="45435" y="16279"/>
                  </a:lnTo>
                  <a:lnTo>
                    <a:pt x="45373" y="16297"/>
                  </a:lnTo>
                  <a:lnTo>
                    <a:pt x="45311" y="16332"/>
                  </a:lnTo>
                  <a:lnTo>
                    <a:pt x="45248" y="16395"/>
                  </a:lnTo>
                  <a:lnTo>
                    <a:pt x="45240" y="16368"/>
                  </a:lnTo>
                  <a:lnTo>
                    <a:pt x="45240" y="16341"/>
                  </a:lnTo>
                  <a:lnTo>
                    <a:pt x="45240" y="16279"/>
                  </a:lnTo>
                  <a:lnTo>
                    <a:pt x="45248" y="16217"/>
                  </a:lnTo>
                  <a:lnTo>
                    <a:pt x="45257" y="16181"/>
                  </a:lnTo>
                  <a:lnTo>
                    <a:pt x="45231" y="16199"/>
                  </a:lnTo>
                  <a:lnTo>
                    <a:pt x="45204" y="16217"/>
                  </a:lnTo>
                  <a:lnTo>
                    <a:pt x="45177" y="16244"/>
                  </a:lnTo>
                  <a:lnTo>
                    <a:pt x="45177" y="16244"/>
                  </a:lnTo>
                  <a:lnTo>
                    <a:pt x="45177" y="16190"/>
                  </a:lnTo>
                  <a:lnTo>
                    <a:pt x="45168" y="16128"/>
                  </a:lnTo>
                  <a:lnTo>
                    <a:pt x="45168" y="16057"/>
                  </a:lnTo>
                  <a:lnTo>
                    <a:pt x="45177" y="16021"/>
                  </a:lnTo>
                  <a:lnTo>
                    <a:pt x="45195" y="15986"/>
                  </a:lnTo>
                  <a:lnTo>
                    <a:pt x="45151" y="15986"/>
                  </a:lnTo>
                  <a:lnTo>
                    <a:pt x="45124" y="15995"/>
                  </a:lnTo>
                  <a:lnTo>
                    <a:pt x="45133" y="16021"/>
                  </a:lnTo>
                  <a:lnTo>
                    <a:pt x="45124" y="16021"/>
                  </a:lnTo>
                  <a:lnTo>
                    <a:pt x="45115" y="16013"/>
                  </a:lnTo>
                  <a:lnTo>
                    <a:pt x="45115" y="16004"/>
                  </a:lnTo>
                  <a:lnTo>
                    <a:pt x="45124" y="15995"/>
                  </a:lnTo>
                  <a:lnTo>
                    <a:pt x="45106" y="15959"/>
                  </a:lnTo>
                  <a:lnTo>
                    <a:pt x="45062" y="15915"/>
                  </a:lnTo>
                  <a:lnTo>
                    <a:pt x="45053" y="15915"/>
                  </a:lnTo>
                  <a:lnTo>
                    <a:pt x="45044" y="15933"/>
                  </a:lnTo>
                  <a:lnTo>
                    <a:pt x="45035" y="15959"/>
                  </a:lnTo>
                  <a:lnTo>
                    <a:pt x="45026" y="15977"/>
                  </a:lnTo>
                  <a:lnTo>
                    <a:pt x="45009" y="15986"/>
                  </a:lnTo>
                  <a:lnTo>
                    <a:pt x="44991" y="15986"/>
                  </a:lnTo>
                  <a:lnTo>
                    <a:pt x="44982" y="15959"/>
                  </a:lnTo>
                  <a:lnTo>
                    <a:pt x="44973" y="15941"/>
                  </a:lnTo>
                  <a:lnTo>
                    <a:pt x="44982" y="15888"/>
                  </a:lnTo>
                  <a:lnTo>
                    <a:pt x="44991" y="15835"/>
                  </a:lnTo>
                  <a:lnTo>
                    <a:pt x="44982" y="15808"/>
                  </a:lnTo>
                  <a:lnTo>
                    <a:pt x="44982" y="15790"/>
                  </a:lnTo>
                  <a:lnTo>
                    <a:pt x="44973" y="15808"/>
                  </a:lnTo>
                  <a:lnTo>
                    <a:pt x="44946" y="15853"/>
                  </a:lnTo>
                  <a:lnTo>
                    <a:pt x="44911" y="15879"/>
                  </a:lnTo>
                  <a:lnTo>
                    <a:pt x="44893" y="15888"/>
                  </a:lnTo>
                  <a:lnTo>
                    <a:pt x="44875" y="15888"/>
                  </a:lnTo>
                  <a:lnTo>
                    <a:pt x="44929" y="15675"/>
                  </a:lnTo>
                  <a:lnTo>
                    <a:pt x="44964" y="15568"/>
                  </a:lnTo>
                  <a:lnTo>
                    <a:pt x="45009" y="15479"/>
                  </a:lnTo>
                  <a:lnTo>
                    <a:pt x="45017" y="15515"/>
                  </a:lnTo>
                  <a:lnTo>
                    <a:pt x="45017" y="15551"/>
                  </a:lnTo>
                  <a:lnTo>
                    <a:pt x="45009" y="15586"/>
                  </a:lnTo>
                  <a:lnTo>
                    <a:pt x="45000" y="15613"/>
                  </a:lnTo>
                  <a:lnTo>
                    <a:pt x="44964" y="15675"/>
                  </a:lnTo>
                  <a:lnTo>
                    <a:pt x="44955" y="15702"/>
                  </a:lnTo>
                  <a:lnTo>
                    <a:pt x="44955" y="15737"/>
                  </a:lnTo>
                  <a:lnTo>
                    <a:pt x="44973" y="15719"/>
                  </a:lnTo>
                  <a:lnTo>
                    <a:pt x="44991" y="15693"/>
                  </a:lnTo>
                  <a:lnTo>
                    <a:pt x="45035" y="15622"/>
                  </a:lnTo>
                  <a:lnTo>
                    <a:pt x="45071" y="15551"/>
                  </a:lnTo>
                  <a:lnTo>
                    <a:pt x="45088" y="15533"/>
                  </a:lnTo>
                  <a:lnTo>
                    <a:pt x="45106" y="15524"/>
                  </a:lnTo>
                  <a:lnTo>
                    <a:pt x="45106" y="15595"/>
                  </a:lnTo>
                  <a:lnTo>
                    <a:pt x="45097" y="15675"/>
                  </a:lnTo>
                  <a:lnTo>
                    <a:pt x="45080" y="15764"/>
                  </a:lnTo>
                  <a:lnTo>
                    <a:pt x="45062" y="15835"/>
                  </a:lnTo>
                  <a:lnTo>
                    <a:pt x="45124" y="15746"/>
                  </a:lnTo>
                  <a:lnTo>
                    <a:pt x="45160" y="15666"/>
                  </a:lnTo>
                  <a:lnTo>
                    <a:pt x="45168" y="15595"/>
                  </a:lnTo>
                  <a:lnTo>
                    <a:pt x="45160" y="15524"/>
                  </a:lnTo>
                  <a:lnTo>
                    <a:pt x="45142" y="15462"/>
                  </a:lnTo>
                  <a:lnTo>
                    <a:pt x="45106" y="15399"/>
                  </a:lnTo>
                  <a:lnTo>
                    <a:pt x="45062" y="15337"/>
                  </a:lnTo>
                  <a:lnTo>
                    <a:pt x="45017" y="15284"/>
                  </a:lnTo>
                  <a:lnTo>
                    <a:pt x="44929" y="15186"/>
                  </a:lnTo>
                  <a:lnTo>
                    <a:pt x="44893" y="15133"/>
                  </a:lnTo>
                  <a:lnTo>
                    <a:pt x="44857" y="15080"/>
                  </a:lnTo>
                  <a:lnTo>
                    <a:pt x="44849" y="15026"/>
                  </a:lnTo>
                  <a:lnTo>
                    <a:pt x="44849" y="14973"/>
                  </a:lnTo>
                  <a:lnTo>
                    <a:pt x="44866" y="14911"/>
                  </a:lnTo>
                  <a:lnTo>
                    <a:pt x="44920" y="14849"/>
                  </a:lnTo>
                  <a:lnTo>
                    <a:pt x="44866" y="14840"/>
                  </a:lnTo>
                  <a:lnTo>
                    <a:pt x="44813" y="14831"/>
                  </a:lnTo>
                  <a:lnTo>
                    <a:pt x="44715" y="14795"/>
                  </a:lnTo>
                  <a:lnTo>
                    <a:pt x="44626" y="14742"/>
                  </a:lnTo>
                  <a:lnTo>
                    <a:pt x="44538" y="14671"/>
                  </a:lnTo>
                  <a:lnTo>
                    <a:pt x="44458" y="14591"/>
                  </a:lnTo>
                  <a:lnTo>
                    <a:pt x="44386" y="14493"/>
                  </a:lnTo>
                  <a:lnTo>
                    <a:pt x="44315" y="14395"/>
                  </a:lnTo>
                  <a:lnTo>
                    <a:pt x="44253" y="14280"/>
                  </a:lnTo>
                  <a:lnTo>
                    <a:pt x="44209" y="14164"/>
                  </a:lnTo>
                  <a:lnTo>
                    <a:pt x="44164" y="14049"/>
                  </a:lnTo>
                  <a:lnTo>
                    <a:pt x="44129" y="13933"/>
                  </a:lnTo>
                  <a:lnTo>
                    <a:pt x="44102" y="13818"/>
                  </a:lnTo>
                  <a:lnTo>
                    <a:pt x="44084" y="13702"/>
                  </a:lnTo>
                  <a:lnTo>
                    <a:pt x="44084" y="13604"/>
                  </a:lnTo>
                  <a:lnTo>
                    <a:pt x="44084" y="13507"/>
                  </a:lnTo>
                  <a:lnTo>
                    <a:pt x="44102" y="13418"/>
                  </a:lnTo>
                  <a:lnTo>
                    <a:pt x="44102" y="13418"/>
                  </a:lnTo>
                  <a:lnTo>
                    <a:pt x="44067" y="13436"/>
                  </a:lnTo>
                  <a:lnTo>
                    <a:pt x="44013" y="13453"/>
                  </a:lnTo>
                  <a:lnTo>
                    <a:pt x="43951" y="13471"/>
                  </a:lnTo>
                  <a:lnTo>
                    <a:pt x="43898" y="13489"/>
                  </a:lnTo>
                  <a:lnTo>
                    <a:pt x="43898" y="13489"/>
                  </a:lnTo>
                  <a:lnTo>
                    <a:pt x="43960" y="13418"/>
                  </a:lnTo>
                  <a:lnTo>
                    <a:pt x="44004" y="13356"/>
                  </a:lnTo>
                  <a:lnTo>
                    <a:pt x="44031" y="13293"/>
                  </a:lnTo>
                  <a:lnTo>
                    <a:pt x="44031" y="13240"/>
                  </a:lnTo>
                  <a:lnTo>
                    <a:pt x="44022" y="13187"/>
                  </a:lnTo>
                  <a:lnTo>
                    <a:pt x="43987" y="13151"/>
                  </a:lnTo>
                  <a:lnTo>
                    <a:pt x="43942" y="13116"/>
                  </a:lnTo>
                  <a:lnTo>
                    <a:pt x="43880" y="13080"/>
                  </a:lnTo>
                  <a:lnTo>
                    <a:pt x="43809" y="13054"/>
                  </a:lnTo>
                  <a:lnTo>
                    <a:pt x="43720" y="13036"/>
                  </a:lnTo>
                  <a:lnTo>
                    <a:pt x="43525" y="13000"/>
                  </a:lnTo>
                  <a:lnTo>
                    <a:pt x="43294" y="12982"/>
                  </a:lnTo>
                  <a:lnTo>
                    <a:pt x="42494" y="12982"/>
                  </a:lnTo>
                  <a:lnTo>
                    <a:pt x="41987" y="13000"/>
                  </a:lnTo>
                  <a:lnTo>
                    <a:pt x="41765" y="13009"/>
                  </a:lnTo>
                  <a:lnTo>
                    <a:pt x="41587" y="13000"/>
                  </a:lnTo>
                  <a:lnTo>
                    <a:pt x="41445" y="12991"/>
                  </a:lnTo>
                  <a:lnTo>
                    <a:pt x="41401" y="12982"/>
                  </a:lnTo>
                  <a:lnTo>
                    <a:pt x="41365" y="12965"/>
                  </a:lnTo>
                  <a:lnTo>
                    <a:pt x="41303" y="12929"/>
                  </a:lnTo>
                  <a:lnTo>
                    <a:pt x="41250" y="12876"/>
                  </a:lnTo>
                  <a:lnTo>
                    <a:pt x="41214" y="12831"/>
                  </a:lnTo>
                  <a:lnTo>
                    <a:pt x="41179" y="12769"/>
                  </a:lnTo>
                  <a:lnTo>
                    <a:pt x="41143" y="12716"/>
                  </a:lnTo>
                  <a:lnTo>
                    <a:pt x="41116" y="12654"/>
                  </a:lnTo>
                  <a:lnTo>
                    <a:pt x="41081" y="12520"/>
                  </a:lnTo>
                  <a:lnTo>
                    <a:pt x="41028" y="12254"/>
                  </a:lnTo>
                  <a:lnTo>
                    <a:pt x="40992" y="12121"/>
                  </a:lnTo>
                  <a:lnTo>
                    <a:pt x="40948" y="11996"/>
                  </a:lnTo>
                  <a:lnTo>
                    <a:pt x="40876" y="11854"/>
                  </a:lnTo>
                  <a:lnTo>
                    <a:pt x="40805" y="11730"/>
                  </a:lnTo>
                  <a:lnTo>
                    <a:pt x="40743" y="11623"/>
                  </a:lnTo>
                  <a:lnTo>
                    <a:pt x="40672" y="11534"/>
                  </a:lnTo>
                  <a:lnTo>
                    <a:pt x="40601" y="11454"/>
                  </a:lnTo>
                  <a:lnTo>
                    <a:pt x="40530" y="11401"/>
                  </a:lnTo>
                  <a:lnTo>
                    <a:pt x="40459" y="11347"/>
                  </a:lnTo>
                  <a:lnTo>
                    <a:pt x="40379" y="11312"/>
                  </a:lnTo>
                  <a:lnTo>
                    <a:pt x="40290" y="11276"/>
                  </a:lnTo>
                  <a:lnTo>
                    <a:pt x="40201" y="11259"/>
                  </a:lnTo>
                  <a:lnTo>
                    <a:pt x="39988" y="11223"/>
                  </a:lnTo>
                  <a:lnTo>
                    <a:pt x="39428" y="11161"/>
                  </a:lnTo>
                  <a:lnTo>
                    <a:pt x="38984" y="11108"/>
                  </a:lnTo>
                  <a:lnTo>
                    <a:pt x="38557" y="11081"/>
                  </a:lnTo>
                  <a:lnTo>
                    <a:pt x="38131" y="11054"/>
                  </a:lnTo>
                  <a:lnTo>
                    <a:pt x="37704" y="11036"/>
                  </a:lnTo>
                  <a:lnTo>
                    <a:pt x="36851" y="11010"/>
                  </a:lnTo>
                  <a:lnTo>
                    <a:pt x="36425" y="10992"/>
                  </a:lnTo>
                  <a:lnTo>
                    <a:pt x="35989" y="10956"/>
                  </a:lnTo>
                  <a:lnTo>
                    <a:pt x="35767" y="10939"/>
                  </a:lnTo>
                  <a:lnTo>
                    <a:pt x="35527" y="10930"/>
                  </a:lnTo>
                  <a:lnTo>
                    <a:pt x="35038" y="10921"/>
                  </a:lnTo>
                  <a:lnTo>
                    <a:pt x="34514" y="10912"/>
                  </a:lnTo>
                  <a:lnTo>
                    <a:pt x="33990" y="10894"/>
                  </a:lnTo>
                  <a:lnTo>
                    <a:pt x="33723" y="10885"/>
                  </a:lnTo>
                  <a:lnTo>
                    <a:pt x="33465" y="10868"/>
                  </a:lnTo>
                  <a:lnTo>
                    <a:pt x="33208" y="10850"/>
                  </a:lnTo>
                  <a:lnTo>
                    <a:pt x="32959" y="10814"/>
                  </a:lnTo>
                  <a:lnTo>
                    <a:pt x="32710" y="10779"/>
                  </a:lnTo>
                  <a:lnTo>
                    <a:pt x="32479" y="10734"/>
                  </a:lnTo>
                  <a:lnTo>
                    <a:pt x="32257" y="10672"/>
                  </a:lnTo>
                  <a:lnTo>
                    <a:pt x="32044" y="10601"/>
                  </a:lnTo>
                  <a:lnTo>
                    <a:pt x="31848" y="10512"/>
                  </a:lnTo>
                  <a:lnTo>
                    <a:pt x="31644" y="10414"/>
                  </a:lnTo>
                  <a:lnTo>
                    <a:pt x="31448" y="10290"/>
                  </a:lnTo>
                  <a:lnTo>
                    <a:pt x="31244" y="10148"/>
                  </a:lnTo>
                  <a:lnTo>
                    <a:pt x="31040" y="10006"/>
                  </a:lnTo>
                  <a:lnTo>
                    <a:pt x="30844" y="9846"/>
                  </a:lnTo>
                  <a:lnTo>
                    <a:pt x="30649" y="9677"/>
                  </a:lnTo>
                  <a:lnTo>
                    <a:pt x="30444" y="9499"/>
                  </a:lnTo>
                  <a:lnTo>
                    <a:pt x="30062" y="9144"/>
                  </a:lnTo>
                  <a:lnTo>
                    <a:pt x="29680" y="8788"/>
                  </a:lnTo>
                  <a:lnTo>
                    <a:pt x="29316" y="8459"/>
                  </a:lnTo>
                  <a:lnTo>
                    <a:pt x="29147" y="8300"/>
                  </a:lnTo>
                  <a:lnTo>
                    <a:pt x="28978" y="8157"/>
                  </a:lnTo>
                  <a:lnTo>
                    <a:pt x="27183" y="6709"/>
                  </a:lnTo>
                  <a:lnTo>
                    <a:pt x="26303" y="5980"/>
                  </a:lnTo>
                  <a:lnTo>
                    <a:pt x="25859" y="5607"/>
                  </a:lnTo>
                  <a:lnTo>
                    <a:pt x="25424" y="5234"/>
                  </a:lnTo>
                  <a:lnTo>
                    <a:pt x="24988" y="4870"/>
                  </a:lnTo>
                  <a:lnTo>
                    <a:pt x="24553" y="4514"/>
                  </a:lnTo>
                  <a:lnTo>
                    <a:pt x="24126" y="4176"/>
                  </a:lnTo>
                  <a:lnTo>
                    <a:pt x="23682" y="3848"/>
                  </a:lnTo>
                  <a:lnTo>
                    <a:pt x="23238" y="3537"/>
                  </a:lnTo>
                  <a:lnTo>
                    <a:pt x="22776" y="3226"/>
                  </a:lnTo>
                  <a:lnTo>
                    <a:pt x="22305" y="2923"/>
                  </a:lnTo>
                  <a:lnTo>
                    <a:pt x="21825" y="2630"/>
                  </a:lnTo>
                  <a:lnTo>
                    <a:pt x="21372" y="2355"/>
                  </a:lnTo>
                  <a:lnTo>
                    <a:pt x="20918" y="2062"/>
                  </a:lnTo>
                  <a:lnTo>
                    <a:pt x="20456" y="1759"/>
                  </a:lnTo>
                  <a:lnTo>
                    <a:pt x="19994" y="1466"/>
                  </a:lnTo>
                  <a:lnTo>
                    <a:pt x="19754" y="1324"/>
                  </a:lnTo>
                  <a:lnTo>
                    <a:pt x="19523" y="1182"/>
                  </a:lnTo>
                  <a:lnTo>
                    <a:pt x="19283" y="1049"/>
                  </a:lnTo>
                  <a:lnTo>
                    <a:pt x="19043" y="924"/>
                  </a:lnTo>
                  <a:lnTo>
                    <a:pt x="18803" y="809"/>
                  </a:lnTo>
                  <a:lnTo>
                    <a:pt x="18555" y="702"/>
                  </a:lnTo>
                  <a:lnTo>
                    <a:pt x="18315" y="613"/>
                  </a:lnTo>
                  <a:lnTo>
                    <a:pt x="18066" y="533"/>
                  </a:lnTo>
                  <a:lnTo>
                    <a:pt x="17719" y="435"/>
                  </a:lnTo>
                  <a:lnTo>
                    <a:pt x="17364" y="355"/>
                  </a:lnTo>
                  <a:lnTo>
                    <a:pt x="17000" y="284"/>
                  </a:lnTo>
                  <a:lnTo>
                    <a:pt x="16635" y="222"/>
                  </a:lnTo>
                  <a:lnTo>
                    <a:pt x="16271" y="160"/>
                  </a:lnTo>
                  <a:lnTo>
                    <a:pt x="15898" y="116"/>
                  </a:lnTo>
                  <a:lnTo>
                    <a:pt x="15187" y="18"/>
                  </a:lnTo>
                  <a:lnTo>
                    <a:pt x="150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6445950" y="1766075"/>
              <a:ext cx="1562200" cy="907725"/>
            </a:xfrm>
            <a:custGeom>
              <a:rect b="b" l="l" r="r" t="t"/>
              <a:pathLst>
                <a:path extrusionOk="0" h="36309" w="62488">
                  <a:moveTo>
                    <a:pt x="1" y="1"/>
                  </a:moveTo>
                  <a:lnTo>
                    <a:pt x="223" y="294"/>
                  </a:lnTo>
                  <a:lnTo>
                    <a:pt x="436" y="587"/>
                  </a:lnTo>
                  <a:lnTo>
                    <a:pt x="543" y="747"/>
                  </a:lnTo>
                  <a:lnTo>
                    <a:pt x="649" y="916"/>
                  </a:lnTo>
                  <a:lnTo>
                    <a:pt x="854" y="1271"/>
                  </a:lnTo>
                  <a:lnTo>
                    <a:pt x="1058" y="1654"/>
                  </a:lnTo>
                  <a:lnTo>
                    <a:pt x="1253" y="2036"/>
                  </a:lnTo>
                  <a:lnTo>
                    <a:pt x="1458" y="2427"/>
                  </a:lnTo>
                  <a:lnTo>
                    <a:pt x="1671" y="2809"/>
                  </a:lnTo>
                  <a:lnTo>
                    <a:pt x="1778" y="2986"/>
                  </a:lnTo>
                  <a:lnTo>
                    <a:pt x="1893" y="3173"/>
                  </a:lnTo>
                  <a:lnTo>
                    <a:pt x="2009" y="3342"/>
                  </a:lnTo>
                  <a:lnTo>
                    <a:pt x="2133" y="3511"/>
                  </a:lnTo>
                  <a:lnTo>
                    <a:pt x="2151" y="3529"/>
                  </a:lnTo>
                  <a:lnTo>
                    <a:pt x="2169" y="3546"/>
                  </a:lnTo>
                  <a:lnTo>
                    <a:pt x="2231" y="3564"/>
                  </a:lnTo>
                  <a:lnTo>
                    <a:pt x="2293" y="3582"/>
                  </a:lnTo>
                  <a:lnTo>
                    <a:pt x="2364" y="3582"/>
                  </a:lnTo>
                  <a:lnTo>
                    <a:pt x="2435" y="3591"/>
                  </a:lnTo>
                  <a:lnTo>
                    <a:pt x="2498" y="3600"/>
                  </a:lnTo>
                  <a:lnTo>
                    <a:pt x="2542" y="3626"/>
                  </a:lnTo>
                  <a:lnTo>
                    <a:pt x="2569" y="3644"/>
                  </a:lnTo>
                  <a:lnTo>
                    <a:pt x="2577" y="3671"/>
                  </a:lnTo>
                  <a:lnTo>
                    <a:pt x="2595" y="3706"/>
                  </a:lnTo>
                  <a:lnTo>
                    <a:pt x="2604" y="3751"/>
                  </a:lnTo>
                  <a:lnTo>
                    <a:pt x="2604" y="3831"/>
                  </a:lnTo>
                  <a:lnTo>
                    <a:pt x="2595" y="3920"/>
                  </a:lnTo>
                  <a:lnTo>
                    <a:pt x="2586" y="4008"/>
                  </a:lnTo>
                  <a:lnTo>
                    <a:pt x="2551" y="4159"/>
                  </a:lnTo>
                  <a:lnTo>
                    <a:pt x="2542" y="4213"/>
                  </a:lnTo>
                  <a:lnTo>
                    <a:pt x="2551" y="4248"/>
                  </a:lnTo>
                  <a:lnTo>
                    <a:pt x="2622" y="4417"/>
                  </a:lnTo>
                  <a:lnTo>
                    <a:pt x="2649" y="4497"/>
                  </a:lnTo>
                  <a:lnTo>
                    <a:pt x="2684" y="4559"/>
                  </a:lnTo>
                  <a:lnTo>
                    <a:pt x="2729" y="4630"/>
                  </a:lnTo>
                  <a:lnTo>
                    <a:pt x="2791" y="4693"/>
                  </a:lnTo>
                  <a:lnTo>
                    <a:pt x="2862" y="4746"/>
                  </a:lnTo>
                  <a:lnTo>
                    <a:pt x="2960" y="4799"/>
                  </a:lnTo>
                  <a:lnTo>
                    <a:pt x="2968" y="4773"/>
                  </a:lnTo>
                  <a:lnTo>
                    <a:pt x="2960" y="4728"/>
                  </a:lnTo>
                  <a:lnTo>
                    <a:pt x="2960" y="4693"/>
                  </a:lnTo>
                  <a:lnTo>
                    <a:pt x="2960" y="4675"/>
                  </a:lnTo>
                  <a:lnTo>
                    <a:pt x="2968" y="4666"/>
                  </a:lnTo>
                  <a:lnTo>
                    <a:pt x="3013" y="4701"/>
                  </a:lnTo>
                  <a:lnTo>
                    <a:pt x="3066" y="4755"/>
                  </a:lnTo>
                  <a:lnTo>
                    <a:pt x="3191" y="4906"/>
                  </a:lnTo>
                  <a:lnTo>
                    <a:pt x="3333" y="5092"/>
                  </a:lnTo>
                  <a:lnTo>
                    <a:pt x="3484" y="5315"/>
                  </a:lnTo>
                  <a:lnTo>
                    <a:pt x="3644" y="5563"/>
                  </a:lnTo>
                  <a:lnTo>
                    <a:pt x="3804" y="5839"/>
                  </a:lnTo>
                  <a:lnTo>
                    <a:pt x="3955" y="6114"/>
                  </a:lnTo>
                  <a:lnTo>
                    <a:pt x="4097" y="6399"/>
                  </a:lnTo>
                  <a:lnTo>
                    <a:pt x="4221" y="6683"/>
                  </a:lnTo>
                  <a:lnTo>
                    <a:pt x="4319" y="6950"/>
                  </a:lnTo>
                  <a:lnTo>
                    <a:pt x="4364" y="7074"/>
                  </a:lnTo>
                  <a:lnTo>
                    <a:pt x="4390" y="7198"/>
                  </a:lnTo>
                  <a:lnTo>
                    <a:pt x="4417" y="7305"/>
                  </a:lnTo>
                  <a:lnTo>
                    <a:pt x="4426" y="7412"/>
                  </a:lnTo>
                  <a:lnTo>
                    <a:pt x="4426" y="7509"/>
                  </a:lnTo>
                  <a:lnTo>
                    <a:pt x="4417" y="7589"/>
                  </a:lnTo>
                  <a:lnTo>
                    <a:pt x="4399" y="7661"/>
                  </a:lnTo>
                  <a:lnTo>
                    <a:pt x="4364" y="7723"/>
                  </a:lnTo>
                  <a:lnTo>
                    <a:pt x="4310" y="7776"/>
                  </a:lnTo>
                  <a:lnTo>
                    <a:pt x="4257" y="7803"/>
                  </a:lnTo>
                  <a:lnTo>
                    <a:pt x="4177" y="7820"/>
                  </a:lnTo>
                  <a:lnTo>
                    <a:pt x="4079" y="7820"/>
                  </a:lnTo>
                  <a:lnTo>
                    <a:pt x="4213" y="7963"/>
                  </a:lnTo>
                  <a:lnTo>
                    <a:pt x="4346" y="8123"/>
                  </a:lnTo>
                  <a:lnTo>
                    <a:pt x="4479" y="8300"/>
                  </a:lnTo>
                  <a:lnTo>
                    <a:pt x="4604" y="8505"/>
                  </a:lnTo>
                  <a:lnTo>
                    <a:pt x="4861" y="8931"/>
                  </a:lnTo>
                  <a:lnTo>
                    <a:pt x="5119" y="9358"/>
                  </a:lnTo>
                  <a:lnTo>
                    <a:pt x="5110" y="9393"/>
                  </a:lnTo>
                  <a:lnTo>
                    <a:pt x="5101" y="9429"/>
                  </a:lnTo>
                  <a:lnTo>
                    <a:pt x="5110" y="9473"/>
                  </a:lnTo>
                  <a:lnTo>
                    <a:pt x="5110" y="9509"/>
                  </a:lnTo>
                  <a:lnTo>
                    <a:pt x="5146" y="9589"/>
                  </a:lnTo>
                  <a:lnTo>
                    <a:pt x="5199" y="9669"/>
                  </a:lnTo>
                  <a:lnTo>
                    <a:pt x="5270" y="9740"/>
                  </a:lnTo>
                  <a:lnTo>
                    <a:pt x="5368" y="9802"/>
                  </a:lnTo>
                  <a:lnTo>
                    <a:pt x="5421" y="9820"/>
                  </a:lnTo>
                  <a:lnTo>
                    <a:pt x="5483" y="9846"/>
                  </a:lnTo>
                  <a:lnTo>
                    <a:pt x="5545" y="9864"/>
                  </a:lnTo>
                  <a:lnTo>
                    <a:pt x="5608" y="9873"/>
                  </a:lnTo>
                  <a:lnTo>
                    <a:pt x="5634" y="9846"/>
                  </a:lnTo>
                  <a:lnTo>
                    <a:pt x="5670" y="9820"/>
                  </a:lnTo>
                  <a:lnTo>
                    <a:pt x="5697" y="9802"/>
                  </a:lnTo>
                  <a:lnTo>
                    <a:pt x="5723" y="9793"/>
                  </a:lnTo>
                  <a:lnTo>
                    <a:pt x="5759" y="9784"/>
                  </a:lnTo>
                  <a:lnTo>
                    <a:pt x="5785" y="9784"/>
                  </a:lnTo>
                  <a:lnTo>
                    <a:pt x="5839" y="9802"/>
                  </a:lnTo>
                  <a:lnTo>
                    <a:pt x="5901" y="9829"/>
                  </a:lnTo>
                  <a:lnTo>
                    <a:pt x="5963" y="9873"/>
                  </a:lnTo>
                  <a:lnTo>
                    <a:pt x="6079" y="9971"/>
                  </a:lnTo>
                  <a:lnTo>
                    <a:pt x="6132" y="10024"/>
                  </a:lnTo>
                  <a:lnTo>
                    <a:pt x="6194" y="10069"/>
                  </a:lnTo>
                  <a:lnTo>
                    <a:pt x="6256" y="10104"/>
                  </a:lnTo>
                  <a:lnTo>
                    <a:pt x="6310" y="10122"/>
                  </a:lnTo>
                  <a:lnTo>
                    <a:pt x="6372" y="10122"/>
                  </a:lnTo>
                  <a:lnTo>
                    <a:pt x="6399" y="10113"/>
                  </a:lnTo>
                  <a:lnTo>
                    <a:pt x="6434" y="10104"/>
                  </a:lnTo>
                  <a:lnTo>
                    <a:pt x="6461" y="10086"/>
                  </a:lnTo>
                  <a:lnTo>
                    <a:pt x="6487" y="10060"/>
                  </a:lnTo>
                  <a:lnTo>
                    <a:pt x="6550" y="9980"/>
                  </a:lnTo>
                  <a:lnTo>
                    <a:pt x="6532" y="10051"/>
                  </a:lnTo>
                  <a:lnTo>
                    <a:pt x="6523" y="10095"/>
                  </a:lnTo>
                  <a:lnTo>
                    <a:pt x="6514" y="10131"/>
                  </a:lnTo>
                  <a:lnTo>
                    <a:pt x="6532" y="10122"/>
                  </a:lnTo>
                  <a:lnTo>
                    <a:pt x="6594" y="10122"/>
                  </a:lnTo>
                  <a:lnTo>
                    <a:pt x="6612" y="10140"/>
                  </a:lnTo>
                  <a:lnTo>
                    <a:pt x="6567" y="10175"/>
                  </a:lnTo>
                  <a:lnTo>
                    <a:pt x="6505" y="10193"/>
                  </a:lnTo>
                  <a:lnTo>
                    <a:pt x="6656" y="10309"/>
                  </a:lnTo>
                  <a:lnTo>
                    <a:pt x="6807" y="10415"/>
                  </a:lnTo>
                  <a:lnTo>
                    <a:pt x="7109" y="10620"/>
                  </a:lnTo>
                  <a:lnTo>
                    <a:pt x="7260" y="10726"/>
                  </a:lnTo>
                  <a:lnTo>
                    <a:pt x="7403" y="10833"/>
                  </a:lnTo>
                  <a:lnTo>
                    <a:pt x="7554" y="10957"/>
                  </a:lnTo>
                  <a:lnTo>
                    <a:pt x="7696" y="11082"/>
                  </a:lnTo>
                  <a:lnTo>
                    <a:pt x="7767" y="11153"/>
                  </a:lnTo>
                  <a:lnTo>
                    <a:pt x="7838" y="11233"/>
                  </a:lnTo>
                  <a:lnTo>
                    <a:pt x="7962" y="11402"/>
                  </a:lnTo>
                  <a:lnTo>
                    <a:pt x="8069" y="11579"/>
                  </a:lnTo>
                  <a:lnTo>
                    <a:pt x="8185" y="11766"/>
                  </a:lnTo>
                  <a:lnTo>
                    <a:pt x="8291" y="11944"/>
                  </a:lnTo>
                  <a:lnTo>
                    <a:pt x="8398" y="12112"/>
                  </a:lnTo>
                  <a:lnTo>
                    <a:pt x="8460" y="12192"/>
                  </a:lnTo>
                  <a:lnTo>
                    <a:pt x="8522" y="12272"/>
                  </a:lnTo>
                  <a:lnTo>
                    <a:pt x="8584" y="12343"/>
                  </a:lnTo>
                  <a:lnTo>
                    <a:pt x="8656" y="12406"/>
                  </a:lnTo>
                  <a:lnTo>
                    <a:pt x="8647" y="12379"/>
                  </a:lnTo>
                  <a:lnTo>
                    <a:pt x="8638" y="12370"/>
                  </a:lnTo>
                  <a:lnTo>
                    <a:pt x="8602" y="12343"/>
                  </a:lnTo>
                  <a:lnTo>
                    <a:pt x="8567" y="12308"/>
                  </a:lnTo>
                  <a:lnTo>
                    <a:pt x="8549" y="12290"/>
                  </a:lnTo>
                  <a:lnTo>
                    <a:pt x="8540" y="12263"/>
                  </a:lnTo>
                  <a:lnTo>
                    <a:pt x="8602" y="12308"/>
                  </a:lnTo>
                  <a:lnTo>
                    <a:pt x="8656" y="12361"/>
                  </a:lnTo>
                  <a:lnTo>
                    <a:pt x="8691" y="12406"/>
                  </a:lnTo>
                  <a:lnTo>
                    <a:pt x="8727" y="12459"/>
                  </a:lnTo>
                  <a:lnTo>
                    <a:pt x="8780" y="12583"/>
                  </a:lnTo>
                  <a:lnTo>
                    <a:pt x="8842" y="12752"/>
                  </a:lnTo>
                  <a:lnTo>
                    <a:pt x="8851" y="12743"/>
                  </a:lnTo>
                  <a:lnTo>
                    <a:pt x="8869" y="12734"/>
                  </a:lnTo>
                  <a:lnTo>
                    <a:pt x="8887" y="12717"/>
                  </a:lnTo>
                  <a:lnTo>
                    <a:pt x="8887" y="12708"/>
                  </a:lnTo>
                  <a:lnTo>
                    <a:pt x="8913" y="12877"/>
                  </a:lnTo>
                  <a:lnTo>
                    <a:pt x="8949" y="13028"/>
                  </a:lnTo>
                  <a:lnTo>
                    <a:pt x="8993" y="13170"/>
                  </a:lnTo>
                  <a:lnTo>
                    <a:pt x="9047" y="13303"/>
                  </a:lnTo>
                  <a:lnTo>
                    <a:pt x="9100" y="13428"/>
                  </a:lnTo>
                  <a:lnTo>
                    <a:pt x="9162" y="13543"/>
                  </a:lnTo>
                  <a:lnTo>
                    <a:pt x="9260" y="13739"/>
                  </a:lnTo>
                  <a:lnTo>
                    <a:pt x="9420" y="14032"/>
                  </a:lnTo>
                  <a:lnTo>
                    <a:pt x="9535" y="14281"/>
                  </a:lnTo>
                  <a:lnTo>
                    <a:pt x="9562" y="14334"/>
                  </a:lnTo>
                  <a:lnTo>
                    <a:pt x="9598" y="14387"/>
                  </a:lnTo>
                  <a:lnTo>
                    <a:pt x="9669" y="14485"/>
                  </a:lnTo>
                  <a:lnTo>
                    <a:pt x="9704" y="14529"/>
                  </a:lnTo>
                  <a:lnTo>
                    <a:pt x="9740" y="14574"/>
                  </a:lnTo>
                  <a:lnTo>
                    <a:pt x="9757" y="14627"/>
                  </a:lnTo>
                  <a:lnTo>
                    <a:pt x="9775" y="14689"/>
                  </a:lnTo>
                  <a:lnTo>
                    <a:pt x="9704" y="14627"/>
                  </a:lnTo>
                  <a:lnTo>
                    <a:pt x="9615" y="14565"/>
                  </a:lnTo>
                  <a:lnTo>
                    <a:pt x="9526" y="14503"/>
                  </a:lnTo>
                  <a:lnTo>
                    <a:pt x="9446" y="14441"/>
                  </a:lnTo>
                  <a:lnTo>
                    <a:pt x="9633" y="14752"/>
                  </a:lnTo>
                  <a:lnTo>
                    <a:pt x="9740" y="14903"/>
                  </a:lnTo>
                  <a:lnTo>
                    <a:pt x="9837" y="15045"/>
                  </a:lnTo>
                  <a:lnTo>
                    <a:pt x="9829" y="14974"/>
                  </a:lnTo>
                  <a:lnTo>
                    <a:pt x="9802" y="14912"/>
                  </a:lnTo>
                  <a:lnTo>
                    <a:pt x="9731" y="14778"/>
                  </a:lnTo>
                  <a:lnTo>
                    <a:pt x="9784" y="14840"/>
                  </a:lnTo>
                  <a:lnTo>
                    <a:pt x="9837" y="14912"/>
                  </a:lnTo>
                  <a:lnTo>
                    <a:pt x="9882" y="14983"/>
                  </a:lnTo>
                  <a:lnTo>
                    <a:pt x="9926" y="15071"/>
                  </a:lnTo>
                  <a:lnTo>
                    <a:pt x="9997" y="15258"/>
                  </a:lnTo>
                  <a:lnTo>
                    <a:pt x="10060" y="15454"/>
                  </a:lnTo>
                  <a:lnTo>
                    <a:pt x="10113" y="15667"/>
                  </a:lnTo>
                  <a:lnTo>
                    <a:pt x="10157" y="15889"/>
                  </a:lnTo>
                  <a:lnTo>
                    <a:pt x="10228" y="16333"/>
                  </a:lnTo>
                  <a:lnTo>
                    <a:pt x="10264" y="16280"/>
                  </a:lnTo>
                  <a:lnTo>
                    <a:pt x="10282" y="16236"/>
                  </a:lnTo>
                  <a:lnTo>
                    <a:pt x="10300" y="16200"/>
                  </a:lnTo>
                  <a:lnTo>
                    <a:pt x="10335" y="16156"/>
                  </a:lnTo>
                  <a:lnTo>
                    <a:pt x="10335" y="16156"/>
                  </a:lnTo>
                  <a:lnTo>
                    <a:pt x="10308" y="16271"/>
                  </a:lnTo>
                  <a:lnTo>
                    <a:pt x="10264" y="16395"/>
                  </a:lnTo>
                  <a:lnTo>
                    <a:pt x="10157" y="16644"/>
                  </a:lnTo>
                  <a:lnTo>
                    <a:pt x="10104" y="16778"/>
                  </a:lnTo>
                  <a:lnTo>
                    <a:pt x="10060" y="16911"/>
                  </a:lnTo>
                  <a:lnTo>
                    <a:pt x="10024" y="17053"/>
                  </a:lnTo>
                  <a:lnTo>
                    <a:pt x="10015" y="17115"/>
                  </a:lnTo>
                  <a:lnTo>
                    <a:pt x="10015" y="17186"/>
                  </a:lnTo>
                  <a:lnTo>
                    <a:pt x="10024" y="17177"/>
                  </a:lnTo>
                  <a:lnTo>
                    <a:pt x="10033" y="17160"/>
                  </a:lnTo>
                  <a:lnTo>
                    <a:pt x="10042" y="17124"/>
                  </a:lnTo>
                  <a:lnTo>
                    <a:pt x="10051" y="17089"/>
                  </a:lnTo>
                  <a:lnTo>
                    <a:pt x="10060" y="17080"/>
                  </a:lnTo>
                  <a:lnTo>
                    <a:pt x="10077" y="17071"/>
                  </a:lnTo>
                  <a:lnTo>
                    <a:pt x="10033" y="17204"/>
                  </a:lnTo>
                  <a:lnTo>
                    <a:pt x="9997" y="17337"/>
                  </a:lnTo>
                  <a:lnTo>
                    <a:pt x="9980" y="17471"/>
                  </a:lnTo>
                  <a:lnTo>
                    <a:pt x="9962" y="17613"/>
                  </a:lnTo>
                  <a:lnTo>
                    <a:pt x="9962" y="17746"/>
                  </a:lnTo>
                  <a:lnTo>
                    <a:pt x="9971" y="17888"/>
                  </a:lnTo>
                  <a:lnTo>
                    <a:pt x="9988" y="18022"/>
                  </a:lnTo>
                  <a:lnTo>
                    <a:pt x="10033" y="18155"/>
                  </a:lnTo>
                  <a:lnTo>
                    <a:pt x="9962" y="18084"/>
                  </a:lnTo>
                  <a:lnTo>
                    <a:pt x="9882" y="18004"/>
                  </a:lnTo>
                  <a:lnTo>
                    <a:pt x="9811" y="17924"/>
                  </a:lnTo>
                  <a:lnTo>
                    <a:pt x="9757" y="17862"/>
                  </a:lnTo>
                  <a:lnTo>
                    <a:pt x="9882" y="18093"/>
                  </a:lnTo>
                  <a:lnTo>
                    <a:pt x="9944" y="18190"/>
                  </a:lnTo>
                  <a:lnTo>
                    <a:pt x="9997" y="18279"/>
                  </a:lnTo>
                  <a:lnTo>
                    <a:pt x="10051" y="18350"/>
                  </a:lnTo>
                  <a:lnTo>
                    <a:pt x="10086" y="18377"/>
                  </a:lnTo>
                  <a:lnTo>
                    <a:pt x="10113" y="18395"/>
                  </a:lnTo>
                  <a:lnTo>
                    <a:pt x="10140" y="18404"/>
                  </a:lnTo>
                  <a:lnTo>
                    <a:pt x="10175" y="18413"/>
                  </a:lnTo>
                  <a:lnTo>
                    <a:pt x="10211" y="18404"/>
                  </a:lnTo>
                  <a:lnTo>
                    <a:pt x="10255" y="18395"/>
                  </a:lnTo>
                  <a:lnTo>
                    <a:pt x="10255" y="18395"/>
                  </a:lnTo>
                  <a:lnTo>
                    <a:pt x="10228" y="18510"/>
                  </a:lnTo>
                  <a:lnTo>
                    <a:pt x="10211" y="18626"/>
                  </a:lnTo>
                  <a:lnTo>
                    <a:pt x="10202" y="18750"/>
                  </a:lnTo>
                  <a:lnTo>
                    <a:pt x="10211" y="18866"/>
                  </a:lnTo>
                  <a:lnTo>
                    <a:pt x="10228" y="18964"/>
                  </a:lnTo>
                  <a:lnTo>
                    <a:pt x="10246" y="19008"/>
                  </a:lnTo>
                  <a:lnTo>
                    <a:pt x="10264" y="19052"/>
                  </a:lnTo>
                  <a:lnTo>
                    <a:pt x="10291" y="19079"/>
                  </a:lnTo>
                  <a:lnTo>
                    <a:pt x="10317" y="19106"/>
                  </a:lnTo>
                  <a:lnTo>
                    <a:pt x="10344" y="19123"/>
                  </a:lnTo>
                  <a:lnTo>
                    <a:pt x="10379" y="19141"/>
                  </a:lnTo>
                  <a:lnTo>
                    <a:pt x="10415" y="19203"/>
                  </a:lnTo>
                  <a:lnTo>
                    <a:pt x="10424" y="19266"/>
                  </a:lnTo>
                  <a:lnTo>
                    <a:pt x="10433" y="19328"/>
                  </a:lnTo>
                  <a:lnTo>
                    <a:pt x="10433" y="19390"/>
                  </a:lnTo>
                  <a:lnTo>
                    <a:pt x="10424" y="19443"/>
                  </a:lnTo>
                  <a:lnTo>
                    <a:pt x="10406" y="19497"/>
                  </a:lnTo>
                  <a:lnTo>
                    <a:pt x="10371" y="19603"/>
                  </a:lnTo>
                  <a:lnTo>
                    <a:pt x="10317" y="19692"/>
                  </a:lnTo>
                  <a:lnTo>
                    <a:pt x="10273" y="19790"/>
                  </a:lnTo>
                  <a:lnTo>
                    <a:pt x="10237" y="19888"/>
                  </a:lnTo>
                  <a:lnTo>
                    <a:pt x="10237" y="19932"/>
                  </a:lnTo>
                  <a:lnTo>
                    <a:pt x="10237" y="19977"/>
                  </a:lnTo>
                  <a:lnTo>
                    <a:pt x="10273" y="20092"/>
                  </a:lnTo>
                  <a:lnTo>
                    <a:pt x="10353" y="20288"/>
                  </a:lnTo>
                  <a:lnTo>
                    <a:pt x="10442" y="20492"/>
                  </a:lnTo>
                  <a:lnTo>
                    <a:pt x="10504" y="20616"/>
                  </a:lnTo>
                  <a:lnTo>
                    <a:pt x="10619" y="20803"/>
                  </a:lnTo>
                  <a:lnTo>
                    <a:pt x="10753" y="20998"/>
                  </a:lnTo>
                  <a:lnTo>
                    <a:pt x="10824" y="21087"/>
                  </a:lnTo>
                  <a:lnTo>
                    <a:pt x="10895" y="21167"/>
                  </a:lnTo>
                  <a:lnTo>
                    <a:pt x="10966" y="21238"/>
                  </a:lnTo>
                  <a:lnTo>
                    <a:pt x="11037" y="21292"/>
                  </a:lnTo>
                  <a:lnTo>
                    <a:pt x="11037" y="21292"/>
                  </a:lnTo>
                  <a:lnTo>
                    <a:pt x="11028" y="21283"/>
                  </a:lnTo>
                  <a:lnTo>
                    <a:pt x="11064" y="21301"/>
                  </a:lnTo>
                  <a:lnTo>
                    <a:pt x="11037" y="21292"/>
                  </a:lnTo>
                  <a:lnTo>
                    <a:pt x="11037" y="21292"/>
                  </a:lnTo>
                  <a:lnTo>
                    <a:pt x="11135" y="21389"/>
                  </a:lnTo>
                  <a:lnTo>
                    <a:pt x="11206" y="21478"/>
                  </a:lnTo>
                  <a:lnTo>
                    <a:pt x="11277" y="21567"/>
                  </a:lnTo>
                  <a:lnTo>
                    <a:pt x="11321" y="21612"/>
                  </a:lnTo>
                  <a:lnTo>
                    <a:pt x="11375" y="21656"/>
                  </a:lnTo>
                  <a:lnTo>
                    <a:pt x="11339" y="21656"/>
                  </a:lnTo>
                  <a:lnTo>
                    <a:pt x="11313" y="21629"/>
                  </a:lnTo>
                  <a:lnTo>
                    <a:pt x="11286" y="21603"/>
                  </a:lnTo>
                  <a:lnTo>
                    <a:pt x="11268" y="21585"/>
                  </a:lnTo>
                  <a:lnTo>
                    <a:pt x="11268" y="21585"/>
                  </a:lnTo>
                  <a:lnTo>
                    <a:pt x="11401" y="21780"/>
                  </a:lnTo>
                  <a:lnTo>
                    <a:pt x="11526" y="21816"/>
                  </a:lnTo>
                  <a:lnTo>
                    <a:pt x="11579" y="21967"/>
                  </a:lnTo>
                  <a:lnTo>
                    <a:pt x="11624" y="22083"/>
                  </a:lnTo>
                  <a:lnTo>
                    <a:pt x="11659" y="22145"/>
                  </a:lnTo>
                  <a:lnTo>
                    <a:pt x="11695" y="22207"/>
                  </a:lnTo>
                  <a:lnTo>
                    <a:pt x="11810" y="22340"/>
                  </a:lnTo>
                  <a:lnTo>
                    <a:pt x="11801" y="22376"/>
                  </a:lnTo>
                  <a:lnTo>
                    <a:pt x="11801" y="22411"/>
                  </a:lnTo>
                  <a:lnTo>
                    <a:pt x="11810" y="22491"/>
                  </a:lnTo>
                  <a:lnTo>
                    <a:pt x="11837" y="22562"/>
                  </a:lnTo>
                  <a:lnTo>
                    <a:pt x="11881" y="22651"/>
                  </a:lnTo>
                  <a:lnTo>
                    <a:pt x="11943" y="22731"/>
                  </a:lnTo>
                  <a:lnTo>
                    <a:pt x="12006" y="22811"/>
                  </a:lnTo>
                  <a:lnTo>
                    <a:pt x="12086" y="22900"/>
                  </a:lnTo>
                  <a:lnTo>
                    <a:pt x="12174" y="22980"/>
                  </a:lnTo>
                  <a:lnTo>
                    <a:pt x="12263" y="23060"/>
                  </a:lnTo>
                  <a:lnTo>
                    <a:pt x="12361" y="23131"/>
                  </a:lnTo>
                  <a:lnTo>
                    <a:pt x="12565" y="23264"/>
                  </a:lnTo>
                  <a:lnTo>
                    <a:pt x="12663" y="23318"/>
                  </a:lnTo>
                  <a:lnTo>
                    <a:pt x="12752" y="23371"/>
                  </a:lnTo>
                  <a:lnTo>
                    <a:pt x="12841" y="23407"/>
                  </a:lnTo>
                  <a:lnTo>
                    <a:pt x="12921" y="23433"/>
                  </a:lnTo>
                  <a:lnTo>
                    <a:pt x="12876" y="23398"/>
                  </a:lnTo>
                  <a:lnTo>
                    <a:pt x="12841" y="23362"/>
                  </a:lnTo>
                  <a:lnTo>
                    <a:pt x="12788" y="23282"/>
                  </a:lnTo>
                  <a:lnTo>
                    <a:pt x="12992" y="23335"/>
                  </a:lnTo>
                  <a:lnTo>
                    <a:pt x="13179" y="23398"/>
                  </a:lnTo>
                  <a:lnTo>
                    <a:pt x="13356" y="23469"/>
                  </a:lnTo>
                  <a:lnTo>
                    <a:pt x="13525" y="23558"/>
                  </a:lnTo>
                  <a:lnTo>
                    <a:pt x="13685" y="23655"/>
                  </a:lnTo>
                  <a:lnTo>
                    <a:pt x="13836" y="23762"/>
                  </a:lnTo>
                  <a:lnTo>
                    <a:pt x="13978" y="23877"/>
                  </a:lnTo>
                  <a:lnTo>
                    <a:pt x="14112" y="24002"/>
                  </a:lnTo>
                  <a:lnTo>
                    <a:pt x="14245" y="24126"/>
                  </a:lnTo>
                  <a:lnTo>
                    <a:pt x="14378" y="24260"/>
                  </a:lnTo>
                  <a:lnTo>
                    <a:pt x="14636" y="24544"/>
                  </a:lnTo>
                  <a:lnTo>
                    <a:pt x="14894" y="24828"/>
                  </a:lnTo>
                  <a:lnTo>
                    <a:pt x="15169" y="25113"/>
                  </a:lnTo>
                  <a:lnTo>
                    <a:pt x="15205" y="25077"/>
                  </a:lnTo>
                  <a:lnTo>
                    <a:pt x="15249" y="25050"/>
                  </a:lnTo>
                  <a:lnTo>
                    <a:pt x="15293" y="25042"/>
                  </a:lnTo>
                  <a:lnTo>
                    <a:pt x="15338" y="25042"/>
                  </a:lnTo>
                  <a:lnTo>
                    <a:pt x="15373" y="25050"/>
                  </a:lnTo>
                  <a:lnTo>
                    <a:pt x="15418" y="25068"/>
                  </a:lnTo>
                  <a:lnTo>
                    <a:pt x="15453" y="25104"/>
                  </a:lnTo>
                  <a:lnTo>
                    <a:pt x="15489" y="25139"/>
                  </a:lnTo>
                  <a:lnTo>
                    <a:pt x="15525" y="25184"/>
                  </a:lnTo>
                  <a:lnTo>
                    <a:pt x="15551" y="25237"/>
                  </a:lnTo>
                  <a:lnTo>
                    <a:pt x="15578" y="25299"/>
                  </a:lnTo>
                  <a:lnTo>
                    <a:pt x="15596" y="25361"/>
                  </a:lnTo>
                  <a:lnTo>
                    <a:pt x="15605" y="25424"/>
                  </a:lnTo>
                  <a:lnTo>
                    <a:pt x="15613" y="25495"/>
                  </a:lnTo>
                  <a:lnTo>
                    <a:pt x="15613" y="25575"/>
                  </a:lnTo>
                  <a:lnTo>
                    <a:pt x="15605" y="25646"/>
                  </a:lnTo>
                  <a:lnTo>
                    <a:pt x="15551" y="25610"/>
                  </a:lnTo>
                  <a:lnTo>
                    <a:pt x="15489" y="25601"/>
                  </a:lnTo>
                  <a:lnTo>
                    <a:pt x="15613" y="25708"/>
                  </a:lnTo>
                  <a:lnTo>
                    <a:pt x="15738" y="25832"/>
                  </a:lnTo>
                  <a:lnTo>
                    <a:pt x="15862" y="25966"/>
                  </a:lnTo>
                  <a:lnTo>
                    <a:pt x="15978" y="26117"/>
                  </a:lnTo>
                  <a:lnTo>
                    <a:pt x="16093" y="26268"/>
                  </a:lnTo>
                  <a:lnTo>
                    <a:pt x="16209" y="26437"/>
                  </a:lnTo>
                  <a:lnTo>
                    <a:pt x="16307" y="26605"/>
                  </a:lnTo>
                  <a:lnTo>
                    <a:pt x="16413" y="26774"/>
                  </a:lnTo>
                  <a:lnTo>
                    <a:pt x="16502" y="26952"/>
                  </a:lnTo>
                  <a:lnTo>
                    <a:pt x="16591" y="27130"/>
                  </a:lnTo>
                  <a:lnTo>
                    <a:pt x="16671" y="27307"/>
                  </a:lnTo>
                  <a:lnTo>
                    <a:pt x="16742" y="27476"/>
                  </a:lnTo>
                  <a:lnTo>
                    <a:pt x="16804" y="27645"/>
                  </a:lnTo>
                  <a:lnTo>
                    <a:pt x="16857" y="27814"/>
                  </a:lnTo>
                  <a:lnTo>
                    <a:pt x="16893" y="27965"/>
                  </a:lnTo>
                  <a:lnTo>
                    <a:pt x="16920" y="28107"/>
                  </a:lnTo>
                  <a:lnTo>
                    <a:pt x="16955" y="28249"/>
                  </a:lnTo>
                  <a:lnTo>
                    <a:pt x="16991" y="28392"/>
                  </a:lnTo>
                  <a:lnTo>
                    <a:pt x="17035" y="28525"/>
                  </a:lnTo>
                  <a:lnTo>
                    <a:pt x="17097" y="28649"/>
                  </a:lnTo>
                  <a:lnTo>
                    <a:pt x="17222" y="28907"/>
                  </a:lnTo>
                  <a:lnTo>
                    <a:pt x="17355" y="29147"/>
                  </a:lnTo>
                  <a:lnTo>
                    <a:pt x="17488" y="29396"/>
                  </a:lnTo>
                  <a:lnTo>
                    <a:pt x="17622" y="29653"/>
                  </a:lnTo>
                  <a:lnTo>
                    <a:pt x="17675" y="29787"/>
                  </a:lnTo>
                  <a:lnTo>
                    <a:pt x="17728" y="29929"/>
                  </a:lnTo>
                  <a:lnTo>
                    <a:pt x="17773" y="30071"/>
                  </a:lnTo>
                  <a:lnTo>
                    <a:pt x="17808" y="30213"/>
                  </a:lnTo>
                  <a:lnTo>
                    <a:pt x="17879" y="30258"/>
                  </a:lnTo>
                  <a:lnTo>
                    <a:pt x="17959" y="30320"/>
                  </a:lnTo>
                  <a:lnTo>
                    <a:pt x="18039" y="30391"/>
                  </a:lnTo>
                  <a:lnTo>
                    <a:pt x="18119" y="30480"/>
                  </a:lnTo>
                  <a:lnTo>
                    <a:pt x="18297" y="30684"/>
                  </a:lnTo>
                  <a:lnTo>
                    <a:pt x="18475" y="30915"/>
                  </a:lnTo>
                  <a:lnTo>
                    <a:pt x="18670" y="31155"/>
                  </a:lnTo>
                  <a:lnTo>
                    <a:pt x="18857" y="31395"/>
                  </a:lnTo>
                  <a:lnTo>
                    <a:pt x="19052" y="31608"/>
                  </a:lnTo>
                  <a:lnTo>
                    <a:pt x="19150" y="31697"/>
                  </a:lnTo>
                  <a:lnTo>
                    <a:pt x="19239" y="31777"/>
                  </a:lnTo>
                  <a:lnTo>
                    <a:pt x="20536" y="33652"/>
                  </a:lnTo>
                  <a:lnTo>
                    <a:pt x="20643" y="33821"/>
                  </a:lnTo>
                  <a:lnTo>
                    <a:pt x="20758" y="33981"/>
                  </a:lnTo>
                  <a:lnTo>
                    <a:pt x="20972" y="34292"/>
                  </a:lnTo>
                  <a:lnTo>
                    <a:pt x="21185" y="34585"/>
                  </a:lnTo>
                  <a:lnTo>
                    <a:pt x="21380" y="34878"/>
                  </a:lnTo>
                  <a:lnTo>
                    <a:pt x="21469" y="35021"/>
                  </a:lnTo>
                  <a:lnTo>
                    <a:pt x="21558" y="35180"/>
                  </a:lnTo>
                  <a:lnTo>
                    <a:pt x="21629" y="35340"/>
                  </a:lnTo>
                  <a:lnTo>
                    <a:pt x="21700" y="35509"/>
                  </a:lnTo>
                  <a:lnTo>
                    <a:pt x="21763" y="35687"/>
                  </a:lnTo>
                  <a:lnTo>
                    <a:pt x="21825" y="35882"/>
                  </a:lnTo>
                  <a:lnTo>
                    <a:pt x="21869" y="36087"/>
                  </a:lnTo>
                  <a:lnTo>
                    <a:pt x="21905" y="36309"/>
                  </a:lnTo>
                  <a:lnTo>
                    <a:pt x="22091" y="36185"/>
                  </a:lnTo>
                  <a:lnTo>
                    <a:pt x="22305" y="36034"/>
                  </a:lnTo>
                  <a:lnTo>
                    <a:pt x="22509" y="35865"/>
                  </a:lnTo>
                  <a:lnTo>
                    <a:pt x="22722" y="35687"/>
                  </a:lnTo>
                  <a:lnTo>
                    <a:pt x="22909" y="35500"/>
                  </a:lnTo>
                  <a:lnTo>
                    <a:pt x="22989" y="35412"/>
                  </a:lnTo>
                  <a:lnTo>
                    <a:pt x="23060" y="35323"/>
                  </a:lnTo>
                  <a:lnTo>
                    <a:pt x="23122" y="35234"/>
                  </a:lnTo>
                  <a:lnTo>
                    <a:pt x="23167" y="35145"/>
                  </a:lnTo>
                  <a:lnTo>
                    <a:pt x="23202" y="35065"/>
                  </a:lnTo>
                  <a:lnTo>
                    <a:pt x="23229" y="34994"/>
                  </a:lnTo>
                  <a:lnTo>
                    <a:pt x="23229" y="34958"/>
                  </a:lnTo>
                  <a:lnTo>
                    <a:pt x="23220" y="34923"/>
                  </a:lnTo>
                  <a:lnTo>
                    <a:pt x="23193" y="34843"/>
                  </a:lnTo>
                  <a:lnTo>
                    <a:pt x="23113" y="34638"/>
                  </a:lnTo>
                  <a:lnTo>
                    <a:pt x="23069" y="34514"/>
                  </a:lnTo>
                  <a:lnTo>
                    <a:pt x="23024" y="34399"/>
                  </a:lnTo>
                  <a:lnTo>
                    <a:pt x="22998" y="34265"/>
                  </a:lnTo>
                  <a:lnTo>
                    <a:pt x="22998" y="34203"/>
                  </a:lnTo>
                  <a:lnTo>
                    <a:pt x="22998" y="34141"/>
                  </a:lnTo>
                  <a:lnTo>
                    <a:pt x="23007" y="34061"/>
                  </a:lnTo>
                  <a:lnTo>
                    <a:pt x="23024" y="33981"/>
                  </a:lnTo>
                  <a:lnTo>
                    <a:pt x="23051" y="33901"/>
                  </a:lnTo>
                  <a:lnTo>
                    <a:pt x="23078" y="33821"/>
                  </a:lnTo>
                  <a:lnTo>
                    <a:pt x="23193" y="33554"/>
                  </a:lnTo>
                  <a:lnTo>
                    <a:pt x="23220" y="33492"/>
                  </a:lnTo>
                  <a:lnTo>
                    <a:pt x="23238" y="33439"/>
                  </a:lnTo>
                  <a:lnTo>
                    <a:pt x="23238" y="33386"/>
                  </a:lnTo>
                  <a:lnTo>
                    <a:pt x="23238" y="33332"/>
                  </a:lnTo>
                  <a:lnTo>
                    <a:pt x="23220" y="33288"/>
                  </a:lnTo>
                  <a:lnTo>
                    <a:pt x="23193" y="33243"/>
                  </a:lnTo>
                  <a:lnTo>
                    <a:pt x="23149" y="33208"/>
                  </a:lnTo>
                  <a:lnTo>
                    <a:pt x="23087" y="33181"/>
                  </a:lnTo>
                  <a:lnTo>
                    <a:pt x="23175" y="33066"/>
                  </a:lnTo>
                  <a:lnTo>
                    <a:pt x="23255" y="32977"/>
                  </a:lnTo>
                  <a:lnTo>
                    <a:pt x="23335" y="32897"/>
                  </a:lnTo>
                  <a:lnTo>
                    <a:pt x="23415" y="32826"/>
                  </a:lnTo>
                  <a:lnTo>
                    <a:pt x="23495" y="32763"/>
                  </a:lnTo>
                  <a:lnTo>
                    <a:pt x="23566" y="32719"/>
                  </a:lnTo>
                  <a:lnTo>
                    <a:pt x="23646" y="32684"/>
                  </a:lnTo>
                  <a:lnTo>
                    <a:pt x="23718" y="32657"/>
                  </a:lnTo>
                  <a:lnTo>
                    <a:pt x="23789" y="32630"/>
                  </a:lnTo>
                  <a:lnTo>
                    <a:pt x="23860" y="32621"/>
                  </a:lnTo>
                  <a:lnTo>
                    <a:pt x="23993" y="32621"/>
                  </a:lnTo>
                  <a:lnTo>
                    <a:pt x="24064" y="32630"/>
                  </a:lnTo>
                  <a:lnTo>
                    <a:pt x="24135" y="32648"/>
                  </a:lnTo>
                  <a:lnTo>
                    <a:pt x="24268" y="32692"/>
                  </a:lnTo>
                  <a:lnTo>
                    <a:pt x="24402" y="32755"/>
                  </a:lnTo>
                  <a:lnTo>
                    <a:pt x="24535" y="32826"/>
                  </a:lnTo>
                  <a:lnTo>
                    <a:pt x="24802" y="32986"/>
                  </a:lnTo>
                  <a:lnTo>
                    <a:pt x="24935" y="33057"/>
                  </a:lnTo>
                  <a:lnTo>
                    <a:pt x="25077" y="33119"/>
                  </a:lnTo>
                  <a:lnTo>
                    <a:pt x="25228" y="33163"/>
                  </a:lnTo>
                  <a:lnTo>
                    <a:pt x="25299" y="33181"/>
                  </a:lnTo>
                  <a:lnTo>
                    <a:pt x="25379" y="33199"/>
                  </a:lnTo>
                  <a:lnTo>
                    <a:pt x="25584" y="33199"/>
                  </a:lnTo>
                  <a:lnTo>
                    <a:pt x="25708" y="33190"/>
                  </a:lnTo>
                  <a:lnTo>
                    <a:pt x="25832" y="33172"/>
                  </a:lnTo>
                  <a:lnTo>
                    <a:pt x="26108" y="33128"/>
                  </a:lnTo>
                  <a:lnTo>
                    <a:pt x="26392" y="33066"/>
                  </a:lnTo>
                  <a:lnTo>
                    <a:pt x="26703" y="33003"/>
                  </a:lnTo>
                  <a:lnTo>
                    <a:pt x="27005" y="32950"/>
                  </a:lnTo>
                  <a:lnTo>
                    <a:pt x="27307" y="32906"/>
                  </a:lnTo>
                  <a:lnTo>
                    <a:pt x="27459" y="32888"/>
                  </a:lnTo>
                  <a:lnTo>
                    <a:pt x="27601" y="32879"/>
                  </a:lnTo>
                  <a:lnTo>
                    <a:pt x="27938" y="32879"/>
                  </a:lnTo>
                  <a:lnTo>
                    <a:pt x="28267" y="32888"/>
                  </a:lnTo>
                  <a:lnTo>
                    <a:pt x="28596" y="32906"/>
                  </a:lnTo>
                  <a:lnTo>
                    <a:pt x="28925" y="32941"/>
                  </a:lnTo>
                  <a:lnTo>
                    <a:pt x="29245" y="32986"/>
                  </a:lnTo>
                  <a:lnTo>
                    <a:pt x="29565" y="33039"/>
                  </a:lnTo>
                  <a:lnTo>
                    <a:pt x="30195" y="33146"/>
                  </a:lnTo>
                  <a:lnTo>
                    <a:pt x="30826" y="33261"/>
                  </a:lnTo>
                  <a:lnTo>
                    <a:pt x="31146" y="33323"/>
                  </a:lnTo>
                  <a:lnTo>
                    <a:pt x="31475" y="33368"/>
                  </a:lnTo>
                  <a:lnTo>
                    <a:pt x="31804" y="33412"/>
                  </a:lnTo>
                  <a:lnTo>
                    <a:pt x="32133" y="33448"/>
                  </a:lnTo>
                  <a:lnTo>
                    <a:pt x="32470" y="33474"/>
                  </a:lnTo>
                  <a:lnTo>
                    <a:pt x="32808" y="33483"/>
                  </a:lnTo>
                  <a:lnTo>
                    <a:pt x="32959" y="33474"/>
                  </a:lnTo>
                  <a:lnTo>
                    <a:pt x="33137" y="33457"/>
                  </a:lnTo>
                  <a:lnTo>
                    <a:pt x="33510" y="33386"/>
                  </a:lnTo>
                  <a:lnTo>
                    <a:pt x="33697" y="33359"/>
                  </a:lnTo>
                  <a:lnTo>
                    <a:pt x="33874" y="33341"/>
                  </a:lnTo>
                  <a:lnTo>
                    <a:pt x="33954" y="33332"/>
                  </a:lnTo>
                  <a:lnTo>
                    <a:pt x="34034" y="33332"/>
                  </a:lnTo>
                  <a:lnTo>
                    <a:pt x="34114" y="33341"/>
                  </a:lnTo>
                  <a:lnTo>
                    <a:pt x="34176" y="33359"/>
                  </a:lnTo>
                  <a:lnTo>
                    <a:pt x="34248" y="33386"/>
                  </a:lnTo>
                  <a:lnTo>
                    <a:pt x="34310" y="33412"/>
                  </a:lnTo>
                  <a:lnTo>
                    <a:pt x="34363" y="33448"/>
                  </a:lnTo>
                  <a:lnTo>
                    <a:pt x="34407" y="33492"/>
                  </a:lnTo>
                  <a:lnTo>
                    <a:pt x="34461" y="33537"/>
                  </a:lnTo>
                  <a:lnTo>
                    <a:pt x="34496" y="33581"/>
                  </a:lnTo>
                  <a:lnTo>
                    <a:pt x="34576" y="33679"/>
                  </a:lnTo>
                  <a:lnTo>
                    <a:pt x="34718" y="33901"/>
                  </a:lnTo>
                  <a:lnTo>
                    <a:pt x="34807" y="34016"/>
                  </a:lnTo>
                  <a:lnTo>
                    <a:pt x="34852" y="34070"/>
                  </a:lnTo>
                  <a:lnTo>
                    <a:pt x="34914" y="34114"/>
                  </a:lnTo>
                  <a:lnTo>
                    <a:pt x="35038" y="34212"/>
                  </a:lnTo>
                  <a:lnTo>
                    <a:pt x="35172" y="34292"/>
                  </a:lnTo>
                  <a:lnTo>
                    <a:pt x="35305" y="34345"/>
                  </a:lnTo>
                  <a:lnTo>
                    <a:pt x="35429" y="34372"/>
                  </a:lnTo>
                  <a:lnTo>
                    <a:pt x="35554" y="34390"/>
                  </a:lnTo>
                  <a:lnTo>
                    <a:pt x="35687" y="34381"/>
                  </a:lnTo>
                  <a:lnTo>
                    <a:pt x="35803" y="34363"/>
                  </a:lnTo>
                  <a:lnTo>
                    <a:pt x="35927" y="34319"/>
                  </a:lnTo>
                  <a:lnTo>
                    <a:pt x="36043" y="34265"/>
                  </a:lnTo>
                  <a:lnTo>
                    <a:pt x="36158" y="34194"/>
                  </a:lnTo>
                  <a:lnTo>
                    <a:pt x="36274" y="34114"/>
                  </a:lnTo>
                  <a:lnTo>
                    <a:pt x="36380" y="34016"/>
                  </a:lnTo>
                  <a:lnTo>
                    <a:pt x="36478" y="33910"/>
                  </a:lnTo>
                  <a:lnTo>
                    <a:pt x="36576" y="33794"/>
                  </a:lnTo>
                  <a:lnTo>
                    <a:pt x="36665" y="33661"/>
                  </a:lnTo>
                  <a:lnTo>
                    <a:pt x="36753" y="33528"/>
                  </a:lnTo>
                  <a:lnTo>
                    <a:pt x="37109" y="32941"/>
                  </a:lnTo>
                  <a:lnTo>
                    <a:pt x="37455" y="32390"/>
                  </a:lnTo>
                  <a:lnTo>
                    <a:pt x="37633" y="32124"/>
                  </a:lnTo>
                  <a:lnTo>
                    <a:pt x="37811" y="31866"/>
                  </a:lnTo>
                  <a:lnTo>
                    <a:pt x="37997" y="31617"/>
                  </a:lnTo>
                  <a:lnTo>
                    <a:pt x="38184" y="31377"/>
                  </a:lnTo>
                  <a:lnTo>
                    <a:pt x="38388" y="31146"/>
                  </a:lnTo>
                  <a:lnTo>
                    <a:pt x="38602" y="30924"/>
                  </a:lnTo>
                  <a:lnTo>
                    <a:pt x="38824" y="30711"/>
                  </a:lnTo>
                  <a:lnTo>
                    <a:pt x="39064" y="30506"/>
                  </a:lnTo>
                  <a:lnTo>
                    <a:pt x="39321" y="30311"/>
                  </a:lnTo>
                  <a:lnTo>
                    <a:pt x="39588" y="30124"/>
                  </a:lnTo>
                  <a:lnTo>
                    <a:pt x="39881" y="29947"/>
                  </a:lnTo>
                  <a:lnTo>
                    <a:pt x="40192" y="29778"/>
                  </a:lnTo>
                  <a:lnTo>
                    <a:pt x="40503" y="29627"/>
                  </a:lnTo>
                  <a:lnTo>
                    <a:pt x="40814" y="29485"/>
                  </a:lnTo>
                  <a:lnTo>
                    <a:pt x="41116" y="29360"/>
                  </a:lnTo>
                  <a:lnTo>
                    <a:pt x="41427" y="29245"/>
                  </a:lnTo>
                  <a:lnTo>
                    <a:pt x="41730" y="29147"/>
                  </a:lnTo>
                  <a:lnTo>
                    <a:pt x="42041" y="29058"/>
                  </a:lnTo>
                  <a:lnTo>
                    <a:pt x="42343" y="28969"/>
                  </a:lnTo>
                  <a:lnTo>
                    <a:pt x="42654" y="28898"/>
                  </a:lnTo>
                  <a:lnTo>
                    <a:pt x="42956" y="28827"/>
                  </a:lnTo>
                  <a:lnTo>
                    <a:pt x="43267" y="28765"/>
                  </a:lnTo>
                  <a:lnTo>
                    <a:pt x="43907" y="28658"/>
                  </a:lnTo>
                  <a:lnTo>
                    <a:pt x="44564" y="28560"/>
                  </a:lnTo>
                  <a:lnTo>
                    <a:pt x="45240" y="28463"/>
                  </a:lnTo>
                  <a:lnTo>
                    <a:pt x="46537" y="28294"/>
                  </a:lnTo>
                  <a:lnTo>
                    <a:pt x="47843" y="28125"/>
                  </a:lnTo>
                  <a:lnTo>
                    <a:pt x="48492" y="28036"/>
                  </a:lnTo>
                  <a:lnTo>
                    <a:pt x="49141" y="27938"/>
                  </a:lnTo>
                  <a:lnTo>
                    <a:pt x="49789" y="27841"/>
                  </a:lnTo>
                  <a:lnTo>
                    <a:pt x="50429" y="27725"/>
                  </a:lnTo>
                  <a:lnTo>
                    <a:pt x="50776" y="27663"/>
                  </a:lnTo>
                  <a:lnTo>
                    <a:pt x="51122" y="27583"/>
                  </a:lnTo>
                  <a:lnTo>
                    <a:pt x="51469" y="27494"/>
                  </a:lnTo>
                  <a:lnTo>
                    <a:pt x="51806" y="27396"/>
                  </a:lnTo>
                  <a:lnTo>
                    <a:pt x="52153" y="27290"/>
                  </a:lnTo>
                  <a:lnTo>
                    <a:pt x="52500" y="27174"/>
                  </a:lnTo>
                  <a:lnTo>
                    <a:pt x="53184" y="26934"/>
                  </a:lnTo>
                  <a:lnTo>
                    <a:pt x="53859" y="26677"/>
                  </a:lnTo>
                  <a:lnTo>
                    <a:pt x="54534" y="26419"/>
                  </a:lnTo>
                  <a:lnTo>
                    <a:pt x="55210" y="26161"/>
                  </a:lnTo>
                  <a:lnTo>
                    <a:pt x="55876" y="25921"/>
                  </a:lnTo>
                  <a:lnTo>
                    <a:pt x="58986" y="24828"/>
                  </a:lnTo>
                  <a:lnTo>
                    <a:pt x="59155" y="24775"/>
                  </a:lnTo>
                  <a:lnTo>
                    <a:pt x="59351" y="24722"/>
                  </a:lnTo>
                  <a:lnTo>
                    <a:pt x="59555" y="24659"/>
                  </a:lnTo>
                  <a:lnTo>
                    <a:pt x="59768" y="24597"/>
                  </a:lnTo>
                  <a:lnTo>
                    <a:pt x="59964" y="24526"/>
                  </a:lnTo>
                  <a:lnTo>
                    <a:pt x="60150" y="24446"/>
                  </a:lnTo>
                  <a:lnTo>
                    <a:pt x="60239" y="24402"/>
                  </a:lnTo>
                  <a:lnTo>
                    <a:pt x="60310" y="24357"/>
                  </a:lnTo>
                  <a:lnTo>
                    <a:pt x="60373" y="24304"/>
                  </a:lnTo>
                  <a:lnTo>
                    <a:pt x="60435" y="24251"/>
                  </a:lnTo>
                  <a:lnTo>
                    <a:pt x="60470" y="24197"/>
                  </a:lnTo>
                  <a:lnTo>
                    <a:pt x="60497" y="24144"/>
                  </a:lnTo>
                  <a:lnTo>
                    <a:pt x="60559" y="24011"/>
                  </a:lnTo>
                  <a:lnTo>
                    <a:pt x="60613" y="23851"/>
                  </a:lnTo>
                  <a:lnTo>
                    <a:pt x="60657" y="23682"/>
                  </a:lnTo>
                  <a:lnTo>
                    <a:pt x="60728" y="23353"/>
                  </a:lnTo>
                  <a:lnTo>
                    <a:pt x="60764" y="23202"/>
                  </a:lnTo>
                  <a:lnTo>
                    <a:pt x="60799" y="23087"/>
                  </a:lnTo>
                  <a:lnTo>
                    <a:pt x="61012" y="22402"/>
                  </a:lnTo>
                  <a:lnTo>
                    <a:pt x="61243" y="21718"/>
                  </a:lnTo>
                  <a:lnTo>
                    <a:pt x="61706" y="20350"/>
                  </a:lnTo>
                  <a:lnTo>
                    <a:pt x="61919" y="19657"/>
                  </a:lnTo>
                  <a:lnTo>
                    <a:pt x="62132" y="18964"/>
                  </a:lnTo>
                  <a:lnTo>
                    <a:pt x="62319" y="18270"/>
                  </a:lnTo>
                  <a:lnTo>
                    <a:pt x="62408" y="17924"/>
                  </a:lnTo>
                  <a:lnTo>
                    <a:pt x="62488" y="17577"/>
                  </a:lnTo>
                  <a:lnTo>
                    <a:pt x="62319" y="17275"/>
                  </a:lnTo>
                  <a:lnTo>
                    <a:pt x="62150" y="16973"/>
                  </a:lnTo>
                  <a:lnTo>
                    <a:pt x="61786" y="16378"/>
                  </a:lnTo>
                  <a:lnTo>
                    <a:pt x="61066" y="15196"/>
                  </a:lnTo>
                  <a:lnTo>
                    <a:pt x="61039" y="15231"/>
                  </a:lnTo>
                  <a:lnTo>
                    <a:pt x="61012" y="15258"/>
                  </a:lnTo>
                  <a:lnTo>
                    <a:pt x="60977" y="15294"/>
                  </a:lnTo>
                  <a:lnTo>
                    <a:pt x="60941" y="15320"/>
                  </a:lnTo>
                  <a:lnTo>
                    <a:pt x="60835" y="15365"/>
                  </a:lnTo>
                  <a:lnTo>
                    <a:pt x="60710" y="15400"/>
                  </a:lnTo>
                  <a:lnTo>
                    <a:pt x="60559" y="15427"/>
                  </a:lnTo>
                  <a:lnTo>
                    <a:pt x="60390" y="15445"/>
                  </a:lnTo>
                  <a:lnTo>
                    <a:pt x="60204" y="15454"/>
                  </a:lnTo>
                  <a:lnTo>
                    <a:pt x="59999" y="15454"/>
                  </a:lnTo>
                  <a:lnTo>
                    <a:pt x="59786" y="15445"/>
                  </a:lnTo>
                  <a:lnTo>
                    <a:pt x="59555" y="15436"/>
                  </a:lnTo>
                  <a:lnTo>
                    <a:pt x="59057" y="15391"/>
                  </a:lnTo>
                  <a:lnTo>
                    <a:pt x="58524" y="15329"/>
                  </a:lnTo>
                  <a:lnTo>
                    <a:pt x="57973" y="15249"/>
                  </a:lnTo>
                  <a:lnTo>
                    <a:pt x="57414" y="15160"/>
                  </a:lnTo>
                  <a:lnTo>
                    <a:pt x="56863" y="15071"/>
                  </a:lnTo>
                  <a:lnTo>
                    <a:pt x="55832" y="14885"/>
                  </a:lnTo>
                  <a:lnTo>
                    <a:pt x="54988" y="14725"/>
                  </a:lnTo>
                  <a:lnTo>
                    <a:pt x="54677" y="14672"/>
                  </a:lnTo>
                  <a:lnTo>
                    <a:pt x="54446" y="14636"/>
                  </a:lnTo>
                  <a:lnTo>
                    <a:pt x="53735" y="14547"/>
                  </a:lnTo>
                  <a:lnTo>
                    <a:pt x="53441" y="14494"/>
                  </a:lnTo>
                  <a:lnTo>
                    <a:pt x="53299" y="14467"/>
                  </a:lnTo>
                  <a:lnTo>
                    <a:pt x="53166" y="14432"/>
                  </a:lnTo>
                  <a:lnTo>
                    <a:pt x="53042" y="14387"/>
                  </a:lnTo>
                  <a:lnTo>
                    <a:pt x="52917" y="14325"/>
                  </a:lnTo>
                  <a:lnTo>
                    <a:pt x="52802" y="14263"/>
                  </a:lnTo>
                  <a:lnTo>
                    <a:pt x="52677" y="14183"/>
                  </a:lnTo>
                  <a:lnTo>
                    <a:pt x="52562" y="14085"/>
                  </a:lnTo>
                  <a:lnTo>
                    <a:pt x="52446" y="13978"/>
                  </a:lnTo>
                  <a:lnTo>
                    <a:pt x="52322" y="13845"/>
                  </a:lnTo>
                  <a:lnTo>
                    <a:pt x="52197" y="13703"/>
                  </a:lnTo>
                  <a:lnTo>
                    <a:pt x="51558" y="12877"/>
                  </a:lnTo>
                  <a:lnTo>
                    <a:pt x="50927" y="12050"/>
                  </a:lnTo>
                  <a:lnTo>
                    <a:pt x="50767" y="11855"/>
                  </a:lnTo>
                  <a:lnTo>
                    <a:pt x="50598" y="11650"/>
                  </a:lnTo>
                  <a:lnTo>
                    <a:pt x="50260" y="11250"/>
                  </a:lnTo>
                  <a:lnTo>
                    <a:pt x="50100" y="11046"/>
                  </a:lnTo>
                  <a:lnTo>
                    <a:pt x="49940" y="10842"/>
                  </a:lnTo>
                  <a:lnTo>
                    <a:pt x="49798" y="10628"/>
                  </a:lnTo>
                  <a:lnTo>
                    <a:pt x="49665" y="10406"/>
                  </a:lnTo>
                  <a:lnTo>
                    <a:pt x="49647" y="10362"/>
                  </a:lnTo>
                  <a:lnTo>
                    <a:pt x="49629" y="10317"/>
                  </a:lnTo>
                  <a:lnTo>
                    <a:pt x="49612" y="10237"/>
                  </a:lnTo>
                  <a:lnTo>
                    <a:pt x="49612" y="10166"/>
                  </a:lnTo>
                  <a:lnTo>
                    <a:pt x="49620" y="10095"/>
                  </a:lnTo>
                  <a:lnTo>
                    <a:pt x="49620" y="10033"/>
                  </a:lnTo>
                  <a:lnTo>
                    <a:pt x="49612" y="9971"/>
                  </a:lnTo>
                  <a:lnTo>
                    <a:pt x="49594" y="9935"/>
                  </a:lnTo>
                  <a:lnTo>
                    <a:pt x="49576" y="9909"/>
                  </a:lnTo>
                  <a:lnTo>
                    <a:pt x="49540" y="9873"/>
                  </a:lnTo>
                  <a:lnTo>
                    <a:pt x="49505" y="9838"/>
                  </a:lnTo>
                  <a:lnTo>
                    <a:pt x="49452" y="9811"/>
                  </a:lnTo>
                  <a:lnTo>
                    <a:pt x="49389" y="9784"/>
                  </a:lnTo>
                  <a:lnTo>
                    <a:pt x="49238" y="9740"/>
                  </a:lnTo>
                  <a:lnTo>
                    <a:pt x="49043" y="9695"/>
                  </a:lnTo>
                  <a:lnTo>
                    <a:pt x="48998" y="9660"/>
                  </a:lnTo>
                  <a:lnTo>
                    <a:pt x="48963" y="9633"/>
                  </a:lnTo>
                  <a:lnTo>
                    <a:pt x="48918" y="9624"/>
                  </a:lnTo>
                  <a:lnTo>
                    <a:pt x="48892" y="9615"/>
                  </a:lnTo>
                  <a:lnTo>
                    <a:pt x="48838" y="9615"/>
                  </a:lnTo>
                  <a:lnTo>
                    <a:pt x="48794" y="9624"/>
                  </a:lnTo>
                  <a:lnTo>
                    <a:pt x="48776" y="9624"/>
                  </a:lnTo>
                  <a:lnTo>
                    <a:pt x="48767" y="9615"/>
                  </a:lnTo>
                  <a:lnTo>
                    <a:pt x="48767" y="9598"/>
                  </a:lnTo>
                  <a:lnTo>
                    <a:pt x="48776" y="9527"/>
                  </a:lnTo>
                  <a:lnTo>
                    <a:pt x="48803" y="9393"/>
                  </a:lnTo>
                  <a:lnTo>
                    <a:pt x="48812" y="9349"/>
                  </a:lnTo>
                  <a:lnTo>
                    <a:pt x="48838" y="9304"/>
                  </a:lnTo>
                  <a:lnTo>
                    <a:pt x="48892" y="9216"/>
                  </a:lnTo>
                  <a:lnTo>
                    <a:pt x="48972" y="9127"/>
                  </a:lnTo>
                  <a:lnTo>
                    <a:pt x="49061" y="9038"/>
                  </a:lnTo>
                  <a:lnTo>
                    <a:pt x="49149" y="8958"/>
                  </a:lnTo>
                  <a:lnTo>
                    <a:pt x="49247" y="8887"/>
                  </a:lnTo>
                  <a:lnTo>
                    <a:pt x="49416" y="8771"/>
                  </a:lnTo>
                  <a:lnTo>
                    <a:pt x="49372" y="8736"/>
                  </a:lnTo>
                  <a:lnTo>
                    <a:pt x="49327" y="8709"/>
                  </a:lnTo>
                  <a:lnTo>
                    <a:pt x="49292" y="8682"/>
                  </a:lnTo>
                  <a:lnTo>
                    <a:pt x="49247" y="8665"/>
                  </a:lnTo>
                  <a:lnTo>
                    <a:pt x="49203" y="8665"/>
                  </a:lnTo>
                  <a:lnTo>
                    <a:pt x="49167" y="8656"/>
                  </a:lnTo>
                  <a:lnTo>
                    <a:pt x="49123" y="8665"/>
                  </a:lnTo>
                  <a:lnTo>
                    <a:pt x="49087" y="8674"/>
                  </a:lnTo>
                  <a:lnTo>
                    <a:pt x="49043" y="8691"/>
                  </a:lnTo>
                  <a:lnTo>
                    <a:pt x="49007" y="8718"/>
                  </a:lnTo>
                  <a:lnTo>
                    <a:pt x="48936" y="8789"/>
                  </a:lnTo>
                  <a:lnTo>
                    <a:pt x="48865" y="8869"/>
                  </a:lnTo>
                  <a:lnTo>
                    <a:pt x="48794" y="8976"/>
                  </a:lnTo>
                  <a:lnTo>
                    <a:pt x="48803" y="8896"/>
                  </a:lnTo>
                  <a:lnTo>
                    <a:pt x="48803" y="8816"/>
                  </a:lnTo>
                  <a:lnTo>
                    <a:pt x="48803" y="8736"/>
                  </a:lnTo>
                  <a:lnTo>
                    <a:pt x="48812" y="8656"/>
                  </a:lnTo>
                  <a:lnTo>
                    <a:pt x="48732" y="8638"/>
                  </a:lnTo>
                  <a:lnTo>
                    <a:pt x="48581" y="8638"/>
                  </a:lnTo>
                  <a:lnTo>
                    <a:pt x="48510" y="8647"/>
                  </a:lnTo>
                  <a:lnTo>
                    <a:pt x="48368" y="8682"/>
                  </a:lnTo>
                  <a:lnTo>
                    <a:pt x="48216" y="8718"/>
                  </a:lnTo>
                  <a:lnTo>
                    <a:pt x="48065" y="8745"/>
                  </a:lnTo>
                  <a:lnTo>
                    <a:pt x="47994" y="8754"/>
                  </a:lnTo>
                  <a:lnTo>
                    <a:pt x="47905" y="8754"/>
                  </a:lnTo>
                  <a:lnTo>
                    <a:pt x="47825" y="8745"/>
                  </a:lnTo>
                  <a:lnTo>
                    <a:pt x="47737" y="8727"/>
                  </a:lnTo>
                  <a:lnTo>
                    <a:pt x="47639" y="8691"/>
                  </a:lnTo>
                  <a:lnTo>
                    <a:pt x="47541" y="8647"/>
                  </a:lnTo>
                  <a:lnTo>
                    <a:pt x="47461" y="8602"/>
                  </a:lnTo>
                  <a:lnTo>
                    <a:pt x="47390" y="8549"/>
                  </a:lnTo>
                  <a:lnTo>
                    <a:pt x="47319" y="8487"/>
                  </a:lnTo>
                  <a:lnTo>
                    <a:pt x="47257" y="8416"/>
                  </a:lnTo>
                  <a:lnTo>
                    <a:pt x="47195" y="8336"/>
                  </a:lnTo>
                  <a:lnTo>
                    <a:pt x="47141" y="8256"/>
                  </a:lnTo>
                  <a:lnTo>
                    <a:pt x="47035" y="8069"/>
                  </a:lnTo>
                  <a:lnTo>
                    <a:pt x="46946" y="7883"/>
                  </a:lnTo>
                  <a:lnTo>
                    <a:pt x="46857" y="7678"/>
                  </a:lnTo>
                  <a:lnTo>
                    <a:pt x="46697" y="7296"/>
                  </a:lnTo>
                  <a:lnTo>
                    <a:pt x="46635" y="7127"/>
                  </a:lnTo>
                  <a:lnTo>
                    <a:pt x="46564" y="6905"/>
                  </a:lnTo>
                  <a:lnTo>
                    <a:pt x="46475" y="6665"/>
                  </a:lnTo>
                  <a:lnTo>
                    <a:pt x="46386" y="6408"/>
                  </a:lnTo>
                  <a:lnTo>
                    <a:pt x="46279" y="6150"/>
                  </a:lnTo>
                  <a:lnTo>
                    <a:pt x="46226" y="6026"/>
                  </a:lnTo>
                  <a:lnTo>
                    <a:pt x="46164" y="5910"/>
                  </a:lnTo>
                  <a:lnTo>
                    <a:pt x="46102" y="5794"/>
                  </a:lnTo>
                  <a:lnTo>
                    <a:pt x="46030" y="5697"/>
                  </a:lnTo>
                  <a:lnTo>
                    <a:pt x="45959" y="5608"/>
                  </a:lnTo>
                  <a:lnTo>
                    <a:pt x="45888" y="5528"/>
                  </a:lnTo>
                  <a:lnTo>
                    <a:pt x="45871" y="5572"/>
                  </a:lnTo>
                  <a:lnTo>
                    <a:pt x="45871" y="5608"/>
                  </a:lnTo>
                  <a:lnTo>
                    <a:pt x="45871" y="5643"/>
                  </a:lnTo>
                  <a:lnTo>
                    <a:pt x="45862" y="5706"/>
                  </a:lnTo>
                  <a:lnTo>
                    <a:pt x="45782" y="5617"/>
                  </a:lnTo>
                  <a:lnTo>
                    <a:pt x="45693" y="5519"/>
                  </a:lnTo>
                  <a:lnTo>
                    <a:pt x="45515" y="5288"/>
                  </a:lnTo>
                  <a:lnTo>
                    <a:pt x="45364" y="5084"/>
                  </a:lnTo>
                  <a:lnTo>
                    <a:pt x="45302" y="5012"/>
                  </a:lnTo>
                  <a:lnTo>
                    <a:pt x="45257" y="4968"/>
                  </a:lnTo>
                  <a:lnTo>
                    <a:pt x="45142" y="4755"/>
                  </a:lnTo>
                  <a:lnTo>
                    <a:pt x="45328" y="4924"/>
                  </a:lnTo>
                  <a:lnTo>
                    <a:pt x="45408" y="5012"/>
                  </a:lnTo>
                  <a:lnTo>
                    <a:pt x="45497" y="5110"/>
                  </a:lnTo>
                  <a:lnTo>
                    <a:pt x="45426" y="4924"/>
                  </a:lnTo>
                  <a:lnTo>
                    <a:pt x="45355" y="4728"/>
                  </a:lnTo>
                  <a:lnTo>
                    <a:pt x="45275" y="4515"/>
                  </a:lnTo>
                  <a:lnTo>
                    <a:pt x="45195" y="4311"/>
                  </a:lnTo>
                  <a:lnTo>
                    <a:pt x="45097" y="4115"/>
                  </a:lnTo>
                  <a:lnTo>
                    <a:pt x="45053" y="4026"/>
                  </a:lnTo>
                  <a:lnTo>
                    <a:pt x="45000" y="3946"/>
                  </a:lnTo>
                  <a:lnTo>
                    <a:pt x="44946" y="3866"/>
                  </a:lnTo>
                  <a:lnTo>
                    <a:pt x="44884" y="3804"/>
                  </a:lnTo>
                  <a:lnTo>
                    <a:pt x="44822" y="3751"/>
                  </a:lnTo>
                  <a:lnTo>
                    <a:pt x="44760" y="3697"/>
                  </a:lnTo>
                  <a:lnTo>
                    <a:pt x="44724" y="3733"/>
                  </a:lnTo>
                  <a:lnTo>
                    <a:pt x="44715" y="3760"/>
                  </a:lnTo>
                  <a:lnTo>
                    <a:pt x="44698" y="3786"/>
                  </a:lnTo>
                  <a:lnTo>
                    <a:pt x="44653" y="3822"/>
                  </a:lnTo>
                  <a:lnTo>
                    <a:pt x="44644" y="3706"/>
                  </a:lnTo>
                  <a:lnTo>
                    <a:pt x="44644" y="3609"/>
                  </a:lnTo>
                  <a:lnTo>
                    <a:pt x="44653" y="3520"/>
                  </a:lnTo>
                  <a:lnTo>
                    <a:pt x="44671" y="3440"/>
                  </a:lnTo>
                  <a:lnTo>
                    <a:pt x="44698" y="3377"/>
                  </a:lnTo>
                  <a:lnTo>
                    <a:pt x="44724" y="3324"/>
                  </a:lnTo>
                  <a:lnTo>
                    <a:pt x="44751" y="3280"/>
                  </a:lnTo>
                  <a:lnTo>
                    <a:pt x="44786" y="3262"/>
                  </a:lnTo>
                  <a:lnTo>
                    <a:pt x="44822" y="3253"/>
                  </a:lnTo>
                  <a:lnTo>
                    <a:pt x="44866" y="3262"/>
                  </a:lnTo>
                  <a:lnTo>
                    <a:pt x="44911" y="3280"/>
                  </a:lnTo>
                  <a:lnTo>
                    <a:pt x="44955" y="3324"/>
                  </a:lnTo>
                  <a:lnTo>
                    <a:pt x="45000" y="3386"/>
                  </a:lnTo>
                  <a:lnTo>
                    <a:pt x="45044" y="3475"/>
                  </a:lnTo>
                  <a:lnTo>
                    <a:pt x="45089" y="3573"/>
                  </a:lnTo>
                  <a:lnTo>
                    <a:pt x="45124" y="3697"/>
                  </a:lnTo>
                  <a:lnTo>
                    <a:pt x="45133" y="3600"/>
                  </a:lnTo>
                  <a:lnTo>
                    <a:pt x="45151" y="3511"/>
                  </a:lnTo>
                  <a:lnTo>
                    <a:pt x="45177" y="3431"/>
                  </a:lnTo>
                  <a:lnTo>
                    <a:pt x="45204" y="3351"/>
                  </a:lnTo>
                  <a:lnTo>
                    <a:pt x="45257" y="3209"/>
                  </a:lnTo>
                  <a:lnTo>
                    <a:pt x="45311" y="3075"/>
                  </a:lnTo>
                  <a:lnTo>
                    <a:pt x="45337" y="3004"/>
                  </a:lnTo>
                  <a:lnTo>
                    <a:pt x="45355" y="2933"/>
                  </a:lnTo>
                  <a:lnTo>
                    <a:pt x="45364" y="2862"/>
                  </a:lnTo>
                  <a:lnTo>
                    <a:pt x="45364" y="2782"/>
                  </a:lnTo>
                  <a:lnTo>
                    <a:pt x="45355" y="2693"/>
                  </a:lnTo>
                  <a:lnTo>
                    <a:pt x="45328" y="2596"/>
                  </a:lnTo>
                  <a:lnTo>
                    <a:pt x="45293" y="2489"/>
                  </a:lnTo>
                  <a:lnTo>
                    <a:pt x="45240" y="2373"/>
                  </a:lnTo>
                  <a:lnTo>
                    <a:pt x="45195" y="2293"/>
                  </a:lnTo>
                  <a:lnTo>
                    <a:pt x="45151" y="2222"/>
                  </a:lnTo>
                  <a:lnTo>
                    <a:pt x="45097" y="2160"/>
                  </a:lnTo>
                  <a:lnTo>
                    <a:pt x="45044" y="2098"/>
                  </a:lnTo>
                  <a:lnTo>
                    <a:pt x="44929" y="1991"/>
                  </a:lnTo>
                  <a:lnTo>
                    <a:pt x="44822" y="1876"/>
                  </a:lnTo>
                  <a:lnTo>
                    <a:pt x="44769" y="1814"/>
                  </a:lnTo>
                  <a:lnTo>
                    <a:pt x="44733" y="1751"/>
                  </a:lnTo>
                  <a:lnTo>
                    <a:pt x="44698" y="1680"/>
                  </a:lnTo>
                  <a:lnTo>
                    <a:pt x="44671" y="1609"/>
                  </a:lnTo>
                  <a:lnTo>
                    <a:pt x="44662" y="1520"/>
                  </a:lnTo>
                  <a:lnTo>
                    <a:pt x="44662" y="1423"/>
                  </a:lnTo>
                  <a:lnTo>
                    <a:pt x="44671" y="1325"/>
                  </a:lnTo>
                  <a:lnTo>
                    <a:pt x="44698" y="1209"/>
                  </a:lnTo>
                  <a:lnTo>
                    <a:pt x="44751" y="1263"/>
                  </a:lnTo>
                  <a:lnTo>
                    <a:pt x="44804" y="1316"/>
                  </a:lnTo>
                  <a:lnTo>
                    <a:pt x="44858" y="1360"/>
                  </a:lnTo>
                  <a:lnTo>
                    <a:pt x="44920" y="1405"/>
                  </a:lnTo>
                  <a:lnTo>
                    <a:pt x="45044" y="1485"/>
                  </a:lnTo>
                  <a:lnTo>
                    <a:pt x="45195" y="1583"/>
                  </a:lnTo>
                  <a:lnTo>
                    <a:pt x="45115" y="1503"/>
                  </a:lnTo>
                  <a:lnTo>
                    <a:pt x="45026" y="1414"/>
                  </a:lnTo>
                  <a:lnTo>
                    <a:pt x="44920" y="1325"/>
                  </a:lnTo>
                  <a:lnTo>
                    <a:pt x="44804" y="1236"/>
                  </a:lnTo>
                  <a:lnTo>
                    <a:pt x="44538" y="1049"/>
                  </a:lnTo>
                  <a:lnTo>
                    <a:pt x="44262" y="854"/>
                  </a:lnTo>
                  <a:lnTo>
                    <a:pt x="43996" y="658"/>
                  </a:lnTo>
                  <a:lnTo>
                    <a:pt x="43862" y="552"/>
                  </a:lnTo>
                  <a:lnTo>
                    <a:pt x="43747" y="445"/>
                  </a:lnTo>
                  <a:lnTo>
                    <a:pt x="43631" y="338"/>
                  </a:lnTo>
                  <a:lnTo>
                    <a:pt x="43533" y="223"/>
                  </a:lnTo>
                  <a:lnTo>
                    <a:pt x="43454" y="116"/>
                  </a:lnTo>
                  <a:lnTo>
                    <a:pt x="43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571" name="Google Shape;571;p34"/>
          <p:cNvSpPr/>
          <p:nvPr/>
        </p:nvSpPr>
        <p:spPr>
          <a:xfrm>
            <a:off x="6931038" y="1951350"/>
            <a:ext cx="250" cy="475"/>
          </a:xfrm>
          <a:custGeom>
            <a:rect b="b" l="l" r="r" t="t"/>
            <a:pathLst>
              <a:path extrusionOk="0" h="19" w="10">
                <a:moveTo>
                  <a:pt x="1" y="18"/>
                </a:moveTo>
                <a:lnTo>
                  <a:pt x="1" y="18"/>
                </a:lnTo>
                <a:lnTo>
                  <a:pt x="10" y="1"/>
                </a:lnTo>
                <a:lnTo>
                  <a:pt x="10" y="1"/>
                </a:lnTo>
                <a:lnTo>
                  <a:pt x="1" y="18"/>
                </a:lnTo>
                <a:lnTo>
                  <a:pt x="1" y="18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34"/>
          <p:cNvSpPr/>
          <p:nvPr/>
        </p:nvSpPr>
        <p:spPr>
          <a:xfrm>
            <a:off x="6931038" y="1951800"/>
            <a:ext cx="25" cy="700"/>
          </a:xfrm>
          <a:custGeom>
            <a:rect b="b" l="l" r="r" t="t"/>
            <a:pathLst>
              <a:path extrusionOk="0" h="28" w="1">
                <a:moveTo>
                  <a:pt x="1" y="27"/>
                </a:moveTo>
                <a:lnTo>
                  <a:pt x="1" y="27"/>
                </a:lnTo>
                <a:lnTo>
                  <a:pt x="1" y="0"/>
                </a:lnTo>
                <a:lnTo>
                  <a:pt x="1" y="0"/>
                </a:lnTo>
                <a:lnTo>
                  <a:pt x="1" y="27"/>
                </a:lnTo>
                <a:lnTo>
                  <a:pt x="1" y="27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34"/>
          <p:cNvSpPr/>
          <p:nvPr/>
        </p:nvSpPr>
        <p:spPr>
          <a:xfrm>
            <a:off x="6827963" y="1766075"/>
            <a:ext cx="250" cy="25"/>
          </a:xfrm>
          <a:custGeom>
            <a:rect b="b" l="l" r="r" t="t"/>
            <a:pathLst>
              <a:path extrusionOk="0" h="1" w="10">
                <a:moveTo>
                  <a:pt x="9" y="1"/>
                </a:moveTo>
                <a:lnTo>
                  <a:pt x="0" y="1"/>
                </a:lnTo>
                <a:lnTo>
                  <a:pt x="0" y="1"/>
                </a:lnTo>
                <a:lnTo>
                  <a:pt x="9" y="1"/>
                </a:lnTo>
                <a:lnTo>
                  <a:pt x="9" y="1"/>
                </a:lnTo>
                <a:lnTo>
                  <a:pt x="9" y="1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34"/>
          <p:cNvSpPr/>
          <p:nvPr/>
        </p:nvSpPr>
        <p:spPr>
          <a:xfrm>
            <a:off x="6931263" y="1950700"/>
            <a:ext cx="250" cy="675"/>
          </a:xfrm>
          <a:custGeom>
            <a:rect b="b" l="l" r="r" t="t"/>
            <a:pathLst>
              <a:path extrusionOk="0" h="27" w="10">
                <a:moveTo>
                  <a:pt x="1" y="27"/>
                </a:moveTo>
                <a:lnTo>
                  <a:pt x="1" y="27"/>
                </a:lnTo>
                <a:lnTo>
                  <a:pt x="9" y="0"/>
                </a:lnTo>
                <a:lnTo>
                  <a:pt x="9" y="0"/>
                </a:lnTo>
                <a:lnTo>
                  <a:pt x="1" y="27"/>
                </a:lnTo>
                <a:lnTo>
                  <a:pt x="1" y="27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34"/>
          <p:cNvSpPr/>
          <p:nvPr/>
        </p:nvSpPr>
        <p:spPr>
          <a:xfrm>
            <a:off x="6931038" y="1951800"/>
            <a:ext cx="25" cy="25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34"/>
          <p:cNvSpPr/>
          <p:nvPr/>
        </p:nvSpPr>
        <p:spPr>
          <a:xfrm>
            <a:off x="6930813" y="1952900"/>
            <a:ext cx="25" cy="25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34"/>
          <p:cNvSpPr/>
          <p:nvPr/>
        </p:nvSpPr>
        <p:spPr>
          <a:xfrm>
            <a:off x="6930813" y="1952700"/>
            <a:ext cx="25" cy="225"/>
          </a:xfrm>
          <a:custGeom>
            <a:rect b="b" l="l" r="r" t="t"/>
            <a:pathLst>
              <a:path extrusionOk="0" h="9" w="1">
                <a:moveTo>
                  <a:pt x="1" y="9"/>
                </a:moveTo>
                <a:lnTo>
                  <a:pt x="1" y="9"/>
                </a:lnTo>
                <a:lnTo>
                  <a:pt x="1" y="0"/>
                </a:lnTo>
                <a:lnTo>
                  <a:pt x="1" y="0"/>
                </a:lnTo>
                <a:lnTo>
                  <a:pt x="1" y="9"/>
                </a:lnTo>
                <a:lnTo>
                  <a:pt x="1" y="9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34"/>
          <p:cNvSpPr/>
          <p:nvPr/>
        </p:nvSpPr>
        <p:spPr>
          <a:xfrm>
            <a:off x="6930813" y="1952475"/>
            <a:ext cx="250" cy="250"/>
          </a:xfrm>
          <a:custGeom>
            <a:rect b="b" l="l" r="r" t="t"/>
            <a:pathLst>
              <a:path extrusionOk="0" h="10" w="10">
                <a:moveTo>
                  <a:pt x="1" y="9"/>
                </a:moveTo>
                <a:lnTo>
                  <a:pt x="1" y="9"/>
                </a:lnTo>
                <a:lnTo>
                  <a:pt x="10" y="0"/>
                </a:lnTo>
                <a:lnTo>
                  <a:pt x="10" y="0"/>
                </a:lnTo>
                <a:lnTo>
                  <a:pt x="1" y="9"/>
                </a:lnTo>
                <a:lnTo>
                  <a:pt x="1" y="9"/>
                </a:lnTo>
                <a:close/>
              </a:path>
            </a:pathLst>
          </a:custGeom>
          <a:solidFill>
            <a:srgbClr val="006C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" name="Google Shape;579;p34"/>
          <p:cNvGrpSpPr/>
          <p:nvPr/>
        </p:nvGrpSpPr>
        <p:grpSpPr>
          <a:xfrm>
            <a:off x="441060" y="2958516"/>
            <a:ext cx="2277479" cy="287792"/>
            <a:chOff x="828860" y="2958516"/>
            <a:chExt cx="2277479" cy="287792"/>
          </a:xfrm>
        </p:grpSpPr>
        <p:sp>
          <p:nvSpPr>
            <p:cNvPr id="580" name="Google Shape;580;p34"/>
            <p:cNvSpPr/>
            <p:nvPr/>
          </p:nvSpPr>
          <p:spPr>
            <a:xfrm>
              <a:off x="1290750" y="3112625"/>
              <a:ext cx="3725" cy="1125"/>
            </a:xfrm>
            <a:custGeom>
              <a:rect b="b" l="l" r="r" t="t"/>
              <a:pathLst>
                <a:path extrusionOk="0" fill="none" h="45" w="149">
                  <a:moveTo>
                    <a:pt x="149" y="1"/>
                  </a:moveTo>
                  <a:lnTo>
                    <a:pt x="0" y="45"/>
                  </a:lnTo>
                  <a:lnTo>
                    <a:pt x="0" y="45"/>
                  </a:lnTo>
                  <a:lnTo>
                    <a:pt x="14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4"/>
            <p:cNvSpPr/>
            <p:nvPr/>
          </p:nvSpPr>
          <p:spPr>
            <a:xfrm>
              <a:off x="1200050" y="3097075"/>
              <a:ext cx="48150" cy="6325"/>
            </a:xfrm>
            <a:custGeom>
              <a:rect b="b" l="l" r="r" t="t"/>
              <a:pathLst>
                <a:path extrusionOk="0" fill="none" h="253" w="1926">
                  <a:moveTo>
                    <a:pt x="0" y="1"/>
                  </a:moveTo>
                  <a:lnTo>
                    <a:pt x="400" y="60"/>
                  </a:lnTo>
                  <a:lnTo>
                    <a:pt x="1925" y="252"/>
                  </a:lnTo>
                  <a:lnTo>
                    <a:pt x="400" y="6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4"/>
            <p:cNvSpPr/>
            <p:nvPr/>
          </p:nvSpPr>
          <p:spPr>
            <a:xfrm>
              <a:off x="1339250" y="3054875"/>
              <a:ext cx="42975" cy="27425"/>
            </a:xfrm>
            <a:custGeom>
              <a:rect b="b" l="l" r="r" t="t"/>
              <a:pathLst>
                <a:path extrusionOk="0" fill="none" h="1097" w="1719">
                  <a:moveTo>
                    <a:pt x="1718" y="0"/>
                  </a:moveTo>
                  <a:lnTo>
                    <a:pt x="1718" y="0"/>
                  </a:lnTo>
                  <a:lnTo>
                    <a:pt x="1" y="1096"/>
                  </a:lnTo>
                  <a:lnTo>
                    <a:pt x="171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4"/>
            <p:cNvSpPr/>
            <p:nvPr/>
          </p:nvSpPr>
          <p:spPr>
            <a:xfrm>
              <a:off x="1093775" y="3043400"/>
              <a:ext cx="10025" cy="1500"/>
            </a:xfrm>
            <a:custGeom>
              <a:rect b="b" l="l" r="r" t="t"/>
              <a:pathLst>
                <a:path extrusionOk="0" fill="none" h="60" w="401">
                  <a:moveTo>
                    <a:pt x="401" y="0"/>
                  </a:moveTo>
                  <a:lnTo>
                    <a:pt x="1" y="59"/>
                  </a:lnTo>
                  <a:lnTo>
                    <a:pt x="401" y="0"/>
                  </a:lnTo>
                  <a:lnTo>
                    <a:pt x="40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4" name="Google Shape;584;p34"/>
            <p:cNvGrpSpPr/>
            <p:nvPr/>
          </p:nvGrpSpPr>
          <p:grpSpPr>
            <a:xfrm>
              <a:off x="828860" y="2958516"/>
              <a:ext cx="2277479" cy="287792"/>
              <a:chOff x="476525" y="2255713"/>
              <a:chExt cx="1588200" cy="200706"/>
            </a:xfrm>
          </p:grpSpPr>
          <p:sp>
            <p:nvSpPr>
              <p:cNvPr id="585" name="Google Shape;585;p34"/>
              <p:cNvSpPr/>
              <p:nvPr/>
            </p:nvSpPr>
            <p:spPr>
              <a:xfrm>
                <a:off x="476525" y="2255713"/>
                <a:ext cx="1588200" cy="200700"/>
              </a:xfrm>
              <a:prstGeom prst="roundRect">
                <a:avLst>
                  <a:gd fmla="val 50000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4"/>
              <p:cNvSpPr/>
              <p:nvPr/>
            </p:nvSpPr>
            <p:spPr>
              <a:xfrm>
                <a:off x="476535" y="2255718"/>
                <a:ext cx="817500" cy="200700"/>
              </a:xfrm>
              <a:prstGeom prst="roundRect">
                <a:avLst>
                  <a:gd fmla="val 500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87" name="Google Shape;587;p34"/>
          <p:cNvGrpSpPr/>
          <p:nvPr/>
        </p:nvGrpSpPr>
        <p:grpSpPr>
          <a:xfrm>
            <a:off x="3433247" y="2958516"/>
            <a:ext cx="2277479" cy="287792"/>
            <a:chOff x="828860" y="2958516"/>
            <a:chExt cx="2277479" cy="287792"/>
          </a:xfrm>
        </p:grpSpPr>
        <p:sp>
          <p:nvSpPr>
            <p:cNvPr id="588" name="Google Shape;588;p34"/>
            <p:cNvSpPr/>
            <p:nvPr/>
          </p:nvSpPr>
          <p:spPr>
            <a:xfrm>
              <a:off x="1290750" y="3112625"/>
              <a:ext cx="3725" cy="1125"/>
            </a:xfrm>
            <a:custGeom>
              <a:rect b="b" l="l" r="r" t="t"/>
              <a:pathLst>
                <a:path extrusionOk="0" fill="none" h="45" w="149">
                  <a:moveTo>
                    <a:pt x="149" y="1"/>
                  </a:moveTo>
                  <a:lnTo>
                    <a:pt x="0" y="45"/>
                  </a:lnTo>
                  <a:lnTo>
                    <a:pt x="0" y="45"/>
                  </a:lnTo>
                  <a:lnTo>
                    <a:pt x="14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4"/>
            <p:cNvSpPr/>
            <p:nvPr/>
          </p:nvSpPr>
          <p:spPr>
            <a:xfrm>
              <a:off x="1200050" y="3097075"/>
              <a:ext cx="48150" cy="6325"/>
            </a:xfrm>
            <a:custGeom>
              <a:rect b="b" l="l" r="r" t="t"/>
              <a:pathLst>
                <a:path extrusionOk="0" fill="none" h="253" w="1926">
                  <a:moveTo>
                    <a:pt x="0" y="1"/>
                  </a:moveTo>
                  <a:lnTo>
                    <a:pt x="400" y="60"/>
                  </a:lnTo>
                  <a:lnTo>
                    <a:pt x="1925" y="252"/>
                  </a:lnTo>
                  <a:lnTo>
                    <a:pt x="400" y="6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4"/>
            <p:cNvSpPr/>
            <p:nvPr/>
          </p:nvSpPr>
          <p:spPr>
            <a:xfrm>
              <a:off x="1339250" y="3054875"/>
              <a:ext cx="42975" cy="27425"/>
            </a:xfrm>
            <a:custGeom>
              <a:rect b="b" l="l" r="r" t="t"/>
              <a:pathLst>
                <a:path extrusionOk="0" fill="none" h="1097" w="1719">
                  <a:moveTo>
                    <a:pt x="1718" y="0"/>
                  </a:moveTo>
                  <a:lnTo>
                    <a:pt x="1718" y="0"/>
                  </a:lnTo>
                  <a:lnTo>
                    <a:pt x="1" y="1096"/>
                  </a:lnTo>
                  <a:lnTo>
                    <a:pt x="171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4"/>
            <p:cNvSpPr/>
            <p:nvPr/>
          </p:nvSpPr>
          <p:spPr>
            <a:xfrm>
              <a:off x="1093775" y="3043400"/>
              <a:ext cx="10025" cy="1500"/>
            </a:xfrm>
            <a:custGeom>
              <a:rect b="b" l="l" r="r" t="t"/>
              <a:pathLst>
                <a:path extrusionOk="0" fill="none" h="60" w="401">
                  <a:moveTo>
                    <a:pt x="401" y="0"/>
                  </a:moveTo>
                  <a:lnTo>
                    <a:pt x="1" y="59"/>
                  </a:lnTo>
                  <a:lnTo>
                    <a:pt x="401" y="0"/>
                  </a:lnTo>
                  <a:lnTo>
                    <a:pt x="40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2" name="Google Shape;592;p34"/>
            <p:cNvGrpSpPr/>
            <p:nvPr/>
          </p:nvGrpSpPr>
          <p:grpSpPr>
            <a:xfrm>
              <a:off x="828860" y="2958516"/>
              <a:ext cx="2277479" cy="287792"/>
              <a:chOff x="476525" y="2255713"/>
              <a:chExt cx="1588200" cy="200706"/>
            </a:xfrm>
          </p:grpSpPr>
          <p:sp>
            <p:nvSpPr>
              <p:cNvPr id="593" name="Google Shape;593;p34"/>
              <p:cNvSpPr/>
              <p:nvPr/>
            </p:nvSpPr>
            <p:spPr>
              <a:xfrm>
                <a:off x="476525" y="2255713"/>
                <a:ext cx="1588200" cy="200700"/>
              </a:xfrm>
              <a:prstGeom prst="roundRect">
                <a:avLst>
                  <a:gd fmla="val 50000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4"/>
              <p:cNvSpPr/>
              <p:nvPr/>
            </p:nvSpPr>
            <p:spPr>
              <a:xfrm>
                <a:off x="476536" y="2255718"/>
                <a:ext cx="385800" cy="200700"/>
              </a:xfrm>
              <a:prstGeom prst="roundRect">
                <a:avLst>
                  <a:gd fmla="val 50000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5" name="Google Shape;595;p34"/>
          <p:cNvGrpSpPr/>
          <p:nvPr/>
        </p:nvGrpSpPr>
        <p:grpSpPr>
          <a:xfrm>
            <a:off x="6425442" y="2958516"/>
            <a:ext cx="2277484" cy="287792"/>
            <a:chOff x="828855" y="2958516"/>
            <a:chExt cx="2277484" cy="287792"/>
          </a:xfrm>
        </p:grpSpPr>
        <p:sp>
          <p:nvSpPr>
            <p:cNvPr id="596" name="Google Shape;596;p34"/>
            <p:cNvSpPr/>
            <p:nvPr/>
          </p:nvSpPr>
          <p:spPr>
            <a:xfrm>
              <a:off x="1290750" y="3112625"/>
              <a:ext cx="3725" cy="1125"/>
            </a:xfrm>
            <a:custGeom>
              <a:rect b="b" l="l" r="r" t="t"/>
              <a:pathLst>
                <a:path extrusionOk="0" fill="none" h="45" w="149">
                  <a:moveTo>
                    <a:pt x="149" y="1"/>
                  </a:moveTo>
                  <a:lnTo>
                    <a:pt x="0" y="45"/>
                  </a:lnTo>
                  <a:lnTo>
                    <a:pt x="0" y="45"/>
                  </a:lnTo>
                  <a:lnTo>
                    <a:pt x="14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4"/>
            <p:cNvSpPr/>
            <p:nvPr/>
          </p:nvSpPr>
          <p:spPr>
            <a:xfrm>
              <a:off x="1200050" y="3097075"/>
              <a:ext cx="48150" cy="6325"/>
            </a:xfrm>
            <a:custGeom>
              <a:rect b="b" l="l" r="r" t="t"/>
              <a:pathLst>
                <a:path extrusionOk="0" fill="none" h="253" w="1926">
                  <a:moveTo>
                    <a:pt x="0" y="1"/>
                  </a:moveTo>
                  <a:lnTo>
                    <a:pt x="400" y="60"/>
                  </a:lnTo>
                  <a:lnTo>
                    <a:pt x="1925" y="252"/>
                  </a:lnTo>
                  <a:lnTo>
                    <a:pt x="400" y="6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4"/>
            <p:cNvSpPr/>
            <p:nvPr/>
          </p:nvSpPr>
          <p:spPr>
            <a:xfrm>
              <a:off x="1339250" y="3054875"/>
              <a:ext cx="42975" cy="27425"/>
            </a:xfrm>
            <a:custGeom>
              <a:rect b="b" l="l" r="r" t="t"/>
              <a:pathLst>
                <a:path extrusionOk="0" fill="none" h="1097" w="1719">
                  <a:moveTo>
                    <a:pt x="1718" y="0"/>
                  </a:moveTo>
                  <a:lnTo>
                    <a:pt x="1718" y="0"/>
                  </a:lnTo>
                  <a:lnTo>
                    <a:pt x="1" y="1096"/>
                  </a:lnTo>
                  <a:lnTo>
                    <a:pt x="171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4"/>
            <p:cNvSpPr/>
            <p:nvPr/>
          </p:nvSpPr>
          <p:spPr>
            <a:xfrm>
              <a:off x="1093775" y="3043400"/>
              <a:ext cx="10025" cy="1500"/>
            </a:xfrm>
            <a:custGeom>
              <a:rect b="b" l="l" r="r" t="t"/>
              <a:pathLst>
                <a:path extrusionOk="0" fill="none" h="60" w="401">
                  <a:moveTo>
                    <a:pt x="401" y="0"/>
                  </a:moveTo>
                  <a:lnTo>
                    <a:pt x="1" y="59"/>
                  </a:lnTo>
                  <a:lnTo>
                    <a:pt x="401" y="0"/>
                  </a:lnTo>
                  <a:lnTo>
                    <a:pt x="40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0" name="Google Shape;600;p34"/>
            <p:cNvGrpSpPr/>
            <p:nvPr/>
          </p:nvGrpSpPr>
          <p:grpSpPr>
            <a:xfrm>
              <a:off x="828855" y="2958516"/>
              <a:ext cx="2277484" cy="287792"/>
              <a:chOff x="476522" y="2255713"/>
              <a:chExt cx="1588203" cy="200706"/>
            </a:xfrm>
          </p:grpSpPr>
          <p:sp>
            <p:nvSpPr>
              <p:cNvPr id="601" name="Google Shape;601;p34"/>
              <p:cNvSpPr/>
              <p:nvPr/>
            </p:nvSpPr>
            <p:spPr>
              <a:xfrm>
                <a:off x="476525" y="2255713"/>
                <a:ext cx="1588200" cy="200700"/>
              </a:xfrm>
              <a:prstGeom prst="roundRect">
                <a:avLst>
                  <a:gd fmla="val 50000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4"/>
              <p:cNvSpPr/>
              <p:nvPr/>
            </p:nvSpPr>
            <p:spPr>
              <a:xfrm>
                <a:off x="476522" y="2255718"/>
                <a:ext cx="1322700" cy="200700"/>
              </a:xfrm>
              <a:prstGeom prst="roundRect">
                <a:avLst>
                  <a:gd fmla="val 50000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35"/>
          <p:cNvSpPr/>
          <p:nvPr/>
        </p:nvSpPr>
        <p:spPr>
          <a:xfrm>
            <a:off x="622550" y="1267150"/>
            <a:ext cx="3010200" cy="3465000"/>
          </a:xfrm>
          <a:prstGeom prst="roundRect">
            <a:avLst>
              <a:gd fmla="val 625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35"/>
          <p:cNvSpPr txBox="1"/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Saudi Arabia</a:t>
            </a:r>
            <a:r>
              <a:rPr lang="en"/>
              <a:t> Infographics</a:t>
            </a:r>
            <a:endParaRPr/>
          </a:p>
        </p:txBody>
      </p:sp>
      <p:grpSp>
        <p:nvGrpSpPr>
          <p:cNvPr id="609" name="Google Shape;609;p35"/>
          <p:cNvGrpSpPr/>
          <p:nvPr/>
        </p:nvGrpSpPr>
        <p:grpSpPr>
          <a:xfrm>
            <a:off x="4029790" y="1031642"/>
            <a:ext cx="4491661" cy="3700221"/>
            <a:chOff x="457196" y="1272382"/>
            <a:chExt cx="4167434" cy="3433124"/>
          </a:xfrm>
        </p:grpSpPr>
        <p:sp>
          <p:nvSpPr>
            <p:cNvPr id="610" name="Google Shape;610;p35"/>
            <p:cNvSpPr/>
            <p:nvPr/>
          </p:nvSpPr>
          <p:spPr>
            <a:xfrm>
              <a:off x="457196" y="1992939"/>
              <a:ext cx="1106962" cy="985357"/>
            </a:xfrm>
            <a:custGeom>
              <a:rect b="b" l="l" r="r" t="t"/>
              <a:pathLst>
                <a:path extrusionOk="0" h="19990" w="22457">
                  <a:moveTo>
                    <a:pt x="9850" y="16098"/>
                  </a:moveTo>
                  <a:lnTo>
                    <a:pt x="9828" y="15943"/>
                  </a:lnTo>
                  <a:lnTo>
                    <a:pt x="9806" y="15920"/>
                  </a:lnTo>
                  <a:lnTo>
                    <a:pt x="9794" y="15954"/>
                  </a:lnTo>
                  <a:lnTo>
                    <a:pt x="9772" y="15965"/>
                  </a:lnTo>
                  <a:lnTo>
                    <a:pt x="9739" y="15876"/>
                  </a:lnTo>
                  <a:lnTo>
                    <a:pt x="9683" y="15843"/>
                  </a:lnTo>
                  <a:lnTo>
                    <a:pt x="9628" y="15831"/>
                  </a:lnTo>
                  <a:lnTo>
                    <a:pt x="9583" y="15831"/>
                  </a:lnTo>
                  <a:lnTo>
                    <a:pt x="9539" y="15887"/>
                  </a:lnTo>
                  <a:lnTo>
                    <a:pt x="9517" y="15965"/>
                  </a:lnTo>
                  <a:lnTo>
                    <a:pt x="9528" y="15998"/>
                  </a:lnTo>
                  <a:lnTo>
                    <a:pt x="9572" y="15965"/>
                  </a:lnTo>
                  <a:lnTo>
                    <a:pt x="9605" y="15965"/>
                  </a:lnTo>
                  <a:lnTo>
                    <a:pt x="9628" y="16020"/>
                  </a:lnTo>
                  <a:lnTo>
                    <a:pt x="9650" y="16065"/>
                  </a:lnTo>
                  <a:lnTo>
                    <a:pt x="9694" y="16054"/>
                  </a:lnTo>
                  <a:lnTo>
                    <a:pt x="9739" y="16054"/>
                  </a:lnTo>
                  <a:lnTo>
                    <a:pt x="9728" y="16087"/>
                  </a:lnTo>
                  <a:lnTo>
                    <a:pt x="9750" y="16132"/>
                  </a:lnTo>
                  <a:lnTo>
                    <a:pt x="9828" y="16187"/>
                  </a:lnTo>
                  <a:lnTo>
                    <a:pt x="9861" y="16187"/>
                  </a:lnTo>
                  <a:lnTo>
                    <a:pt x="9850" y="16154"/>
                  </a:lnTo>
                  <a:lnTo>
                    <a:pt x="9850" y="16143"/>
                  </a:lnTo>
                  <a:lnTo>
                    <a:pt x="9883" y="16143"/>
                  </a:lnTo>
                  <a:lnTo>
                    <a:pt x="9894" y="16154"/>
                  </a:lnTo>
                  <a:lnTo>
                    <a:pt x="9906" y="16154"/>
                  </a:lnTo>
                  <a:lnTo>
                    <a:pt x="9883" y="16132"/>
                  </a:lnTo>
                  <a:lnTo>
                    <a:pt x="9850" y="16098"/>
                  </a:lnTo>
                  <a:close/>
                  <a:moveTo>
                    <a:pt x="9505" y="16098"/>
                  </a:moveTo>
                  <a:lnTo>
                    <a:pt x="9450" y="16143"/>
                  </a:lnTo>
                  <a:lnTo>
                    <a:pt x="9405" y="16198"/>
                  </a:lnTo>
                  <a:lnTo>
                    <a:pt x="9350" y="16209"/>
                  </a:lnTo>
                  <a:lnTo>
                    <a:pt x="9316" y="16154"/>
                  </a:lnTo>
                  <a:lnTo>
                    <a:pt x="9339" y="16098"/>
                  </a:lnTo>
                  <a:lnTo>
                    <a:pt x="9416" y="16098"/>
                  </a:lnTo>
                  <a:lnTo>
                    <a:pt x="9394" y="16065"/>
                  </a:lnTo>
                  <a:lnTo>
                    <a:pt x="9361" y="16043"/>
                  </a:lnTo>
                  <a:lnTo>
                    <a:pt x="9316" y="16032"/>
                  </a:lnTo>
                  <a:lnTo>
                    <a:pt x="9250" y="16020"/>
                  </a:lnTo>
                  <a:lnTo>
                    <a:pt x="9105" y="15954"/>
                  </a:lnTo>
                  <a:lnTo>
                    <a:pt x="9027" y="15920"/>
                  </a:lnTo>
                  <a:lnTo>
                    <a:pt x="8994" y="15887"/>
                  </a:lnTo>
                  <a:lnTo>
                    <a:pt x="8927" y="15798"/>
                  </a:lnTo>
                  <a:lnTo>
                    <a:pt x="8883" y="15765"/>
                  </a:lnTo>
                  <a:lnTo>
                    <a:pt x="8838" y="15754"/>
                  </a:lnTo>
                  <a:lnTo>
                    <a:pt x="8838" y="15787"/>
                  </a:lnTo>
                  <a:lnTo>
                    <a:pt x="8883" y="15854"/>
                  </a:lnTo>
                  <a:lnTo>
                    <a:pt x="8927" y="15898"/>
                  </a:lnTo>
                  <a:lnTo>
                    <a:pt x="8927" y="15920"/>
                  </a:lnTo>
                  <a:lnTo>
                    <a:pt x="8927" y="15931"/>
                  </a:lnTo>
                  <a:lnTo>
                    <a:pt x="8916" y="15931"/>
                  </a:lnTo>
                  <a:lnTo>
                    <a:pt x="8916" y="15943"/>
                  </a:lnTo>
                  <a:lnTo>
                    <a:pt x="8927" y="15976"/>
                  </a:lnTo>
                  <a:lnTo>
                    <a:pt x="8938" y="15987"/>
                  </a:lnTo>
                  <a:lnTo>
                    <a:pt x="9105" y="16154"/>
                  </a:lnTo>
                  <a:lnTo>
                    <a:pt x="9172" y="16209"/>
                  </a:lnTo>
                  <a:lnTo>
                    <a:pt x="9250" y="16298"/>
                  </a:lnTo>
                  <a:lnTo>
                    <a:pt x="9339" y="16354"/>
                  </a:lnTo>
                  <a:lnTo>
                    <a:pt x="9394" y="16309"/>
                  </a:lnTo>
                  <a:lnTo>
                    <a:pt x="9439" y="16232"/>
                  </a:lnTo>
                  <a:lnTo>
                    <a:pt x="9483" y="16187"/>
                  </a:lnTo>
                  <a:lnTo>
                    <a:pt x="9505" y="16154"/>
                  </a:lnTo>
                  <a:lnTo>
                    <a:pt x="9583" y="16120"/>
                  </a:lnTo>
                  <a:lnTo>
                    <a:pt x="9572" y="16098"/>
                  </a:lnTo>
                  <a:lnTo>
                    <a:pt x="9505" y="16098"/>
                  </a:lnTo>
                  <a:close/>
                  <a:moveTo>
                    <a:pt x="9139" y="15587"/>
                  </a:moveTo>
                  <a:lnTo>
                    <a:pt x="9161" y="15576"/>
                  </a:lnTo>
                  <a:lnTo>
                    <a:pt x="9205" y="15531"/>
                  </a:lnTo>
                  <a:lnTo>
                    <a:pt x="9205" y="15487"/>
                  </a:lnTo>
                  <a:lnTo>
                    <a:pt x="9161" y="15431"/>
                  </a:lnTo>
                  <a:lnTo>
                    <a:pt x="9105" y="15431"/>
                  </a:lnTo>
                  <a:lnTo>
                    <a:pt x="9050" y="15465"/>
                  </a:lnTo>
                  <a:lnTo>
                    <a:pt x="9038" y="15531"/>
                  </a:lnTo>
                  <a:lnTo>
                    <a:pt x="9094" y="15576"/>
                  </a:lnTo>
                  <a:lnTo>
                    <a:pt x="9139" y="15587"/>
                  </a:lnTo>
                  <a:close/>
                  <a:moveTo>
                    <a:pt x="8894" y="15743"/>
                  </a:moveTo>
                  <a:lnTo>
                    <a:pt x="8938" y="15787"/>
                  </a:lnTo>
                  <a:lnTo>
                    <a:pt x="8972" y="15798"/>
                  </a:lnTo>
                  <a:lnTo>
                    <a:pt x="9005" y="15787"/>
                  </a:lnTo>
                  <a:lnTo>
                    <a:pt x="9038" y="15809"/>
                  </a:lnTo>
                  <a:lnTo>
                    <a:pt x="9061" y="15854"/>
                  </a:lnTo>
                  <a:lnTo>
                    <a:pt x="9072" y="15887"/>
                  </a:lnTo>
                  <a:lnTo>
                    <a:pt x="9116" y="15898"/>
                  </a:lnTo>
                  <a:lnTo>
                    <a:pt x="9172" y="15931"/>
                  </a:lnTo>
                  <a:lnTo>
                    <a:pt x="9227" y="15976"/>
                  </a:lnTo>
                  <a:lnTo>
                    <a:pt x="9250" y="15987"/>
                  </a:lnTo>
                  <a:lnTo>
                    <a:pt x="9250" y="15965"/>
                  </a:lnTo>
                  <a:lnTo>
                    <a:pt x="9261" y="15954"/>
                  </a:lnTo>
                  <a:lnTo>
                    <a:pt x="9272" y="15943"/>
                  </a:lnTo>
                  <a:lnTo>
                    <a:pt x="9239" y="15898"/>
                  </a:lnTo>
                  <a:lnTo>
                    <a:pt x="9094" y="15787"/>
                  </a:lnTo>
                  <a:lnTo>
                    <a:pt x="9005" y="15731"/>
                  </a:lnTo>
                  <a:lnTo>
                    <a:pt x="8938" y="15709"/>
                  </a:lnTo>
                  <a:lnTo>
                    <a:pt x="8883" y="15665"/>
                  </a:lnTo>
                  <a:lnTo>
                    <a:pt x="8861" y="15609"/>
                  </a:lnTo>
                  <a:lnTo>
                    <a:pt x="8838" y="15576"/>
                  </a:lnTo>
                  <a:lnTo>
                    <a:pt x="8638" y="15442"/>
                  </a:lnTo>
                  <a:lnTo>
                    <a:pt x="8560" y="15420"/>
                  </a:lnTo>
                  <a:lnTo>
                    <a:pt x="8494" y="15442"/>
                  </a:lnTo>
                  <a:lnTo>
                    <a:pt x="8460" y="15498"/>
                  </a:lnTo>
                  <a:lnTo>
                    <a:pt x="8460" y="15542"/>
                  </a:lnTo>
                  <a:lnTo>
                    <a:pt x="8494" y="15531"/>
                  </a:lnTo>
                  <a:lnTo>
                    <a:pt x="8505" y="15509"/>
                  </a:lnTo>
                  <a:lnTo>
                    <a:pt x="8538" y="15498"/>
                  </a:lnTo>
                  <a:lnTo>
                    <a:pt x="8616" y="15487"/>
                  </a:lnTo>
                  <a:lnTo>
                    <a:pt x="8672" y="15531"/>
                  </a:lnTo>
                  <a:lnTo>
                    <a:pt x="8705" y="15576"/>
                  </a:lnTo>
                  <a:lnTo>
                    <a:pt x="8705" y="15598"/>
                  </a:lnTo>
                  <a:lnTo>
                    <a:pt x="8694" y="15587"/>
                  </a:lnTo>
                  <a:lnTo>
                    <a:pt x="8705" y="15609"/>
                  </a:lnTo>
                  <a:lnTo>
                    <a:pt x="8761" y="15620"/>
                  </a:lnTo>
                  <a:lnTo>
                    <a:pt x="8794" y="15631"/>
                  </a:lnTo>
                  <a:lnTo>
                    <a:pt x="8794" y="15676"/>
                  </a:lnTo>
                  <a:lnTo>
                    <a:pt x="8816" y="15709"/>
                  </a:lnTo>
                  <a:lnTo>
                    <a:pt x="8838" y="15709"/>
                  </a:lnTo>
                  <a:lnTo>
                    <a:pt x="8861" y="15720"/>
                  </a:lnTo>
                  <a:lnTo>
                    <a:pt x="8894" y="15743"/>
                  </a:lnTo>
                  <a:close/>
                  <a:moveTo>
                    <a:pt x="9416" y="15398"/>
                  </a:moveTo>
                  <a:lnTo>
                    <a:pt x="9439" y="15398"/>
                  </a:lnTo>
                  <a:lnTo>
                    <a:pt x="9450" y="15365"/>
                  </a:lnTo>
                  <a:lnTo>
                    <a:pt x="9450" y="15320"/>
                  </a:lnTo>
                  <a:lnTo>
                    <a:pt x="9428" y="15276"/>
                  </a:lnTo>
                  <a:lnTo>
                    <a:pt x="9394" y="15264"/>
                  </a:lnTo>
                  <a:lnTo>
                    <a:pt x="9350" y="15276"/>
                  </a:lnTo>
                  <a:lnTo>
                    <a:pt x="9328" y="15309"/>
                  </a:lnTo>
                  <a:lnTo>
                    <a:pt x="9328" y="15365"/>
                  </a:lnTo>
                  <a:lnTo>
                    <a:pt x="9339" y="15387"/>
                  </a:lnTo>
                  <a:lnTo>
                    <a:pt x="9339" y="15520"/>
                  </a:lnTo>
                  <a:lnTo>
                    <a:pt x="9361" y="15565"/>
                  </a:lnTo>
                  <a:lnTo>
                    <a:pt x="9383" y="15587"/>
                  </a:lnTo>
                  <a:lnTo>
                    <a:pt x="9428" y="15654"/>
                  </a:lnTo>
                  <a:lnTo>
                    <a:pt x="9450" y="15609"/>
                  </a:lnTo>
                  <a:lnTo>
                    <a:pt x="9416" y="15498"/>
                  </a:lnTo>
                  <a:lnTo>
                    <a:pt x="9394" y="15431"/>
                  </a:lnTo>
                  <a:lnTo>
                    <a:pt x="9405" y="15431"/>
                  </a:lnTo>
                  <a:lnTo>
                    <a:pt x="9405" y="15420"/>
                  </a:lnTo>
                  <a:lnTo>
                    <a:pt x="9394" y="15387"/>
                  </a:lnTo>
                  <a:lnTo>
                    <a:pt x="9394" y="15376"/>
                  </a:lnTo>
                  <a:lnTo>
                    <a:pt x="9416" y="15398"/>
                  </a:lnTo>
                  <a:close/>
                  <a:moveTo>
                    <a:pt x="8460" y="15420"/>
                  </a:moveTo>
                  <a:lnTo>
                    <a:pt x="8405" y="15376"/>
                  </a:lnTo>
                  <a:lnTo>
                    <a:pt x="8371" y="15376"/>
                  </a:lnTo>
                  <a:lnTo>
                    <a:pt x="8349" y="15387"/>
                  </a:lnTo>
                  <a:lnTo>
                    <a:pt x="8349" y="15409"/>
                  </a:lnTo>
                  <a:lnTo>
                    <a:pt x="8360" y="15420"/>
                  </a:lnTo>
                  <a:lnTo>
                    <a:pt x="8360" y="15420"/>
                  </a:lnTo>
                  <a:lnTo>
                    <a:pt x="8316" y="15420"/>
                  </a:lnTo>
                  <a:lnTo>
                    <a:pt x="8283" y="15409"/>
                  </a:lnTo>
                  <a:lnTo>
                    <a:pt x="8271" y="15365"/>
                  </a:lnTo>
                  <a:lnTo>
                    <a:pt x="8271" y="15342"/>
                  </a:lnTo>
                  <a:lnTo>
                    <a:pt x="8260" y="15331"/>
                  </a:lnTo>
                  <a:lnTo>
                    <a:pt x="8227" y="15331"/>
                  </a:lnTo>
                  <a:lnTo>
                    <a:pt x="8171" y="15331"/>
                  </a:lnTo>
                  <a:lnTo>
                    <a:pt x="8116" y="15287"/>
                  </a:lnTo>
                  <a:lnTo>
                    <a:pt x="8016" y="15187"/>
                  </a:lnTo>
                  <a:lnTo>
                    <a:pt x="7982" y="15176"/>
                  </a:lnTo>
                  <a:lnTo>
                    <a:pt x="7949" y="15153"/>
                  </a:lnTo>
                  <a:lnTo>
                    <a:pt x="7927" y="15120"/>
                  </a:lnTo>
                  <a:lnTo>
                    <a:pt x="7905" y="15120"/>
                  </a:lnTo>
                  <a:lnTo>
                    <a:pt x="7882" y="15120"/>
                  </a:lnTo>
                  <a:lnTo>
                    <a:pt x="7860" y="15098"/>
                  </a:lnTo>
                  <a:lnTo>
                    <a:pt x="7827" y="15053"/>
                  </a:lnTo>
                  <a:lnTo>
                    <a:pt x="7827" y="15020"/>
                  </a:lnTo>
                  <a:lnTo>
                    <a:pt x="7893" y="14920"/>
                  </a:lnTo>
                  <a:lnTo>
                    <a:pt x="7916" y="14864"/>
                  </a:lnTo>
                  <a:lnTo>
                    <a:pt x="7905" y="14831"/>
                  </a:lnTo>
                  <a:lnTo>
                    <a:pt x="7871" y="14853"/>
                  </a:lnTo>
                  <a:lnTo>
                    <a:pt x="7827" y="14909"/>
                  </a:lnTo>
                  <a:lnTo>
                    <a:pt x="7727" y="15009"/>
                  </a:lnTo>
                  <a:lnTo>
                    <a:pt x="7693" y="15087"/>
                  </a:lnTo>
                  <a:lnTo>
                    <a:pt x="7727" y="15187"/>
                  </a:lnTo>
                  <a:lnTo>
                    <a:pt x="7771" y="15242"/>
                  </a:lnTo>
                  <a:lnTo>
                    <a:pt x="7849" y="15320"/>
                  </a:lnTo>
                  <a:lnTo>
                    <a:pt x="7893" y="15342"/>
                  </a:lnTo>
                  <a:lnTo>
                    <a:pt x="7916" y="15276"/>
                  </a:lnTo>
                  <a:lnTo>
                    <a:pt x="8005" y="15298"/>
                  </a:lnTo>
                  <a:lnTo>
                    <a:pt x="8327" y="15465"/>
                  </a:lnTo>
                  <a:lnTo>
                    <a:pt x="8371" y="15498"/>
                  </a:lnTo>
                  <a:lnTo>
                    <a:pt x="8405" y="15520"/>
                  </a:lnTo>
                  <a:lnTo>
                    <a:pt x="8438" y="15498"/>
                  </a:lnTo>
                  <a:lnTo>
                    <a:pt x="8460" y="15442"/>
                  </a:lnTo>
                  <a:lnTo>
                    <a:pt x="8460" y="15420"/>
                  </a:lnTo>
                  <a:close/>
                  <a:moveTo>
                    <a:pt x="7993" y="14253"/>
                  </a:moveTo>
                  <a:lnTo>
                    <a:pt x="8038" y="14186"/>
                  </a:lnTo>
                  <a:lnTo>
                    <a:pt x="8094" y="14131"/>
                  </a:lnTo>
                  <a:lnTo>
                    <a:pt x="8071" y="14142"/>
                  </a:lnTo>
                  <a:lnTo>
                    <a:pt x="7960" y="14242"/>
                  </a:lnTo>
                  <a:lnTo>
                    <a:pt x="7905" y="14397"/>
                  </a:lnTo>
                  <a:lnTo>
                    <a:pt x="7893" y="14575"/>
                  </a:lnTo>
                  <a:lnTo>
                    <a:pt x="7905" y="14675"/>
                  </a:lnTo>
                  <a:lnTo>
                    <a:pt x="7905" y="14709"/>
                  </a:lnTo>
                  <a:lnTo>
                    <a:pt x="7938" y="14764"/>
                  </a:lnTo>
                  <a:lnTo>
                    <a:pt x="7982" y="14786"/>
                  </a:lnTo>
                  <a:lnTo>
                    <a:pt x="8060" y="14853"/>
                  </a:lnTo>
                  <a:lnTo>
                    <a:pt x="8116" y="14864"/>
                  </a:lnTo>
                  <a:lnTo>
                    <a:pt x="8160" y="14842"/>
                  </a:lnTo>
                  <a:lnTo>
                    <a:pt x="8171" y="14809"/>
                  </a:lnTo>
                  <a:lnTo>
                    <a:pt x="8160" y="14798"/>
                  </a:lnTo>
                  <a:lnTo>
                    <a:pt x="8116" y="14809"/>
                  </a:lnTo>
                  <a:lnTo>
                    <a:pt x="8082" y="14786"/>
                  </a:lnTo>
                  <a:lnTo>
                    <a:pt x="8082" y="14764"/>
                  </a:lnTo>
                  <a:lnTo>
                    <a:pt x="8071" y="14731"/>
                  </a:lnTo>
                  <a:lnTo>
                    <a:pt x="8082" y="14675"/>
                  </a:lnTo>
                  <a:lnTo>
                    <a:pt x="8127" y="14620"/>
                  </a:lnTo>
                  <a:lnTo>
                    <a:pt x="8127" y="14586"/>
                  </a:lnTo>
                  <a:lnTo>
                    <a:pt x="8094" y="14586"/>
                  </a:lnTo>
                  <a:lnTo>
                    <a:pt x="8060" y="14575"/>
                  </a:lnTo>
                  <a:lnTo>
                    <a:pt x="7993" y="14497"/>
                  </a:lnTo>
                  <a:lnTo>
                    <a:pt x="7949" y="14420"/>
                  </a:lnTo>
                  <a:lnTo>
                    <a:pt x="7960" y="14331"/>
                  </a:lnTo>
                  <a:lnTo>
                    <a:pt x="7993" y="14253"/>
                  </a:lnTo>
                  <a:close/>
                  <a:moveTo>
                    <a:pt x="22446" y="8183"/>
                  </a:moveTo>
                  <a:lnTo>
                    <a:pt x="22357" y="8072"/>
                  </a:lnTo>
                  <a:lnTo>
                    <a:pt x="22268" y="7994"/>
                  </a:lnTo>
                  <a:lnTo>
                    <a:pt x="21778" y="7738"/>
                  </a:lnTo>
                  <a:lnTo>
                    <a:pt x="21623" y="7627"/>
                  </a:lnTo>
                  <a:lnTo>
                    <a:pt x="21567" y="7572"/>
                  </a:lnTo>
                  <a:lnTo>
                    <a:pt x="21501" y="7483"/>
                  </a:lnTo>
                  <a:lnTo>
                    <a:pt x="21456" y="7394"/>
                  </a:lnTo>
                  <a:lnTo>
                    <a:pt x="21023" y="5626"/>
                  </a:lnTo>
                  <a:lnTo>
                    <a:pt x="20978" y="5526"/>
                  </a:lnTo>
                  <a:lnTo>
                    <a:pt x="20922" y="5426"/>
                  </a:lnTo>
                  <a:lnTo>
                    <a:pt x="20689" y="5193"/>
                  </a:lnTo>
                  <a:lnTo>
                    <a:pt x="20222" y="4803"/>
                  </a:lnTo>
                  <a:lnTo>
                    <a:pt x="19978" y="4681"/>
                  </a:lnTo>
                  <a:lnTo>
                    <a:pt x="19855" y="4603"/>
                  </a:lnTo>
                  <a:lnTo>
                    <a:pt x="19766" y="4503"/>
                  </a:lnTo>
                  <a:lnTo>
                    <a:pt x="19744" y="4492"/>
                  </a:lnTo>
                  <a:lnTo>
                    <a:pt x="19655" y="4392"/>
                  </a:lnTo>
                  <a:lnTo>
                    <a:pt x="19511" y="4303"/>
                  </a:lnTo>
                  <a:lnTo>
                    <a:pt x="19288" y="4214"/>
                  </a:lnTo>
                  <a:lnTo>
                    <a:pt x="17999" y="3914"/>
                  </a:lnTo>
                  <a:lnTo>
                    <a:pt x="17899" y="3870"/>
                  </a:lnTo>
                  <a:lnTo>
                    <a:pt x="17832" y="3836"/>
                  </a:lnTo>
                  <a:lnTo>
                    <a:pt x="17765" y="3736"/>
                  </a:lnTo>
                  <a:lnTo>
                    <a:pt x="17610" y="3603"/>
                  </a:lnTo>
                  <a:lnTo>
                    <a:pt x="17554" y="3581"/>
                  </a:lnTo>
                  <a:lnTo>
                    <a:pt x="17476" y="3558"/>
                  </a:lnTo>
                  <a:lnTo>
                    <a:pt x="17376" y="3547"/>
                  </a:lnTo>
                  <a:lnTo>
                    <a:pt x="17243" y="3569"/>
                  </a:lnTo>
                  <a:lnTo>
                    <a:pt x="17120" y="3603"/>
                  </a:lnTo>
                  <a:lnTo>
                    <a:pt x="16709" y="3825"/>
                  </a:lnTo>
                  <a:lnTo>
                    <a:pt x="16598" y="3858"/>
                  </a:lnTo>
                  <a:lnTo>
                    <a:pt x="16509" y="3881"/>
                  </a:lnTo>
                  <a:lnTo>
                    <a:pt x="16409" y="3870"/>
                  </a:lnTo>
                  <a:lnTo>
                    <a:pt x="16320" y="3803"/>
                  </a:lnTo>
                  <a:lnTo>
                    <a:pt x="16264" y="3736"/>
                  </a:lnTo>
                  <a:lnTo>
                    <a:pt x="16142" y="3458"/>
                  </a:lnTo>
                  <a:lnTo>
                    <a:pt x="15964" y="3469"/>
                  </a:lnTo>
                  <a:lnTo>
                    <a:pt x="15898" y="3458"/>
                  </a:lnTo>
                  <a:lnTo>
                    <a:pt x="15809" y="3425"/>
                  </a:lnTo>
                  <a:lnTo>
                    <a:pt x="15675" y="3347"/>
                  </a:lnTo>
                  <a:lnTo>
                    <a:pt x="15586" y="3325"/>
                  </a:lnTo>
                  <a:lnTo>
                    <a:pt x="15453" y="3358"/>
                  </a:lnTo>
                  <a:lnTo>
                    <a:pt x="15342" y="3414"/>
                  </a:lnTo>
                  <a:lnTo>
                    <a:pt x="15208" y="3458"/>
                  </a:lnTo>
                  <a:lnTo>
                    <a:pt x="15064" y="3458"/>
                  </a:lnTo>
                  <a:lnTo>
                    <a:pt x="14263" y="3380"/>
                  </a:lnTo>
                  <a:lnTo>
                    <a:pt x="14019" y="3325"/>
                  </a:lnTo>
                  <a:lnTo>
                    <a:pt x="13574" y="3169"/>
                  </a:lnTo>
                  <a:lnTo>
                    <a:pt x="13396" y="3069"/>
                  </a:lnTo>
                  <a:lnTo>
                    <a:pt x="13130" y="2847"/>
                  </a:lnTo>
                  <a:lnTo>
                    <a:pt x="13052" y="2758"/>
                  </a:lnTo>
                  <a:lnTo>
                    <a:pt x="12996" y="2658"/>
                  </a:lnTo>
                  <a:lnTo>
                    <a:pt x="12941" y="2569"/>
                  </a:lnTo>
                  <a:lnTo>
                    <a:pt x="12885" y="2413"/>
                  </a:lnTo>
                  <a:lnTo>
                    <a:pt x="12840" y="2213"/>
                  </a:lnTo>
                  <a:lnTo>
                    <a:pt x="12807" y="1957"/>
                  </a:lnTo>
                  <a:lnTo>
                    <a:pt x="12796" y="1557"/>
                  </a:lnTo>
                  <a:lnTo>
                    <a:pt x="12840" y="812"/>
                  </a:lnTo>
                  <a:lnTo>
                    <a:pt x="12818" y="712"/>
                  </a:lnTo>
                  <a:lnTo>
                    <a:pt x="12774" y="623"/>
                  </a:lnTo>
                  <a:lnTo>
                    <a:pt x="12696" y="557"/>
                  </a:lnTo>
                  <a:lnTo>
                    <a:pt x="12618" y="535"/>
                  </a:lnTo>
                  <a:lnTo>
                    <a:pt x="12529" y="579"/>
                  </a:lnTo>
                  <a:lnTo>
                    <a:pt x="12274" y="812"/>
                  </a:lnTo>
                  <a:lnTo>
                    <a:pt x="12007" y="979"/>
                  </a:lnTo>
                  <a:lnTo>
                    <a:pt x="11929" y="1057"/>
                  </a:lnTo>
                  <a:lnTo>
                    <a:pt x="11862" y="1146"/>
                  </a:lnTo>
                  <a:lnTo>
                    <a:pt x="11818" y="1246"/>
                  </a:lnTo>
                  <a:lnTo>
                    <a:pt x="11662" y="1657"/>
                  </a:lnTo>
                  <a:lnTo>
                    <a:pt x="11606" y="1757"/>
                  </a:lnTo>
                  <a:lnTo>
                    <a:pt x="11540" y="1835"/>
                  </a:lnTo>
                  <a:lnTo>
                    <a:pt x="11451" y="1880"/>
                  </a:lnTo>
                  <a:lnTo>
                    <a:pt x="11340" y="1913"/>
                  </a:lnTo>
                  <a:lnTo>
                    <a:pt x="10639" y="1869"/>
                  </a:lnTo>
                  <a:lnTo>
                    <a:pt x="10306" y="1802"/>
                  </a:lnTo>
                  <a:lnTo>
                    <a:pt x="9705" y="1591"/>
                  </a:lnTo>
                  <a:lnTo>
                    <a:pt x="9472" y="1557"/>
                  </a:lnTo>
                  <a:lnTo>
                    <a:pt x="9150" y="1557"/>
                  </a:lnTo>
                  <a:lnTo>
                    <a:pt x="8194" y="1769"/>
                  </a:lnTo>
                  <a:lnTo>
                    <a:pt x="7749" y="1935"/>
                  </a:lnTo>
                  <a:lnTo>
                    <a:pt x="7682" y="1946"/>
                  </a:lnTo>
                  <a:lnTo>
                    <a:pt x="7593" y="1935"/>
                  </a:lnTo>
                  <a:lnTo>
                    <a:pt x="7427" y="1880"/>
                  </a:lnTo>
                  <a:lnTo>
                    <a:pt x="7393" y="1869"/>
                  </a:lnTo>
                  <a:lnTo>
                    <a:pt x="7371" y="1846"/>
                  </a:lnTo>
                  <a:lnTo>
                    <a:pt x="6337" y="490"/>
                  </a:lnTo>
                  <a:lnTo>
                    <a:pt x="6204" y="368"/>
                  </a:lnTo>
                  <a:lnTo>
                    <a:pt x="6026" y="245"/>
                  </a:lnTo>
                  <a:lnTo>
                    <a:pt x="5926" y="201"/>
                  </a:lnTo>
                  <a:lnTo>
                    <a:pt x="5148" y="1"/>
                  </a:lnTo>
                  <a:lnTo>
                    <a:pt x="4881" y="1"/>
                  </a:lnTo>
                  <a:lnTo>
                    <a:pt x="4569" y="68"/>
                  </a:lnTo>
                  <a:lnTo>
                    <a:pt x="4036" y="101"/>
                  </a:lnTo>
                  <a:lnTo>
                    <a:pt x="3213" y="257"/>
                  </a:lnTo>
                  <a:lnTo>
                    <a:pt x="3035" y="312"/>
                  </a:lnTo>
                  <a:lnTo>
                    <a:pt x="2902" y="379"/>
                  </a:lnTo>
                  <a:lnTo>
                    <a:pt x="2757" y="512"/>
                  </a:lnTo>
                  <a:lnTo>
                    <a:pt x="2691" y="546"/>
                  </a:lnTo>
                  <a:lnTo>
                    <a:pt x="2591" y="568"/>
                  </a:lnTo>
                  <a:lnTo>
                    <a:pt x="2024" y="512"/>
                  </a:lnTo>
                  <a:lnTo>
                    <a:pt x="1701" y="434"/>
                  </a:lnTo>
                  <a:lnTo>
                    <a:pt x="1557" y="423"/>
                  </a:lnTo>
                  <a:lnTo>
                    <a:pt x="1423" y="457"/>
                  </a:lnTo>
                  <a:lnTo>
                    <a:pt x="1079" y="457"/>
                  </a:lnTo>
                  <a:lnTo>
                    <a:pt x="1079" y="457"/>
                  </a:lnTo>
                  <a:lnTo>
                    <a:pt x="1079" y="501"/>
                  </a:lnTo>
                  <a:lnTo>
                    <a:pt x="1034" y="635"/>
                  </a:lnTo>
                  <a:lnTo>
                    <a:pt x="1034" y="668"/>
                  </a:lnTo>
                  <a:lnTo>
                    <a:pt x="1057" y="712"/>
                  </a:lnTo>
                  <a:lnTo>
                    <a:pt x="1057" y="768"/>
                  </a:lnTo>
                  <a:lnTo>
                    <a:pt x="979" y="890"/>
                  </a:lnTo>
                  <a:lnTo>
                    <a:pt x="1012" y="890"/>
                  </a:lnTo>
                  <a:lnTo>
                    <a:pt x="1012" y="924"/>
                  </a:lnTo>
                  <a:lnTo>
                    <a:pt x="945" y="1046"/>
                  </a:lnTo>
                  <a:lnTo>
                    <a:pt x="890" y="1190"/>
                  </a:lnTo>
                  <a:lnTo>
                    <a:pt x="823" y="1468"/>
                  </a:lnTo>
                  <a:lnTo>
                    <a:pt x="879" y="1680"/>
                  </a:lnTo>
                  <a:lnTo>
                    <a:pt x="890" y="1891"/>
                  </a:lnTo>
                  <a:lnTo>
                    <a:pt x="923" y="2102"/>
                  </a:lnTo>
                  <a:lnTo>
                    <a:pt x="812" y="2302"/>
                  </a:lnTo>
                  <a:lnTo>
                    <a:pt x="779" y="2369"/>
                  </a:lnTo>
                  <a:lnTo>
                    <a:pt x="745" y="2513"/>
                  </a:lnTo>
                  <a:lnTo>
                    <a:pt x="667" y="2625"/>
                  </a:lnTo>
                  <a:lnTo>
                    <a:pt x="623" y="2847"/>
                  </a:lnTo>
                  <a:lnTo>
                    <a:pt x="567" y="3002"/>
                  </a:lnTo>
                  <a:lnTo>
                    <a:pt x="490" y="3158"/>
                  </a:lnTo>
                  <a:lnTo>
                    <a:pt x="401" y="3236"/>
                  </a:lnTo>
                  <a:lnTo>
                    <a:pt x="423" y="3258"/>
                  </a:lnTo>
                  <a:lnTo>
                    <a:pt x="434" y="3247"/>
                  </a:lnTo>
                  <a:lnTo>
                    <a:pt x="456" y="3236"/>
                  </a:lnTo>
                  <a:lnTo>
                    <a:pt x="456" y="3280"/>
                  </a:lnTo>
                  <a:lnTo>
                    <a:pt x="456" y="3303"/>
                  </a:lnTo>
                  <a:lnTo>
                    <a:pt x="445" y="3292"/>
                  </a:lnTo>
                  <a:lnTo>
                    <a:pt x="423" y="3280"/>
                  </a:lnTo>
                  <a:lnTo>
                    <a:pt x="401" y="3269"/>
                  </a:lnTo>
                  <a:lnTo>
                    <a:pt x="367" y="3481"/>
                  </a:lnTo>
                  <a:lnTo>
                    <a:pt x="378" y="3514"/>
                  </a:lnTo>
                  <a:lnTo>
                    <a:pt x="378" y="3547"/>
                  </a:lnTo>
                  <a:lnTo>
                    <a:pt x="334" y="3558"/>
                  </a:lnTo>
                  <a:lnTo>
                    <a:pt x="301" y="3581"/>
                  </a:lnTo>
                  <a:lnTo>
                    <a:pt x="301" y="3614"/>
                  </a:lnTo>
                  <a:lnTo>
                    <a:pt x="323" y="3647"/>
                  </a:lnTo>
                  <a:lnTo>
                    <a:pt x="323" y="3681"/>
                  </a:lnTo>
                  <a:lnTo>
                    <a:pt x="345" y="3681"/>
                  </a:lnTo>
                  <a:lnTo>
                    <a:pt x="334" y="3725"/>
                  </a:lnTo>
                  <a:lnTo>
                    <a:pt x="312" y="3736"/>
                  </a:lnTo>
                  <a:lnTo>
                    <a:pt x="278" y="3725"/>
                  </a:lnTo>
                  <a:lnTo>
                    <a:pt x="234" y="3703"/>
                  </a:lnTo>
                  <a:lnTo>
                    <a:pt x="245" y="3703"/>
                  </a:lnTo>
                  <a:lnTo>
                    <a:pt x="256" y="3703"/>
                  </a:lnTo>
                  <a:lnTo>
                    <a:pt x="267" y="3692"/>
                  </a:lnTo>
                  <a:lnTo>
                    <a:pt x="267" y="3681"/>
                  </a:lnTo>
                  <a:lnTo>
                    <a:pt x="234" y="3681"/>
                  </a:lnTo>
                  <a:lnTo>
                    <a:pt x="212" y="3692"/>
                  </a:lnTo>
                  <a:lnTo>
                    <a:pt x="200" y="3714"/>
                  </a:lnTo>
                  <a:lnTo>
                    <a:pt x="189" y="3736"/>
                  </a:lnTo>
                  <a:lnTo>
                    <a:pt x="212" y="3770"/>
                  </a:lnTo>
                  <a:lnTo>
                    <a:pt x="189" y="3781"/>
                  </a:lnTo>
                  <a:lnTo>
                    <a:pt x="156" y="3814"/>
                  </a:lnTo>
                  <a:lnTo>
                    <a:pt x="134" y="3825"/>
                  </a:lnTo>
                  <a:lnTo>
                    <a:pt x="123" y="3847"/>
                  </a:lnTo>
                  <a:lnTo>
                    <a:pt x="89" y="3870"/>
                  </a:lnTo>
                  <a:lnTo>
                    <a:pt x="56" y="3903"/>
                  </a:lnTo>
                  <a:lnTo>
                    <a:pt x="0" y="3981"/>
                  </a:lnTo>
                  <a:lnTo>
                    <a:pt x="23" y="4014"/>
                  </a:lnTo>
                  <a:lnTo>
                    <a:pt x="0" y="4070"/>
                  </a:lnTo>
                  <a:lnTo>
                    <a:pt x="100" y="4025"/>
                  </a:lnTo>
                  <a:lnTo>
                    <a:pt x="134" y="4059"/>
                  </a:lnTo>
                  <a:lnTo>
                    <a:pt x="134" y="4170"/>
                  </a:lnTo>
                  <a:lnTo>
                    <a:pt x="134" y="4236"/>
                  </a:lnTo>
                  <a:lnTo>
                    <a:pt x="156" y="4292"/>
                  </a:lnTo>
                  <a:lnTo>
                    <a:pt x="189" y="4325"/>
                  </a:lnTo>
                  <a:lnTo>
                    <a:pt x="178" y="4337"/>
                  </a:lnTo>
                  <a:lnTo>
                    <a:pt x="167" y="4337"/>
                  </a:lnTo>
                  <a:lnTo>
                    <a:pt x="167" y="4337"/>
                  </a:lnTo>
                  <a:lnTo>
                    <a:pt x="156" y="4359"/>
                  </a:lnTo>
                  <a:lnTo>
                    <a:pt x="245" y="4348"/>
                  </a:lnTo>
                  <a:lnTo>
                    <a:pt x="267" y="4314"/>
                  </a:lnTo>
                  <a:lnTo>
                    <a:pt x="278" y="4248"/>
                  </a:lnTo>
                  <a:lnTo>
                    <a:pt x="289" y="4170"/>
                  </a:lnTo>
                  <a:lnTo>
                    <a:pt x="323" y="4203"/>
                  </a:lnTo>
                  <a:lnTo>
                    <a:pt x="334" y="4192"/>
                  </a:lnTo>
                  <a:lnTo>
                    <a:pt x="345" y="4181"/>
                  </a:lnTo>
                  <a:lnTo>
                    <a:pt x="356" y="4181"/>
                  </a:lnTo>
                  <a:lnTo>
                    <a:pt x="378" y="4170"/>
                  </a:lnTo>
                  <a:lnTo>
                    <a:pt x="378" y="4136"/>
                  </a:lnTo>
                  <a:lnTo>
                    <a:pt x="289" y="4081"/>
                  </a:lnTo>
                  <a:lnTo>
                    <a:pt x="289" y="4047"/>
                  </a:lnTo>
                  <a:lnTo>
                    <a:pt x="323" y="4025"/>
                  </a:lnTo>
                  <a:lnTo>
                    <a:pt x="378" y="4003"/>
                  </a:lnTo>
                  <a:lnTo>
                    <a:pt x="401" y="3981"/>
                  </a:lnTo>
                  <a:lnTo>
                    <a:pt x="412" y="3947"/>
                  </a:lnTo>
                  <a:lnTo>
                    <a:pt x="423" y="3903"/>
                  </a:lnTo>
                  <a:lnTo>
                    <a:pt x="434" y="3881"/>
                  </a:lnTo>
                  <a:lnTo>
                    <a:pt x="490" y="3925"/>
                  </a:lnTo>
                  <a:lnTo>
                    <a:pt x="501" y="3903"/>
                  </a:lnTo>
                  <a:lnTo>
                    <a:pt x="512" y="3881"/>
                  </a:lnTo>
                  <a:lnTo>
                    <a:pt x="534" y="3870"/>
                  </a:lnTo>
                  <a:lnTo>
                    <a:pt x="545" y="3858"/>
                  </a:lnTo>
                  <a:lnTo>
                    <a:pt x="567" y="3914"/>
                  </a:lnTo>
                  <a:lnTo>
                    <a:pt x="578" y="3936"/>
                  </a:lnTo>
                  <a:lnTo>
                    <a:pt x="612" y="3981"/>
                  </a:lnTo>
                  <a:lnTo>
                    <a:pt x="612" y="3992"/>
                  </a:lnTo>
                  <a:lnTo>
                    <a:pt x="656" y="4014"/>
                  </a:lnTo>
                  <a:lnTo>
                    <a:pt x="679" y="3992"/>
                  </a:lnTo>
                  <a:lnTo>
                    <a:pt x="701" y="3992"/>
                  </a:lnTo>
                  <a:lnTo>
                    <a:pt x="712" y="4014"/>
                  </a:lnTo>
                  <a:lnTo>
                    <a:pt x="734" y="4047"/>
                  </a:lnTo>
                  <a:lnTo>
                    <a:pt x="767" y="4047"/>
                  </a:lnTo>
                  <a:lnTo>
                    <a:pt x="767" y="4014"/>
                  </a:lnTo>
                  <a:lnTo>
                    <a:pt x="790" y="4014"/>
                  </a:lnTo>
                  <a:lnTo>
                    <a:pt x="790" y="4036"/>
                  </a:lnTo>
                  <a:lnTo>
                    <a:pt x="790" y="4059"/>
                  </a:lnTo>
                  <a:lnTo>
                    <a:pt x="790" y="4081"/>
                  </a:lnTo>
                  <a:lnTo>
                    <a:pt x="812" y="4070"/>
                  </a:lnTo>
                  <a:lnTo>
                    <a:pt x="812" y="4059"/>
                  </a:lnTo>
                  <a:lnTo>
                    <a:pt x="823" y="4059"/>
                  </a:lnTo>
                  <a:lnTo>
                    <a:pt x="845" y="4081"/>
                  </a:lnTo>
                  <a:lnTo>
                    <a:pt x="856" y="4025"/>
                  </a:lnTo>
                  <a:lnTo>
                    <a:pt x="879" y="3992"/>
                  </a:lnTo>
                  <a:lnTo>
                    <a:pt x="923" y="3981"/>
                  </a:lnTo>
                  <a:lnTo>
                    <a:pt x="979" y="3981"/>
                  </a:lnTo>
                  <a:lnTo>
                    <a:pt x="979" y="4014"/>
                  </a:lnTo>
                  <a:lnTo>
                    <a:pt x="979" y="4025"/>
                  </a:lnTo>
                  <a:lnTo>
                    <a:pt x="979" y="4047"/>
                  </a:lnTo>
                  <a:lnTo>
                    <a:pt x="945" y="4070"/>
                  </a:lnTo>
                  <a:lnTo>
                    <a:pt x="912" y="4092"/>
                  </a:lnTo>
                  <a:lnTo>
                    <a:pt x="890" y="4114"/>
                  </a:lnTo>
                  <a:lnTo>
                    <a:pt x="879" y="4136"/>
                  </a:lnTo>
                  <a:lnTo>
                    <a:pt x="890" y="4148"/>
                  </a:lnTo>
                  <a:lnTo>
                    <a:pt x="901" y="4148"/>
                  </a:lnTo>
                  <a:lnTo>
                    <a:pt x="912" y="4159"/>
                  </a:lnTo>
                  <a:lnTo>
                    <a:pt x="923" y="4170"/>
                  </a:lnTo>
                  <a:lnTo>
                    <a:pt x="968" y="4092"/>
                  </a:lnTo>
                  <a:lnTo>
                    <a:pt x="990" y="4059"/>
                  </a:lnTo>
                  <a:lnTo>
                    <a:pt x="1034" y="4047"/>
                  </a:lnTo>
                  <a:lnTo>
                    <a:pt x="1034" y="4014"/>
                  </a:lnTo>
                  <a:lnTo>
                    <a:pt x="1012" y="4014"/>
                  </a:lnTo>
                  <a:lnTo>
                    <a:pt x="1012" y="3981"/>
                  </a:lnTo>
                  <a:lnTo>
                    <a:pt x="1057" y="3970"/>
                  </a:lnTo>
                  <a:lnTo>
                    <a:pt x="1101" y="3959"/>
                  </a:lnTo>
                  <a:lnTo>
                    <a:pt x="1134" y="3970"/>
                  </a:lnTo>
                  <a:lnTo>
                    <a:pt x="1168" y="3981"/>
                  </a:lnTo>
                  <a:lnTo>
                    <a:pt x="1134" y="4003"/>
                  </a:lnTo>
                  <a:lnTo>
                    <a:pt x="1101" y="4014"/>
                  </a:lnTo>
                  <a:lnTo>
                    <a:pt x="1079" y="4047"/>
                  </a:lnTo>
                  <a:lnTo>
                    <a:pt x="1090" y="4081"/>
                  </a:lnTo>
                  <a:lnTo>
                    <a:pt x="1090" y="4114"/>
                  </a:lnTo>
                  <a:lnTo>
                    <a:pt x="1068" y="4114"/>
                  </a:lnTo>
                  <a:lnTo>
                    <a:pt x="1068" y="4136"/>
                  </a:lnTo>
                  <a:lnTo>
                    <a:pt x="1079" y="4148"/>
                  </a:lnTo>
                  <a:lnTo>
                    <a:pt x="1079" y="4148"/>
                  </a:lnTo>
                  <a:lnTo>
                    <a:pt x="1090" y="4170"/>
                  </a:lnTo>
                  <a:lnTo>
                    <a:pt x="1145" y="4114"/>
                  </a:lnTo>
                  <a:lnTo>
                    <a:pt x="1234" y="4114"/>
                  </a:lnTo>
                  <a:lnTo>
                    <a:pt x="1312" y="4125"/>
                  </a:lnTo>
                  <a:lnTo>
                    <a:pt x="1368" y="4114"/>
                  </a:lnTo>
                  <a:lnTo>
                    <a:pt x="1390" y="4114"/>
                  </a:lnTo>
                  <a:lnTo>
                    <a:pt x="1390" y="4136"/>
                  </a:lnTo>
                  <a:lnTo>
                    <a:pt x="1423" y="4136"/>
                  </a:lnTo>
                  <a:lnTo>
                    <a:pt x="1434" y="4103"/>
                  </a:lnTo>
                  <a:lnTo>
                    <a:pt x="1457" y="4081"/>
                  </a:lnTo>
                  <a:lnTo>
                    <a:pt x="1490" y="4070"/>
                  </a:lnTo>
                  <a:lnTo>
                    <a:pt x="1612" y="4025"/>
                  </a:lnTo>
                  <a:lnTo>
                    <a:pt x="1657" y="4003"/>
                  </a:lnTo>
                  <a:lnTo>
                    <a:pt x="1701" y="3981"/>
                  </a:lnTo>
                  <a:lnTo>
                    <a:pt x="1746" y="3992"/>
                  </a:lnTo>
                  <a:lnTo>
                    <a:pt x="1790" y="4025"/>
                  </a:lnTo>
                  <a:lnTo>
                    <a:pt x="1835" y="4047"/>
                  </a:lnTo>
                  <a:lnTo>
                    <a:pt x="1812" y="4025"/>
                  </a:lnTo>
                  <a:lnTo>
                    <a:pt x="1801" y="4003"/>
                  </a:lnTo>
                  <a:lnTo>
                    <a:pt x="1790" y="3981"/>
                  </a:lnTo>
                  <a:lnTo>
                    <a:pt x="1835" y="3981"/>
                  </a:lnTo>
                  <a:lnTo>
                    <a:pt x="1879" y="3981"/>
                  </a:lnTo>
                  <a:lnTo>
                    <a:pt x="1924" y="3959"/>
                  </a:lnTo>
                  <a:lnTo>
                    <a:pt x="2101" y="4092"/>
                  </a:lnTo>
                  <a:lnTo>
                    <a:pt x="2157" y="4136"/>
                  </a:lnTo>
                  <a:lnTo>
                    <a:pt x="2190" y="4148"/>
                  </a:lnTo>
                  <a:lnTo>
                    <a:pt x="2257" y="4136"/>
                  </a:lnTo>
                  <a:lnTo>
                    <a:pt x="2290" y="4148"/>
                  </a:lnTo>
                  <a:lnTo>
                    <a:pt x="2324" y="4181"/>
                  </a:lnTo>
                  <a:lnTo>
                    <a:pt x="2346" y="4203"/>
                  </a:lnTo>
                  <a:lnTo>
                    <a:pt x="2357" y="4236"/>
                  </a:lnTo>
                  <a:lnTo>
                    <a:pt x="2379" y="4236"/>
                  </a:lnTo>
                  <a:lnTo>
                    <a:pt x="2379" y="4203"/>
                  </a:lnTo>
                  <a:lnTo>
                    <a:pt x="2413" y="4203"/>
                  </a:lnTo>
                  <a:lnTo>
                    <a:pt x="2446" y="4214"/>
                  </a:lnTo>
                  <a:lnTo>
                    <a:pt x="2557" y="4236"/>
                  </a:lnTo>
                  <a:lnTo>
                    <a:pt x="2580" y="4248"/>
                  </a:lnTo>
                  <a:lnTo>
                    <a:pt x="2613" y="4325"/>
                  </a:lnTo>
                  <a:lnTo>
                    <a:pt x="2624" y="4348"/>
                  </a:lnTo>
                  <a:lnTo>
                    <a:pt x="2580" y="4325"/>
                  </a:lnTo>
                  <a:lnTo>
                    <a:pt x="2513" y="4370"/>
                  </a:lnTo>
                  <a:lnTo>
                    <a:pt x="2424" y="4414"/>
                  </a:lnTo>
                  <a:lnTo>
                    <a:pt x="2368" y="4459"/>
                  </a:lnTo>
                  <a:lnTo>
                    <a:pt x="2413" y="4514"/>
                  </a:lnTo>
                  <a:lnTo>
                    <a:pt x="2435" y="4514"/>
                  </a:lnTo>
                  <a:lnTo>
                    <a:pt x="2435" y="4481"/>
                  </a:lnTo>
                  <a:lnTo>
                    <a:pt x="2635" y="4637"/>
                  </a:lnTo>
                  <a:lnTo>
                    <a:pt x="2691" y="4670"/>
                  </a:lnTo>
                  <a:lnTo>
                    <a:pt x="2735" y="4715"/>
                  </a:lnTo>
                  <a:lnTo>
                    <a:pt x="2802" y="4826"/>
                  </a:lnTo>
                  <a:lnTo>
                    <a:pt x="3002" y="5059"/>
                  </a:lnTo>
                  <a:lnTo>
                    <a:pt x="3046" y="5126"/>
                  </a:lnTo>
                  <a:lnTo>
                    <a:pt x="3058" y="5259"/>
                  </a:lnTo>
                  <a:lnTo>
                    <a:pt x="3102" y="5337"/>
                  </a:lnTo>
                  <a:lnTo>
                    <a:pt x="3124" y="5404"/>
                  </a:lnTo>
                  <a:lnTo>
                    <a:pt x="3146" y="5437"/>
                  </a:lnTo>
                  <a:lnTo>
                    <a:pt x="3169" y="5459"/>
                  </a:lnTo>
                  <a:lnTo>
                    <a:pt x="3258" y="5482"/>
                  </a:lnTo>
                  <a:lnTo>
                    <a:pt x="3291" y="5515"/>
                  </a:lnTo>
                  <a:lnTo>
                    <a:pt x="3380" y="5626"/>
                  </a:lnTo>
                  <a:lnTo>
                    <a:pt x="3480" y="5904"/>
                  </a:lnTo>
                  <a:lnTo>
                    <a:pt x="3547" y="6026"/>
                  </a:lnTo>
                  <a:lnTo>
                    <a:pt x="3680" y="6171"/>
                  </a:lnTo>
                  <a:lnTo>
                    <a:pt x="3713" y="6226"/>
                  </a:lnTo>
                  <a:lnTo>
                    <a:pt x="3747" y="6315"/>
                  </a:lnTo>
                  <a:lnTo>
                    <a:pt x="3747" y="6471"/>
                  </a:lnTo>
                  <a:lnTo>
                    <a:pt x="3758" y="6571"/>
                  </a:lnTo>
                  <a:lnTo>
                    <a:pt x="3802" y="6682"/>
                  </a:lnTo>
                  <a:lnTo>
                    <a:pt x="3958" y="6971"/>
                  </a:lnTo>
                  <a:lnTo>
                    <a:pt x="4080" y="7094"/>
                  </a:lnTo>
                  <a:lnTo>
                    <a:pt x="4180" y="7271"/>
                  </a:lnTo>
                  <a:lnTo>
                    <a:pt x="4280" y="7383"/>
                  </a:lnTo>
                  <a:lnTo>
                    <a:pt x="4325" y="7427"/>
                  </a:lnTo>
                  <a:lnTo>
                    <a:pt x="4514" y="7560"/>
                  </a:lnTo>
                  <a:lnTo>
                    <a:pt x="4858" y="7961"/>
                  </a:lnTo>
                  <a:lnTo>
                    <a:pt x="4947" y="8105"/>
                  </a:lnTo>
                  <a:lnTo>
                    <a:pt x="4970" y="8161"/>
                  </a:lnTo>
                  <a:lnTo>
                    <a:pt x="4959" y="8205"/>
                  </a:lnTo>
                  <a:lnTo>
                    <a:pt x="4925" y="8261"/>
                  </a:lnTo>
                  <a:lnTo>
                    <a:pt x="4914" y="8305"/>
                  </a:lnTo>
                  <a:lnTo>
                    <a:pt x="4925" y="8350"/>
                  </a:lnTo>
                  <a:lnTo>
                    <a:pt x="4936" y="8383"/>
                  </a:lnTo>
                  <a:lnTo>
                    <a:pt x="5047" y="8605"/>
                  </a:lnTo>
                  <a:lnTo>
                    <a:pt x="5370" y="9028"/>
                  </a:lnTo>
                  <a:lnTo>
                    <a:pt x="5626" y="9261"/>
                  </a:lnTo>
                  <a:lnTo>
                    <a:pt x="5726" y="9417"/>
                  </a:lnTo>
                  <a:lnTo>
                    <a:pt x="5781" y="9461"/>
                  </a:lnTo>
                  <a:lnTo>
                    <a:pt x="5848" y="9439"/>
                  </a:lnTo>
                  <a:lnTo>
                    <a:pt x="5937" y="9728"/>
                  </a:lnTo>
                  <a:lnTo>
                    <a:pt x="6048" y="9939"/>
                  </a:lnTo>
                  <a:lnTo>
                    <a:pt x="6115" y="10128"/>
                  </a:lnTo>
                  <a:lnTo>
                    <a:pt x="6226" y="10251"/>
                  </a:lnTo>
                  <a:lnTo>
                    <a:pt x="6459" y="10462"/>
                  </a:lnTo>
                  <a:lnTo>
                    <a:pt x="6648" y="10707"/>
                  </a:lnTo>
                  <a:lnTo>
                    <a:pt x="6960" y="11285"/>
                  </a:lnTo>
                  <a:lnTo>
                    <a:pt x="7260" y="12018"/>
                  </a:lnTo>
                  <a:lnTo>
                    <a:pt x="7438" y="12252"/>
                  </a:lnTo>
                  <a:lnTo>
                    <a:pt x="7527" y="12407"/>
                  </a:lnTo>
                  <a:lnTo>
                    <a:pt x="7782" y="13019"/>
                  </a:lnTo>
                  <a:lnTo>
                    <a:pt x="7882" y="13141"/>
                  </a:lnTo>
                  <a:lnTo>
                    <a:pt x="8027" y="13197"/>
                  </a:lnTo>
                  <a:lnTo>
                    <a:pt x="8160" y="13208"/>
                  </a:lnTo>
                  <a:lnTo>
                    <a:pt x="8294" y="13241"/>
                  </a:lnTo>
                  <a:lnTo>
                    <a:pt x="8427" y="13308"/>
                  </a:lnTo>
                  <a:lnTo>
                    <a:pt x="8516" y="13408"/>
                  </a:lnTo>
                  <a:lnTo>
                    <a:pt x="8560" y="13508"/>
                  </a:lnTo>
                  <a:lnTo>
                    <a:pt x="8572" y="13641"/>
                  </a:lnTo>
                  <a:lnTo>
                    <a:pt x="8560" y="13764"/>
                  </a:lnTo>
                  <a:lnTo>
                    <a:pt x="8505" y="13853"/>
                  </a:lnTo>
                  <a:lnTo>
                    <a:pt x="8416" y="13953"/>
                  </a:lnTo>
                  <a:lnTo>
                    <a:pt x="8383" y="14053"/>
                  </a:lnTo>
                  <a:lnTo>
                    <a:pt x="8383" y="14153"/>
                  </a:lnTo>
                  <a:lnTo>
                    <a:pt x="8438" y="14264"/>
                  </a:lnTo>
                  <a:lnTo>
                    <a:pt x="8460" y="14286"/>
                  </a:lnTo>
                  <a:lnTo>
                    <a:pt x="8505" y="14297"/>
                  </a:lnTo>
                  <a:lnTo>
                    <a:pt x="8516" y="14331"/>
                  </a:lnTo>
                  <a:lnTo>
                    <a:pt x="8516" y="14420"/>
                  </a:lnTo>
                  <a:lnTo>
                    <a:pt x="8516" y="14453"/>
                  </a:lnTo>
                  <a:lnTo>
                    <a:pt x="8538" y="14486"/>
                  </a:lnTo>
                  <a:lnTo>
                    <a:pt x="8638" y="14609"/>
                  </a:lnTo>
                  <a:lnTo>
                    <a:pt x="8672" y="14631"/>
                  </a:lnTo>
                  <a:lnTo>
                    <a:pt x="8727" y="14653"/>
                  </a:lnTo>
                  <a:lnTo>
                    <a:pt x="8849" y="14742"/>
                  </a:lnTo>
                  <a:lnTo>
                    <a:pt x="8905" y="14753"/>
                  </a:lnTo>
                  <a:lnTo>
                    <a:pt x="8950" y="14731"/>
                  </a:lnTo>
                  <a:lnTo>
                    <a:pt x="8938" y="14686"/>
                  </a:lnTo>
                  <a:lnTo>
                    <a:pt x="8905" y="14631"/>
                  </a:lnTo>
                  <a:lnTo>
                    <a:pt x="8916" y="14586"/>
                  </a:lnTo>
                  <a:lnTo>
                    <a:pt x="9005" y="14586"/>
                  </a:lnTo>
                  <a:lnTo>
                    <a:pt x="9105" y="14720"/>
                  </a:lnTo>
                  <a:lnTo>
                    <a:pt x="9261" y="14964"/>
                  </a:lnTo>
                  <a:lnTo>
                    <a:pt x="9316" y="14998"/>
                  </a:lnTo>
                  <a:lnTo>
                    <a:pt x="9428" y="15053"/>
                  </a:lnTo>
                  <a:lnTo>
                    <a:pt x="9483" y="15087"/>
                  </a:lnTo>
                  <a:lnTo>
                    <a:pt x="9517" y="15131"/>
                  </a:lnTo>
                  <a:lnTo>
                    <a:pt x="9572" y="15264"/>
                  </a:lnTo>
                  <a:lnTo>
                    <a:pt x="9605" y="15320"/>
                  </a:lnTo>
                  <a:lnTo>
                    <a:pt x="9617" y="15342"/>
                  </a:lnTo>
                  <a:lnTo>
                    <a:pt x="9617" y="15398"/>
                  </a:lnTo>
                  <a:lnTo>
                    <a:pt x="9617" y="15420"/>
                  </a:lnTo>
                  <a:lnTo>
                    <a:pt x="9639" y="15442"/>
                  </a:lnTo>
                  <a:lnTo>
                    <a:pt x="9694" y="15487"/>
                  </a:lnTo>
                  <a:lnTo>
                    <a:pt x="9717" y="15520"/>
                  </a:lnTo>
                  <a:lnTo>
                    <a:pt x="9783" y="15709"/>
                  </a:lnTo>
                  <a:lnTo>
                    <a:pt x="9806" y="15765"/>
                  </a:lnTo>
                  <a:lnTo>
                    <a:pt x="9995" y="15943"/>
                  </a:lnTo>
                  <a:lnTo>
                    <a:pt x="10050" y="16043"/>
                  </a:lnTo>
                  <a:lnTo>
                    <a:pt x="9972" y="16098"/>
                  </a:lnTo>
                  <a:lnTo>
                    <a:pt x="9995" y="16143"/>
                  </a:lnTo>
                  <a:lnTo>
                    <a:pt x="10061" y="16209"/>
                  </a:lnTo>
                  <a:lnTo>
                    <a:pt x="10083" y="16243"/>
                  </a:lnTo>
                  <a:lnTo>
                    <a:pt x="10095" y="16287"/>
                  </a:lnTo>
                  <a:lnTo>
                    <a:pt x="10106" y="16387"/>
                  </a:lnTo>
                  <a:lnTo>
                    <a:pt x="10117" y="16432"/>
                  </a:lnTo>
                  <a:lnTo>
                    <a:pt x="10161" y="16532"/>
                  </a:lnTo>
                  <a:lnTo>
                    <a:pt x="10228" y="16632"/>
                  </a:lnTo>
                  <a:lnTo>
                    <a:pt x="10306" y="16721"/>
                  </a:lnTo>
                  <a:lnTo>
                    <a:pt x="10384" y="16776"/>
                  </a:lnTo>
                  <a:lnTo>
                    <a:pt x="10428" y="16810"/>
                  </a:lnTo>
                  <a:lnTo>
                    <a:pt x="10461" y="16899"/>
                  </a:lnTo>
                  <a:lnTo>
                    <a:pt x="10495" y="16932"/>
                  </a:lnTo>
                  <a:lnTo>
                    <a:pt x="10539" y="16965"/>
                  </a:lnTo>
                  <a:lnTo>
                    <a:pt x="10584" y="17010"/>
                  </a:lnTo>
                  <a:lnTo>
                    <a:pt x="10662" y="17099"/>
                  </a:lnTo>
                  <a:lnTo>
                    <a:pt x="10706" y="17177"/>
                  </a:lnTo>
                  <a:lnTo>
                    <a:pt x="10739" y="17266"/>
                  </a:lnTo>
                  <a:lnTo>
                    <a:pt x="10762" y="17366"/>
                  </a:lnTo>
                  <a:lnTo>
                    <a:pt x="10773" y="17466"/>
                  </a:lnTo>
                  <a:lnTo>
                    <a:pt x="10750" y="17721"/>
                  </a:lnTo>
                  <a:lnTo>
                    <a:pt x="10773" y="17832"/>
                  </a:lnTo>
                  <a:lnTo>
                    <a:pt x="10851" y="18010"/>
                  </a:lnTo>
                  <a:lnTo>
                    <a:pt x="10862" y="18110"/>
                  </a:lnTo>
                  <a:lnTo>
                    <a:pt x="10773" y="18299"/>
                  </a:lnTo>
                  <a:lnTo>
                    <a:pt x="10773" y="18522"/>
                  </a:lnTo>
                  <a:lnTo>
                    <a:pt x="10717" y="18600"/>
                  </a:lnTo>
                  <a:lnTo>
                    <a:pt x="10617" y="18633"/>
                  </a:lnTo>
                  <a:lnTo>
                    <a:pt x="10528" y="18633"/>
                  </a:lnTo>
                  <a:lnTo>
                    <a:pt x="10439" y="18622"/>
                  </a:lnTo>
                  <a:lnTo>
                    <a:pt x="10339" y="18611"/>
                  </a:lnTo>
                  <a:lnTo>
                    <a:pt x="10406" y="18777"/>
                  </a:lnTo>
                  <a:lnTo>
                    <a:pt x="10450" y="18844"/>
                  </a:lnTo>
                  <a:lnTo>
                    <a:pt x="10528" y="18889"/>
                  </a:lnTo>
                  <a:lnTo>
                    <a:pt x="10573" y="18877"/>
                  </a:lnTo>
                  <a:lnTo>
                    <a:pt x="10617" y="18833"/>
                  </a:lnTo>
                  <a:lnTo>
                    <a:pt x="10650" y="18844"/>
                  </a:lnTo>
                  <a:lnTo>
                    <a:pt x="10662" y="18877"/>
                  </a:lnTo>
                  <a:lnTo>
                    <a:pt x="10662" y="18922"/>
                  </a:lnTo>
                  <a:lnTo>
                    <a:pt x="10662" y="18966"/>
                  </a:lnTo>
                  <a:lnTo>
                    <a:pt x="10650" y="19000"/>
                  </a:lnTo>
                  <a:lnTo>
                    <a:pt x="10650" y="19122"/>
                  </a:lnTo>
                  <a:lnTo>
                    <a:pt x="10773" y="19278"/>
                  </a:lnTo>
                  <a:lnTo>
                    <a:pt x="11017" y="19622"/>
                  </a:lnTo>
                  <a:lnTo>
                    <a:pt x="11273" y="19989"/>
                  </a:lnTo>
                  <a:lnTo>
                    <a:pt x="11284" y="19967"/>
                  </a:lnTo>
                  <a:lnTo>
                    <a:pt x="11329" y="19700"/>
                  </a:lnTo>
                  <a:lnTo>
                    <a:pt x="11362" y="19622"/>
                  </a:lnTo>
                  <a:lnTo>
                    <a:pt x="11406" y="19544"/>
                  </a:lnTo>
                  <a:lnTo>
                    <a:pt x="11473" y="19478"/>
                  </a:lnTo>
                  <a:lnTo>
                    <a:pt x="11551" y="19433"/>
                  </a:lnTo>
                  <a:lnTo>
                    <a:pt x="11629" y="19411"/>
                  </a:lnTo>
                  <a:lnTo>
                    <a:pt x="11962" y="19411"/>
                  </a:lnTo>
                  <a:lnTo>
                    <a:pt x="12118" y="19389"/>
                  </a:lnTo>
                  <a:lnTo>
                    <a:pt x="12207" y="19367"/>
                  </a:lnTo>
                  <a:lnTo>
                    <a:pt x="12296" y="19333"/>
                  </a:lnTo>
                  <a:lnTo>
                    <a:pt x="12396" y="19267"/>
                  </a:lnTo>
                  <a:lnTo>
                    <a:pt x="12496" y="19167"/>
                  </a:lnTo>
                  <a:lnTo>
                    <a:pt x="12596" y="19033"/>
                  </a:lnTo>
                  <a:lnTo>
                    <a:pt x="12685" y="18944"/>
                  </a:lnTo>
                  <a:lnTo>
                    <a:pt x="12774" y="18889"/>
                  </a:lnTo>
                  <a:lnTo>
                    <a:pt x="12863" y="18877"/>
                  </a:lnTo>
                  <a:lnTo>
                    <a:pt x="12952" y="18877"/>
                  </a:lnTo>
                  <a:lnTo>
                    <a:pt x="13130" y="18911"/>
                  </a:lnTo>
                  <a:lnTo>
                    <a:pt x="13330" y="18922"/>
                  </a:lnTo>
                  <a:lnTo>
                    <a:pt x="13430" y="18900"/>
                  </a:lnTo>
                  <a:lnTo>
                    <a:pt x="13530" y="18855"/>
                  </a:lnTo>
                  <a:lnTo>
                    <a:pt x="13619" y="18777"/>
                  </a:lnTo>
                  <a:lnTo>
                    <a:pt x="13696" y="18666"/>
                  </a:lnTo>
                  <a:lnTo>
                    <a:pt x="13741" y="18588"/>
                  </a:lnTo>
                  <a:lnTo>
                    <a:pt x="13752" y="18522"/>
                  </a:lnTo>
                  <a:lnTo>
                    <a:pt x="13708" y="17065"/>
                  </a:lnTo>
                  <a:lnTo>
                    <a:pt x="13841" y="16054"/>
                  </a:lnTo>
                  <a:lnTo>
                    <a:pt x="13841" y="15965"/>
                  </a:lnTo>
                  <a:lnTo>
                    <a:pt x="13808" y="15887"/>
                  </a:lnTo>
                  <a:lnTo>
                    <a:pt x="13752" y="15831"/>
                  </a:lnTo>
                  <a:lnTo>
                    <a:pt x="13696" y="15798"/>
                  </a:lnTo>
                  <a:lnTo>
                    <a:pt x="13619" y="15787"/>
                  </a:lnTo>
                  <a:lnTo>
                    <a:pt x="13363" y="15776"/>
                  </a:lnTo>
                  <a:lnTo>
                    <a:pt x="13296" y="15754"/>
                  </a:lnTo>
                  <a:lnTo>
                    <a:pt x="13274" y="15743"/>
                  </a:lnTo>
                  <a:lnTo>
                    <a:pt x="13263" y="15731"/>
                  </a:lnTo>
                  <a:lnTo>
                    <a:pt x="13230" y="15642"/>
                  </a:lnTo>
                  <a:lnTo>
                    <a:pt x="13085" y="15098"/>
                  </a:lnTo>
                  <a:lnTo>
                    <a:pt x="12963" y="14764"/>
                  </a:lnTo>
                  <a:lnTo>
                    <a:pt x="12896" y="14642"/>
                  </a:lnTo>
                  <a:lnTo>
                    <a:pt x="12840" y="14553"/>
                  </a:lnTo>
                  <a:lnTo>
                    <a:pt x="12763" y="14464"/>
                  </a:lnTo>
                  <a:lnTo>
                    <a:pt x="12240" y="14030"/>
                  </a:lnTo>
                  <a:lnTo>
                    <a:pt x="12173" y="13942"/>
                  </a:lnTo>
                  <a:lnTo>
                    <a:pt x="12129" y="13853"/>
                  </a:lnTo>
                  <a:lnTo>
                    <a:pt x="12096" y="13753"/>
                  </a:lnTo>
                  <a:lnTo>
                    <a:pt x="12029" y="13508"/>
                  </a:lnTo>
                  <a:lnTo>
                    <a:pt x="12018" y="13497"/>
                  </a:lnTo>
                  <a:lnTo>
                    <a:pt x="11996" y="13475"/>
                  </a:lnTo>
                  <a:lnTo>
                    <a:pt x="11929" y="13419"/>
                  </a:lnTo>
                  <a:lnTo>
                    <a:pt x="11217" y="13008"/>
                  </a:lnTo>
                  <a:lnTo>
                    <a:pt x="11128" y="12997"/>
                  </a:lnTo>
                  <a:lnTo>
                    <a:pt x="11040" y="13030"/>
                  </a:lnTo>
                  <a:lnTo>
                    <a:pt x="10895" y="13141"/>
                  </a:lnTo>
                  <a:lnTo>
                    <a:pt x="10828" y="13163"/>
                  </a:lnTo>
                  <a:lnTo>
                    <a:pt x="10795" y="13108"/>
                  </a:lnTo>
                  <a:lnTo>
                    <a:pt x="10773" y="13030"/>
                  </a:lnTo>
                  <a:lnTo>
                    <a:pt x="10739" y="12852"/>
                  </a:lnTo>
                  <a:lnTo>
                    <a:pt x="10673" y="12663"/>
                  </a:lnTo>
                  <a:lnTo>
                    <a:pt x="10439" y="12196"/>
                  </a:lnTo>
                  <a:lnTo>
                    <a:pt x="10417" y="12096"/>
                  </a:lnTo>
                  <a:lnTo>
                    <a:pt x="10406" y="12007"/>
                  </a:lnTo>
                  <a:lnTo>
                    <a:pt x="10417" y="11918"/>
                  </a:lnTo>
                  <a:lnTo>
                    <a:pt x="10428" y="11829"/>
                  </a:lnTo>
                  <a:lnTo>
                    <a:pt x="10506" y="11640"/>
                  </a:lnTo>
                  <a:lnTo>
                    <a:pt x="10750" y="11240"/>
                  </a:lnTo>
                  <a:lnTo>
                    <a:pt x="10784" y="11162"/>
                  </a:lnTo>
                  <a:lnTo>
                    <a:pt x="10806" y="11073"/>
                  </a:lnTo>
                  <a:lnTo>
                    <a:pt x="10795" y="10962"/>
                  </a:lnTo>
                  <a:lnTo>
                    <a:pt x="10762" y="10851"/>
                  </a:lnTo>
                  <a:lnTo>
                    <a:pt x="10684" y="10773"/>
                  </a:lnTo>
                  <a:lnTo>
                    <a:pt x="10595" y="10729"/>
                  </a:lnTo>
                  <a:lnTo>
                    <a:pt x="10139" y="10595"/>
                  </a:lnTo>
                  <a:lnTo>
                    <a:pt x="10039" y="10551"/>
                  </a:lnTo>
                  <a:lnTo>
                    <a:pt x="9950" y="10495"/>
                  </a:lnTo>
                  <a:lnTo>
                    <a:pt x="9872" y="10406"/>
                  </a:lnTo>
                  <a:lnTo>
                    <a:pt x="9794" y="10317"/>
                  </a:lnTo>
                  <a:lnTo>
                    <a:pt x="9750" y="10229"/>
                  </a:lnTo>
                  <a:lnTo>
                    <a:pt x="9705" y="10128"/>
                  </a:lnTo>
                  <a:lnTo>
                    <a:pt x="9683" y="10028"/>
                  </a:lnTo>
                  <a:lnTo>
                    <a:pt x="9661" y="9928"/>
                  </a:lnTo>
                  <a:lnTo>
                    <a:pt x="9650" y="9739"/>
                  </a:lnTo>
                  <a:lnTo>
                    <a:pt x="9739" y="9128"/>
                  </a:lnTo>
                  <a:lnTo>
                    <a:pt x="9750" y="8872"/>
                  </a:lnTo>
                  <a:lnTo>
                    <a:pt x="9739" y="8761"/>
                  </a:lnTo>
                  <a:lnTo>
                    <a:pt x="9672" y="8483"/>
                  </a:lnTo>
                  <a:lnTo>
                    <a:pt x="9639" y="8405"/>
                  </a:lnTo>
                  <a:lnTo>
                    <a:pt x="9605" y="8350"/>
                  </a:lnTo>
                  <a:lnTo>
                    <a:pt x="9550" y="8283"/>
                  </a:lnTo>
                  <a:lnTo>
                    <a:pt x="9483" y="8239"/>
                  </a:lnTo>
                  <a:lnTo>
                    <a:pt x="9405" y="8205"/>
                  </a:lnTo>
                  <a:lnTo>
                    <a:pt x="9361" y="8205"/>
                  </a:lnTo>
                  <a:lnTo>
                    <a:pt x="9283" y="8205"/>
                  </a:lnTo>
                  <a:lnTo>
                    <a:pt x="9027" y="8250"/>
                  </a:lnTo>
                  <a:lnTo>
                    <a:pt x="8938" y="8250"/>
                  </a:lnTo>
                  <a:lnTo>
                    <a:pt x="8872" y="8205"/>
                  </a:lnTo>
                  <a:lnTo>
                    <a:pt x="8849" y="8127"/>
                  </a:lnTo>
                  <a:lnTo>
                    <a:pt x="8872" y="8050"/>
                  </a:lnTo>
                  <a:lnTo>
                    <a:pt x="8950" y="7983"/>
                  </a:lnTo>
                  <a:lnTo>
                    <a:pt x="9027" y="7938"/>
                  </a:lnTo>
                  <a:lnTo>
                    <a:pt x="9494" y="7827"/>
                  </a:lnTo>
                  <a:lnTo>
                    <a:pt x="10528" y="7338"/>
                  </a:lnTo>
                  <a:lnTo>
                    <a:pt x="10617" y="7305"/>
                  </a:lnTo>
                  <a:lnTo>
                    <a:pt x="10728" y="7305"/>
                  </a:lnTo>
                  <a:lnTo>
                    <a:pt x="10851" y="7327"/>
                  </a:lnTo>
                  <a:lnTo>
                    <a:pt x="11028" y="7405"/>
                  </a:lnTo>
                  <a:lnTo>
                    <a:pt x="11362" y="7616"/>
                  </a:lnTo>
                  <a:lnTo>
                    <a:pt x="11484" y="7672"/>
                  </a:lnTo>
                  <a:lnTo>
                    <a:pt x="11651" y="7705"/>
                  </a:lnTo>
                  <a:lnTo>
                    <a:pt x="11740" y="7705"/>
                  </a:lnTo>
                  <a:lnTo>
                    <a:pt x="11840" y="7694"/>
                  </a:lnTo>
                  <a:lnTo>
                    <a:pt x="11929" y="7660"/>
                  </a:lnTo>
                  <a:lnTo>
                    <a:pt x="12674" y="7249"/>
                  </a:lnTo>
                  <a:lnTo>
                    <a:pt x="12752" y="7249"/>
                  </a:lnTo>
                  <a:lnTo>
                    <a:pt x="12818" y="7271"/>
                  </a:lnTo>
                  <a:lnTo>
                    <a:pt x="12929" y="7349"/>
                  </a:lnTo>
                  <a:lnTo>
                    <a:pt x="12985" y="7427"/>
                  </a:lnTo>
                  <a:lnTo>
                    <a:pt x="13018" y="7494"/>
                  </a:lnTo>
                  <a:lnTo>
                    <a:pt x="13130" y="7905"/>
                  </a:lnTo>
                  <a:lnTo>
                    <a:pt x="13207" y="8094"/>
                  </a:lnTo>
                  <a:lnTo>
                    <a:pt x="13285" y="8250"/>
                  </a:lnTo>
                  <a:lnTo>
                    <a:pt x="13507" y="8594"/>
                  </a:lnTo>
                  <a:lnTo>
                    <a:pt x="13608" y="8672"/>
                  </a:lnTo>
                  <a:lnTo>
                    <a:pt x="13719" y="8739"/>
                  </a:lnTo>
                  <a:lnTo>
                    <a:pt x="13897" y="8761"/>
                  </a:lnTo>
                  <a:lnTo>
                    <a:pt x="14297" y="8783"/>
                  </a:lnTo>
                  <a:lnTo>
                    <a:pt x="14386" y="8794"/>
                  </a:lnTo>
                  <a:lnTo>
                    <a:pt x="14475" y="8828"/>
                  </a:lnTo>
                  <a:lnTo>
                    <a:pt x="14541" y="8872"/>
                  </a:lnTo>
                  <a:lnTo>
                    <a:pt x="14575" y="8939"/>
                  </a:lnTo>
                  <a:lnTo>
                    <a:pt x="14586" y="8995"/>
                  </a:lnTo>
                  <a:lnTo>
                    <a:pt x="14586" y="9017"/>
                  </a:lnTo>
                  <a:lnTo>
                    <a:pt x="14575" y="9039"/>
                  </a:lnTo>
                  <a:lnTo>
                    <a:pt x="14575" y="9072"/>
                  </a:lnTo>
                  <a:lnTo>
                    <a:pt x="14586" y="9150"/>
                  </a:lnTo>
                  <a:lnTo>
                    <a:pt x="14619" y="9228"/>
                  </a:lnTo>
                  <a:lnTo>
                    <a:pt x="14675" y="9295"/>
                  </a:lnTo>
                  <a:lnTo>
                    <a:pt x="14930" y="9450"/>
                  </a:lnTo>
                  <a:lnTo>
                    <a:pt x="14997" y="9528"/>
                  </a:lnTo>
                  <a:lnTo>
                    <a:pt x="15019" y="9606"/>
                  </a:lnTo>
                  <a:lnTo>
                    <a:pt x="15019" y="9706"/>
                  </a:lnTo>
                  <a:lnTo>
                    <a:pt x="15008" y="9795"/>
                  </a:lnTo>
                  <a:lnTo>
                    <a:pt x="15008" y="9884"/>
                  </a:lnTo>
                  <a:lnTo>
                    <a:pt x="15053" y="9951"/>
                  </a:lnTo>
                  <a:lnTo>
                    <a:pt x="15131" y="9973"/>
                  </a:lnTo>
                  <a:lnTo>
                    <a:pt x="15253" y="9939"/>
                  </a:lnTo>
                  <a:lnTo>
                    <a:pt x="15364" y="9873"/>
                  </a:lnTo>
                  <a:lnTo>
                    <a:pt x="15720" y="9584"/>
                  </a:lnTo>
                  <a:lnTo>
                    <a:pt x="15775" y="9561"/>
                  </a:lnTo>
                  <a:lnTo>
                    <a:pt x="15864" y="9539"/>
                  </a:lnTo>
                  <a:lnTo>
                    <a:pt x="15964" y="9550"/>
                  </a:lnTo>
                  <a:lnTo>
                    <a:pt x="16098" y="9595"/>
                  </a:lnTo>
                  <a:lnTo>
                    <a:pt x="16387" y="9728"/>
                  </a:lnTo>
                  <a:lnTo>
                    <a:pt x="16487" y="9762"/>
                  </a:lnTo>
                  <a:lnTo>
                    <a:pt x="16576" y="9773"/>
                  </a:lnTo>
                  <a:lnTo>
                    <a:pt x="16687" y="9728"/>
                  </a:lnTo>
                  <a:lnTo>
                    <a:pt x="16698" y="9650"/>
                  </a:lnTo>
                  <a:lnTo>
                    <a:pt x="16687" y="9573"/>
                  </a:lnTo>
                  <a:lnTo>
                    <a:pt x="16676" y="9484"/>
                  </a:lnTo>
                  <a:lnTo>
                    <a:pt x="16676" y="9406"/>
                  </a:lnTo>
                  <a:lnTo>
                    <a:pt x="16720" y="9350"/>
                  </a:lnTo>
                  <a:lnTo>
                    <a:pt x="16798" y="9361"/>
                  </a:lnTo>
                  <a:lnTo>
                    <a:pt x="16898" y="9439"/>
                  </a:lnTo>
                  <a:lnTo>
                    <a:pt x="16943" y="9528"/>
                  </a:lnTo>
                  <a:lnTo>
                    <a:pt x="17009" y="9706"/>
                  </a:lnTo>
                  <a:lnTo>
                    <a:pt x="17098" y="9795"/>
                  </a:lnTo>
                  <a:lnTo>
                    <a:pt x="17243" y="9862"/>
                  </a:lnTo>
                  <a:lnTo>
                    <a:pt x="17743" y="10051"/>
                  </a:lnTo>
                  <a:lnTo>
                    <a:pt x="18232" y="10429"/>
                  </a:lnTo>
                  <a:lnTo>
                    <a:pt x="18388" y="10473"/>
                  </a:lnTo>
                  <a:lnTo>
                    <a:pt x="18588" y="10506"/>
                  </a:lnTo>
                  <a:lnTo>
                    <a:pt x="18988" y="10495"/>
                  </a:lnTo>
                  <a:lnTo>
                    <a:pt x="20656" y="10240"/>
                  </a:lnTo>
                  <a:lnTo>
                    <a:pt x="20745" y="10251"/>
                  </a:lnTo>
                  <a:lnTo>
                    <a:pt x="20834" y="10306"/>
                  </a:lnTo>
                  <a:lnTo>
                    <a:pt x="20900" y="10373"/>
                  </a:lnTo>
                  <a:lnTo>
                    <a:pt x="21045" y="10573"/>
                  </a:lnTo>
                  <a:lnTo>
                    <a:pt x="21100" y="10518"/>
                  </a:lnTo>
                  <a:lnTo>
                    <a:pt x="21167" y="10429"/>
                  </a:lnTo>
                  <a:lnTo>
                    <a:pt x="21245" y="10284"/>
                  </a:lnTo>
                  <a:lnTo>
                    <a:pt x="21478" y="9561"/>
                  </a:lnTo>
                  <a:lnTo>
                    <a:pt x="21601" y="9306"/>
                  </a:lnTo>
                  <a:lnTo>
                    <a:pt x="21778" y="9072"/>
                  </a:lnTo>
                  <a:lnTo>
                    <a:pt x="22268" y="8639"/>
                  </a:lnTo>
                  <a:lnTo>
                    <a:pt x="22345" y="8550"/>
                  </a:lnTo>
                  <a:lnTo>
                    <a:pt x="22412" y="8461"/>
                  </a:lnTo>
                  <a:lnTo>
                    <a:pt x="22446" y="8372"/>
                  </a:lnTo>
                  <a:lnTo>
                    <a:pt x="22457" y="8272"/>
                  </a:lnTo>
                  <a:lnTo>
                    <a:pt x="22446" y="818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1921923" y="2319009"/>
              <a:ext cx="1252227" cy="1786459"/>
            </a:xfrm>
            <a:custGeom>
              <a:rect b="b" l="l" r="r" t="t"/>
              <a:pathLst>
                <a:path extrusionOk="0" h="36242" w="25404">
                  <a:moveTo>
                    <a:pt x="25337" y="15753"/>
                  </a:moveTo>
                  <a:lnTo>
                    <a:pt x="25236" y="15442"/>
                  </a:lnTo>
                  <a:lnTo>
                    <a:pt x="25070" y="15053"/>
                  </a:lnTo>
                  <a:lnTo>
                    <a:pt x="24903" y="14775"/>
                  </a:lnTo>
                  <a:lnTo>
                    <a:pt x="24747" y="14564"/>
                  </a:lnTo>
                  <a:lnTo>
                    <a:pt x="23725" y="13541"/>
                  </a:lnTo>
                  <a:lnTo>
                    <a:pt x="22313" y="12518"/>
                  </a:lnTo>
                  <a:lnTo>
                    <a:pt x="22235" y="12429"/>
                  </a:lnTo>
                  <a:lnTo>
                    <a:pt x="22179" y="12340"/>
                  </a:lnTo>
                  <a:lnTo>
                    <a:pt x="22157" y="12274"/>
                  </a:lnTo>
                  <a:lnTo>
                    <a:pt x="22124" y="12073"/>
                  </a:lnTo>
                  <a:lnTo>
                    <a:pt x="22024" y="6115"/>
                  </a:lnTo>
                  <a:lnTo>
                    <a:pt x="22001" y="5970"/>
                  </a:lnTo>
                  <a:lnTo>
                    <a:pt x="21979" y="5881"/>
                  </a:lnTo>
                  <a:lnTo>
                    <a:pt x="21935" y="5804"/>
                  </a:lnTo>
                  <a:lnTo>
                    <a:pt x="21890" y="5726"/>
                  </a:lnTo>
                  <a:lnTo>
                    <a:pt x="21835" y="5670"/>
                  </a:lnTo>
                  <a:lnTo>
                    <a:pt x="21779" y="5626"/>
                  </a:lnTo>
                  <a:lnTo>
                    <a:pt x="20490" y="5114"/>
                  </a:lnTo>
                  <a:lnTo>
                    <a:pt x="20412" y="5070"/>
                  </a:lnTo>
                  <a:lnTo>
                    <a:pt x="20334" y="4981"/>
                  </a:lnTo>
                  <a:lnTo>
                    <a:pt x="20234" y="4814"/>
                  </a:lnTo>
                  <a:lnTo>
                    <a:pt x="19567" y="4158"/>
                  </a:lnTo>
                  <a:lnTo>
                    <a:pt x="19478" y="4103"/>
                  </a:lnTo>
                  <a:lnTo>
                    <a:pt x="19389" y="4080"/>
                  </a:lnTo>
                  <a:lnTo>
                    <a:pt x="19289" y="4069"/>
                  </a:lnTo>
                  <a:lnTo>
                    <a:pt x="18689" y="4180"/>
                  </a:lnTo>
                  <a:lnTo>
                    <a:pt x="18600" y="4169"/>
                  </a:lnTo>
                  <a:lnTo>
                    <a:pt x="18511" y="4158"/>
                  </a:lnTo>
                  <a:lnTo>
                    <a:pt x="18411" y="4125"/>
                  </a:lnTo>
                  <a:lnTo>
                    <a:pt x="18322" y="4092"/>
                  </a:lnTo>
                  <a:lnTo>
                    <a:pt x="17332" y="3369"/>
                  </a:lnTo>
                  <a:lnTo>
                    <a:pt x="17077" y="3224"/>
                  </a:lnTo>
                  <a:lnTo>
                    <a:pt x="16899" y="3169"/>
                  </a:lnTo>
                  <a:lnTo>
                    <a:pt x="16721" y="3124"/>
                  </a:lnTo>
                  <a:lnTo>
                    <a:pt x="16054" y="3113"/>
                  </a:lnTo>
                  <a:lnTo>
                    <a:pt x="15887" y="3069"/>
                  </a:lnTo>
                  <a:lnTo>
                    <a:pt x="15798" y="3035"/>
                  </a:lnTo>
                  <a:lnTo>
                    <a:pt x="15620" y="2913"/>
                  </a:lnTo>
                  <a:lnTo>
                    <a:pt x="15242" y="2546"/>
                  </a:lnTo>
                  <a:lnTo>
                    <a:pt x="14987" y="2246"/>
                  </a:lnTo>
                  <a:lnTo>
                    <a:pt x="14909" y="2168"/>
                  </a:lnTo>
                  <a:lnTo>
                    <a:pt x="14831" y="2124"/>
                  </a:lnTo>
                  <a:lnTo>
                    <a:pt x="14731" y="2102"/>
                  </a:lnTo>
                  <a:lnTo>
                    <a:pt x="14442" y="2079"/>
                  </a:lnTo>
                  <a:lnTo>
                    <a:pt x="14253" y="2024"/>
                  </a:lnTo>
                  <a:lnTo>
                    <a:pt x="13119" y="1368"/>
                  </a:lnTo>
                  <a:lnTo>
                    <a:pt x="13030" y="1279"/>
                  </a:lnTo>
                  <a:lnTo>
                    <a:pt x="12930" y="1157"/>
                  </a:lnTo>
                  <a:lnTo>
                    <a:pt x="12874" y="1034"/>
                  </a:lnTo>
                  <a:lnTo>
                    <a:pt x="12774" y="645"/>
                  </a:lnTo>
                  <a:lnTo>
                    <a:pt x="12719" y="534"/>
                  </a:lnTo>
                  <a:lnTo>
                    <a:pt x="12641" y="445"/>
                  </a:lnTo>
                  <a:lnTo>
                    <a:pt x="12474" y="278"/>
                  </a:lnTo>
                  <a:lnTo>
                    <a:pt x="12130" y="23"/>
                  </a:lnTo>
                  <a:lnTo>
                    <a:pt x="12096" y="0"/>
                  </a:lnTo>
                  <a:lnTo>
                    <a:pt x="11929" y="245"/>
                  </a:lnTo>
                  <a:lnTo>
                    <a:pt x="11841" y="290"/>
                  </a:lnTo>
                  <a:lnTo>
                    <a:pt x="11740" y="345"/>
                  </a:lnTo>
                  <a:lnTo>
                    <a:pt x="11652" y="334"/>
                  </a:lnTo>
                  <a:lnTo>
                    <a:pt x="11563" y="290"/>
                  </a:lnTo>
                  <a:lnTo>
                    <a:pt x="11485" y="234"/>
                  </a:lnTo>
                  <a:lnTo>
                    <a:pt x="11429" y="156"/>
                  </a:lnTo>
                  <a:lnTo>
                    <a:pt x="11418" y="145"/>
                  </a:lnTo>
                  <a:lnTo>
                    <a:pt x="11396" y="123"/>
                  </a:lnTo>
                  <a:lnTo>
                    <a:pt x="11329" y="56"/>
                  </a:lnTo>
                  <a:lnTo>
                    <a:pt x="11096" y="145"/>
                  </a:lnTo>
                  <a:lnTo>
                    <a:pt x="11085" y="156"/>
                  </a:lnTo>
                  <a:lnTo>
                    <a:pt x="11029" y="189"/>
                  </a:lnTo>
                  <a:lnTo>
                    <a:pt x="10907" y="312"/>
                  </a:lnTo>
                  <a:lnTo>
                    <a:pt x="10796" y="445"/>
                  </a:lnTo>
                  <a:lnTo>
                    <a:pt x="10695" y="623"/>
                  </a:lnTo>
                  <a:lnTo>
                    <a:pt x="10629" y="768"/>
                  </a:lnTo>
                  <a:lnTo>
                    <a:pt x="10584" y="912"/>
                  </a:lnTo>
                  <a:lnTo>
                    <a:pt x="10573" y="1001"/>
                  </a:lnTo>
                  <a:lnTo>
                    <a:pt x="10562" y="1090"/>
                  </a:lnTo>
                  <a:lnTo>
                    <a:pt x="10573" y="1190"/>
                  </a:lnTo>
                  <a:lnTo>
                    <a:pt x="10618" y="1346"/>
                  </a:lnTo>
                  <a:lnTo>
                    <a:pt x="10640" y="1401"/>
                  </a:lnTo>
                  <a:lnTo>
                    <a:pt x="10896" y="1524"/>
                  </a:lnTo>
                  <a:lnTo>
                    <a:pt x="11073" y="1646"/>
                  </a:lnTo>
                  <a:lnTo>
                    <a:pt x="11240" y="1790"/>
                  </a:lnTo>
                  <a:lnTo>
                    <a:pt x="11329" y="1868"/>
                  </a:lnTo>
                  <a:lnTo>
                    <a:pt x="11396" y="1968"/>
                  </a:lnTo>
                  <a:lnTo>
                    <a:pt x="11440" y="2057"/>
                  </a:lnTo>
                  <a:lnTo>
                    <a:pt x="11485" y="2157"/>
                  </a:lnTo>
                  <a:lnTo>
                    <a:pt x="11507" y="2257"/>
                  </a:lnTo>
                  <a:lnTo>
                    <a:pt x="11518" y="2335"/>
                  </a:lnTo>
                  <a:lnTo>
                    <a:pt x="11507" y="2402"/>
                  </a:lnTo>
                  <a:lnTo>
                    <a:pt x="11507" y="2413"/>
                  </a:lnTo>
                  <a:lnTo>
                    <a:pt x="11496" y="2468"/>
                  </a:lnTo>
                  <a:lnTo>
                    <a:pt x="11463" y="2535"/>
                  </a:lnTo>
                  <a:lnTo>
                    <a:pt x="11418" y="2613"/>
                  </a:lnTo>
                  <a:lnTo>
                    <a:pt x="11340" y="2680"/>
                  </a:lnTo>
                  <a:lnTo>
                    <a:pt x="11240" y="2724"/>
                  </a:lnTo>
                  <a:lnTo>
                    <a:pt x="11051" y="2802"/>
                  </a:lnTo>
                  <a:lnTo>
                    <a:pt x="10951" y="2846"/>
                  </a:lnTo>
                  <a:lnTo>
                    <a:pt x="10851" y="2924"/>
                  </a:lnTo>
                  <a:lnTo>
                    <a:pt x="10673" y="3091"/>
                  </a:lnTo>
                  <a:lnTo>
                    <a:pt x="10518" y="3258"/>
                  </a:lnTo>
                  <a:lnTo>
                    <a:pt x="10229" y="3680"/>
                  </a:lnTo>
                  <a:lnTo>
                    <a:pt x="10162" y="3747"/>
                  </a:lnTo>
                  <a:lnTo>
                    <a:pt x="10106" y="3769"/>
                  </a:lnTo>
                  <a:lnTo>
                    <a:pt x="9951" y="3802"/>
                  </a:lnTo>
                  <a:lnTo>
                    <a:pt x="9851" y="3836"/>
                  </a:lnTo>
                  <a:lnTo>
                    <a:pt x="9762" y="3891"/>
                  </a:lnTo>
                  <a:lnTo>
                    <a:pt x="9695" y="3991"/>
                  </a:lnTo>
                  <a:lnTo>
                    <a:pt x="9684" y="4092"/>
                  </a:lnTo>
                  <a:lnTo>
                    <a:pt x="9706" y="4303"/>
                  </a:lnTo>
                  <a:lnTo>
                    <a:pt x="9717" y="4492"/>
                  </a:lnTo>
                  <a:lnTo>
                    <a:pt x="9628" y="5081"/>
                  </a:lnTo>
                  <a:lnTo>
                    <a:pt x="9628" y="5170"/>
                  </a:lnTo>
                  <a:lnTo>
                    <a:pt x="9651" y="5259"/>
                  </a:lnTo>
                  <a:lnTo>
                    <a:pt x="9695" y="5359"/>
                  </a:lnTo>
                  <a:lnTo>
                    <a:pt x="9762" y="5437"/>
                  </a:lnTo>
                  <a:lnTo>
                    <a:pt x="10073" y="5759"/>
                  </a:lnTo>
                  <a:lnTo>
                    <a:pt x="10173" y="5881"/>
                  </a:lnTo>
                  <a:lnTo>
                    <a:pt x="10529" y="6482"/>
                  </a:lnTo>
                  <a:lnTo>
                    <a:pt x="10829" y="6893"/>
                  </a:lnTo>
                  <a:lnTo>
                    <a:pt x="10840" y="6904"/>
                  </a:lnTo>
                  <a:lnTo>
                    <a:pt x="10862" y="7049"/>
                  </a:lnTo>
                  <a:lnTo>
                    <a:pt x="10818" y="7260"/>
                  </a:lnTo>
                  <a:lnTo>
                    <a:pt x="10796" y="7382"/>
                  </a:lnTo>
                  <a:lnTo>
                    <a:pt x="10829" y="7493"/>
                  </a:lnTo>
                  <a:lnTo>
                    <a:pt x="10940" y="7693"/>
                  </a:lnTo>
                  <a:lnTo>
                    <a:pt x="10996" y="7816"/>
                  </a:lnTo>
                  <a:lnTo>
                    <a:pt x="11040" y="7982"/>
                  </a:lnTo>
                  <a:lnTo>
                    <a:pt x="11073" y="8249"/>
                  </a:lnTo>
                  <a:lnTo>
                    <a:pt x="11085" y="8405"/>
                  </a:lnTo>
                  <a:lnTo>
                    <a:pt x="11073" y="8527"/>
                  </a:lnTo>
                  <a:lnTo>
                    <a:pt x="11051" y="8627"/>
                  </a:lnTo>
                  <a:lnTo>
                    <a:pt x="11029" y="8705"/>
                  </a:lnTo>
                  <a:lnTo>
                    <a:pt x="10973" y="8772"/>
                  </a:lnTo>
                  <a:lnTo>
                    <a:pt x="10907" y="8805"/>
                  </a:lnTo>
                  <a:lnTo>
                    <a:pt x="10818" y="8816"/>
                  </a:lnTo>
                  <a:lnTo>
                    <a:pt x="10451" y="8783"/>
                  </a:lnTo>
                  <a:lnTo>
                    <a:pt x="9495" y="8850"/>
                  </a:lnTo>
                  <a:lnTo>
                    <a:pt x="8639" y="8738"/>
                  </a:lnTo>
                  <a:lnTo>
                    <a:pt x="8461" y="8738"/>
                  </a:lnTo>
                  <a:lnTo>
                    <a:pt x="8361" y="8761"/>
                  </a:lnTo>
                  <a:lnTo>
                    <a:pt x="8272" y="8783"/>
                  </a:lnTo>
                  <a:lnTo>
                    <a:pt x="8194" y="8827"/>
                  </a:lnTo>
                  <a:lnTo>
                    <a:pt x="8127" y="8861"/>
                  </a:lnTo>
                  <a:lnTo>
                    <a:pt x="8083" y="8905"/>
                  </a:lnTo>
                  <a:lnTo>
                    <a:pt x="8016" y="8972"/>
                  </a:lnTo>
                  <a:lnTo>
                    <a:pt x="7905" y="9128"/>
                  </a:lnTo>
                  <a:lnTo>
                    <a:pt x="7761" y="9428"/>
                  </a:lnTo>
                  <a:lnTo>
                    <a:pt x="7683" y="9550"/>
                  </a:lnTo>
                  <a:lnTo>
                    <a:pt x="7594" y="9639"/>
                  </a:lnTo>
                  <a:lnTo>
                    <a:pt x="7316" y="9817"/>
                  </a:lnTo>
                  <a:lnTo>
                    <a:pt x="7094" y="10028"/>
                  </a:lnTo>
                  <a:lnTo>
                    <a:pt x="6994" y="10095"/>
                  </a:lnTo>
                  <a:lnTo>
                    <a:pt x="6838" y="10172"/>
                  </a:lnTo>
                  <a:lnTo>
                    <a:pt x="5493" y="10495"/>
                  </a:lnTo>
                  <a:lnTo>
                    <a:pt x="5404" y="10539"/>
                  </a:lnTo>
                  <a:lnTo>
                    <a:pt x="5304" y="10606"/>
                  </a:lnTo>
                  <a:lnTo>
                    <a:pt x="4926" y="10995"/>
                  </a:lnTo>
                  <a:lnTo>
                    <a:pt x="4537" y="11507"/>
                  </a:lnTo>
                  <a:lnTo>
                    <a:pt x="4481" y="11629"/>
                  </a:lnTo>
                  <a:lnTo>
                    <a:pt x="4459" y="11740"/>
                  </a:lnTo>
                  <a:lnTo>
                    <a:pt x="4470" y="11829"/>
                  </a:lnTo>
                  <a:lnTo>
                    <a:pt x="4514" y="11918"/>
                  </a:lnTo>
                  <a:lnTo>
                    <a:pt x="4615" y="12096"/>
                  </a:lnTo>
                  <a:lnTo>
                    <a:pt x="4648" y="12207"/>
                  </a:lnTo>
                  <a:lnTo>
                    <a:pt x="4648" y="12318"/>
                  </a:lnTo>
                  <a:lnTo>
                    <a:pt x="4581" y="12485"/>
                  </a:lnTo>
                  <a:lnTo>
                    <a:pt x="4503" y="12596"/>
                  </a:lnTo>
                  <a:lnTo>
                    <a:pt x="4403" y="12685"/>
                  </a:lnTo>
                  <a:lnTo>
                    <a:pt x="4303" y="12729"/>
                  </a:lnTo>
                  <a:lnTo>
                    <a:pt x="4225" y="12752"/>
                  </a:lnTo>
                  <a:lnTo>
                    <a:pt x="4148" y="12752"/>
                  </a:lnTo>
                  <a:lnTo>
                    <a:pt x="3836" y="12663"/>
                  </a:lnTo>
                  <a:lnTo>
                    <a:pt x="3647" y="12652"/>
                  </a:lnTo>
                  <a:lnTo>
                    <a:pt x="3069" y="12729"/>
                  </a:lnTo>
                  <a:lnTo>
                    <a:pt x="2869" y="12741"/>
                  </a:lnTo>
                  <a:lnTo>
                    <a:pt x="2147" y="12663"/>
                  </a:lnTo>
                  <a:lnTo>
                    <a:pt x="1858" y="12585"/>
                  </a:lnTo>
                  <a:lnTo>
                    <a:pt x="1680" y="12529"/>
                  </a:lnTo>
                  <a:lnTo>
                    <a:pt x="1257" y="12307"/>
                  </a:lnTo>
                  <a:lnTo>
                    <a:pt x="1168" y="12285"/>
                  </a:lnTo>
                  <a:lnTo>
                    <a:pt x="1079" y="12307"/>
                  </a:lnTo>
                  <a:lnTo>
                    <a:pt x="979" y="12351"/>
                  </a:lnTo>
                  <a:lnTo>
                    <a:pt x="879" y="12429"/>
                  </a:lnTo>
                  <a:lnTo>
                    <a:pt x="824" y="12485"/>
                  </a:lnTo>
                  <a:lnTo>
                    <a:pt x="557" y="12896"/>
                  </a:lnTo>
                  <a:lnTo>
                    <a:pt x="479" y="13063"/>
                  </a:lnTo>
                  <a:lnTo>
                    <a:pt x="479" y="13219"/>
                  </a:lnTo>
                  <a:lnTo>
                    <a:pt x="435" y="13408"/>
                  </a:lnTo>
                  <a:lnTo>
                    <a:pt x="379" y="13530"/>
                  </a:lnTo>
                  <a:lnTo>
                    <a:pt x="368" y="13552"/>
                  </a:lnTo>
                  <a:lnTo>
                    <a:pt x="179" y="13797"/>
                  </a:lnTo>
                  <a:lnTo>
                    <a:pt x="123" y="13897"/>
                  </a:lnTo>
                  <a:lnTo>
                    <a:pt x="101" y="13974"/>
                  </a:lnTo>
                  <a:lnTo>
                    <a:pt x="90" y="14030"/>
                  </a:lnTo>
                  <a:lnTo>
                    <a:pt x="101" y="14063"/>
                  </a:lnTo>
                  <a:lnTo>
                    <a:pt x="157" y="14208"/>
                  </a:lnTo>
                  <a:lnTo>
                    <a:pt x="157" y="14319"/>
                  </a:lnTo>
                  <a:lnTo>
                    <a:pt x="146" y="14486"/>
                  </a:lnTo>
                  <a:lnTo>
                    <a:pt x="79" y="14819"/>
                  </a:lnTo>
                  <a:lnTo>
                    <a:pt x="23" y="15564"/>
                  </a:lnTo>
                  <a:lnTo>
                    <a:pt x="34" y="15976"/>
                  </a:lnTo>
                  <a:lnTo>
                    <a:pt x="1" y="16387"/>
                  </a:lnTo>
                  <a:lnTo>
                    <a:pt x="12" y="16665"/>
                  </a:lnTo>
                  <a:lnTo>
                    <a:pt x="34" y="16754"/>
                  </a:lnTo>
                  <a:lnTo>
                    <a:pt x="90" y="16820"/>
                  </a:lnTo>
                  <a:lnTo>
                    <a:pt x="134" y="16854"/>
                  </a:lnTo>
                  <a:lnTo>
                    <a:pt x="279" y="16943"/>
                  </a:lnTo>
                  <a:lnTo>
                    <a:pt x="368" y="17009"/>
                  </a:lnTo>
                  <a:lnTo>
                    <a:pt x="446" y="17098"/>
                  </a:lnTo>
                  <a:lnTo>
                    <a:pt x="523" y="17232"/>
                  </a:lnTo>
                  <a:lnTo>
                    <a:pt x="735" y="17932"/>
                  </a:lnTo>
                  <a:lnTo>
                    <a:pt x="835" y="18154"/>
                  </a:lnTo>
                  <a:lnTo>
                    <a:pt x="879" y="18266"/>
                  </a:lnTo>
                  <a:lnTo>
                    <a:pt x="990" y="18888"/>
                  </a:lnTo>
                  <a:lnTo>
                    <a:pt x="1513" y="20122"/>
                  </a:lnTo>
                  <a:lnTo>
                    <a:pt x="1546" y="20189"/>
                  </a:lnTo>
                  <a:lnTo>
                    <a:pt x="1602" y="20256"/>
                  </a:lnTo>
                  <a:lnTo>
                    <a:pt x="1680" y="20322"/>
                  </a:lnTo>
                  <a:lnTo>
                    <a:pt x="1769" y="20367"/>
                  </a:lnTo>
                  <a:lnTo>
                    <a:pt x="1858" y="20411"/>
                  </a:lnTo>
                  <a:lnTo>
                    <a:pt x="1946" y="20445"/>
                  </a:lnTo>
                  <a:lnTo>
                    <a:pt x="2091" y="20467"/>
                  </a:lnTo>
                  <a:lnTo>
                    <a:pt x="2714" y="20456"/>
                  </a:lnTo>
                  <a:lnTo>
                    <a:pt x="3592" y="20522"/>
                  </a:lnTo>
                  <a:lnTo>
                    <a:pt x="3770" y="20567"/>
                  </a:lnTo>
                  <a:lnTo>
                    <a:pt x="3870" y="20600"/>
                  </a:lnTo>
                  <a:lnTo>
                    <a:pt x="3970" y="20656"/>
                  </a:lnTo>
                  <a:lnTo>
                    <a:pt x="4070" y="20745"/>
                  </a:lnTo>
                  <a:lnTo>
                    <a:pt x="4125" y="20834"/>
                  </a:lnTo>
                  <a:lnTo>
                    <a:pt x="4148" y="20923"/>
                  </a:lnTo>
                  <a:lnTo>
                    <a:pt x="4136" y="21000"/>
                  </a:lnTo>
                  <a:lnTo>
                    <a:pt x="4070" y="21189"/>
                  </a:lnTo>
                  <a:lnTo>
                    <a:pt x="4048" y="21634"/>
                  </a:lnTo>
                  <a:lnTo>
                    <a:pt x="4048" y="21745"/>
                  </a:lnTo>
                  <a:lnTo>
                    <a:pt x="4081" y="21856"/>
                  </a:lnTo>
                  <a:lnTo>
                    <a:pt x="4170" y="22012"/>
                  </a:lnTo>
                  <a:lnTo>
                    <a:pt x="4248" y="22090"/>
                  </a:lnTo>
                  <a:lnTo>
                    <a:pt x="4337" y="22145"/>
                  </a:lnTo>
                  <a:lnTo>
                    <a:pt x="4514" y="22212"/>
                  </a:lnTo>
                  <a:lnTo>
                    <a:pt x="4603" y="22223"/>
                  </a:lnTo>
                  <a:lnTo>
                    <a:pt x="4703" y="22212"/>
                  </a:lnTo>
                  <a:lnTo>
                    <a:pt x="5181" y="22079"/>
                  </a:lnTo>
                  <a:lnTo>
                    <a:pt x="5259" y="22068"/>
                  </a:lnTo>
                  <a:lnTo>
                    <a:pt x="5359" y="22068"/>
                  </a:lnTo>
                  <a:lnTo>
                    <a:pt x="5826" y="22168"/>
                  </a:lnTo>
                  <a:lnTo>
                    <a:pt x="5915" y="22190"/>
                  </a:lnTo>
                  <a:lnTo>
                    <a:pt x="5993" y="22234"/>
                  </a:lnTo>
                  <a:lnTo>
                    <a:pt x="6049" y="22301"/>
                  </a:lnTo>
                  <a:lnTo>
                    <a:pt x="6060" y="22312"/>
                  </a:lnTo>
                  <a:lnTo>
                    <a:pt x="5949" y="22957"/>
                  </a:lnTo>
                  <a:lnTo>
                    <a:pt x="5949" y="23135"/>
                  </a:lnTo>
                  <a:lnTo>
                    <a:pt x="6149" y="24580"/>
                  </a:lnTo>
                  <a:lnTo>
                    <a:pt x="6149" y="24669"/>
                  </a:lnTo>
                  <a:lnTo>
                    <a:pt x="6126" y="24758"/>
                  </a:lnTo>
                  <a:lnTo>
                    <a:pt x="6104" y="24847"/>
                  </a:lnTo>
                  <a:lnTo>
                    <a:pt x="6071" y="24936"/>
                  </a:lnTo>
                  <a:lnTo>
                    <a:pt x="6015" y="25014"/>
                  </a:lnTo>
                  <a:lnTo>
                    <a:pt x="5893" y="25180"/>
                  </a:lnTo>
                  <a:lnTo>
                    <a:pt x="5849" y="25258"/>
                  </a:lnTo>
                  <a:lnTo>
                    <a:pt x="5815" y="25347"/>
                  </a:lnTo>
                  <a:lnTo>
                    <a:pt x="5804" y="25436"/>
                  </a:lnTo>
                  <a:lnTo>
                    <a:pt x="5860" y="26159"/>
                  </a:lnTo>
                  <a:lnTo>
                    <a:pt x="5826" y="26337"/>
                  </a:lnTo>
                  <a:lnTo>
                    <a:pt x="5671" y="26970"/>
                  </a:lnTo>
                  <a:lnTo>
                    <a:pt x="5660" y="27048"/>
                  </a:lnTo>
                  <a:lnTo>
                    <a:pt x="5671" y="27148"/>
                  </a:lnTo>
                  <a:lnTo>
                    <a:pt x="5693" y="27226"/>
                  </a:lnTo>
                  <a:lnTo>
                    <a:pt x="5737" y="27315"/>
                  </a:lnTo>
                  <a:lnTo>
                    <a:pt x="6782" y="28893"/>
                  </a:lnTo>
                  <a:lnTo>
                    <a:pt x="7372" y="29416"/>
                  </a:lnTo>
                  <a:lnTo>
                    <a:pt x="7594" y="29683"/>
                  </a:lnTo>
                  <a:lnTo>
                    <a:pt x="7716" y="29883"/>
                  </a:lnTo>
                  <a:lnTo>
                    <a:pt x="7961" y="30205"/>
                  </a:lnTo>
                  <a:lnTo>
                    <a:pt x="8294" y="30572"/>
                  </a:lnTo>
                  <a:lnTo>
                    <a:pt x="8350" y="30672"/>
                  </a:lnTo>
                  <a:lnTo>
                    <a:pt x="8372" y="30772"/>
                  </a:lnTo>
                  <a:lnTo>
                    <a:pt x="8372" y="30850"/>
                  </a:lnTo>
                  <a:lnTo>
                    <a:pt x="8372" y="30928"/>
                  </a:lnTo>
                  <a:lnTo>
                    <a:pt x="8372" y="30950"/>
                  </a:lnTo>
                  <a:lnTo>
                    <a:pt x="8339" y="31028"/>
                  </a:lnTo>
                  <a:lnTo>
                    <a:pt x="8305" y="31106"/>
                  </a:lnTo>
                  <a:lnTo>
                    <a:pt x="8072" y="31484"/>
                  </a:lnTo>
                  <a:lnTo>
                    <a:pt x="7994" y="31639"/>
                  </a:lnTo>
                  <a:lnTo>
                    <a:pt x="7838" y="32373"/>
                  </a:lnTo>
                  <a:lnTo>
                    <a:pt x="7838" y="32484"/>
                  </a:lnTo>
                  <a:lnTo>
                    <a:pt x="7861" y="32618"/>
                  </a:lnTo>
                  <a:lnTo>
                    <a:pt x="7927" y="32718"/>
                  </a:lnTo>
                  <a:lnTo>
                    <a:pt x="8161" y="32996"/>
                  </a:lnTo>
                  <a:lnTo>
                    <a:pt x="8550" y="33640"/>
                  </a:lnTo>
                  <a:lnTo>
                    <a:pt x="10129" y="35108"/>
                  </a:lnTo>
                  <a:lnTo>
                    <a:pt x="10195" y="35152"/>
                  </a:lnTo>
                  <a:lnTo>
                    <a:pt x="11307" y="35853"/>
                  </a:lnTo>
                  <a:lnTo>
                    <a:pt x="11596" y="35997"/>
                  </a:lnTo>
                  <a:lnTo>
                    <a:pt x="11807" y="36075"/>
                  </a:lnTo>
                  <a:lnTo>
                    <a:pt x="12196" y="36164"/>
                  </a:lnTo>
                  <a:lnTo>
                    <a:pt x="13230" y="36242"/>
                  </a:lnTo>
                  <a:lnTo>
                    <a:pt x="22635" y="35219"/>
                  </a:lnTo>
                  <a:lnTo>
                    <a:pt x="23158" y="35074"/>
                  </a:lnTo>
                  <a:lnTo>
                    <a:pt x="24236" y="26637"/>
                  </a:lnTo>
                  <a:lnTo>
                    <a:pt x="25381" y="17265"/>
                  </a:lnTo>
                  <a:lnTo>
                    <a:pt x="25403" y="16287"/>
                  </a:lnTo>
                  <a:lnTo>
                    <a:pt x="25337" y="1575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1809634" y="2365048"/>
              <a:ext cx="680089" cy="597869"/>
            </a:xfrm>
            <a:custGeom>
              <a:rect b="b" l="l" r="r" t="t"/>
              <a:pathLst>
                <a:path extrusionOk="0" h="12129" w="13797">
                  <a:moveTo>
                    <a:pt x="13785" y="1323"/>
                  </a:moveTo>
                  <a:lnTo>
                    <a:pt x="13763" y="1223"/>
                  </a:lnTo>
                  <a:lnTo>
                    <a:pt x="13718" y="1123"/>
                  </a:lnTo>
                  <a:lnTo>
                    <a:pt x="13674" y="1034"/>
                  </a:lnTo>
                  <a:lnTo>
                    <a:pt x="13607" y="934"/>
                  </a:lnTo>
                  <a:lnTo>
                    <a:pt x="13518" y="856"/>
                  </a:lnTo>
                  <a:lnTo>
                    <a:pt x="13351" y="712"/>
                  </a:lnTo>
                  <a:lnTo>
                    <a:pt x="13174" y="590"/>
                  </a:lnTo>
                  <a:lnTo>
                    <a:pt x="12918" y="467"/>
                  </a:lnTo>
                  <a:lnTo>
                    <a:pt x="12751" y="623"/>
                  </a:lnTo>
                  <a:lnTo>
                    <a:pt x="12440" y="1056"/>
                  </a:lnTo>
                  <a:lnTo>
                    <a:pt x="12384" y="1101"/>
                  </a:lnTo>
                  <a:lnTo>
                    <a:pt x="12318" y="1145"/>
                  </a:lnTo>
                  <a:lnTo>
                    <a:pt x="12240" y="1168"/>
                  </a:lnTo>
                  <a:lnTo>
                    <a:pt x="12151" y="1156"/>
                  </a:lnTo>
                  <a:lnTo>
                    <a:pt x="11873" y="1101"/>
                  </a:lnTo>
                  <a:lnTo>
                    <a:pt x="11462" y="1079"/>
                  </a:lnTo>
                  <a:lnTo>
                    <a:pt x="11362" y="1056"/>
                  </a:lnTo>
                  <a:lnTo>
                    <a:pt x="11184" y="945"/>
                  </a:lnTo>
                  <a:lnTo>
                    <a:pt x="10672" y="534"/>
                  </a:lnTo>
                  <a:lnTo>
                    <a:pt x="10383" y="223"/>
                  </a:lnTo>
                  <a:lnTo>
                    <a:pt x="10239" y="89"/>
                  </a:lnTo>
                  <a:lnTo>
                    <a:pt x="10150" y="45"/>
                  </a:lnTo>
                  <a:lnTo>
                    <a:pt x="10061" y="11"/>
                  </a:lnTo>
                  <a:lnTo>
                    <a:pt x="9972" y="0"/>
                  </a:lnTo>
                  <a:lnTo>
                    <a:pt x="9872" y="0"/>
                  </a:lnTo>
                  <a:lnTo>
                    <a:pt x="9783" y="23"/>
                  </a:lnTo>
                  <a:lnTo>
                    <a:pt x="9583" y="100"/>
                  </a:lnTo>
                  <a:lnTo>
                    <a:pt x="8060" y="879"/>
                  </a:lnTo>
                  <a:lnTo>
                    <a:pt x="7760" y="1079"/>
                  </a:lnTo>
                  <a:lnTo>
                    <a:pt x="7560" y="1268"/>
                  </a:lnTo>
                  <a:lnTo>
                    <a:pt x="7426" y="1457"/>
                  </a:lnTo>
                  <a:lnTo>
                    <a:pt x="7259" y="1812"/>
                  </a:lnTo>
                  <a:lnTo>
                    <a:pt x="7193" y="1912"/>
                  </a:lnTo>
                  <a:lnTo>
                    <a:pt x="7115" y="2012"/>
                  </a:lnTo>
                  <a:lnTo>
                    <a:pt x="6970" y="2113"/>
                  </a:lnTo>
                  <a:lnTo>
                    <a:pt x="6059" y="2502"/>
                  </a:lnTo>
                  <a:lnTo>
                    <a:pt x="5570" y="2813"/>
                  </a:lnTo>
                  <a:lnTo>
                    <a:pt x="4513" y="3680"/>
                  </a:lnTo>
                  <a:lnTo>
                    <a:pt x="4047" y="4214"/>
                  </a:lnTo>
                  <a:lnTo>
                    <a:pt x="3935" y="4414"/>
                  </a:lnTo>
                  <a:lnTo>
                    <a:pt x="3869" y="4569"/>
                  </a:lnTo>
                  <a:lnTo>
                    <a:pt x="3835" y="4669"/>
                  </a:lnTo>
                  <a:lnTo>
                    <a:pt x="3780" y="4747"/>
                  </a:lnTo>
                  <a:lnTo>
                    <a:pt x="3702" y="4792"/>
                  </a:lnTo>
                  <a:lnTo>
                    <a:pt x="3513" y="4836"/>
                  </a:lnTo>
                  <a:lnTo>
                    <a:pt x="3413" y="4847"/>
                  </a:lnTo>
                  <a:lnTo>
                    <a:pt x="3324" y="4836"/>
                  </a:lnTo>
                  <a:lnTo>
                    <a:pt x="3235" y="4836"/>
                  </a:lnTo>
                  <a:lnTo>
                    <a:pt x="3157" y="4881"/>
                  </a:lnTo>
                  <a:lnTo>
                    <a:pt x="3091" y="4947"/>
                  </a:lnTo>
                  <a:lnTo>
                    <a:pt x="3002" y="5136"/>
                  </a:lnTo>
                  <a:lnTo>
                    <a:pt x="2935" y="5325"/>
                  </a:lnTo>
                  <a:lnTo>
                    <a:pt x="2924" y="5414"/>
                  </a:lnTo>
                  <a:lnTo>
                    <a:pt x="2913" y="5503"/>
                  </a:lnTo>
                  <a:lnTo>
                    <a:pt x="2924" y="5592"/>
                  </a:lnTo>
                  <a:lnTo>
                    <a:pt x="2990" y="5959"/>
                  </a:lnTo>
                  <a:lnTo>
                    <a:pt x="3002" y="6003"/>
                  </a:lnTo>
                  <a:lnTo>
                    <a:pt x="3002" y="6070"/>
                  </a:lnTo>
                  <a:lnTo>
                    <a:pt x="2990" y="6148"/>
                  </a:lnTo>
                  <a:lnTo>
                    <a:pt x="2935" y="6215"/>
                  </a:lnTo>
                  <a:lnTo>
                    <a:pt x="2857" y="6237"/>
                  </a:lnTo>
                  <a:lnTo>
                    <a:pt x="2768" y="6237"/>
                  </a:lnTo>
                  <a:lnTo>
                    <a:pt x="2668" y="6215"/>
                  </a:lnTo>
                  <a:lnTo>
                    <a:pt x="2357" y="6092"/>
                  </a:lnTo>
                  <a:lnTo>
                    <a:pt x="2290" y="6070"/>
                  </a:lnTo>
                  <a:lnTo>
                    <a:pt x="2201" y="6081"/>
                  </a:lnTo>
                  <a:lnTo>
                    <a:pt x="2112" y="6126"/>
                  </a:lnTo>
                  <a:lnTo>
                    <a:pt x="2001" y="6237"/>
                  </a:lnTo>
                  <a:lnTo>
                    <a:pt x="1957" y="6337"/>
                  </a:lnTo>
                  <a:lnTo>
                    <a:pt x="1934" y="6437"/>
                  </a:lnTo>
                  <a:lnTo>
                    <a:pt x="1945" y="6537"/>
                  </a:lnTo>
                  <a:lnTo>
                    <a:pt x="1968" y="6637"/>
                  </a:lnTo>
                  <a:lnTo>
                    <a:pt x="2157" y="6982"/>
                  </a:lnTo>
                  <a:lnTo>
                    <a:pt x="2179" y="7037"/>
                  </a:lnTo>
                  <a:lnTo>
                    <a:pt x="2190" y="7115"/>
                  </a:lnTo>
                  <a:lnTo>
                    <a:pt x="2168" y="7182"/>
                  </a:lnTo>
                  <a:lnTo>
                    <a:pt x="2101" y="7249"/>
                  </a:lnTo>
                  <a:lnTo>
                    <a:pt x="2001" y="7271"/>
                  </a:lnTo>
                  <a:lnTo>
                    <a:pt x="1623" y="7315"/>
                  </a:lnTo>
                  <a:lnTo>
                    <a:pt x="1490" y="7349"/>
                  </a:lnTo>
                  <a:lnTo>
                    <a:pt x="1345" y="7415"/>
                  </a:lnTo>
                  <a:lnTo>
                    <a:pt x="700" y="7760"/>
                  </a:lnTo>
                  <a:lnTo>
                    <a:pt x="556" y="7804"/>
                  </a:lnTo>
                  <a:lnTo>
                    <a:pt x="322" y="7827"/>
                  </a:lnTo>
                  <a:lnTo>
                    <a:pt x="156" y="7882"/>
                  </a:lnTo>
                  <a:lnTo>
                    <a:pt x="0" y="8027"/>
                  </a:lnTo>
                  <a:lnTo>
                    <a:pt x="100" y="8060"/>
                  </a:lnTo>
                  <a:lnTo>
                    <a:pt x="623" y="8182"/>
                  </a:lnTo>
                  <a:lnTo>
                    <a:pt x="800" y="8249"/>
                  </a:lnTo>
                  <a:lnTo>
                    <a:pt x="878" y="8305"/>
                  </a:lnTo>
                  <a:lnTo>
                    <a:pt x="945" y="8394"/>
                  </a:lnTo>
                  <a:lnTo>
                    <a:pt x="978" y="8505"/>
                  </a:lnTo>
                  <a:lnTo>
                    <a:pt x="989" y="8605"/>
                  </a:lnTo>
                  <a:lnTo>
                    <a:pt x="912" y="9750"/>
                  </a:lnTo>
                  <a:lnTo>
                    <a:pt x="934" y="9850"/>
                  </a:lnTo>
                  <a:lnTo>
                    <a:pt x="967" y="9950"/>
                  </a:lnTo>
                  <a:lnTo>
                    <a:pt x="1045" y="10072"/>
                  </a:lnTo>
                  <a:lnTo>
                    <a:pt x="1134" y="10150"/>
                  </a:lnTo>
                  <a:lnTo>
                    <a:pt x="1223" y="10206"/>
                  </a:lnTo>
                  <a:lnTo>
                    <a:pt x="1745" y="10339"/>
                  </a:lnTo>
                  <a:lnTo>
                    <a:pt x="1812" y="10372"/>
                  </a:lnTo>
                  <a:lnTo>
                    <a:pt x="1857" y="10406"/>
                  </a:lnTo>
                  <a:lnTo>
                    <a:pt x="1868" y="10417"/>
                  </a:lnTo>
                  <a:lnTo>
                    <a:pt x="1934" y="10539"/>
                  </a:lnTo>
                  <a:lnTo>
                    <a:pt x="2001" y="10706"/>
                  </a:lnTo>
                  <a:lnTo>
                    <a:pt x="2212" y="11540"/>
                  </a:lnTo>
                  <a:lnTo>
                    <a:pt x="2290" y="11718"/>
                  </a:lnTo>
                  <a:lnTo>
                    <a:pt x="2335" y="11795"/>
                  </a:lnTo>
                  <a:lnTo>
                    <a:pt x="2401" y="11862"/>
                  </a:lnTo>
                  <a:lnTo>
                    <a:pt x="2757" y="12129"/>
                  </a:lnTo>
                  <a:lnTo>
                    <a:pt x="2835" y="11962"/>
                  </a:lnTo>
                  <a:lnTo>
                    <a:pt x="3102" y="11551"/>
                  </a:lnTo>
                  <a:lnTo>
                    <a:pt x="3157" y="11495"/>
                  </a:lnTo>
                  <a:lnTo>
                    <a:pt x="3257" y="11417"/>
                  </a:lnTo>
                  <a:lnTo>
                    <a:pt x="3357" y="11373"/>
                  </a:lnTo>
                  <a:lnTo>
                    <a:pt x="3446" y="11351"/>
                  </a:lnTo>
                  <a:lnTo>
                    <a:pt x="3535" y="11373"/>
                  </a:lnTo>
                  <a:lnTo>
                    <a:pt x="3958" y="11595"/>
                  </a:lnTo>
                  <a:lnTo>
                    <a:pt x="4136" y="11651"/>
                  </a:lnTo>
                  <a:lnTo>
                    <a:pt x="4425" y="11729"/>
                  </a:lnTo>
                  <a:lnTo>
                    <a:pt x="5147" y="11807"/>
                  </a:lnTo>
                  <a:lnTo>
                    <a:pt x="5347" y="11795"/>
                  </a:lnTo>
                  <a:lnTo>
                    <a:pt x="5925" y="11718"/>
                  </a:lnTo>
                  <a:lnTo>
                    <a:pt x="6114" y="11729"/>
                  </a:lnTo>
                  <a:lnTo>
                    <a:pt x="6426" y="11818"/>
                  </a:lnTo>
                  <a:lnTo>
                    <a:pt x="6503" y="11818"/>
                  </a:lnTo>
                  <a:lnTo>
                    <a:pt x="6581" y="11795"/>
                  </a:lnTo>
                  <a:lnTo>
                    <a:pt x="6681" y="11751"/>
                  </a:lnTo>
                  <a:lnTo>
                    <a:pt x="6781" y="11662"/>
                  </a:lnTo>
                  <a:lnTo>
                    <a:pt x="6859" y="11551"/>
                  </a:lnTo>
                  <a:lnTo>
                    <a:pt x="6926" y="11384"/>
                  </a:lnTo>
                  <a:lnTo>
                    <a:pt x="6926" y="11273"/>
                  </a:lnTo>
                  <a:lnTo>
                    <a:pt x="6893" y="11162"/>
                  </a:lnTo>
                  <a:lnTo>
                    <a:pt x="6792" y="10984"/>
                  </a:lnTo>
                  <a:lnTo>
                    <a:pt x="6748" y="10895"/>
                  </a:lnTo>
                  <a:lnTo>
                    <a:pt x="6737" y="10806"/>
                  </a:lnTo>
                  <a:lnTo>
                    <a:pt x="6759" y="10695"/>
                  </a:lnTo>
                  <a:lnTo>
                    <a:pt x="6815" y="10573"/>
                  </a:lnTo>
                  <a:lnTo>
                    <a:pt x="7204" y="10061"/>
                  </a:lnTo>
                  <a:lnTo>
                    <a:pt x="7582" y="9672"/>
                  </a:lnTo>
                  <a:lnTo>
                    <a:pt x="7682" y="9605"/>
                  </a:lnTo>
                  <a:lnTo>
                    <a:pt x="7771" y="9561"/>
                  </a:lnTo>
                  <a:lnTo>
                    <a:pt x="9116" y="9238"/>
                  </a:lnTo>
                  <a:lnTo>
                    <a:pt x="9272" y="9161"/>
                  </a:lnTo>
                  <a:lnTo>
                    <a:pt x="9372" y="9094"/>
                  </a:lnTo>
                  <a:lnTo>
                    <a:pt x="9594" y="8883"/>
                  </a:lnTo>
                  <a:lnTo>
                    <a:pt x="9872" y="8705"/>
                  </a:lnTo>
                  <a:lnTo>
                    <a:pt x="9961" y="8616"/>
                  </a:lnTo>
                  <a:lnTo>
                    <a:pt x="10039" y="8494"/>
                  </a:lnTo>
                  <a:lnTo>
                    <a:pt x="10183" y="8194"/>
                  </a:lnTo>
                  <a:lnTo>
                    <a:pt x="10294" y="8038"/>
                  </a:lnTo>
                  <a:lnTo>
                    <a:pt x="10361" y="7971"/>
                  </a:lnTo>
                  <a:lnTo>
                    <a:pt x="10405" y="7927"/>
                  </a:lnTo>
                  <a:lnTo>
                    <a:pt x="10472" y="7893"/>
                  </a:lnTo>
                  <a:lnTo>
                    <a:pt x="10550" y="7849"/>
                  </a:lnTo>
                  <a:lnTo>
                    <a:pt x="10639" y="7827"/>
                  </a:lnTo>
                  <a:lnTo>
                    <a:pt x="10739" y="7804"/>
                  </a:lnTo>
                  <a:lnTo>
                    <a:pt x="10917" y="7804"/>
                  </a:lnTo>
                  <a:lnTo>
                    <a:pt x="11773" y="7916"/>
                  </a:lnTo>
                  <a:lnTo>
                    <a:pt x="12729" y="7849"/>
                  </a:lnTo>
                  <a:lnTo>
                    <a:pt x="13096" y="7882"/>
                  </a:lnTo>
                  <a:lnTo>
                    <a:pt x="13185" y="7871"/>
                  </a:lnTo>
                  <a:lnTo>
                    <a:pt x="13251" y="7838"/>
                  </a:lnTo>
                  <a:lnTo>
                    <a:pt x="13307" y="7771"/>
                  </a:lnTo>
                  <a:lnTo>
                    <a:pt x="13329" y="7693"/>
                  </a:lnTo>
                  <a:lnTo>
                    <a:pt x="13351" y="7593"/>
                  </a:lnTo>
                  <a:lnTo>
                    <a:pt x="13363" y="7471"/>
                  </a:lnTo>
                  <a:lnTo>
                    <a:pt x="13351" y="7315"/>
                  </a:lnTo>
                  <a:lnTo>
                    <a:pt x="13318" y="7048"/>
                  </a:lnTo>
                  <a:lnTo>
                    <a:pt x="13274" y="6882"/>
                  </a:lnTo>
                  <a:lnTo>
                    <a:pt x="13218" y="6759"/>
                  </a:lnTo>
                  <a:lnTo>
                    <a:pt x="13107" y="6559"/>
                  </a:lnTo>
                  <a:lnTo>
                    <a:pt x="13074" y="6448"/>
                  </a:lnTo>
                  <a:lnTo>
                    <a:pt x="13096" y="6326"/>
                  </a:lnTo>
                  <a:lnTo>
                    <a:pt x="13140" y="6115"/>
                  </a:lnTo>
                  <a:lnTo>
                    <a:pt x="13118" y="5970"/>
                  </a:lnTo>
                  <a:lnTo>
                    <a:pt x="13107" y="5959"/>
                  </a:lnTo>
                  <a:lnTo>
                    <a:pt x="12807" y="5548"/>
                  </a:lnTo>
                  <a:lnTo>
                    <a:pt x="12451" y="4947"/>
                  </a:lnTo>
                  <a:lnTo>
                    <a:pt x="12351" y="4825"/>
                  </a:lnTo>
                  <a:lnTo>
                    <a:pt x="12040" y="4503"/>
                  </a:lnTo>
                  <a:lnTo>
                    <a:pt x="11973" y="4425"/>
                  </a:lnTo>
                  <a:lnTo>
                    <a:pt x="11929" y="4325"/>
                  </a:lnTo>
                  <a:lnTo>
                    <a:pt x="11906" y="4236"/>
                  </a:lnTo>
                  <a:lnTo>
                    <a:pt x="11906" y="4147"/>
                  </a:lnTo>
                  <a:lnTo>
                    <a:pt x="11995" y="3558"/>
                  </a:lnTo>
                  <a:lnTo>
                    <a:pt x="11984" y="3369"/>
                  </a:lnTo>
                  <a:lnTo>
                    <a:pt x="11962" y="3158"/>
                  </a:lnTo>
                  <a:lnTo>
                    <a:pt x="11973" y="3057"/>
                  </a:lnTo>
                  <a:lnTo>
                    <a:pt x="12040" y="2957"/>
                  </a:lnTo>
                  <a:lnTo>
                    <a:pt x="12129" y="2902"/>
                  </a:lnTo>
                  <a:lnTo>
                    <a:pt x="12229" y="2868"/>
                  </a:lnTo>
                  <a:lnTo>
                    <a:pt x="12384" y="2835"/>
                  </a:lnTo>
                  <a:lnTo>
                    <a:pt x="12440" y="2813"/>
                  </a:lnTo>
                  <a:lnTo>
                    <a:pt x="12507" y="2746"/>
                  </a:lnTo>
                  <a:lnTo>
                    <a:pt x="12796" y="2324"/>
                  </a:lnTo>
                  <a:lnTo>
                    <a:pt x="12951" y="2157"/>
                  </a:lnTo>
                  <a:lnTo>
                    <a:pt x="13129" y="1990"/>
                  </a:lnTo>
                  <a:lnTo>
                    <a:pt x="13229" y="1912"/>
                  </a:lnTo>
                  <a:lnTo>
                    <a:pt x="13329" y="1868"/>
                  </a:lnTo>
                  <a:lnTo>
                    <a:pt x="13518" y="1790"/>
                  </a:lnTo>
                  <a:lnTo>
                    <a:pt x="13618" y="1746"/>
                  </a:lnTo>
                  <a:lnTo>
                    <a:pt x="13696" y="1679"/>
                  </a:lnTo>
                  <a:lnTo>
                    <a:pt x="13741" y="1601"/>
                  </a:lnTo>
                  <a:lnTo>
                    <a:pt x="13774" y="1534"/>
                  </a:lnTo>
                  <a:lnTo>
                    <a:pt x="13785" y="1479"/>
                  </a:lnTo>
                  <a:lnTo>
                    <a:pt x="13785" y="1468"/>
                  </a:lnTo>
                  <a:lnTo>
                    <a:pt x="13796" y="1401"/>
                  </a:lnTo>
                  <a:lnTo>
                    <a:pt x="13785" y="1323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1107660" y="1272382"/>
              <a:ext cx="1694923" cy="1063683"/>
            </a:xfrm>
            <a:custGeom>
              <a:rect b="b" l="l" r="r" t="t"/>
              <a:pathLst>
                <a:path extrusionOk="0" h="21579" w="34385">
                  <a:moveTo>
                    <a:pt x="34274" y="14219"/>
                  </a:moveTo>
                  <a:lnTo>
                    <a:pt x="34107" y="14263"/>
                  </a:lnTo>
                  <a:lnTo>
                    <a:pt x="33673" y="14219"/>
                  </a:lnTo>
                  <a:lnTo>
                    <a:pt x="33373" y="14196"/>
                  </a:lnTo>
                  <a:lnTo>
                    <a:pt x="33062" y="14163"/>
                  </a:lnTo>
                  <a:lnTo>
                    <a:pt x="32762" y="14141"/>
                  </a:lnTo>
                  <a:lnTo>
                    <a:pt x="32451" y="14108"/>
                  </a:lnTo>
                  <a:lnTo>
                    <a:pt x="32039" y="14074"/>
                  </a:lnTo>
                  <a:lnTo>
                    <a:pt x="31628" y="14041"/>
                  </a:lnTo>
                  <a:lnTo>
                    <a:pt x="31217" y="13996"/>
                  </a:lnTo>
                  <a:lnTo>
                    <a:pt x="30805" y="13963"/>
                  </a:lnTo>
                  <a:lnTo>
                    <a:pt x="30394" y="13919"/>
                  </a:lnTo>
                  <a:lnTo>
                    <a:pt x="29983" y="13885"/>
                  </a:lnTo>
                  <a:lnTo>
                    <a:pt x="29571" y="13852"/>
                  </a:lnTo>
                  <a:lnTo>
                    <a:pt x="29160" y="13807"/>
                  </a:lnTo>
                  <a:lnTo>
                    <a:pt x="28849" y="13785"/>
                  </a:lnTo>
                  <a:lnTo>
                    <a:pt x="28526" y="13752"/>
                  </a:lnTo>
                  <a:lnTo>
                    <a:pt x="28204" y="13730"/>
                  </a:lnTo>
                  <a:lnTo>
                    <a:pt x="27882" y="13696"/>
                  </a:lnTo>
                  <a:lnTo>
                    <a:pt x="27515" y="13663"/>
                  </a:lnTo>
                  <a:lnTo>
                    <a:pt x="27492" y="13652"/>
                  </a:lnTo>
                  <a:lnTo>
                    <a:pt x="27470" y="13641"/>
                  </a:lnTo>
                  <a:lnTo>
                    <a:pt x="27437" y="13630"/>
                  </a:lnTo>
                  <a:lnTo>
                    <a:pt x="27415" y="13618"/>
                  </a:lnTo>
                  <a:lnTo>
                    <a:pt x="27103" y="13374"/>
                  </a:lnTo>
                  <a:lnTo>
                    <a:pt x="26725" y="13063"/>
                  </a:lnTo>
                  <a:lnTo>
                    <a:pt x="26347" y="12751"/>
                  </a:lnTo>
                  <a:lnTo>
                    <a:pt x="25958" y="12440"/>
                  </a:lnTo>
                  <a:lnTo>
                    <a:pt x="25580" y="12129"/>
                  </a:lnTo>
                  <a:lnTo>
                    <a:pt x="25113" y="11762"/>
                  </a:lnTo>
                  <a:lnTo>
                    <a:pt x="24658" y="11384"/>
                  </a:lnTo>
                  <a:lnTo>
                    <a:pt x="24202" y="11017"/>
                  </a:lnTo>
                  <a:lnTo>
                    <a:pt x="23935" y="10795"/>
                  </a:lnTo>
                  <a:lnTo>
                    <a:pt x="23735" y="10639"/>
                  </a:lnTo>
                  <a:lnTo>
                    <a:pt x="23279" y="10261"/>
                  </a:lnTo>
                  <a:lnTo>
                    <a:pt x="22823" y="9894"/>
                  </a:lnTo>
                  <a:lnTo>
                    <a:pt x="22356" y="9516"/>
                  </a:lnTo>
                  <a:lnTo>
                    <a:pt x="21901" y="9138"/>
                  </a:lnTo>
                  <a:lnTo>
                    <a:pt x="21545" y="8849"/>
                  </a:lnTo>
                  <a:lnTo>
                    <a:pt x="21189" y="8560"/>
                  </a:lnTo>
                  <a:lnTo>
                    <a:pt x="20833" y="8271"/>
                  </a:lnTo>
                  <a:lnTo>
                    <a:pt x="20489" y="7982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20055" y="7637"/>
                  </a:lnTo>
                  <a:lnTo>
                    <a:pt x="19755" y="7382"/>
                  </a:lnTo>
                  <a:lnTo>
                    <a:pt x="19677" y="7304"/>
                  </a:lnTo>
                  <a:lnTo>
                    <a:pt x="19299" y="6982"/>
                  </a:lnTo>
                  <a:lnTo>
                    <a:pt x="18921" y="6648"/>
                  </a:lnTo>
                  <a:lnTo>
                    <a:pt x="18532" y="6315"/>
                  </a:lnTo>
                  <a:lnTo>
                    <a:pt x="18199" y="6026"/>
                  </a:lnTo>
                  <a:lnTo>
                    <a:pt x="17854" y="5725"/>
                  </a:lnTo>
                  <a:lnTo>
                    <a:pt x="17521" y="5436"/>
                  </a:lnTo>
                  <a:lnTo>
                    <a:pt x="17176" y="5136"/>
                  </a:lnTo>
                  <a:lnTo>
                    <a:pt x="16909" y="4903"/>
                  </a:lnTo>
                  <a:lnTo>
                    <a:pt x="16553" y="4691"/>
                  </a:lnTo>
                  <a:lnTo>
                    <a:pt x="16209" y="4480"/>
                  </a:lnTo>
                  <a:lnTo>
                    <a:pt x="15853" y="4269"/>
                  </a:lnTo>
                  <a:lnTo>
                    <a:pt x="15497" y="4058"/>
                  </a:lnTo>
                  <a:lnTo>
                    <a:pt x="15153" y="3858"/>
                  </a:lnTo>
                  <a:lnTo>
                    <a:pt x="14797" y="3646"/>
                  </a:lnTo>
                  <a:lnTo>
                    <a:pt x="14441" y="3435"/>
                  </a:lnTo>
                  <a:lnTo>
                    <a:pt x="14096" y="3224"/>
                  </a:lnTo>
                  <a:lnTo>
                    <a:pt x="13741" y="3013"/>
                  </a:lnTo>
                  <a:lnTo>
                    <a:pt x="13385" y="2802"/>
                  </a:lnTo>
                  <a:lnTo>
                    <a:pt x="13040" y="2590"/>
                  </a:lnTo>
                  <a:lnTo>
                    <a:pt x="12685" y="2379"/>
                  </a:lnTo>
                  <a:lnTo>
                    <a:pt x="12329" y="2168"/>
                  </a:lnTo>
                  <a:lnTo>
                    <a:pt x="11984" y="1957"/>
                  </a:lnTo>
                  <a:lnTo>
                    <a:pt x="11629" y="1746"/>
                  </a:lnTo>
                  <a:lnTo>
                    <a:pt x="11273" y="1534"/>
                  </a:lnTo>
                  <a:lnTo>
                    <a:pt x="10917" y="1323"/>
                  </a:lnTo>
                  <a:lnTo>
                    <a:pt x="10506" y="1078"/>
                  </a:lnTo>
                  <a:lnTo>
                    <a:pt x="10283" y="945"/>
                  </a:lnTo>
                  <a:lnTo>
                    <a:pt x="10072" y="867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705" y="600"/>
                  </a:lnTo>
                  <a:lnTo>
                    <a:pt x="8694" y="600"/>
                  </a:lnTo>
                  <a:lnTo>
                    <a:pt x="8382" y="545"/>
                  </a:lnTo>
                  <a:lnTo>
                    <a:pt x="7582" y="411"/>
                  </a:lnTo>
                  <a:lnTo>
                    <a:pt x="6793" y="267"/>
                  </a:lnTo>
                  <a:lnTo>
                    <a:pt x="5992" y="134"/>
                  </a:lnTo>
                  <a:lnTo>
                    <a:pt x="5203" y="0"/>
                  </a:lnTo>
                  <a:lnTo>
                    <a:pt x="5192" y="0"/>
                  </a:lnTo>
                  <a:lnTo>
                    <a:pt x="5181" y="0"/>
                  </a:lnTo>
                  <a:lnTo>
                    <a:pt x="5170" y="11"/>
                  </a:lnTo>
                  <a:lnTo>
                    <a:pt x="5158" y="11"/>
                  </a:lnTo>
                  <a:lnTo>
                    <a:pt x="5114" y="22"/>
                  </a:lnTo>
                  <a:lnTo>
                    <a:pt x="5036" y="89"/>
                  </a:lnTo>
                  <a:lnTo>
                    <a:pt x="4558" y="534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4425" y="600"/>
                  </a:lnTo>
                  <a:lnTo>
                    <a:pt x="3969" y="734"/>
                  </a:lnTo>
                  <a:lnTo>
                    <a:pt x="3068" y="990"/>
                  </a:lnTo>
                  <a:lnTo>
                    <a:pt x="2157" y="1256"/>
                  </a:lnTo>
                  <a:lnTo>
                    <a:pt x="1256" y="1512"/>
                  </a:lnTo>
                  <a:lnTo>
                    <a:pt x="500" y="1734"/>
                  </a:lnTo>
                  <a:lnTo>
                    <a:pt x="22" y="3535"/>
                  </a:lnTo>
                  <a:lnTo>
                    <a:pt x="0" y="3691"/>
                  </a:lnTo>
                  <a:lnTo>
                    <a:pt x="22" y="3980"/>
                  </a:lnTo>
                  <a:lnTo>
                    <a:pt x="45" y="4102"/>
                  </a:lnTo>
                  <a:lnTo>
                    <a:pt x="45" y="4102"/>
                  </a:lnTo>
                  <a:lnTo>
                    <a:pt x="45" y="4136"/>
                  </a:lnTo>
                  <a:lnTo>
                    <a:pt x="56" y="4191"/>
                  </a:lnTo>
                  <a:lnTo>
                    <a:pt x="89" y="4269"/>
                  </a:lnTo>
                  <a:lnTo>
                    <a:pt x="156" y="4358"/>
                  </a:lnTo>
                  <a:lnTo>
                    <a:pt x="500" y="4603"/>
                  </a:lnTo>
                  <a:lnTo>
                    <a:pt x="623" y="4725"/>
                  </a:lnTo>
                  <a:lnTo>
                    <a:pt x="756" y="4914"/>
                  </a:lnTo>
                  <a:lnTo>
                    <a:pt x="867" y="5114"/>
                  </a:lnTo>
                  <a:lnTo>
                    <a:pt x="945" y="5281"/>
                  </a:lnTo>
                  <a:lnTo>
                    <a:pt x="945" y="5281"/>
                  </a:lnTo>
                  <a:lnTo>
                    <a:pt x="1079" y="5514"/>
                  </a:lnTo>
                  <a:lnTo>
                    <a:pt x="1145" y="5603"/>
                  </a:lnTo>
                  <a:lnTo>
                    <a:pt x="1234" y="5681"/>
                  </a:lnTo>
                  <a:lnTo>
                    <a:pt x="1323" y="5736"/>
                  </a:lnTo>
                  <a:lnTo>
                    <a:pt x="1412" y="5770"/>
                  </a:lnTo>
                  <a:lnTo>
                    <a:pt x="1590" y="5814"/>
                  </a:lnTo>
                  <a:lnTo>
                    <a:pt x="1779" y="5825"/>
                  </a:lnTo>
                  <a:lnTo>
                    <a:pt x="3569" y="5648"/>
                  </a:lnTo>
                  <a:lnTo>
                    <a:pt x="4803" y="5459"/>
                  </a:lnTo>
                  <a:lnTo>
                    <a:pt x="5336" y="5481"/>
                  </a:lnTo>
                  <a:lnTo>
                    <a:pt x="8049" y="5892"/>
                  </a:lnTo>
                  <a:lnTo>
                    <a:pt x="8182" y="5925"/>
                  </a:lnTo>
                  <a:lnTo>
                    <a:pt x="8282" y="5981"/>
                  </a:lnTo>
                  <a:lnTo>
                    <a:pt x="8371" y="6059"/>
                  </a:lnTo>
                  <a:lnTo>
                    <a:pt x="8671" y="6326"/>
                  </a:lnTo>
                  <a:lnTo>
                    <a:pt x="8771" y="6381"/>
                  </a:lnTo>
                  <a:lnTo>
                    <a:pt x="8905" y="6437"/>
                  </a:lnTo>
                  <a:lnTo>
                    <a:pt x="9283" y="6515"/>
                  </a:lnTo>
                  <a:lnTo>
                    <a:pt x="11484" y="6570"/>
                  </a:lnTo>
                  <a:lnTo>
                    <a:pt x="11717" y="6537"/>
                  </a:lnTo>
                  <a:lnTo>
                    <a:pt x="12118" y="6526"/>
                  </a:lnTo>
                  <a:lnTo>
                    <a:pt x="12273" y="6570"/>
                  </a:lnTo>
                  <a:lnTo>
                    <a:pt x="12396" y="6626"/>
                  </a:lnTo>
                  <a:lnTo>
                    <a:pt x="13196" y="7282"/>
                  </a:lnTo>
                  <a:lnTo>
                    <a:pt x="13307" y="7337"/>
                  </a:lnTo>
                  <a:lnTo>
                    <a:pt x="13441" y="7382"/>
                  </a:lnTo>
                  <a:lnTo>
                    <a:pt x="13663" y="7404"/>
                  </a:lnTo>
                  <a:lnTo>
                    <a:pt x="13985" y="7404"/>
                  </a:lnTo>
                  <a:lnTo>
                    <a:pt x="14463" y="7471"/>
                  </a:lnTo>
                  <a:lnTo>
                    <a:pt x="14586" y="7515"/>
                  </a:lnTo>
                  <a:lnTo>
                    <a:pt x="14730" y="7615"/>
                  </a:lnTo>
                  <a:lnTo>
                    <a:pt x="14808" y="7693"/>
                  </a:lnTo>
                  <a:lnTo>
                    <a:pt x="14908" y="7826"/>
                  </a:lnTo>
                  <a:lnTo>
                    <a:pt x="14964" y="7904"/>
                  </a:lnTo>
                  <a:lnTo>
                    <a:pt x="15141" y="8327"/>
                  </a:lnTo>
                  <a:lnTo>
                    <a:pt x="15264" y="8527"/>
                  </a:lnTo>
                  <a:lnTo>
                    <a:pt x="15330" y="8627"/>
                  </a:lnTo>
                  <a:lnTo>
                    <a:pt x="15531" y="8816"/>
                  </a:lnTo>
                  <a:lnTo>
                    <a:pt x="16131" y="9294"/>
                  </a:lnTo>
                  <a:lnTo>
                    <a:pt x="16198" y="9372"/>
                  </a:lnTo>
                  <a:lnTo>
                    <a:pt x="16231" y="9461"/>
                  </a:lnTo>
                  <a:lnTo>
                    <a:pt x="16209" y="9550"/>
                  </a:lnTo>
                  <a:lnTo>
                    <a:pt x="16142" y="9650"/>
                  </a:lnTo>
                  <a:lnTo>
                    <a:pt x="15964" y="9839"/>
                  </a:lnTo>
                  <a:lnTo>
                    <a:pt x="15631" y="10105"/>
                  </a:lnTo>
                  <a:lnTo>
                    <a:pt x="12273" y="12195"/>
                  </a:lnTo>
                  <a:lnTo>
                    <a:pt x="11840" y="12529"/>
                  </a:lnTo>
                  <a:lnTo>
                    <a:pt x="11740" y="12629"/>
                  </a:lnTo>
                  <a:lnTo>
                    <a:pt x="11662" y="12729"/>
                  </a:lnTo>
                  <a:lnTo>
                    <a:pt x="11606" y="12818"/>
                  </a:lnTo>
                  <a:lnTo>
                    <a:pt x="11573" y="12918"/>
                  </a:lnTo>
                  <a:lnTo>
                    <a:pt x="11562" y="13018"/>
                  </a:lnTo>
                  <a:lnTo>
                    <a:pt x="11462" y="14552"/>
                  </a:lnTo>
                  <a:lnTo>
                    <a:pt x="11451" y="14574"/>
                  </a:lnTo>
                  <a:lnTo>
                    <a:pt x="11440" y="14641"/>
                  </a:lnTo>
                  <a:lnTo>
                    <a:pt x="11395" y="14730"/>
                  </a:lnTo>
                  <a:lnTo>
                    <a:pt x="11328" y="14830"/>
                  </a:lnTo>
                  <a:lnTo>
                    <a:pt x="10761" y="15397"/>
                  </a:lnTo>
                  <a:lnTo>
                    <a:pt x="11228" y="15586"/>
                  </a:lnTo>
                  <a:lnTo>
                    <a:pt x="11462" y="15653"/>
                  </a:lnTo>
                  <a:lnTo>
                    <a:pt x="11551" y="15653"/>
                  </a:lnTo>
                  <a:lnTo>
                    <a:pt x="13685" y="15153"/>
                  </a:lnTo>
                  <a:lnTo>
                    <a:pt x="13974" y="15119"/>
                  </a:lnTo>
                  <a:lnTo>
                    <a:pt x="14141" y="15119"/>
                  </a:lnTo>
                  <a:lnTo>
                    <a:pt x="14274" y="15141"/>
                  </a:lnTo>
                  <a:lnTo>
                    <a:pt x="15242" y="15464"/>
                  </a:lnTo>
                  <a:lnTo>
                    <a:pt x="15386" y="15486"/>
                  </a:lnTo>
                  <a:lnTo>
                    <a:pt x="15486" y="15486"/>
                  </a:lnTo>
                  <a:lnTo>
                    <a:pt x="15597" y="15475"/>
                  </a:lnTo>
                  <a:lnTo>
                    <a:pt x="16075" y="15342"/>
                  </a:lnTo>
                  <a:lnTo>
                    <a:pt x="16509" y="15319"/>
                  </a:lnTo>
                  <a:lnTo>
                    <a:pt x="16620" y="15330"/>
                  </a:lnTo>
                  <a:lnTo>
                    <a:pt x="17987" y="15642"/>
                  </a:lnTo>
                  <a:lnTo>
                    <a:pt x="18165" y="15719"/>
                  </a:lnTo>
                  <a:lnTo>
                    <a:pt x="18265" y="15775"/>
                  </a:lnTo>
                  <a:lnTo>
                    <a:pt x="18354" y="15853"/>
                  </a:lnTo>
                  <a:lnTo>
                    <a:pt x="18843" y="16442"/>
                  </a:lnTo>
                  <a:lnTo>
                    <a:pt x="18955" y="16542"/>
                  </a:lnTo>
                  <a:lnTo>
                    <a:pt x="19088" y="16631"/>
                  </a:lnTo>
                  <a:lnTo>
                    <a:pt x="19288" y="16698"/>
                  </a:lnTo>
                  <a:lnTo>
                    <a:pt x="19444" y="16720"/>
                  </a:lnTo>
                  <a:lnTo>
                    <a:pt x="19577" y="16720"/>
                  </a:lnTo>
                  <a:lnTo>
                    <a:pt x="19688" y="16687"/>
                  </a:lnTo>
                  <a:lnTo>
                    <a:pt x="19811" y="16642"/>
                  </a:lnTo>
                  <a:lnTo>
                    <a:pt x="20133" y="16464"/>
                  </a:lnTo>
                  <a:lnTo>
                    <a:pt x="20244" y="16409"/>
                  </a:lnTo>
                  <a:lnTo>
                    <a:pt x="20355" y="16387"/>
                  </a:lnTo>
                  <a:lnTo>
                    <a:pt x="20500" y="16387"/>
                  </a:lnTo>
                  <a:lnTo>
                    <a:pt x="20578" y="16431"/>
                  </a:lnTo>
                  <a:lnTo>
                    <a:pt x="20622" y="16475"/>
                  </a:lnTo>
                  <a:lnTo>
                    <a:pt x="20622" y="16509"/>
                  </a:lnTo>
                  <a:lnTo>
                    <a:pt x="20644" y="16853"/>
                  </a:lnTo>
                  <a:lnTo>
                    <a:pt x="20655" y="16909"/>
                  </a:lnTo>
                  <a:lnTo>
                    <a:pt x="20678" y="17009"/>
                  </a:lnTo>
                  <a:lnTo>
                    <a:pt x="20744" y="17154"/>
                  </a:lnTo>
                  <a:lnTo>
                    <a:pt x="20833" y="17254"/>
                  </a:lnTo>
                  <a:lnTo>
                    <a:pt x="20978" y="17343"/>
                  </a:lnTo>
                  <a:lnTo>
                    <a:pt x="21089" y="17376"/>
                  </a:lnTo>
                  <a:lnTo>
                    <a:pt x="21189" y="17387"/>
                  </a:lnTo>
                  <a:lnTo>
                    <a:pt x="21589" y="17343"/>
                  </a:lnTo>
                  <a:lnTo>
                    <a:pt x="21734" y="17354"/>
                  </a:lnTo>
                  <a:lnTo>
                    <a:pt x="21845" y="17387"/>
                  </a:lnTo>
                  <a:lnTo>
                    <a:pt x="22267" y="17620"/>
                  </a:lnTo>
                  <a:lnTo>
                    <a:pt x="22423" y="17665"/>
                  </a:lnTo>
                  <a:lnTo>
                    <a:pt x="22523" y="17676"/>
                  </a:lnTo>
                  <a:lnTo>
                    <a:pt x="22612" y="17665"/>
                  </a:lnTo>
                  <a:lnTo>
                    <a:pt x="22779" y="17587"/>
                  </a:lnTo>
                  <a:lnTo>
                    <a:pt x="23246" y="17287"/>
                  </a:lnTo>
                  <a:lnTo>
                    <a:pt x="23357" y="17231"/>
                  </a:lnTo>
                  <a:lnTo>
                    <a:pt x="23501" y="17220"/>
                  </a:lnTo>
                  <a:lnTo>
                    <a:pt x="23601" y="17265"/>
                  </a:lnTo>
                  <a:lnTo>
                    <a:pt x="23690" y="17343"/>
                  </a:lnTo>
                  <a:lnTo>
                    <a:pt x="23768" y="17432"/>
                  </a:lnTo>
                  <a:lnTo>
                    <a:pt x="24446" y="18654"/>
                  </a:lnTo>
                  <a:lnTo>
                    <a:pt x="24780" y="19555"/>
                  </a:lnTo>
                  <a:lnTo>
                    <a:pt x="24924" y="19755"/>
                  </a:lnTo>
                  <a:lnTo>
                    <a:pt x="25013" y="19844"/>
                  </a:lnTo>
                  <a:lnTo>
                    <a:pt x="25125" y="19922"/>
                  </a:lnTo>
                  <a:lnTo>
                    <a:pt x="25258" y="19988"/>
                  </a:lnTo>
                  <a:lnTo>
                    <a:pt x="25369" y="20033"/>
                  </a:lnTo>
                  <a:lnTo>
                    <a:pt x="26614" y="20222"/>
                  </a:lnTo>
                  <a:lnTo>
                    <a:pt x="26748" y="20277"/>
                  </a:lnTo>
                  <a:lnTo>
                    <a:pt x="26925" y="20377"/>
                  </a:lnTo>
                  <a:lnTo>
                    <a:pt x="27026" y="20433"/>
                  </a:lnTo>
                  <a:lnTo>
                    <a:pt x="27681" y="21033"/>
                  </a:lnTo>
                  <a:lnTo>
                    <a:pt x="27793" y="21156"/>
                  </a:lnTo>
                  <a:lnTo>
                    <a:pt x="27848" y="21289"/>
                  </a:lnTo>
                  <a:lnTo>
                    <a:pt x="27915" y="21356"/>
                  </a:lnTo>
                  <a:lnTo>
                    <a:pt x="27937" y="21378"/>
                  </a:lnTo>
                  <a:lnTo>
                    <a:pt x="27948" y="21389"/>
                  </a:lnTo>
                  <a:lnTo>
                    <a:pt x="28004" y="21467"/>
                  </a:lnTo>
                  <a:lnTo>
                    <a:pt x="28082" y="21523"/>
                  </a:lnTo>
                  <a:lnTo>
                    <a:pt x="28171" y="21567"/>
                  </a:lnTo>
                  <a:lnTo>
                    <a:pt x="28259" y="21578"/>
                  </a:lnTo>
                  <a:lnTo>
                    <a:pt x="28360" y="21523"/>
                  </a:lnTo>
                  <a:lnTo>
                    <a:pt x="28448" y="21478"/>
                  </a:lnTo>
                  <a:lnTo>
                    <a:pt x="28615" y="21233"/>
                  </a:lnTo>
                  <a:lnTo>
                    <a:pt x="28560" y="21178"/>
                  </a:lnTo>
                  <a:lnTo>
                    <a:pt x="28460" y="21022"/>
                  </a:lnTo>
                  <a:lnTo>
                    <a:pt x="28426" y="20933"/>
                  </a:lnTo>
                  <a:lnTo>
                    <a:pt x="28404" y="20844"/>
                  </a:lnTo>
                  <a:lnTo>
                    <a:pt x="28404" y="20755"/>
                  </a:lnTo>
                  <a:lnTo>
                    <a:pt x="28415" y="20689"/>
                  </a:lnTo>
                  <a:lnTo>
                    <a:pt x="28448" y="20555"/>
                  </a:lnTo>
                  <a:lnTo>
                    <a:pt x="28549" y="20300"/>
                  </a:lnTo>
                  <a:lnTo>
                    <a:pt x="28637" y="20144"/>
                  </a:lnTo>
                  <a:lnTo>
                    <a:pt x="29304" y="19333"/>
                  </a:lnTo>
                  <a:lnTo>
                    <a:pt x="29505" y="19043"/>
                  </a:lnTo>
                  <a:lnTo>
                    <a:pt x="30916" y="16375"/>
                  </a:lnTo>
                  <a:lnTo>
                    <a:pt x="31161" y="16009"/>
                  </a:lnTo>
                  <a:lnTo>
                    <a:pt x="31472" y="15653"/>
                  </a:lnTo>
                  <a:lnTo>
                    <a:pt x="31872" y="15297"/>
                  </a:lnTo>
                  <a:lnTo>
                    <a:pt x="32428" y="14975"/>
                  </a:lnTo>
                  <a:lnTo>
                    <a:pt x="34329" y="14263"/>
                  </a:lnTo>
                  <a:lnTo>
                    <a:pt x="34385" y="14196"/>
                  </a:lnTo>
                  <a:lnTo>
                    <a:pt x="34274" y="1421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2250753" y="4047894"/>
              <a:ext cx="812685" cy="539260"/>
            </a:xfrm>
            <a:custGeom>
              <a:rect b="b" l="l" r="r" t="t"/>
              <a:pathLst>
                <a:path extrusionOk="0" h="10940" w="16487">
                  <a:moveTo>
                    <a:pt x="15964" y="145"/>
                  </a:moveTo>
                  <a:lnTo>
                    <a:pt x="6559" y="1168"/>
                  </a:lnTo>
                  <a:lnTo>
                    <a:pt x="5525" y="1090"/>
                  </a:lnTo>
                  <a:lnTo>
                    <a:pt x="5136" y="1001"/>
                  </a:lnTo>
                  <a:lnTo>
                    <a:pt x="4925" y="923"/>
                  </a:lnTo>
                  <a:lnTo>
                    <a:pt x="4636" y="779"/>
                  </a:lnTo>
                  <a:lnTo>
                    <a:pt x="3524" y="78"/>
                  </a:lnTo>
                  <a:lnTo>
                    <a:pt x="3524" y="612"/>
                  </a:lnTo>
                  <a:lnTo>
                    <a:pt x="3513" y="756"/>
                  </a:lnTo>
                  <a:lnTo>
                    <a:pt x="3480" y="845"/>
                  </a:lnTo>
                  <a:lnTo>
                    <a:pt x="3435" y="901"/>
                  </a:lnTo>
                  <a:lnTo>
                    <a:pt x="3380" y="957"/>
                  </a:lnTo>
                  <a:lnTo>
                    <a:pt x="3113" y="1090"/>
                  </a:lnTo>
                  <a:lnTo>
                    <a:pt x="3013" y="1179"/>
                  </a:lnTo>
                  <a:lnTo>
                    <a:pt x="2913" y="1323"/>
                  </a:lnTo>
                  <a:lnTo>
                    <a:pt x="2891" y="1435"/>
                  </a:lnTo>
                  <a:lnTo>
                    <a:pt x="2891" y="1546"/>
                  </a:lnTo>
                  <a:lnTo>
                    <a:pt x="3035" y="2079"/>
                  </a:lnTo>
                  <a:lnTo>
                    <a:pt x="3057" y="2268"/>
                  </a:lnTo>
                  <a:lnTo>
                    <a:pt x="3057" y="2424"/>
                  </a:lnTo>
                  <a:lnTo>
                    <a:pt x="3035" y="2580"/>
                  </a:lnTo>
                  <a:lnTo>
                    <a:pt x="3013" y="2691"/>
                  </a:lnTo>
                  <a:lnTo>
                    <a:pt x="2968" y="2802"/>
                  </a:lnTo>
                  <a:lnTo>
                    <a:pt x="2924" y="2880"/>
                  </a:lnTo>
                  <a:lnTo>
                    <a:pt x="2857" y="2958"/>
                  </a:lnTo>
                  <a:lnTo>
                    <a:pt x="2779" y="3035"/>
                  </a:lnTo>
                  <a:lnTo>
                    <a:pt x="2613" y="3158"/>
                  </a:lnTo>
                  <a:lnTo>
                    <a:pt x="2424" y="3247"/>
                  </a:lnTo>
                  <a:lnTo>
                    <a:pt x="2246" y="3313"/>
                  </a:lnTo>
                  <a:lnTo>
                    <a:pt x="1968" y="3369"/>
                  </a:lnTo>
                  <a:lnTo>
                    <a:pt x="1879" y="3402"/>
                  </a:lnTo>
                  <a:lnTo>
                    <a:pt x="1779" y="3469"/>
                  </a:lnTo>
                  <a:lnTo>
                    <a:pt x="1690" y="3569"/>
                  </a:lnTo>
                  <a:lnTo>
                    <a:pt x="1634" y="3669"/>
                  </a:lnTo>
                  <a:lnTo>
                    <a:pt x="1545" y="3902"/>
                  </a:lnTo>
                  <a:lnTo>
                    <a:pt x="1501" y="3980"/>
                  </a:lnTo>
                  <a:lnTo>
                    <a:pt x="1445" y="4058"/>
                  </a:lnTo>
                  <a:lnTo>
                    <a:pt x="1323" y="4192"/>
                  </a:lnTo>
                  <a:lnTo>
                    <a:pt x="867" y="4570"/>
                  </a:lnTo>
                  <a:lnTo>
                    <a:pt x="222" y="5259"/>
                  </a:lnTo>
                  <a:lnTo>
                    <a:pt x="111" y="5403"/>
                  </a:lnTo>
                  <a:lnTo>
                    <a:pt x="34" y="5548"/>
                  </a:lnTo>
                  <a:lnTo>
                    <a:pt x="0" y="5670"/>
                  </a:lnTo>
                  <a:lnTo>
                    <a:pt x="0" y="5781"/>
                  </a:lnTo>
                  <a:lnTo>
                    <a:pt x="34" y="5959"/>
                  </a:lnTo>
                  <a:lnTo>
                    <a:pt x="100" y="6148"/>
                  </a:lnTo>
                  <a:lnTo>
                    <a:pt x="134" y="6326"/>
                  </a:lnTo>
                  <a:lnTo>
                    <a:pt x="145" y="6504"/>
                  </a:lnTo>
                  <a:lnTo>
                    <a:pt x="45" y="7438"/>
                  </a:lnTo>
                  <a:lnTo>
                    <a:pt x="11" y="7604"/>
                  </a:lnTo>
                  <a:lnTo>
                    <a:pt x="11" y="7716"/>
                  </a:lnTo>
                  <a:lnTo>
                    <a:pt x="22" y="7816"/>
                  </a:lnTo>
                  <a:lnTo>
                    <a:pt x="100" y="8082"/>
                  </a:lnTo>
                  <a:lnTo>
                    <a:pt x="111" y="8305"/>
                  </a:lnTo>
                  <a:lnTo>
                    <a:pt x="0" y="8727"/>
                  </a:lnTo>
                  <a:lnTo>
                    <a:pt x="0" y="8861"/>
                  </a:lnTo>
                  <a:lnTo>
                    <a:pt x="200" y="9083"/>
                  </a:lnTo>
                  <a:lnTo>
                    <a:pt x="367" y="9216"/>
                  </a:lnTo>
                  <a:lnTo>
                    <a:pt x="445" y="9250"/>
                  </a:lnTo>
                  <a:lnTo>
                    <a:pt x="523" y="9250"/>
                  </a:lnTo>
                  <a:lnTo>
                    <a:pt x="667" y="9228"/>
                  </a:lnTo>
                  <a:lnTo>
                    <a:pt x="834" y="9250"/>
                  </a:lnTo>
                  <a:lnTo>
                    <a:pt x="901" y="9239"/>
                  </a:lnTo>
                  <a:lnTo>
                    <a:pt x="990" y="9216"/>
                  </a:lnTo>
                  <a:lnTo>
                    <a:pt x="1023" y="9228"/>
                  </a:lnTo>
                  <a:lnTo>
                    <a:pt x="1023" y="9272"/>
                  </a:lnTo>
                  <a:lnTo>
                    <a:pt x="1012" y="9350"/>
                  </a:lnTo>
                  <a:lnTo>
                    <a:pt x="1023" y="9383"/>
                  </a:lnTo>
                  <a:lnTo>
                    <a:pt x="1034" y="9405"/>
                  </a:lnTo>
                  <a:lnTo>
                    <a:pt x="1056" y="9416"/>
                  </a:lnTo>
                  <a:lnTo>
                    <a:pt x="1112" y="9428"/>
                  </a:lnTo>
                  <a:lnTo>
                    <a:pt x="1201" y="9416"/>
                  </a:lnTo>
                  <a:lnTo>
                    <a:pt x="1267" y="9350"/>
                  </a:lnTo>
                  <a:lnTo>
                    <a:pt x="1312" y="9272"/>
                  </a:lnTo>
                  <a:lnTo>
                    <a:pt x="1379" y="9205"/>
                  </a:lnTo>
                  <a:lnTo>
                    <a:pt x="1468" y="9150"/>
                  </a:lnTo>
                  <a:lnTo>
                    <a:pt x="1534" y="9161"/>
                  </a:lnTo>
                  <a:lnTo>
                    <a:pt x="1690" y="9239"/>
                  </a:lnTo>
                  <a:lnTo>
                    <a:pt x="1790" y="9261"/>
                  </a:lnTo>
                  <a:lnTo>
                    <a:pt x="1868" y="9216"/>
                  </a:lnTo>
                  <a:lnTo>
                    <a:pt x="1935" y="9150"/>
                  </a:lnTo>
                  <a:lnTo>
                    <a:pt x="1990" y="9039"/>
                  </a:lnTo>
                  <a:lnTo>
                    <a:pt x="2046" y="8994"/>
                  </a:lnTo>
                  <a:lnTo>
                    <a:pt x="2123" y="9005"/>
                  </a:lnTo>
                  <a:lnTo>
                    <a:pt x="2301" y="9061"/>
                  </a:lnTo>
                  <a:lnTo>
                    <a:pt x="2379" y="9050"/>
                  </a:lnTo>
                  <a:lnTo>
                    <a:pt x="2679" y="8983"/>
                  </a:lnTo>
                  <a:lnTo>
                    <a:pt x="3068" y="8938"/>
                  </a:lnTo>
                  <a:lnTo>
                    <a:pt x="3313" y="8950"/>
                  </a:lnTo>
                  <a:lnTo>
                    <a:pt x="3591" y="9005"/>
                  </a:lnTo>
                  <a:lnTo>
                    <a:pt x="3702" y="9005"/>
                  </a:lnTo>
                  <a:lnTo>
                    <a:pt x="3958" y="8905"/>
                  </a:lnTo>
                  <a:lnTo>
                    <a:pt x="4047" y="8883"/>
                  </a:lnTo>
                  <a:lnTo>
                    <a:pt x="4858" y="8894"/>
                  </a:lnTo>
                  <a:lnTo>
                    <a:pt x="5347" y="8894"/>
                  </a:lnTo>
                  <a:lnTo>
                    <a:pt x="5447" y="8894"/>
                  </a:lnTo>
                  <a:lnTo>
                    <a:pt x="6126" y="8894"/>
                  </a:lnTo>
                  <a:lnTo>
                    <a:pt x="6359" y="8950"/>
                  </a:lnTo>
                  <a:lnTo>
                    <a:pt x="7004" y="9328"/>
                  </a:lnTo>
                  <a:lnTo>
                    <a:pt x="7193" y="9394"/>
                  </a:lnTo>
                  <a:lnTo>
                    <a:pt x="8038" y="9472"/>
                  </a:lnTo>
                  <a:lnTo>
                    <a:pt x="9038" y="9583"/>
                  </a:lnTo>
                  <a:lnTo>
                    <a:pt x="9794" y="9661"/>
                  </a:lnTo>
                  <a:lnTo>
                    <a:pt x="10772" y="9761"/>
                  </a:lnTo>
                  <a:lnTo>
                    <a:pt x="11439" y="9661"/>
                  </a:lnTo>
                  <a:lnTo>
                    <a:pt x="12329" y="9539"/>
                  </a:lnTo>
                  <a:lnTo>
                    <a:pt x="12473" y="9628"/>
                  </a:lnTo>
                  <a:lnTo>
                    <a:pt x="12740" y="9995"/>
                  </a:lnTo>
                  <a:lnTo>
                    <a:pt x="13029" y="10406"/>
                  </a:lnTo>
                  <a:lnTo>
                    <a:pt x="13374" y="10884"/>
                  </a:lnTo>
                  <a:lnTo>
                    <a:pt x="13418" y="10917"/>
                  </a:lnTo>
                  <a:lnTo>
                    <a:pt x="13474" y="10917"/>
                  </a:lnTo>
                  <a:lnTo>
                    <a:pt x="14008" y="10940"/>
                  </a:lnTo>
                  <a:lnTo>
                    <a:pt x="14141" y="10917"/>
                  </a:lnTo>
                  <a:lnTo>
                    <a:pt x="14252" y="10873"/>
                  </a:lnTo>
                  <a:lnTo>
                    <a:pt x="14752" y="10584"/>
                  </a:lnTo>
                  <a:lnTo>
                    <a:pt x="15208" y="10317"/>
                  </a:lnTo>
                  <a:lnTo>
                    <a:pt x="15208" y="10306"/>
                  </a:lnTo>
                  <a:lnTo>
                    <a:pt x="15208" y="10306"/>
                  </a:lnTo>
                  <a:lnTo>
                    <a:pt x="16487" y="0"/>
                  </a:lnTo>
                  <a:lnTo>
                    <a:pt x="15964" y="14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1262192" y="3102612"/>
              <a:ext cx="994082" cy="1240150"/>
            </a:xfrm>
            <a:custGeom>
              <a:rect b="b" l="l" r="r" t="t"/>
              <a:pathLst>
                <a:path extrusionOk="0" h="25159" w="20167">
                  <a:moveTo>
                    <a:pt x="19121" y="11418"/>
                  </a:moveTo>
                  <a:lnTo>
                    <a:pt x="19077" y="11329"/>
                  </a:lnTo>
                  <a:lnTo>
                    <a:pt x="19055" y="11251"/>
                  </a:lnTo>
                  <a:lnTo>
                    <a:pt x="19044" y="11151"/>
                  </a:lnTo>
                  <a:lnTo>
                    <a:pt x="19055" y="11073"/>
                  </a:lnTo>
                  <a:lnTo>
                    <a:pt x="19210" y="10440"/>
                  </a:lnTo>
                  <a:lnTo>
                    <a:pt x="19244" y="10262"/>
                  </a:lnTo>
                  <a:lnTo>
                    <a:pt x="19188" y="9539"/>
                  </a:lnTo>
                  <a:lnTo>
                    <a:pt x="19199" y="9450"/>
                  </a:lnTo>
                  <a:lnTo>
                    <a:pt x="19233" y="9361"/>
                  </a:lnTo>
                  <a:lnTo>
                    <a:pt x="19277" y="9283"/>
                  </a:lnTo>
                  <a:lnTo>
                    <a:pt x="19399" y="9117"/>
                  </a:lnTo>
                  <a:lnTo>
                    <a:pt x="19455" y="9039"/>
                  </a:lnTo>
                  <a:lnTo>
                    <a:pt x="19488" y="8950"/>
                  </a:lnTo>
                  <a:lnTo>
                    <a:pt x="19510" y="8861"/>
                  </a:lnTo>
                  <a:lnTo>
                    <a:pt x="19533" y="8772"/>
                  </a:lnTo>
                  <a:lnTo>
                    <a:pt x="19533" y="8683"/>
                  </a:lnTo>
                  <a:lnTo>
                    <a:pt x="19333" y="7238"/>
                  </a:lnTo>
                  <a:lnTo>
                    <a:pt x="19333" y="7060"/>
                  </a:lnTo>
                  <a:lnTo>
                    <a:pt x="19444" y="6415"/>
                  </a:lnTo>
                  <a:lnTo>
                    <a:pt x="19433" y="6404"/>
                  </a:lnTo>
                  <a:lnTo>
                    <a:pt x="19377" y="6337"/>
                  </a:lnTo>
                  <a:lnTo>
                    <a:pt x="19299" y="6293"/>
                  </a:lnTo>
                  <a:lnTo>
                    <a:pt x="19210" y="6271"/>
                  </a:lnTo>
                  <a:lnTo>
                    <a:pt x="18743" y="6171"/>
                  </a:lnTo>
                  <a:lnTo>
                    <a:pt x="18643" y="6171"/>
                  </a:lnTo>
                  <a:lnTo>
                    <a:pt x="18565" y="6182"/>
                  </a:lnTo>
                  <a:lnTo>
                    <a:pt x="18087" y="6315"/>
                  </a:lnTo>
                  <a:lnTo>
                    <a:pt x="17987" y="6326"/>
                  </a:lnTo>
                  <a:lnTo>
                    <a:pt x="17898" y="6315"/>
                  </a:lnTo>
                  <a:lnTo>
                    <a:pt x="17721" y="6248"/>
                  </a:lnTo>
                  <a:lnTo>
                    <a:pt x="17632" y="6193"/>
                  </a:lnTo>
                  <a:lnTo>
                    <a:pt x="17554" y="6115"/>
                  </a:lnTo>
                  <a:lnTo>
                    <a:pt x="17465" y="5959"/>
                  </a:lnTo>
                  <a:lnTo>
                    <a:pt x="17432" y="5848"/>
                  </a:lnTo>
                  <a:lnTo>
                    <a:pt x="17432" y="5737"/>
                  </a:lnTo>
                  <a:lnTo>
                    <a:pt x="17454" y="5292"/>
                  </a:lnTo>
                  <a:lnTo>
                    <a:pt x="17520" y="5103"/>
                  </a:lnTo>
                  <a:lnTo>
                    <a:pt x="17532" y="5026"/>
                  </a:lnTo>
                  <a:lnTo>
                    <a:pt x="17509" y="4937"/>
                  </a:lnTo>
                  <a:lnTo>
                    <a:pt x="17454" y="4848"/>
                  </a:lnTo>
                  <a:lnTo>
                    <a:pt x="17354" y="4759"/>
                  </a:lnTo>
                  <a:lnTo>
                    <a:pt x="17254" y="4703"/>
                  </a:lnTo>
                  <a:lnTo>
                    <a:pt x="17154" y="4670"/>
                  </a:lnTo>
                  <a:lnTo>
                    <a:pt x="16976" y="4625"/>
                  </a:lnTo>
                  <a:lnTo>
                    <a:pt x="16098" y="4559"/>
                  </a:lnTo>
                  <a:lnTo>
                    <a:pt x="15475" y="4570"/>
                  </a:lnTo>
                  <a:lnTo>
                    <a:pt x="15330" y="4548"/>
                  </a:lnTo>
                  <a:lnTo>
                    <a:pt x="15242" y="4514"/>
                  </a:lnTo>
                  <a:lnTo>
                    <a:pt x="15153" y="4470"/>
                  </a:lnTo>
                  <a:lnTo>
                    <a:pt x="15064" y="4425"/>
                  </a:lnTo>
                  <a:lnTo>
                    <a:pt x="14986" y="4359"/>
                  </a:lnTo>
                  <a:lnTo>
                    <a:pt x="14930" y="4292"/>
                  </a:lnTo>
                  <a:lnTo>
                    <a:pt x="14897" y="4225"/>
                  </a:lnTo>
                  <a:lnTo>
                    <a:pt x="14374" y="2991"/>
                  </a:lnTo>
                  <a:lnTo>
                    <a:pt x="14263" y="2369"/>
                  </a:lnTo>
                  <a:lnTo>
                    <a:pt x="14219" y="2257"/>
                  </a:lnTo>
                  <a:lnTo>
                    <a:pt x="14119" y="2035"/>
                  </a:lnTo>
                  <a:lnTo>
                    <a:pt x="13907" y="1335"/>
                  </a:lnTo>
                  <a:lnTo>
                    <a:pt x="13830" y="1201"/>
                  </a:lnTo>
                  <a:lnTo>
                    <a:pt x="13752" y="1112"/>
                  </a:lnTo>
                  <a:lnTo>
                    <a:pt x="13663" y="1046"/>
                  </a:lnTo>
                  <a:lnTo>
                    <a:pt x="13518" y="957"/>
                  </a:lnTo>
                  <a:lnTo>
                    <a:pt x="13474" y="923"/>
                  </a:lnTo>
                  <a:lnTo>
                    <a:pt x="13418" y="857"/>
                  </a:lnTo>
                  <a:lnTo>
                    <a:pt x="13396" y="768"/>
                  </a:lnTo>
                  <a:lnTo>
                    <a:pt x="13385" y="490"/>
                  </a:lnTo>
                  <a:lnTo>
                    <a:pt x="13418" y="79"/>
                  </a:lnTo>
                  <a:lnTo>
                    <a:pt x="12896" y="1"/>
                  </a:lnTo>
                  <a:lnTo>
                    <a:pt x="12640" y="12"/>
                  </a:lnTo>
                  <a:lnTo>
                    <a:pt x="12551" y="56"/>
                  </a:lnTo>
                  <a:lnTo>
                    <a:pt x="12473" y="112"/>
                  </a:lnTo>
                  <a:lnTo>
                    <a:pt x="12418" y="190"/>
                  </a:lnTo>
                  <a:lnTo>
                    <a:pt x="12396" y="279"/>
                  </a:lnTo>
                  <a:lnTo>
                    <a:pt x="12407" y="379"/>
                  </a:lnTo>
                  <a:lnTo>
                    <a:pt x="12507" y="668"/>
                  </a:lnTo>
                  <a:lnTo>
                    <a:pt x="12529" y="757"/>
                  </a:lnTo>
                  <a:lnTo>
                    <a:pt x="12540" y="846"/>
                  </a:lnTo>
                  <a:lnTo>
                    <a:pt x="12529" y="1035"/>
                  </a:lnTo>
                  <a:lnTo>
                    <a:pt x="12507" y="1146"/>
                  </a:lnTo>
                  <a:lnTo>
                    <a:pt x="12451" y="1268"/>
                  </a:lnTo>
                  <a:lnTo>
                    <a:pt x="12340" y="1424"/>
                  </a:lnTo>
                  <a:lnTo>
                    <a:pt x="12240" y="1524"/>
                  </a:lnTo>
                  <a:lnTo>
                    <a:pt x="12151" y="1602"/>
                  </a:lnTo>
                  <a:lnTo>
                    <a:pt x="11428" y="1913"/>
                  </a:lnTo>
                  <a:lnTo>
                    <a:pt x="10917" y="2213"/>
                  </a:lnTo>
                  <a:lnTo>
                    <a:pt x="10739" y="2346"/>
                  </a:lnTo>
                  <a:lnTo>
                    <a:pt x="10606" y="2469"/>
                  </a:lnTo>
                  <a:lnTo>
                    <a:pt x="10572" y="2580"/>
                  </a:lnTo>
                  <a:lnTo>
                    <a:pt x="10595" y="2669"/>
                  </a:lnTo>
                  <a:lnTo>
                    <a:pt x="10661" y="2747"/>
                  </a:lnTo>
                  <a:lnTo>
                    <a:pt x="10750" y="2813"/>
                  </a:lnTo>
                  <a:lnTo>
                    <a:pt x="11184" y="3047"/>
                  </a:lnTo>
                  <a:lnTo>
                    <a:pt x="11251" y="3125"/>
                  </a:lnTo>
                  <a:lnTo>
                    <a:pt x="11284" y="3214"/>
                  </a:lnTo>
                  <a:lnTo>
                    <a:pt x="11239" y="3336"/>
                  </a:lnTo>
                  <a:lnTo>
                    <a:pt x="11162" y="3425"/>
                  </a:lnTo>
                  <a:lnTo>
                    <a:pt x="11073" y="3480"/>
                  </a:lnTo>
                  <a:lnTo>
                    <a:pt x="10606" y="3647"/>
                  </a:lnTo>
                  <a:lnTo>
                    <a:pt x="10495" y="3725"/>
                  </a:lnTo>
                  <a:lnTo>
                    <a:pt x="10372" y="3825"/>
                  </a:lnTo>
                  <a:lnTo>
                    <a:pt x="9816" y="4381"/>
                  </a:lnTo>
                  <a:lnTo>
                    <a:pt x="8671" y="5292"/>
                  </a:lnTo>
                  <a:lnTo>
                    <a:pt x="8505" y="5470"/>
                  </a:lnTo>
                  <a:lnTo>
                    <a:pt x="8216" y="5926"/>
                  </a:lnTo>
                  <a:lnTo>
                    <a:pt x="8116" y="6037"/>
                  </a:lnTo>
                  <a:lnTo>
                    <a:pt x="8027" y="6082"/>
                  </a:lnTo>
                  <a:lnTo>
                    <a:pt x="7927" y="6082"/>
                  </a:lnTo>
                  <a:lnTo>
                    <a:pt x="7304" y="5893"/>
                  </a:lnTo>
                  <a:lnTo>
                    <a:pt x="7215" y="5882"/>
                  </a:lnTo>
                  <a:lnTo>
                    <a:pt x="7093" y="5904"/>
                  </a:lnTo>
                  <a:lnTo>
                    <a:pt x="6926" y="6004"/>
                  </a:lnTo>
                  <a:lnTo>
                    <a:pt x="6515" y="6360"/>
                  </a:lnTo>
                  <a:lnTo>
                    <a:pt x="6437" y="6404"/>
                  </a:lnTo>
                  <a:lnTo>
                    <a:pt x="6415" y="6415"/>
                  </a:lnTo>
                  <a:lnTo>
                    <a:pt x="6315" y="6437"/>
                  </a:lnTo>
                  <a:lnTo>
                    <a:pt x="6226" y="6449"/>
                  </a:lnTo>
                  <a:lnTo>
                    <a:pt x="6126" y="6449"/>
                  </a:lnTo>
                  <a:lnTo>
                    <a:pt x="5870" y="6415"/>
                  </a:lnTo>
                  <a:lnTo>
                    <a:pt x="5848" y="6404"/>
                  </a:lnTo>
                  <a:lnTo>
                    <a:pt x="5770" y="6348"/>
                  </a:lnTo>
                  <a:lnTo>
                    <a:pt x="5725" y="6282"/>
                  </a:lnTo>
                  <a:lnTo>
                    <a:pt x="5703" y="6193"/>
                  </a:lnTo>
                  <a:lnTo>
                    <a:pt x="5714" y="6104"/>
                  </a:lnTo>
                  <a:lnTo>
                    <a:pt x="5759" y="5937"/>
                  </a:lnTo>
                  <a:lnTo>
                    <a:pt x="5781" y="5748"/>
                  </a:lnTo>
                  <a:lnTo>
                    <a:pt x="5781" y="5648"/>
                  </a:lnTo>
                  <a:lnTo>
                    <a:pt x="5759" y="5559"/>
                  </a:lnTo>
                  <a:lnTo>
                    <a:pt x="5714" y="5470"/>
                  </a:lnTo>
                  <a:lnTo>
                    <a:pt x="5659" y="5392"/>
                  </a:lnTo>
                  <a:lnTo>
                    <a:pt x="5581" y="5315"/>
                  </a:lnTo>
                  <a:lnTo>
                    <a:pt x="5503" y="5259"/>
                  </a:lnTo>
                  <a:lnTo>
                    <a:pt x="5381" y="5203"/>
                  </a:lnTo>
                  <a:lnTo>
                    <a:pt x="5114" y="5115"/>
                  </a:lnTo>
                  <a:lnTo>
                    <a:pt x="5036" y="5081"/>
                  </a:lnTo>
                  <a:lnTo>
                    <a:pt x="4992" y="5014"/>
                  </a:lnTo>
                  <a:lnTo>
                    <a:pt x="4969" y="4926"/>
                  </a:lnTo>
                  <a:lnTo>
                    <a:pt x="4992" y="4837"/>
                  </a:lnTo>
                  <a:lnTo>
                    <a:pt x="5214" y="4314"/>
                  </a:lnTo>
                  <a:lnTo>
                    <a:pt x="5236" y="4236"/>
                  </a:lnTo>
                  <a:lnTo>
                    <a:pt x="5270" y="4025"/>
                  </a:lnTo>
                  <a:lnTo>
                    <a:pt x="5259" y="3892"/>
                  </a:lnTo>
                  <a:lnTo>
                    <a:pt x="5247" y="3814"/>
                  </a:lnTo>
                  <a:lnTo>
                    <a:pt x="5214" y="3736"/>
                  </a:lnTo>
                  <a:lnTo>
                    <a:pt x="5170" y="3658"/>
                  </a:lnTo>
                  <a:lnTo>
                    <a:pt x="5103" y="3591"/>
                  </a:lnTo>
                  <a:lnTo>
                    <a:pt x="5014" y="3569"/>
                  </a:lnTo>
                  <a:lnTo>
                    <a:pt x="4925" y="3558"/>
                  </a:lnTo>
                  <a:lnTo>
                    <a:pt x="4547" y="3614"/>
                  </a:lnTo>
                  <a:lnTo>
                    <a:pt x="3691" y="3881"/>
                  </a:lnTo>
                  <a:lnTo>
                    <a:pt x="3391" y="3936"/>
                  </a:lnTo>
                  <a:lnTo>
                    <a:pt x="3291" y="3892"/>
                  </a:lnTo>
                  <a:lnTo>
                    <a:pt x="3257" y="3825"/>
                  </a:lnTo>
                  <a:lnTo>
                    <a:pt x="3235" y="3647"/>
                  </a:lnTo>
                  <a:lnTo>
                    <a:pt x="3224" y="3558"/>
                  </a:lnTo>
                  <a:lnTo>
                    <a:pt x="3180" y="3491"/>
                  </a:lnTo>
                  <a:lnTo>
                    <a:pt x="3102" y="3447"/>
                  </a:lnTo>
                  <a:lnTo>
                    <a:pt x="2980" y="3436"/>
                  </a:lnTo>
                  <a:lnTo>
                    <a:pt x="2557" y="3514"/>
                  </a:lnTo>
                  <a:lnTo>
                    <a:pt x="2401" y="3525"/>
                  </a:lnTo>
                  <a:lnTo>
                    <a:pt x="2268" y="3503"/>
                  </a:lnTo>
                  <a:lnTo>
                    <a:pt x="2168" y="3447"/>
                  </a:lnTo>
                  <a:lnTo>
                    <a:pt x="2079" y="3369"/>
                  </a:lnTo>
                  <a:lnTo>
                    <a:pt x="1768" y="2991"/>
                  </a:lnTo>
                  <a:lnTo>
                    <a:pt x="1445" y="2702"/>
                  </a:lnTo>
                  <a:lnTo>
                    <a:pt x="1390" y="2647"/>
                  </a:lnTo>
                  <a:lnTo>
                    <a:pt x="1223" y="2380"/>
                  </a:lnTo>
                  <a:lnTo>
                    <a:pt x="1134" y="2302"/>
                  </a:lnTo>
                  <a:lnTo>
                    <a:pt x="1034" y="2269"/>
                  </a:lnTo>
                  <a:lnTo>
                    <a:pt x="912" y="2280"/>
                  </a:lnTo>
                  <a:lnTo>
                    <a:pt x="623" y="2346"/>
                  </a:lnTo>
                  <a:lnTo>
                    <a:pt x="134" y="2391"/>
                  </a:lnTo>
                  <a:lnTo>
                    <a:pt x="0" y="2402"/>
                  </a:lnTo>
                  <a:lnTo>
                    <a:pt x="11" y="2480"/>
                  </a:lnTo>
                  <a:lnTo>
                    <a:pt x="67" y="2613"/>
                  </a:lnTo>
                  <a:lnTo>
                    <a:pt x="122" y="2713"/>
                  </a:lnTo>
                  <a:lnTo>
                    <a:pt x="156" y="2847"/>
                  </a:lnTo>
                  <a:lnTo>
                    <a:pt x="156" y="2902"/>
                  </a:lnTo>
                  <a:lnTo>
                    <a:pt x="189" y="2980"/>
                  </a:lnTo>
                  <a:lnTo>
                    <a:pt x="200" y="3047"/>
                  </a:lnTo>
                  <a:lnTo>
                    <a:pt x="245" y="3102"/>
                  </a:lnTo>
                  <a:lnTo>
                    <a:pt x="278" y="3202"/>
                  </a:lnTo>
                  <a:lnTo>
                    <a:pt x="345" y="3291"/>
                  </a:lnTo>
                  <a:lnTo>
                    <a:pt x="423" y="3436"/>
                  </a:lnTo>
                  <a:lnTo>
                    <a:pt x="489" y="3525"/>
                  </a:lnTo>
                  <a:lnTo>
                    <a:pt x="545" y="3625"/>
                  </a:lnTo>
                  <a:lnTo>
                    <a:pt x="578" y="3558"/>
                  </a:lnTo>
                  <a:lnTo>
                    <a:pt x="623" y="3580"/>
                  </a:lnTo>
                  <a:lnTo>
                    <a:pt x="634" y="3636"/>
                  </a:lnTo>
                  <a:lnTo>
                    <a:pt x="645" y="3703"/>
                  </a:lnTo>
                  <a:lnTo>
                    <a:pt x="656" y="3825"/>
                  </a:lnTo>
                  <a:lnTo>
                    <a:pt x="645" y="3892"/>
                  </a:lnTo>
                  <a:lnTo>
                    <a:pt x="623" y="3947"/>
                  </a:lnTo>
                  <a:lnTo>
                    <a:pt x="589" y="4014"/>
                  </a:lnTo>
                  <a:lnTo>
                    <a:pt x="545" y="4058"/>
                  </a:lnTo>
                  <a:lnTo>
                    <a:pt x="634" y="4236"/>
                  </a:lnTo>
                  <a:lnTo>
                    <a:pt x="689" y="4303"/>
                  </a:lnTo>
                  <a:lnTo>
                    <a:pt x="767" y="4292"/>
                  </a:lnTo>
                  <a:lnTo>
                    <a:pt x="834" y="4325"/>
                  </a:lnTo>
                  <a:lnTo>
                    <a:pt x="923" y="4347"/>
                  </a:lnTo>
                  <a:lnTo>
                    <a:pt x="1012" y="4381"/>
                  </a:lnTo>
                  <a:lnTo>
                    <a:pt x="1045" y="4459"/>
                  </a:lnTo>
                  <a:lnTo>
                    <a:pt x="1056" y="4503"/>
                  </a:lnTo>
                  <a:lnTo>
                    <a:pt x="1079" y="4548"/>
                  </a:lnTo>
                  <a:lnTo>
                    <a:pt x="1112" y="4581"/>
                  </a:lnTo>
                  <a:lnTo>
                    <a:pt x="1145" y="4592"/>
                  </a:lnTo>
                  <a:lnTo>
                    <a:pt x="1179" y="4614"/>
                  </a:lnTo>
                  <a:lnTo>
                    <a:pt x="1256" y="4748"/>
                  </a:lnTo>
                  <a:lnTo>
                    <a:pt x="1290" y="4792"/>
                  </a:lnTo>
                  <a:lnTo>
                    <a:pt x="1268" y="4848"/>
                  </a:lnTo>
                  <a:lnTo>
                    <a:pt x="1234" y="4881"/>
                  </a:lnTo>
                  <a:lnTo>
                    <a:pt x="1201" y="4881"/>
                  </a:lnTo>
                  <a:lnTo>
                    <a:pt x="1156" y="4859"/>
                  </a:lnTo>
                  <a:lnTo>
                    <a:pt x="1090" y="4837"/>
                  </a:lnTo>
                  <a:lnTo>
                    <a:pt x="956" y="4548"/>
                  </a:lnTo>
                  <a:lnTo>
                    <a:pt x="834" y="4481"/>
                  </a:lnTo>
                  <a:lnTo>
                    <a:pt x="834" y="4536"/>
                  </a:lnTo>
                  <a:lnTo>
                    <a:pt x="1045" y="4914"/>
                  </a:lnTo>
                  <a:lnTo>
                    <a:pt x="1156" y="5037"/>
                  </a:lnTo>
                  <a:lnTo>
                    <a:pt x="1268" y="5215"/>
                  </a:lnTo>
                  <a:lnTo>
                    <a:pt x="1312" y="5337"/>
                  </a:lnTo>
                  <a:lnTo>
                    <a:pt x="1345" y="5304"/>
                  </a:lnTo>
                  <a:lnTo>
                    <a:pt x="1323" y="5259"/>
                  </a:lnTo>
                  <a:lnTo>
                    <a:pt x="1312" y="5215"/>
                  </a:lnTo>
                  <a:lnTo>
                    <a:pt x="1301" y="5170"/>
                  </a:lnTo>
                  <a:lnTo>
                    <a:pt x="1290" y="5126"/>
                  </a:lnTo>
                  <a:lnTo>
                    <a:pt x="1268" y="5092"/>
                  </a:lnTo>
                  <a:lnTo>
                    <a:pt x="1201" y="5014"/>
                  </a:lnTo>
                  <a:lnTo>
                    <a:pt x="1179" y="4992"/>
                  </a:lnTo>
                  <a:lnTo>
                    <a:pt x="1212" y="4970"/>
                  </a:lnTo>
                  <a:lnTo>
                    <a:pt x="1290" y="5037"/>
                  </a:lnTo>
                  <a:lnTo>
                    <a:pt x="1490" y="5248"/>
                  </a:lnTo>
                  <a:lnTo>
                    <a:pt x="1490" y="5281"/>
                  </a:lnTo>
                  <a:lnTo>
                    <a:pt x="1390" y="5381"/>
                  </a:lnTo>
                  <a:lnTo>
                    <a:pt x="1379" y="5437"/>
                  </a:lnTo>
                  <a:lnTo>
                    <a:pt x="1401" y="5504"/>
                  </a:lnTo>
                  <a:lnTo>
                    <a:pt x="1490" y="5637"/>
                  </a:lnTo>
                  <a:lnTo>
                    <a:pt x="1590" y="5870"/>
                  </a:lnTo>
                  <a:lnTo>
                    <a:pt x="1701" y="6026"/>
                  </a:lnTo>
                  <a:lnTo>
                    <a:pt x="1734" y="6082"/>
                  </a:lnTo>
                  <a:lnTo>
                    <a:pt x="1757" y="6204"/>
                  </a:lnTo>
                  <a:lnTo>
                    <a:pt x="1734" y="6449"/>
                  </a:lnTo>
                  <a:lnTo>
                    <a:pt x="1768" y="6682"/>
                  </a:lnTo>
                  <a:lnTo>
                    <a:pt x="1712" y="6871"/>
                  </a:lnTo>
                  <a:lnTo>
                    <a:pt x="1712" y="6993"/>
                  </a:lnTo>
                  <a:lnTo>
                    <a:pt x="1812" y="6971"/>
                  </a:lnTo>
                  <a:lnTo>
                    <a:pt x="1846" y="6927"/>
                  </a:lnTo>
                  <a:lnTo>
                    <a:pt x="1868" y="6804"/>
                  </a:lnTo>
                  <a:lnTo>
                    <a:pt x="1901" y="6760"/>
                  </a:lnTo>
                  <a:lnTo>
                    <a:pt x="1946" y="6749"/>
                  </a:lnTo>
                  <a:lnTo>
                    <a:pt x="1990" y="6782"/>
                  </a:lnTo>
                  <a:lnTo>
                    <a:pt x="2012" y="6827"/>
                  </a:lnTo>
                  <a:lnTo>
                    <a:pt x="2012" y="6882"/>
                  </a:lnTo>
                  <a:lnTo>
                    <a:pt x="1990" y="6904"/>
                  </a:lnTo>
                  <a:lnTo>
                    <a:pt x="1923" y="6971"/>
                  </a:lnTo>
                  <a:lnTo>
                    <a:pt x="1868" y="7093"/>
                  </a:lnTo>
                  <a:lnTo>
                    <a:pt x="1834" y="7138"/>
                  </a:lnTo>
                  <a:lnTo>
                    <a:pt x="1801" y="7171"/>
                  </a:lnTo>
                  <a:lnTo>
                    <a:pt x="1768" y="7216"/>
                  </a:lnTo>
                  <a:lnTo>
                    <a:pt x="1723" y="7405"/>
                  </a:lnTo>
                  <a:lnTo>
                    <a:pt x="1601" y="7560"/>
                  </a:lnTo>
                  <a:lnTo>
                    <a:pt x="1568" y="7671"/>
                  </a:lnTo>
                  <a:lnTo>
                    <a:pt x="1568" y="7849"/>
                  </a:lnTo>
                  <a:lnTo>
                    <a:pt x="1557" y="7916"/>
                  </a:lnTo>
                  <a:lnTo>
                    <a:pt x="1523" y="7960"/>
                  </a:lnTo>
                  <a:lnTo>
                    <a:pt x="1512" y="8005"/>
                  </a:lnTo>
                  <a:lnTo>
                    <a:pt x="1534" y="8072"/>
                  </a:lnTo>
                  <a:lnTo>
                    <a:pt x="1601" y="7927"/>
                  </a:lnTo>
                  <a:lnTo>
                    <a:pt x="1623" y="7927"/>
                  </a:lnTo>
                  <a:lnTo>
                    <a:pt x="1612" y="8016"/>
                  </a:lnTo>
                  <a:lnTo>
                    <a:pt x="1579" y="8183"/>
                  </a:lnTo>
                  <a:lnTo>
                    <a:pt x="1568" y="8261"/>
                  </a:lnTo>
                  <a:lnTo>
                    <a:pt x="1557" y="8283"/>
                  </a:lnTo>
                  <a:lnTo>
                    <a:pt x="1501" y="8327"/>
                  </a:lnTo>
                  <a:lnTo>
                    <a:pt x="1490" y="8338"/>
                  </a:lnTo>
                  <a:lnTo>
                    <a:pt x="1479" y="8394"/>
                  </a:lnTo>
                  <a:lnTo>
                    <a:pt x="1479" y="8472"/>
                  </a:lnTo>
                  <a:lnTo>
                    <a:pt x="1457" y="8572"/>
                  </a:lnTo>
                  <a:lnTo>
                    <a:pt x="1379" y="8572"/>
                  </a:lnTo>
                  <a:lnTo>
                    <a:pt x="1268" y="8427"/>
                  </a:lnTo>
                  <a:lnTo>
                    <a:pt x="1167" y="8472"/>
                  </a:lnTo>
                  <a:lnTo>
                    <a:pt x="1156" y="8550"/>
                  </a:lnTo>
                  <a:lnTo>
                    <a:pt x="1234" y="8917"/>
                  </a:lnTo>
                  <a:lnTo>
                    <a:pt x="1345" y="9172"/>
                  </a:lnTo>
                  <a:lnTo>
                    <a:pt x="1490" y="9350"/>
                  </a:lnTo>
                  <a:lnTo>
                    <a:pt x="1490" y="9361"/>
                  </a:lnTo>
                  <a:lnTo>
                    <a:pt x="1501" y="9395"/>
                  </a:lnTo>
                  <a:lnTo>
                    <a:pt x="1512" y="9406"/>
                  </a:lnTo>
                  <a:lnTo>
                    <a:pt x="1557" y="9439"/>
                  </a:lnTo>
                  <a:lnTo>
                    <a:pt x="1568" y="9439"/>
                  </a:lnTo>
                  <a:lnTo>
                    <a:pt x="1579" y="9472"/>
                  </a:lnTo>
                  <a:lnTo>
                    <a:pt x="1590" y="9550"/>
                  </a:lnTo>
                  <a:lnTo>
                    <a:pt x="1601" y="9584"/>
                  </a:lnTo>
                  <a:lnTo>
                    <a:pt x="1612" y="9617"/>
                  </a:lnTo>
                  <a:lnTo>
                    <a:pt x="1634" y="9639"/>
                  </a:lnTo>
                  <a:lnTo>
                    <a:pt x="1645" y="9650"/>
                  </a:lnTo>
                  <a:lnTo>
                    <a:pt x="1679" y="9672"/>
                  </a:lnTo>
                  <a:lnTo>
                    <a:pt x="1690" y="9706"/>
                  </a:lnTo>
                  <a:lnTo>
                    <a:pt x="1690" y="9750"/>
                  </a:lnTo>
                  <a:lnTo>
                    <a:pt x="1701" y="9761"/>
                  </a:lnTo>
                  <a:lnTo>
                    <a:pt x="1757" y="9761"/>
                  </a:lnTo>
                  <a:lnTo>
                    <a:pt x="1790" y="9739"/>
                  </a:lnTo>
                  <a:lnTo>
                    <a:pt x="1812" y="9706"/>
                  </a:lnTo>
                  <a:lnTo>
                    <a:pt x="1846" y="9617"/>
                  </a:lnTo>
                  <a:lnTo>
                    <a:pt x="1868" y="9672"/>
                  </a:lnTo>
                  <a:lnTo>
                    <a:pt x="1868" y="9739"/>
                  </a:lnTo>
                  <a:lnTo>
                    <a:pt x="1846" y="9795"/>
                  </a:lnTo>
                  <a:lnTo>
                    <a:pt x="1823" y="9817"/>
                  </a:lnTo>
                  <a:lnTo>
                    <a:pt x="1757" y="9850"/>
                  </a:lnTo>
                  <a:lnTo>
                    <a:pt x="1746" y="9906"/>
                  </a:lnTo>
                  <a:lnTo>
                    <a:pt x="1790" y="10028"/>
                  </a:lnTo>
                  <a:lnTo>
                    <a:pt x="1801" y="10150"/>
                  </a:lnTo>
                  <a:lnTo>
                    <a:pt x="1790" y="10284"/>
                  </a:lnTo>
                  <a:lnTo>
                    <a:pt x="1801" y="10406"/>
                  </a:lnTo>
                  <a:lnTo>
                    <a:pt x="1868" y="10506"/>
                  </a:lnTo>
                  <a:lnTo>
                    <a:pt x="1846" y="10528"/>
                  </a:lnTo>
                  <a:lnTo>
                    <a:pt x="1879" y="10617"/>
                  </a:lnTo>
                  <a:lnTo>
                    <a:pt x="1912" y="10662"/>
                  </a:lnTo>
                  <a:lnTo>
                    <a:pt x="1957" y="10651"/>
                  </a:lnTo>
                  <a:lnTo>
                    <a:pt x="2012" y="10562"/>
                  </a:lnTo>
                  <a:lnTo>
                    <a:pt x="2068" y="10706"/>
                  </a:lnTo>
                  <a:lnTo>
                    <a:pt x="2079" y="10762"/>
                  </a:lnTo>
                  <a:lnTo>
                    <a:pt x="2035" y="10795"/>
                  </a:lnTo>
                  <a:lnTo>
                    <a:pt x="2035" y="10829"/>
                  </a:lnTo>
                  <a:lnTo>
                    <a:pt x="2090" y="10884"/>
                  </a:lnTo>
                  <a:lnTo>
                    <a:pt x="2124" y="11018"/>
                  </a:lnTo>
                  <a:lnTo>
                    <a:pt x="2124" y="11151"/>
                  </a:lnTo>
                  <a:lnTo>
                    <a:pt x="2079" y="11251"/>
                  </a:lnTo>
                  <a:lnTo>
                    <a:pt x="1757" y="11540"/>
                  </a:lnTo>
                  <a:lnTo>
                    <a:pt x="1879" y="11740"/>
                  </a:lnTo>
                  <a:lnTo>
                    <a:pt x="1935" y="11774"/>
                  </a:lnTo>
                  <a:lnTo>
                    <a:pt x="2090" y="12007"/>
                  </a:lnTo>
                  <a:lnTo>
                    <a:pt x="2112" y="12063"/>
                  </a:lnTo>
                  <a:lnTo>
                    <a:pt x="2112" y="12096"/>
                  </a:lnTo>
                  <a:lnTo>
                    <a:pt x="2068" y="12152"/>
                  </a:lnTo>
                  <a:lnTo>
                    <a:pt x="2068" y="12174"/>
                  </a:lnTo>
                  <a:lnTo>
                    <a:pt x="2068" y="12218"/>
                  </a:lnTo>
                  <a:lnTo>
                    <a:pt x="2112" y="12307"/>
                  </a:lnTo>
                  <a:lnTo>
                    <a:pt x="2135" y="12418"/>
                  </a:lnTo>
                  <a:lnTo>
                    <a:pt x="2179" y="12474"/>
                  </a:lnTo>
                  <a:lnTo>
                    <a:pt x="2346" y="12596"/>
                  </a:lnTo>
                  <a:lnTo>
                    <a:pt x="2379" y="12607"/>
                  </a:lnTo>
                  <a:lnTo>
                    <a:pt x="2390" y="12618"/>
                  </a:lnTo>
                  <a:lnTo>
                    <a:pt x="2390" y="12674"/>
                  </a:lnTo>
                  <a:lnTo>
                    <a:pt x="2401" y="12707"/>
                  </a:lnTo>
                  <a:lnTo>
                    <a:pt x="2457" y="12752"/>
                  </a:lnTo>
                  <a:lnTo>
                    <a:pt x="2479" y="12785"/>
                  </a:lnTo>
                  <a:lnTo>
                    <a:pt x="2479" y="12896"/>
                  </a:lnTo>
                  <a:lnTo>
                    <a:pt x="2490" y="12963"/>
                  </a:lnTo>
                  <a:lnTo>
                    <a:pt x="2513" y="13030"/>
                  </a:lnTo>
                  <a:lnTo>
                    <a:pt x="2624" y="13197"/>
                  </a:lnTo>
                  <a:lnTo>
                    <a:pt x="2624" y="13219"/>
                  </a:lnTo>
                  <a:lnTo>
                    <a:pt x="2668" y="13208"/>
                  </a:lnTo>
                  <a:lnTo>
                    <a:pt x="2713" y="13197"/>
                  </a:lnTo>
                  <a:lnTo>
                    <a:pt x="2746" y="13185"/>
                  </a:lnTo>
                  <a:lnTo>
                    <a:pt x="2791" y="13208"/>
                  </a:lnTo>
                  <a:lnTo>
                    <a:pt x="2824" y="13230"/>
                  </a:lnTo>
                  <a:lnTo>
                    <a:pt x="2846" y="13241"/>
                  </a:lnTo>
                  <a:lnTo>
                    <a:pt x="2868" y="13252"/>
                  </a:lnTo>
                  <a:lnTo>
                    <a:pt x="2891" y="13308"/>
                  </a:lnTo>
                  <a:lnTo>
                    <a:pt x="2879" y="13341"/>
                  </a:lnTo>
                  <a:lnTo>
                    <a:pt x="2846" y="13330"/>
                  </a:lnTo>
                  <a:lnTo>
                    <a:pt x="2824" y="13297"/>
                  </a:lnTo>
                  <a:lnTo>
                    <a:pt x="2802" y="13274"/>
                  </a:lnTo>
                  <a:lnTo>
                    <a:pt x="2791" y="13374"/>
                  </a:lnTo>
                  <a:lnTo>
                    <a:pt x="2879" y="13486"/>
                  </a:lnTo>
                  <a:lnTo>
                    <a:pt x="2991" y="13575"/>
                  </a:lnTo>
                  <a:lnTo>
                    <a:pt x="3080" y="13630"/>
                  </a:lnTo>
                  <a:lnTo>
                    <a:pt x="3091" y="13552"/>
                  </a:lnTo>
                  <a:lnTo>
                    <a:pt x="3102" y="13552"/>
                  </a:lnTo>
                  <a:lnTo>
                    <a:pt x="3157" y="13630"/>
                  </a:lnTo>
                  <a:lnTo>
                    <a:pt x="3191" y="13641"/>
                  </a:lnTo>
                  <a:lnTo>
                    <a:pt x="3213" y="13630"/>
                  </a:lnTo>
                  <a:lnTo>
                    <a:pt x="3235" y="13630"/>
                  </a:lnTo>
                  <a:lnTo>
                    <a:pt x="3246" y="13675"/>
                  </a:lnTo>
                  <a:lnTo>
                    <a:pt x="3246" y="13697"/>
                  </a:lnTo>
                  <a:lnTo>
                    <a:pt x="3246" y="13719"/>
                  </a:lnTo>
                  <a:lnTo>
                    <a:pt x="3269" y="13775"/>
                  </a:lnTo>
                  <a:lnTo>
                    <a:pt x="3224" y="13763"/>
                  </a:lnTo>
                  <a:lnTo>
                    <a:pt x="3180" y="13752"/>
                  </a:lnTo>
                  <a:lnTo>
                    <a:pt x="3146" y="13719"/>
                  </a:lnTo>
                  <a:lnTo>
                    <a:pt x="3135" y="13686"/>
                  </a:lnTo>
                  <a:lnTo>
                    <a:pt x="3113" y="13730"/>
                  </a:lnTo>
                  <a:lnTo>
                    <a:pt x="3102" y="13763"/>
                  </a:lnTo>
                  <a:lnTo>
                    <a:pt x="3124" y="13786"/>
                  </a:lnTo>
                  <a:lnTo>
                    <a:pt x="3157" y="13808"/>
                  </a:lnTo>
                  <a:lnTo>
                    <a:pt x="3135" y="13875"/>
                  </a:lnTo>
                  <a:lnTo>
                    <a:pt x="3191" y="13941"/>
                  </a:lnTo>
                  <a:lnTo>
                    <a:pt x="3269" y="13986"/>
                  </a:lnTo>
                  <a:lnTo>
                    <a:pt x="3358" y="14008"/>
                  </a:lnTo>
                  <a:lnTo>
                    <a:pt x="3324" y="13997"/>
                  </a:lnTo>
                  <a:lnTo>
                    <a:pt x="3302" y="13986"/>
                  </a:lnTo>
                  <a:lnTo>
                    <a:pt x="3280" y="13964"/>
                  </a:lnTo>
                  <a:lnTo>
                    <a:pt x="3269" y="13930"/>
                  </a:lnTo>
                  <a:lnTo>
                    <a:pt x="3324" y="13930"/>
                  </a:lnTo>
                  <a:lnTo>
                    <a:pt x="3469" y="13986"/>
                  </a:lnTo>
                  <a:lnTo>
                    <a:pt x="3402" y="14086"/>
                  </a:lnTo>
                  <a:lnTo>
                    <a:pt x="3413" y="14153"/>
                  </a:lnTo>
                  <a:lnTo>
                    <a:pt x="3546" y="14308"/>
                  </a:lnTo>
                  <a:lnTo>
                    <a:pt x="3569" y="14353"/>
                  </a:lnTo>
                  <a:lnTo>
                    <a:pt x="3591" y="14475"/>
                  </a:lnTo>
                  <a:lnTo>
                    <a:pt x="3613" y="14531"/>
                  </a:lnTo>
                  <a:lnTo>
                    <a:pt x="3713" y="14619"/>
                  </a:lnTo>
                  <a:lnTo>
                    <a:pt x="3758" y="14642"/>
                  </a:lnTo>
                  <a:lnTo>
                    <a:pt x="3824" y="14653"/>
                  </a:lnTo>
                  <a:lnTo>
                    <a:pt x="3802" y="14697"/>
                  </a:lnTo>
                  <a:lnTo>
                    <a:pt x="3780" y="14708"/>
                  </a:lnTo>
                  <a:lnTo>
                    <a:pt x="3747" y="14720"/>
                  </a:lnTo>
                  <a:lnTo>
                    <a:pt x="3713" y="14720"/>
                  </a:lnTo>
                  <a:lnTo>
                    <a:pt x="3713" y="14753"/>
                  </a:lnTo>
                  <a:lnTo>
                    <a:pt x="3791" y="14820"/>
                  </a:lnTo>
                  <a:lnTo>
                    <a:pt x="4025" y="15198"/>
                  </a:lnTo>
                  <a:lnTo>
                    <a:pt x="4136" y="15309"/>
                  </a:lnTo>
                  <a:lnTo>
                    <a:pt x="4358" y="15476"/>
                  </a:lnTo>
                  <a:lnTo>
                    <a:pt x="4425" y="15542"/>
                  </a:lnTo>
                  <a:lnTo>
                    <a:pt x="4480" y="15676"/>
                  </a:lnTo>
                  <a:lnTo>
                    <a:pt x="4558" y="15709"/>
                  </a:lnTo>
                  <a:lnTo>
                    <a:pt x="4636" y="15731"/>
                  </a:lnTo>
                  <a:lnTo>
                    <a:pt x="4692" y="15765"/>
                  </a:lnTo>
                  <a:lnTo>
                    <a:pt x="4747" y="15809"/>
                  </a:lnTo>
                  <a:lnTo>
                    <a:pt x="5136" y="16054"/>
                  </a:lnTo>
                  <a:lnTo>
                    <a:pt x="5214" y="16065"/>
                  </a:lnTo>
                  <a:lnTo>
                    <a:pt x="5236" y="16054"/>
                  </a:lnTo>
                  <a:lnTo>
                    <a:pt x="5214" y="16031"/>
                  </a:lnTo>
                  <a:lnTo>
                    <a:pt x="5170" y="15998"/>
                  </a:lnTo>
                  <a:lnTo>
                    <a:pt x="5158" y="15998"/>
                  </a:lnTo>
                  <a:lnTo>
                    <a:pt x="5125" y="15965"/>
                  </a:lnTo>
                  <a:lnTo>
                    <a:pt x="5092" y="15942"/>
                  </a:lnTo>
                  <a:lnTo>
                    <a:pt x="5070" y="15909"/>
                  </a:lnTo>
                  <a:lnTo>
                    <a:pt x="5058" y="15853"/>
                  </a:lnTo>
                  <a:lnTo>
                    <a:pt x="5147" y="15898"/>
                  </a:lnTo>
                  <a:lnTo>
                    <a:pt x="5325" y="15998"/>
                  </a:lnTo>
                  <a:lnTo>
                    <a:pt x="5414" y="16031"/>
                  </a:lnTo>
                  <a:lnTo>
                    <a:pt x="5447" y="15998"/>
                  </a:lnTo>
                  <a:lnTo>
                    <a:pt x="5525" y="15976"/>
                  </a:lnTo>
                  <a:lnTo>
                    <a:pt x="5625" y="15954"/>
                  </a:lnTo>
                  <a:lnTo>
                    <a:pt x="5714" y="15954"/>
                  </a:lnTo>
                  <a:lnTo>
                    <a:pt x="5781" y="15987"/>
                  </a:lnTo>
                  <a:lnTo>
                    <a:pt x="5914" y="16098"/>
                  </a:lnTo>
                  <a:lnTo>
                    <a:pt x="5959" y="16131"/>
                  </a:lnTo>
                  <a:lnTo>
                    <a:pt x="5948" y="16143"/>
                  </a:lnTo>
                  <a:lnTo>
                    <a:pt x="5981" y="16187"/>
                  </a:lnTo>
                  <a:lnTo>
                    <a:pt x="6048" y="16243"/>
                  </a:lnTo>
                  <a:lnTo>
                    <a:pt x="6081" y="16298"/>
                  </a:lnTo>
                  <a:lnTo>
                    <a:pt x="6115" y="16320"/>
                  </a:lnTo>
                  <a:lnTo>
                    <a:pt x="6237" y="16343"/>
                  </a:lnTo>
                  <a:lnTo>
                    <a:pt x="6337" y="16365"/>
                  </a:lnTo>
                  <a:lnTo>
                    <a:pt x="6404" y="16420"/>
                  </a:lnTo>
                  <a:lnTo>
                    <a:pt x="6381" y="16476"/>
                  </a:lnTo>
                  <a:lnTo>
                    <a:pt x="6526" y="16643"/>
                  </a:lnTo>
                  <a:lnTo>
                    <a:pt x="6704" y="16787"/>
                  </a:lnTo>
                  <a:lnTo>
                    <a:pt x="6793" y="16832"/>
                  </a:lnTo>
                  <a:lnTo>
                    <a:pt x="6859" y="16854"/>
                  </a:lnTo>
                  <a:lnTo>
                    <a:pt x="6893" y="16865"/>
                  </a:lnTo>
                  <a:lnTo>
                    <a:pt x="6993" y="16887"/>
                  </a:lnTo>
                  <a:lnTo>
                    <a:pt x="7026" y="16898"/>
                  </a:lnTo>
                  <a:lnTo>
                    <a:pt x="7126" y="17043"/>
                  </a:lnTo>
                  <a:lnTo>
                    <a:pt x="7160" y="17065"/>
                  </a:lnTo>
                  <a:lnTo>
                    <a:pt x="7204" y="17076"/>
                  </a:lnTo>
                  <a:lnTo>
                    <a:pt x="7237" y="17132"/>
                  </a:lnTo>
                  <a:lnTo>
                    <a:pt x="7271" y="17154"/>
                  </a:lnTo>
                  <a:lnTo>
                    <a:pt x="7426" y="17243"/>
                  </a:lnTo>
                  <a:lnTo>
                    <a:pt x="7549" y="17299"/>
                  </a:lnTo>
                  <a:lnTo>
                    <a:pt x="7593" y="17343"/>
                  </a:lnTo>
                  <a:lnTo>
                    <a:pt x="7615" y="17421"/>
                  </a:lnTo>
                  <a:lnTo>
                    <a:pt x="7571" y="17532"/>
                  </a:lnTo>
                  <a:lnTo>
                    <a:pt x="7560" y="17554"/>
                  </a:lnTo>
                  <a:lnTo>
                    <a:pt x="7593" y="17588"/>
                  </a:lnTo>
                  <a:lnTo>
                    <a:pt x="7715" y="17666"/>
                  </a:lnTo>
                  <a:lnTo>
                    <a:pt x="7882" y="17910"/>
                  </a:lnTo>
                  <a:lnTo>
                    <a:pt x="7938" y="17943"/>
                  </a:lnTo>
                  <a:lnTo>
                    <a:pt x="7938" y="17977"/>
                  </a:lnTo>
                  <a:lnTo>
                    <a:pt x="7971" y="18066"/>
                  </a:lnTo>
                  <a:lnTo>
                    <a:pt x="8027" y="18155"/>
                  </a:lnTo>
                  <a:lnTo>
                    <a:pt x="8082" y="18199"/>
                  </a:lnTo>
                  <a:lnTo>
                    <a:pt x="8038" y="18099"/>
                  </a:lnTo>
                  <a:lnTo>
                    <a:pt x="8071" y="18055"/>
                  </a:lnTo>
                  <a:lnTo>
                    <a:pt x="8149" y="18055"/>
                  </a:lnTo>
                  <a:lnTo>
                    <a:pt x="8360" y="18077"/>
                  </a:lnTo>
                  <a:lnTo>
                    <a:pt x="8438" y="18132"/>
                  </a:lnTo>
                  <a:lnTo>
                    <a:pt x="8627" y="18399"/>
                  </a:lnTo>
                  <a:lnTo>
                    <a:pt x="8649" y="18488"/>
                  </a:lnTo>
                  <a:lnTo>
                    <a:pt x="8660" y="18699"/>
                  </a:lnTo>
                  <a:lnTo>
                    <a:pt x="8638" y="18877"/>
                  </a:lnTo>
                  <a:lnTo>
                    <a:pt x="8549" y="18822"/>
                  </a:lnTo>
                  <a:lnTo>
                    <a:pt x="8505" y="18822"/>
                  </a:lnTo>
                  <a:lnTo>
                    <a:pt x="8505" y="18844"/>
                  </a:lnTo>
                  <a:lnTo>
                    <a:pt x="8594" y="18900"/>
                  </a:lnTo>
                  <a:lnTo>
                    <a:pt x="8805" y="19111"/>
                  </a:lnTo>
                  <a:lnTo>
                    <a:pt x="8894" y="19166"/>
                  </a:lnTo>
                  <a:lnTo>
                    <a:pt x="9238" y="19289"/>
                  </a:lnTo>
                  <a:lnTo>
                    <a:pt x="9249" y="19333"/>
                  </a:lnTo>
                  <a:lnTo>
                    <a:pt x="9272" y="19378"/>
                  </a:lnTo>
                  <a:lnTo>
                    <a:pt x="9283" y="19422"/>
                  </a:lnTo>
                  <a:lnTo>
                    <a:pt x="9272" y="19466"/>
                  </a:lnTo>
                  <a:lnTo>
                    <a:pt x="9294" y="19500"/>
                  </a:lnTo>
                  <a:lnTo>
                    <a:pt x="9283" y="19533"/>
                  </a:lnTo>
                  <a:lnTo>
                    <a:pt x="9238" y="19567"/>
                  </a:lnTo>
                  <a:lnTo>
                    <a:pt x="9216" y="19600"/>
                  </a:lnTo>
                  <a:lnTo>
                    <a:pt x="9216" y="19655"/>
                  </a:lnTo>
                  <a:lnTo>
                    <a:pt x="9238" y="19722"/>
                  </a:lnTo>
                  <a:lnTo>
                    <a:pt x="9238" y="19767"/>
                  </a:lnTo>
                  <a:lnTo>
                    <a:pt x="9249" y="19800"/>
                  </a:lnTo>
                  <a:lnTo>
                    <a:pt x="9294" y="19867"/>
                  </a:lnTo>
                  <a:lnTo>
                    <a:pt x="9294" y="19911"/>
                  </a:lnTo>
                  <a:lnTo>
                    <a:pt x="9294" y="19967"/>
                  </a:lnTo>
                  <a:lnTo>
                    <a:pt x="9283" y="19978"/>
                  </a:lnTo>
                  <a:lnTo>
                    <a:pt x="9394" y="20067"/>
                  </a:lnTo>
                  <a:lnTo>
                    <a:pt x="9461" y="20100"/>
                  </a:lnTo>
                  <a:lnTo>
                    <a:pt x="9494" y="20145"/>
                  </a:lnTo>
                  <a:lnTo>
                    <a:pt x="9516" y="20234"/>
                  </a:lnTo>
                  <a:lnTo>
                    <a:pt x="9539" y="20267"/>
                  </a:lnTo>
                  <a:lnTo>
                    <a:pt x="9605" y="20311"/>
                  </a:lnTo>
                  <a:lnTo>
                    <a:pt x="9627" y="20345"/>
                  </a:lnTo>
                  <a:lnTo>
                    <a:pt x="9627" y="20389"/>
                  </a:lnTo>
                  <a:lnTo>
                    <a:pt x="9650" y="20467"/>
                  </a:lnTo>
                  <a:lnTo>
                    <a:pt x="9661" y="20511"/>
                  </a:lnTo>
                  <a:lnTo>
                    <a:pt x="9627" y="20612"/>
                  </a:lnTo>
                  <a:lnTo>
                    <a:pt x="9627" y="20656"/>
                  </a:lnTo>
                  <a:lnTo>
                    <a:pt x="9639" y="20700"/>
                  </a:lnTo>
                  <a:lnTo>
                    <a:pt x="9694" y="20789"/>
                  </a:lnTo>
                  <a:lnTo>
                    <a:pt x="9739" y="20901"/>
                  </a:lnTo>
                  <a:lnTo>
                    <a:pt x="9805" y="20956"/>
                  </a:lnTo>
                  <a:lnTo>
                    <a:pt x="9983" y="21001"/>
                  </a:lnTo>
                  <a:lnTo>
                    <a:pt x="10061" y="21034"/>
                  </a:lnTo>
                  <a:lnTo>
                    <a:pt x="10139" y="21090"/>
                  </a:lnTo>
                  <a:lnTo>
                    <a:pt x="10172" y="21145"/>
                  </a:lnTo>
                  <a:lnTo>
                    <a:pt x="10117" y="21256"/>
                  </a:lnTo>
                  <a:lnTo>
                    <a:pt x="10094" y="21345"/>
                  </a:lnTo>
                  <a:lnTo>
                    <a:pt x="10094" y="21423"/>
                  </a:lnTo>
                  <a:lnTo>
                    <a:pt x="10072" y="21456"/>
                  </a:lnTo>
                  <a:lnTo>
                    <a:pt x="10061" y="21479"/>
                  </a:lnTo>
                  <a:lnTo>
                    <a:pt x="10039" y="21534"/>
                  </a:lnTo>
                  <a:lnTo>
                    <a:pt x="10017" y="21612"/>
                  </a:lnTo>
                  <a:lnTo>
                    <a:pt x="10005" y="21657"/>
                  </a:lnTo>
                  <a:lnTo>
                    <a:pt x="10005" y="21701"/>
                  </a:lnTo>
                  <a:lnTo>
                    <a:pt x="10028" y="21723"/>
                  </a:lnTo>
                  <a:lnTo>
                    <a:pt x="10105" y="21823"/>
                  </a:lnTo>
                  <a:lnTo>
                    <a:pt x="10105" y="21846"/>
                  </a:lnTo>
                  <a:lnTo>
                    <a:pt x="10150" y="21979"/>
                  </a:lnTo>
                  <a:lnTo>
                    <a:pt x="10317" y="22023"/>
                  </a:lnTo>
                  <a:lnTo>
                    <a:pt x="10317" y="22023"/>
                  </a:lnTo>
                  <a:lnTo>
                    <a:pt x="10406" y="22079"/>
                  </a:lnTo>
                  <a:lnTo>
                    <a:pt x="10428" y="22079"/>
                  </a:lnTo>
                  <a:lnTo>
                    <a:pt x="10461" y="22135"/>
                  </a:lnTo>
                  <a:lnTo>
                    <a:pt x="10461" y="22168"/>
                  </a:lnTo>
                  <a:lnTo>
                    <a:pt x="10439" y="22179"/>
                  </a:lnTo>
                  <a:lnTo>
                    <a:pt x="10428" y="22212"/>
                  </a:lnTo>
                  <a:lnTo>
                    <a:pt x="10406" y="22301"/>
                  </a:lnTo>
                  <a:lnTo>
                    <a:pt x="10317" y="22579"/>
                  </a:lnTo>
                  <a:lnTo>
                    <a:pt x="10306" y="22657"/>
                  </a:lnTo>
                  <a:lnTo>
                    <a:pt x="10306" y="22713"/>
                  </a:lnTo>
                  <a:lnTo>
                    <a:pt x="10328" y="22768"/>
                  </a:lnTo>
                  <a:lnTo>
                    <a:pt x="10383" y="22824"/>
                  </a:lnTo>
                  <a:lnTo>
                    <a:pt x="10428" y="22891"/>
                  </a:lnTo>
                  <a:lnTo>
                    <a:pt x="10539" y="23124"/>
                  </a:lnTo>
                  <a:lnTo>
                    <a:pt x="10572" y="23168"/>
                  </a:lnTo>
                  <a:lnTo>
                    <a:pt x="10606" y="23202"/>
                  </a:lnTo>
                  <a:lnTo>
                    <a:pt x="10650" y="23224"/>
                  </a:lnTo>
                  <a:lnTo>
                    <a:pt x="10695" y="23246"/>
                  </a:lnTo>
                  <a:lnTo>
                    <a:pt x="10717" y="23235"/>
                  </a:lnTo>
                  <a:lnTo>
                    <a:pt x="10750" y="23191"/>
                  </a:lnTo>
                  <a:lnTo>
                    <a:pt x="10784" y="23180"/>
                  </a:lnTo>
                  <a:lnTo>
                    <a:pt x="10784" y="23191"/>
                  </a:lnTo>
                  <a:lnTo>
                    <a:pt x="10806" y="23213"/>
                  </a:lnTo>
                  <a:lnTo>
                    <a:pt x="10828" y="23235"/>
                  </a:lnTo>
                  <a:lnTo>
                    <a:pt x="10895" y="23257"/>
                  </a:lnTo>
                  <a:lnTo>
                    <a:pt x="10917" y="23302"/>
                  </a:lnTo>
                  <a:lnTo>
                    <a:pt x="10939" y="23357"/>
                  </a:lnTo>
                  <a:lnTo>
                    <a:pt x="10950" y="23402"/>
                  </a:lnTo>
                  <a:lnTo>
                    <a:pt x="10973" y="23435"/>
                  </a:lnTo>
                  <a:lnTo>
                    <a:pt x="11117" y="23535"/>
                  </a:lnTo>
                  <a:lnTo>
                    <a:pt x="11117" y="23558"/>
                  </a:lnTo>
                  <a:lnTo>
                    <a:pt x="11128" y="23602"/>
                  </a:lnTo>
                  <a:lnTo>
                    <a:pt x="11128" y="23635"/>
                  </a:lnTo>
                  <a:lnTo>
                    <a:pt x="11150" y="23646"/>
                  </a:lnTo>
                  <a:lnTo>
                    <a:pt x="11184" y="23658"/>
                  </a:lnTo>
                  <a:lnTo>
                    <a:pt x="11195" y="23669"/>
                  </a:lnTo>
                  <a:lnTo>
                    <a:pt x="11206" y="23680"/>
                  </a:lnTo>
                  <a:lnTo>
                    <a:pt x="11217" y="23702"/>
                  </a:lnTo>
                  <a:lnTo>
                    <a:pt x="11228" y="23935"/>
                  </a:lnTo>
                  <a:lnTo>
                    <a:pt x="11239" y="23969"/>
                  </a:lnTo>
                  <a:lnTo>
                    <a:pt x="11251" y="24002"/>
                  </a:lnTo>
                  <a:lnTo>
                    <a:pt x="11273" y="24169"/>
                  </a:lnTo>
                  <a:lnTo>
                    <a:pt x="11295" y="24213"/>
                  </a:lnTo>
                  <a:lnTo>
                    <a:pt x="11328" y="24269"/>
                  </a:lnTo>
                  <a:lnTo>
                    <a:pt x="11362" y="24347"/>
                  </a:lnTo>
                  <a:lnTo>
                    <a:pt x="11373" y="24436"/>
                  </a:lnTo>
                  <a:lnTo>
                    <a:pt x="11362" y="24491"/>
                  </a:lnTo>
                  <a:lnTo>
                    <a:pt x="11417" y="24480"/>
                  </a:lnTo>
                  <a:lnTo>
                    <a:pt x="11473" y="24491"/>
                  </a:lnTo>
                  <a:lnTo>
                    <a:pt x="11495" y="24514"/>
                  </a:lnTo>
                  <a:lnTo>
                    <a:pt x="11473" y="24580"/>
                  </a:lnTo>
                  <a:lnTo>
                    <a:pt x="11495" y="24603"/>
                  </a:lnTo>
                  <a:lnTo>
                    <a:pt x="11484" y="24647"/>
                  </a:lnTo>
                  <a:lnTo>
                    <a:pt x="11473" y="24680"/>
                  </a:lnTo>
                  <a:lnTo>
                    <a:pt x="11440" y="24725"/>
                  </a:lnTo>
                  <a:lnTo>
                    <a:pt x="11495" y="24703"/>
                  </a:lnTo>
                  <a:lnTo>
                    <a:pt x="11540" y="24703"/>
                  </a:lnTo>
                  <a:lnTo>
                    <a:pt x="11584" y="24725"/>
                  </a:lnTo>
                  <a:lnTo>
                    <a:pt x="11606" y="24780"/>
                  </a:lnTo>
                  <a:lnTo>
                    <a:pt x="11584" y="24792"/>
                  </a:lnTo>
                  <a:lnTo>
                    <a:pt x="11573" y="24803"/>
                  </a:lnTo>
                  <a:lnTo>
                    <a:pt x="11562" y="24814"/>
                  </a:lnTo>
                  <a:lnTo>
                    <a:pt x="11551" y="24836"/>
                  </a:lnTo>
                  <a:lnTo>
                    <a:pt x="11629" y="24858"/>
                  </a:lnTo>
                  <a:lnTo>
                    <a:pt x="11717" y="24869"/>
                  </a:lnTo>
                  <a:lnTo>
                    <a:pt x="11695" y="24936"/>
                  </a:lnTo>
                  <a:lnTo>
                    <a:pt x="11717" y="24958"/>
                  </a:lnTo>
                  <a:lnTo>
                    <a:pt x="11751" y="24969"/>
                  </a:lnTo>
                  <a:lnTo>
                    <a:pt x="11773" y="24992"/>
                  </a:lnTo>
                  <a:lnTo>
                    <a:pt x="11784" y="25047"/>
                  </a:lnTo>
                  <a:lnTo>
                    <a:pt x="11806" y="25092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862" y="25158"/>
                  </a:lnTo>
                  <a:lnTo>
                    <a:pt x="11929" y="24980"/>
                  </a:lnTo>
                  <a:lnTo>
                    <a:pt x="11973" y="24903"/>
                  </a:lnTo>
                  <a:lnTo>
                    <a:pt x="12040" y="24836"/>
                  </a:lnTo>
                  <a:lnTo>
                    <a:pt x="12118" y="24780"/>
                  </a:lnTo>
                  <a:lnTo>
                    <a:pt x="12362" y="24647"/>
                  </a:lnTo>
                  <a:lnTo>
                    <a:pt x="12429" y="24569"/>
                  </a:lnTo>
                  <a:lnTo>
                    <a:pt x="12485" y="24502"/>
                  </a:lnTo>
                  <a:lnTo>
                    <a:pt x="12551" y="24347"/>
                  </a:lnTo>
                  <a:lnTo>
                    <a:pt x="12696" y="23802"/>
                  </a:lnTo>
                  <a:lnTo>
                    <a:pt x="12718" y="23691"/>
                  </a:lnTo>
                  <a:lnTo>
                    <a:pt x="12707" y="23580"/>
                  </a:lnTo>
                  <a:lnTo>
                    <a:pt x="12685" y="23446"/>
                  </a:lnTo>
                  <a:lnTo>
                    <a:pt x="12407" y="22613"/>
                  </a:lnTo>
                  <a:lnTo>
                    <a:pt x="12362" y="22524"/>
                  </a:lnTo>
                  <a:lnTo>
                    <a:pt x="12296" y="22457"/>
                  </a:lnTo>
                  <a:lnTo>
                    <a:pt x="12218" y="22412"/>
                  </a:lnTo>
                  <a:lnTo>
                    <a:pt x="12140" y="22379"/>
                  </a:lnTo>
                  <a:lnTo>
                    <a:pt x="11962" y="22357"/>
                  </a:lnTo>
                  <a:lnTo>
                    <a:pt x="11795" y="22335"/>
                  </a:lnTo>
                  <a:lnTo>
                    <a:pt x="11351" y="22346"/>
                  </a:lnTo>
                  <a:lnTo>
                    <a:pt x="11273" y="22324"/>
                  </a:lnTo>
                  <a:lnTo>
                    <a:pt x="11195" y="22279"/>
                  </a:lnTo>
                  <a:lnTo>
                    <a:pt x="11128" y="22212"/>
                  </a:lnTo>
                  <a:lnTo>
                    <a:pt x="11084" y="22123"/>
                  </a:lnTo>
                  <a:lnTo>
                    <a:pt x="11050" y="22034"/>
                  </a:lnTo>
                  <a:lnTo>
                    <a:pt x="11028" y="21946"/>
                  </a:lnTo>
                  <a:lnTo>
                    <a:pt x="11006" y="21768"/>
                  </a:lnTo>
                  <a:lnTo>
                    <a:pt x="11028" y="20778"/>
                  </a:lnTo>
                  <a:lnTo>
                    <a:pt x="11039" y="20712"/>
                  </a:lnTo>
                  <a:lnTo>
                    <a:pt x="11073" y="20667"/>
                  </a:lnTo>
                  <a:lnTo>
                    <a:pt x="11139" y="20700"/>
                  </a:lnTo>
                  <a:lnTo>
                    <a:pt x="11206" y="20756"/>
                  </a:lnTo>
                  <a:lnTo>
                    <a:pt x="11295" y="20789"/>
                  </a:lnTo>
                  <a:lnTo>
                    <a:pt x="11373" y="20789"/>
                  </a:lnTo>
                  <a:lnTo>
                    <a:pt x="11440" y="20756"/>
                  </a:lnTo>
                  <a:lnTo>
                    <a:pt x="11651" y="20600"/>
                  </a:lnTo>
                  <a:lnTo>
                    <a:pt x="11829" y="20500"/>
                  </a:lnTo>
                  <a:lnTo>
                    <a:pt x="11918" y="20467"/>
                  </a:lnTo>
                  <a:lnTo>
                    <a:pt x="11995" y="20456"/>
                  </a:lnTo>
                  <a:lnTo>
                    <a:pt x="12084" y="20445"/>
                  </a:lnTo>
                  <a:lnTo>
                    <a:pt x="12529" y="20500"/>
                  </a:lnTo>
                  <a:lnTo>
                    <a:pt x="12585" y="20500"/>
                  </a:lnTo>
                  <a:lnTo>
                    <a:pt x="12651" y="20478"/>
                  </a:lnTo>
                  <a:lnTo>
                    <a:pt x="12729" y="20445"/>
                  </a:lnTo>
                  <a:lnTo>
                    <a:pt x="12796" y="20400"/>
                  </a:lnTo>
                  <a:lnTo>
                    <a:pt x="12862" y="20322"/>
                  </a:lnTo>
                  <a:lnTo>
                    <a:pt x="12896" y="20234"/>
                  </a:lnTo>
                  <a:lnTo>
                    <a:pt x="13029" y="19811"/>
                  </a:lnTo>
                  <a:lnTo>
                    <a:pt x="13029" y="19700"/>
                  </a:lnTo>
                  <a:lnTo>
                    <a:pt x="13007" y="19600"/>
                  </a:lnTo>
                  <a:lnTo>
                    <a:pt x="12840" y="19311"/>
                  </a:lnTo>
                  <a:lnTo>
                    <a:pt x="12818" y="19222"/>
                  </a:lnTo>
                  <a:lnTo>
                    <a:pt x="12807" y="19111"/>
                  </a:lnTo>
                  <a:lnTo>
                    <a:pt x="12807" y="19011"/>
                  </a:lnTo>
                  <a:lnTo>
                    <a:pt x="12929" y="18455"/>
                  </a:lnTo>
                  <a:lnTo>
                    <a:pt x="12940" y="18366"/>
                  </a:lnTo>
                  <a:lnTo>
                    <a:pt x="12940" y="18288"/>
                  </a:lnTo>
                  <a:lnTo>
                    <a:pt x="12907" y="18188"/>
                  </a:lnTo>
                  <a:lnTo>
                    <a:pt x="12862" y="18110"/>
                  </a:lnTo>
                  <a:lnTo>
                    <a:pt x="12807" y="18032"/>
                  </a:lnTo>
                  <a:lnTo>
                    <a:pt x="12751" y="17999"/>
                  </a:lnTo>
                  <a:lnTo>
                    <a:pt x="12696" y="17977"/>
                  </a:lnTo>
                  <a:lnTo>
                    <a:pt x="12618" y="17966"/>
                  </a:lnTo>
                  <a:lnTo>
                    <a:pt x="12451" y="17966"/>
                  </a:lnTo>
                  <a:lnTo>
                    <a:pt x="12262" y="18044"/>
                  </a:lnTo>
                  <a:lnTo>
                    <a:pt x="12151" y="18099"/>
                  </a:lnTo>
                  <a:lnTo>
                    <a:pt x="12018" y="18121"/>
                  </a:lnTo>
                  <a:lnTo>
                    <a:pt x="11640" y="18121"/>
                  </a:lnTo>
                  <a:lnTo>
                    <a:pt x="11562" y="18132"/>
                  </a:lnTo>
                  <a:lnTo>
                    <a:pt x="11495" y="18166"/>
                  </a:lnTo>
                  <a:lnTo>
                    <a:pt x="11451" y="18199"/>
                  </a:lnTo>
                  <a:lnTo>
                    <a:pt x="11406" y="18255"/>
                  </a:lnTo>
                  <a:lnTo>
                    <a:pt x="11295" y="18444"/>
                  </a:lnTo>
                  <a:lnTo>
                    <a:pt x="11039" y="19122"/>
                  </a:lnTo>
                  <a:lnTo>
                    <a:pt x="10939" y="19578"/>
                  </a:lnTo>
                  <a:lnTo>
                    <a:pt x="10906" y="19667"/>
                  </a:lnTo>
                  <a:lnTo>
                    <a:pt x="10861" y="19744"/>
                  </a:lnTo>
                  <a:lnTo>
                    <a:pt x="10784" y="19800"/>
                  </a:lnTo>
                  <a:lnTo>
                    <a:pt x="10706" y="19844"/>
                  </a:lnTo>
                  <a:lnTo>
                    <a:pt x="10617" y="19867"/>
                  </a:lnTo>
                  <a:lnTo>
                    <a:pt x="10528" y="19889"/>
                  </a:lnTo>
                  <a:lnTo>
                    <a:pt x="10439" y="19889"/>
                  </a:lnTo>
                  <a:lnTo>
                    <a:pt x="10328" y="19867"/>
                  </a:lnTo>
                  <a:lnTo>
                    <a:pt x="10228" y="19822"/>
                  </a:lnTo>
                  <a:lnTo>
                    <a:pt x="10150" y="19744"/>
                  </a:lnTo>
                  <a:lnTo>
                    <a:pt x="9894" y="19411"/>
                  </a:lnTo>
                  <a:lnTo>
                    <a:pt x="9794" y="19322"/>
                  </a:lnTo>
                  <a:lnTo>
                    <a:pt x="9494" y="19155"/>
                  </a:lnTo>
                  <a:lnTo>
                    <a:pt x="9438" y="19122"/>
                  </a:lnTo>
                  <a:lnTo>
                    <a:pt x="9383" y="19055"/>
                  </a:lnTo>
                  <a:lnTo>
                    <a:pt x="9338" y="18966"/>
                  </a:lnTo>
                  <a:lnTo>
                    <a:pt x="9316" y="18888"/>
                  </a:lnTo>
                  <a:lnTo>
                    <a:pt x="9316" y="18799"/>
                  </a:lnTo>
                  <a:lnTo>
                    <a:pt x="9338" y="18444"/>
                  </a:lnTo>
                  <a:lnTo>
                    <a:pt x="9327" y="18355"/>
                  </a:lnTo>
                  <a:lnTo>
                    <a:pt x="9249" y="18088"/>
                  </a:lnTo>
                  <a:lnTo>
                    <a:pt x="9249" y="17988"/>
                  </a:lnTo>
                  <a:lnTo>
                    <a:pt x="9294" y="17554"/>
                  </a:lnTo>
                  <a:lnTo>
                    <a:pt x="9294" y="17465"/>
                  </a:lnTo>
                  <a:lnTo>
                    <a:pt x="9261" y="17377"/>
                  </a:lnTo>
                  <a:lnTo>
                    <a:pt x="9227" y="17288"/>
                  </a:lnTo>
                  <a:lnTo>
                    <a:pt x="9183" y="17221"/>
                  </a:lnTo>
                  <a:lnTo>
                    <a:pt x="9138" y="17188"/>
                  </a:lnTo>
                  <a:lnTo>
                    <a:pt x="9127" y="17176"/>
                  </a:lnTo>
                  <a:lnTo>
                    <a:pt x="8827" y="17087"/>
                  </a:lnTo>
                  <a:lnTo>
                    <a:pt x="8749" y="17043"/>
                  </a:lnTo>
                  <a:lnTo>
                    <a:pt x="8683" y="16976"/>
                  </a:lnTo>
                  <a:lnTo>
                    <a:pt x="8660" y="16898"/>
                  </a:lnTo>
                  <a:lnTo>
                    <a:pt x="8671" y="16821"/>
                  </a:lnTo>
                  <a:lnTo>
                    <a:pt x="8727" y="16732"/>
                  </a:lnTo>
                  <a:lnTo>
                    <a:pt x="9027" y="16420"/>
                  </a:lnTo>
                  <a:lnTo>
                    <a:pt x="9116" y="16354"/>
                  </a:lnTo>
                  <a:lnTo>
                    <a:pt x="9216" y="16298"/>
                  </a:lnTo>
                  <a:lnTo>
                    <a:pt x="9350" y="16265"/>
                  </a:lnTo>
                  <a:lnTo>
                    <a:pt x="9739" y="16198"/>
                  </a:lnTo>
                  <a:lnTo>
                    <a:pt x="9828" y="16176"/>
                  </a:lnTo>
                  <a:lnTo>
                    <a:pt x="9928" y="16131"/>
                  </a:lnTo>
                  <a:lnTo>
                    <a:pt x="10017" y="16042"/>
                  </a:lnTo>
                  <a:lnTo>
                    <a:pt x="10072" y="15954"/>
                  </a:lnTo>
                  <a:lnTo>
                    <a:pt x="10183" y="15676"/>
                  </a:lnTo>
                  <a:lnTo>
                    <a:pt x="10461" y="15164"/>
                  </a:lnTo>
                  <a:lnTo>
                    <a:pt x="10495" y="15053"/>
                  </a:lnTo>
                  <a:lnTo>
                    <a:pt x="10495" y="15009"/>
                  </a:lnTo>
                  <a:lnTo>
                    <a:pt x="10483" y="14886"/>
                  </a:lnTo>
                  <a:lnTo>
                    <a:pt x="10417" y="14631"/>
                  </a:lnTo>
                  <a:lnTo>
                    <a:pt x="10383" y="14453"/>
                  </a:lnTo>
                  <a:lnTo>
                    <a:pt x="10372" y="14353"/>
                  </a:lnTo>
                  <a:lnTo>
                    <a:pt x="10383" y="14275"/>
                  </a:lnTo>
                  <a:lnTo>
                    <a:pt x="10406" y="14208"/>
                  </a:lnTo>
                  <a:lnTo>
                    <a:pt x="10428" y="14153"/>
                  </a:lnTo>
                  <a:lnTo>
                    <a:pt x="10461" y="14086"/>
                  </a:lnTo>
                  <a:lnTo>
                    <a:pt x="10528" y="14019"/>
                  </a:lnTo>
                  <a:lnTo>
                    <a:pt x="10606" y="13952"/>
                  </a:lnTo>
                  <a:lnTo>
                    <a:pt x="10695" y="13919"/>
                  </a:lnTo>
                  <a:lnTo>
                    <a:pt x="10795" y="13908"/>
                  </a:lnTo>
                  <a:lnTo>
                    <a:pt x="10884" y="13930"/>
                  </a:lnTo>
                  <a:lnTo>
                    <a:pt x="11006" y="13986"/>
                  </a:lnTo>
                  <a:lnTo>
                    <a:pt x="11095" y="14053"/>
                  </a:lnTo>
                  <a:lnTo>
                    <a:pt x="11162" y="14141"/>
                  </a:lnTo>
                  <a:lnTo>
                    <a:pt x="11284" y="14497"/>
                  </a:lnTo>
                  <a:lnTo>
                    <a:pt x="11328" y="14586"/>
                  </a:lnTo>
                  <a:lnTo>
                    <a:pt x="11384" y="14653"/>
                  </a:lnTo>
                  <a:lnTo>
                    <a:pt x="11451" y="14708"/>
                  </a:lnTo>
                  <a:lnTo>
                    <a:pt x="11495" y="14720"/>
                  </a:lnTo>
                  <a:lnTo>
                    <a:pt x="11584" y="14731"/>
                  </a:lnTo>
                  <a:lnTo>
                    <a:pt x="11706" y="14697"/>
                  </a:lnTo>
                  <a:lnTo>
                    <a:pt x="11895" y="14608"/>
                  </a:lnTo>
                  <a:lnTo>
                    <a:pt x="12006" y="14586"/>
                  </a:lnTo>
                  <a:lnTo>
                    <a:pt x="12140" y="14564"/>
                  </a:lnTo>
                  <a:lnTo>
                    <a:pt x="12562" y="14564"/>
                  </a:lnTo>
                  <a:lnTo>
                    <a:pt x="12651" y="14531"/>
                  </a:lnTo>
                  <a:lnTo>
                    <a:pt x="12740" y="14497"/>
                  </a:lnTo>
                  <a:lnTo>
                    <a:pt x="13118" y="14286"/>
                  </a:lnTo>
                  <a:lnTo>
                    <a:pt x="13207" y="14264"/>
                  </a:lnTo>
                  <a:lnTo>
                    <a:pt x="13296" y="14275"/>
                  </a:lnTo>
                  <a:lnTo>
                    <a:pt x="13374" y="14308"/>
                  </a:lnTo>
                  <a:lnTo>
                    <a:pt x="13607" y="14497"/>
                  </a:lnTo>
                  <a:lnTo>
                    <a:pt x="13674" y="14619"/>
                  </a:lnTo>
                  <a:lnTo>
                    <a:pt x="14085" y="15476"/>
                  </a:lnTo>
                  <a:lnTo>
                    <a:pt x="14152" y="15553"/>
                  </a:lnTo>
                  <a:lnTo>
                    <a:pt x="14230" y="15631"/>
                  </a:lnTo>
                  <a:lnTo>
                    <a:pt x="14319" y="15676"/>
                  </a:lnTo>
                  <a:lnTo>
                    <a:pt x="14408" y="15698"/>
                  </a:lnTo>
                  <a:lnTo>
                    <a:pt x="14519" y="15698"/>
                  </a:lnTo>
                  <a:lnTo>
                    <a:pt x="14652" y="15653"/>
                  </a:lnTo>
                  <a:lnTo>
                    <a:pt x="14875" y="15531"/>
                  </a:lnTo>
                  <a:lnTo>
                    <a:pt x="15008" y="15431"/>
                  </a:lnTo>
                  <a:lnTo>
                    <a:pt x="16020" y="14508"/>
                  </a:lnTo>
                  <a:lnTo>
                    <a:pt x="16820" y="14075"/>
                  </a:lnTo>
                  <a:lnTo>
                    <a:pt x="16931" y="13975"/>
                  </a:lnTo>
                  <a:lnTo>
                    <a:pt x="17087" y="13819"/>
                  </a:lnTo>
                  <a:lnTo>
                    <a:pt x="17187" y="13752"/>
                  </a:lnTo>
                  <a:lnTo>
                    <a:pt x="17298" y="13708"/>
                  </a:lnTo>
                  <a:lnTo>
                    <a:pt x="17443" y="13675"/>
                  </a:lnTo>
                  <a:lnTo>
                    <a:pt x="17687" y="13675"/>
                  </a:lnTo>
                  <a:lnTo>
                    <a:pt x="17754" y="13663"/>
                  </a:lnTo>
                  <a:lnTo>
                    <a:pt x="17832" y="13641"/>
                  </a:lnTo>
                  <a:lnTo>
                    <a:pt x="18076" y="13530"/>
                  </a:lnTo>
                  <a:lnTo>
                    <a:pt x="18210" y="13497"/>
                  </a:lnTo>
                  <a:lnTo>
                    <a:pt x="18377" y="13474"/>
                  </a:lnTo>
                  <a:lnTo>
                    <a:pt x="18499" y="13474"/>
                  </a:lnTo>
                  <a:lnTo>
                    <a:pt x="18599" y="13497"/>
                  </a:lnTo>
                  <a:lnTo>
                    <a:pt x="18855" y="13586"/>
                  </a:lnTo>
                  <a:lnTo>
                    <a:pt x="18977" y="13575"/>
                  </a:lnTo>
                  <a:lnTo>
                    <a:pt x="19110" y="13530"/>
                  </a:lnTo>
                  <a:lnTo>
                    <a:pt x="19744" y="13163"/>
                  </a:lnTo>
                  <a:lnTo>
                    <a:pt x="20166" y="12996"/>
                  </a:lnTo>
                  <a:lnTo>
                    <a:pt x="19121" y="1141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893385" y="2350261"/>
              <a:ext cx="1052198" cy="1070239"/>
            </a:xfrm>
            <a:custGeom>
              <a:rect b="b" l="l" r="r" t="t"/>
              <a:pathLst>
                <a:path extrusionOk="0" h="21712" w="21346">
                  <a:moveTo>
                    <a:pt x="21345" y="12429"/>
                  </a:moveTo>
                  <a:lnTo>
                    <a:pt x="20989" y="12162"/>
                  </a:lnTo>
                  <a:lnTo>
                    <a:pt x="20923" y="12095"/>
                  </a:lnTo>
                  <a:lnTo>
                    <a:pt x="20878" y="12018"/>
                  </a:lnTo>
                  <a:lnTo>
                    <a:pt x="20800" y="11840"/>
                  </a:lnTo>
                  <a:lnTo>
                    <a:pt x="20589" y="11006"/>
                  </a:lnTo>
                  <a:lnTo>
                    <a:pt x="20522" y="10839"/>
                  </a:lnTo>
                  <a:lnTo>
                    <a:pt x="20456" y="10717"/>
                  </a:lnTo>
                  <a:lnTo>
                    <a:pt x="20445" y="10706"/>
                  </a:lnTo>
                  <a:lnTo>
                    <a:pt x="20400" y="10672"/>
                  </a:lnTo>
                  <a:lnTo>
                    <a:pt x="20333" y="10639"/>
                  </a:lnTo>
                  <a:lnTo>
                    <a:pt x="19811" y="10506"/>
                  </a:lnTo>
                  <a:lnTo>
                    <a:pt x="19722" y="10450"/>
                  </a:lnTo>
                  <a:lnTo>
                    <a:pt x="19633" y="10372"/>
                  </a:lnTo>
                  <a:lnTo>
                    <a:pt x="19555" y="10250"/>
                  </a:lnTo>
                  <a:lnTo>
                    <a:pt x="19522" y="10150"/>
                  </a:lnTo>
                  <a:lnTo>
                    <a:pt x="19500" y="10050"/>
                  </a:lnTo>
                  <a:lnTo>
                    <a:pt x="19577" y="8905"/>
                  </a:lnTo>
                  <a:lnTo>
                    <a:pt x="19566" y="8805"/>
                  </a:lnTo>
                  <a:lnTo>
                    <a:pt x="19533" y="8694"/>
                  </a:lnTo>
                  <a:lnTo>
                    <a:pt x="19466" y="8605"/>
                  </a:lnTo>
                  <a:lnTo>
                    <a:pt x="19388" y="8549"/>
                  </a:lnTo>
                  <a:lnTo>
                    <a:pt x="19211" y="8482"/>
                  </a:lnTo>
                  <a:lnTo>
                    <a:pt x="18688" y="8360"/>
                  </a:lnTo>
                  <a:lnTo>
                    <a:pt x="18588" y="8327"/>
                  </a:lnTo>
                  <a:lnTo>
                    <a:pt x="18243" y="8227"/>
                  </a:lnTo>
                  <a:lnTo>
                    <a:pt x="17121" y="8049"/>
                  </a:lnTo>
                  <a:lnTo>
                    <a:pt x="16431" y="8082"/>
                  </a:lnTo>
                  <a:lnTo>
                    <a:pt x="16309" y="8104"/>
                  </a:lnTo>
                  <a:lnTo>
                    <a:pt x="16176" y="8160"/>
                  </a:lnTo>
                  <a:lnTo>
                    <a:pt x="16064" y="8227"/>
                  </a:lnTo>
                  <a:lnTo>
                    <a:pt x="15976" y="8305"/>
                  </a:lnTo>
                  <a:lnTo>
                    <a:pt x="15686" y="8671"/>
                  </a:lnTo>
                  <a:lnTo>
                    <a:pt x="15598" y="8749"/>
                  </a:lnTo>
                  <a:lnTo>
                    <a:pt x="15520" y="8805"/>
                  </a:lnTo>
                  <a:lnTo>
                    <a:pt x="15453" y="8849"/>
                  </a:lnTo>
                  <a:lnTo>
                    <a:pt x="15397" y="8871"/>
                  </a:lnTo>
                  <a:lnTo>
                    <a:pt x="15320" y="8894"/>
                  </a:lnTo>
                  <a:lnTo>
                    <a:pt x="15242" y="8916"/>
                  </a:lnTo>
                  <a:lnTo>
                    <a:pt x="15064" y="8927"/>
                  </a:lnTo>
                  <a:lnTo>
                    <a:pt x="14586" y="8916"/>
                  </a:lnTo>
                  <a:lnTo>
                    <a:pt x="14386" y="8949"/>
                  </a:lnTo>
                  <a:lnTo>
                    <a:pt x="13385" y="9305"/>
                  </a:lnTo>
                  <a:lnTo>
                    <a:pt x="13296" y="9316"/>
                  </a:lnTo>
                  <a:lnTo>
                    <a:pt x="13196" y="9327"/>
                  </a:lnTo>
                  <a:lnTo>
                    <a:pt x="13107" y="9316"/>
                  </a:lnTo>
                  <a:lnTo>
                    <a:pt x="13030" y="9283"/>
                  </a:lnTo>
                  <a:lnTo>
                    <a:pt x="12952" y="9249"/>
                  </a:lnTo>
                  <a:lnTo>
                    <a:pt x="12907" y="9216"/>
                  </a:lnTo>
                  <a:lnTo>
                    <a:pt x="12841" y="9149"/>
                  </a:lnTo>
                  <a:lnTo>
                    <a:pt x="12785" y="9060"/>
                  </a:lnTo>
                  <a:lnTo>
                    <a:pt x="12741" y="8960"/>
                  </a:lnTo>
                  <a:lnTo>
                    <a:pt x="12718" y="8838"/>
                  </a:lnTo>
                  <a:lnTo>
                    <a:pt x="12752" y="7649"/>
                  </a:lnTo>
                  <a:lnTo>
                    <a:pt x="12685" y="7204"/>
                  </a:lnTo>
                  <a:lnTo>
                    <a:pt x="12563" y="6715"/>
                  </a:lnTo>
                  <a:lnTo>
                    <a:pt x="12540" y="6604"/>
                  </a:lnTo>
                  <a:lnTo>
                    <a:pt x="12540" y="6470"/>
                  </a:lnTo>
                  <a:lnTo>
                    <a:pt x="12774" y="4969"/>
                  </a:lnTo>
                  <a:lnTo>
                    <a:pt x="12752" y="4869"/>
                  </a:lnTo>
                  <a:lnTo>
                    <a:pt x="12718" y="4780"/>
                  </a:lnTo>
                  <a:lnTo>
                    <a:pt x="12629" y="4714"/>
                  </a:lnTo>
                  <a:lnTo>
                    <a:pt x="12540" y="4703"/>
                  </a:lnTo>
                  <a:lnTo>
                    <a:pt x="12340" y="4747"/>
                  </a:lnTo>
                  <a:lnTo>
                    <a:pt x="12251" y="4736"/>
                  </a:lnTo>
                  <a:lnTo>
                    <a:pt x="12162" y="4703"/>
                  </a:lnTo>
                  <a:lnTo>
                    <a:pt x="12096" y="4636"/>
                  </a:lnTo>
                  <a:lnTo>
                    <a:pt x="12051" y="4536"/>
                  </a:lnTo>
                  <a:lnTo>
                    <a:pt x="12040" y="4436"/>
                  </a:lnTo>
                  <a:lnTo>
                    <a:pt x="12096" y="4291"/>
                  </a:lnTo>
                  <a:lnTo>
                    <a:pt x="12240" y="4024"/>
                  </a:lnTo>
                  <a:lnTo>
                    <a:pt x="12251" y="3969"/>
                  </a:lnTo>
                  <a:lnTo>
                    <a:pt x="12285" y="3813"/>
                  </a:lnTo>
                  <a:lnTo>
                    <a:pt x="12296" y="3713"/>
                  </a:lnTo>
                  <a:lnTo>
                    <a:pt x="12285" y="3602"/>
                  </a:lnTo>
                  <a:lnTo>
                    <a:pt x="12262" y="3513"/>
                  </a:lnTo>
                  <a:lnTo>
                    <a:pt x="12196" y="3324"/>
                  </a:lnTo>
                  <a:lnTo>
                    <a:pt x="12051" y="3124"/>
                  </a:lnTo>
                  <a:lnTo>
                    <a:pt x="11985" y="3057"/>
                  </a:lnTo>
                  <a:lnTo>
                    <a:pt x="11896" y="3002"/>
                  </a:lnTo>
                  <a:lnTo>
                    <a:pt x="11807" y="2991"/>
                  </a:lnTo>
                  <a:lnTo>
                    <a:pt x="10139" y="3246"/>
                  </a:lnTo>
                  <a:lnTo>
                    <a:pt x="9739" y="3257"/>
                  </a:lnTo>
                  <a:lnTo>
                    <a:pt x="9539" y="3224"/>
                  </a:lnTo>
                  <a:lnTo>
                    <a:pt x="9383" y="3180"/>
                  </a:lnTo>
                  <a:lnTo>
                    <a:pt x="8894" y="2802"/>
                  </a:lnTo>
                  <a:lnTo>
                    <a:pt x="8394" y="2613"/>
                  </a:lnTo>
                  <a:lnTo>
                    <a:pt x="8249" y="2546"/>
                  </a:lnTo>
                  <a:lnTo>
                    <a:pt x="8160" y="2457"/>
                  </a:lnTo>
                  <a:lnTo>
                    <a:pt x="8094" y="2279"/>
                  </a:lnTo>
                  <a:lnTo>
                    <a:pt x="8049" y="2190"/>
                  </a:lnTo>
                  <a:lnTo>
                    <a:pt x="7949" y="2112"/>
                  </a:lnTo>
                  <a:lnTo>
                    <a:pt x="7871" y="2101"/>
                  </a:lnTo>
                  <a:lnTo>
                    <a:pt x="7827" y="2157"/>
                  </a:lnTo>
                  <a:lnTo>
                    <a:pt x="7827" y="2235"/>
                  </a:lnTo>
                  <a:lnTo>
                    <a:pt x="7838" y="2324"/>
                  </a:lnTo>
                  <a:lnTo>
                    <a:pt x="7849" y="2401"/>
                  </a:lnTo>
                  <a:lnTo>
                    <a:pt x="7838" y="2479"/>
                  </a:lnTo>
                  <a:lnTo>
                    <a:pt x="7727" y="2524"/>
                  </a:lnTo>
                  <a:lnTo>
                    <a:pt x="7638" y="2513"/>
                  </a:lnTo>
                  <a:lnTo>
                    <a:pt x="7538" y="2479"/>
                  </a:lnTo>
                  <a:lnTo>
                    <a:pt x="7249" y="2346"/>
                  </a:lnTo>
                  <a:lnTo>
                    <a:pt x="7115" y="2301"/>
                  </a:lnTo>
                  <a:lnTo>
                    <a:pt x="7015" y="2290"/>
                  </a:lnTo>
                  <a:lnTo>
                    <a:pt x="6926" y="2312"/>
                  </a:lnTo>
                  <a:lnTo>
                    <a:pt x="6871" y="2335"/>
                  </a:lnTo>
                  <a:lnTo>
                    <a:pt x="6515" y="2624"/>
                  </a:lnTo>
                  <a:lnTo>
                    <a:pt x="6404" y="2690"/>
                  </a:lnTo>
                  <a:lnTo>
                    <a:pt x="6282" y="2724"/>
                  </a:lnTo>
                  <a:lnTo>
                    <a:pt x="6204" y="2702"/>
                  </a:lnTo>
                  <a:lnTo>
                    <a:pt x="6159" y="2635"/>
                  </a:lnTo>
                  <a:lnTo>
                    <a:pt x="6159" y="2546"/>
                  </a:lnTo>
                  <a:lnTo>
                    <a:pt x="6170" y="2457"/>
                  </a:lnTo>
                  <a:lnTo>
                    <a:pt x="6170" y="2357"/>
                  </a:lnTo>
                  <a:lnTo>
                    <a:pt x="6148" y="2279"/>
                  </a:lnTo>
                  <a:lnTo>
                    <a:pt x="6081" y="2201"/>
                  </a:lnTo>
                  <a:lnTo>
                    <a:pt x="5826" y="2046"/>
                  </a:lnTo>
                  <a:lnTo>
                    <a:pt x="5770" y="1979"/>
                  </a:lnTo>
                  <a:lnTo>
                    <a:pt x="5737" y="1901"/>
                  </a:lnTo>
                  <a:lnTo>
                    <a:pt x="5726" y="1823"/>
                  </a:lnTo>
                  <a:lnTo>
                    <a:pt x="5726" y="1790"/>
                  </a:lnTo>
                  <a:lnTo>
                    <a:pt x="5737" y="1768"/>
                  </a:lnTo>
                  <a:lnTo>
                    <a:pt x="5737" y="1746"/>
                  </a:lnTo>
                  <a:lnTo>
                    <a:pt x="5726" y="1690"/>
                  </a:lnTo>
                  <a:lnTo>
                    <a:pt x="5692" y="1623"/>
                  </a:lnTo>
                  <a:lnTo>
                    <a:pt x="5626" y="1579"/>
                  </a:lnTo>
                  <a:lnTo>
                    <a:pt x="5537" y="1545"/>
                  </a:lnTo>
                  <a:lnTo>
                    <a:pt x="5448" y="1534"/>
                  </a:lnTo>
                  <a:lnTo>
                    <a:pt x="5048" y="1512"/>
                  </a:lnTo>
                  <a:lnTo>
                    <a:pt x="4870" y="1490"/>
                  </a:lnTo>
                  <a:lnTo>
                    <a:pt x="4759" y="1423"/>
                  </a:lnTo>
                  <a:lnTo>
                    <a:pt x="4658" y="1345"/>
                  </a:lnTo>
                  <a:lnTo>
                    <a:pt x="4436" y="1001"/>
                  </a:lnTo>
                  <a:lnTo>
                    <a:pt x="4358" y="845"/>
                  </a:lnTo>
                  <a:lnTo>
                    <a:pt x="4281" y="656"/>
                  </a:lnTo>
                  <a:lnTo>
                    <a:pt x="4169" y="245"/>
                  </a:lnTo>
                  <a:lnTo>
                    <a:pt x="4136" y="178"/>
                  </a:lnTo>
                  <a:lnTo>
                    <a:pt x="4080" y="100"/>
                  </a:lnTo>
                  <a:lnTo>
                    <a:pt x="3969" y="22"/>
                  </a:lnTo>
                  <a:lnTo>
                    <a:pt x="3903" y="0"/>
                  </a:lnTo>
                  <a:lnTo>
                    <a:pt x="3825" y="0"/>
                  </a:lnTo>
                  <a:lnTo>
                    <a:pt x="3080" y="411"/>
                  </a:lnTo>
                  <a:lnTo>
                    <a:pt x="2991" y="445"/>
                  </a:lnTo>
                  <a:lnTo>
                    <a:pt x="2891" y="456"/>
                  </a:lnTo>
                  <a:lnTo>
                    <a:pt x="2802" y="456"/>
                  </a:lnTo>
                  <a:lnTo>
                    <a:pt x="2635" y="423"/>
                  </a:lnTo>
                  <a:lnTo>
                    <a:pt x="2513" y="367"/>
                  </a:lnTo>
                  <a:lnTo>
                    <a:pt x="2179" y="156"/>
                  </a:lnTo>
                  <a:lnTo>
                    <a:pt x="2002" y="78"/>
                  </a:lnTo>
                  <a:lnTo>
                    <a:pt x="1879" y="56"/>
                  </a:lnTo>
                  <a:lnTo>
                    <a:pt x="1768" y="56"/>
                  </a:lnTo>
                  <a:lnTo>
                    <a:pt x="1679" y="89"/>
                  </a:lnTo>
                  <a:lnTo>
                    <a:pt x="645" y="578"/>
                  </a:lnTo>
                  <a:lnTo>
                    <a:pt x="178" y="689"/>
                  </a:lnTo>
                  <a:lnTo>
                    <a:pt x="101" y="734"/>
                  </a:lnTo>
                  <a:lnTo>
                    <a:pt x="23" y="801"/>
                  </a:lnTo>
                  <a:lnTo>
                    <a:pt x="0" y="878"/>
                  </a:lnTo>
                  <a:lnTo>
                    <a:pt x="23" y="956"/>
                  </a:lnTo>
                  <a:lnTo>
                    <a:pt x="89" y="1001"/>
                  </a:lnTo>
                  <a:lnTo>
                    <a:pt x="178" y="1001"/>
                  </a:lnTo>
                  <a:lnTo>
                    <a:pt x="434" y="956"/>
                  </a:lnTo>
                  <a:lnTo>
                    <a:pt x="512" y="956"/>
                  </a:lnTo>
                  <a:lnTo>
                    <a:pt x="556" y="956"/>
                  </a:lnTo>
                  <a:lnTo>
                    <a:pt x="634" y="990"/>
                  </a:lnTo>
                  <a:lnTo>
                    <a:pt x="701" y="1034"/>
                  </a:lnTo>
                  <a:lnTo>
                    <a:pt x="756" y="1101"/>
                  </a:lnTo>
                  <a:lnTo>
                    <a:pt x="790" y="1156"/>
                  </a:lnTo>
                  <a:lnTo>
                    <a:pt x="823" y="1234"/>
                  </a:lnTo>
                  <a:lnTo>
                    <a:pt x="890" y="1512"/>
                  </a:lnTo>
                  <a:lnTo>
                    <a:pt x="901" y="1623"/>
                  </a:lnTo>
                  <a:lnTo>
                    <a:pt x="890" y="1879"/>
                  </a:lnTo>
                  <a:lnTo>
                    <a:pt x="801" y="2490"/>
                  </a:lnTo>
                  <a:lnTo>
                    <a:pt x="812" y="2679"/>
                  </a:lnTo>
                  <a:lnTo>
                    <a:pt x="834" y="2779"/>
                  </a:lnTo>
                  <a:lnTo>
                    <a:pt x="856" y="2879"/>
                  </a:lnTo>
                  <a:lnTo>
                    <a:pt x="901" y="2980"/>
                  </a:lnTo>
                  <a:lnTo>
                    <a:pt x="945" y="3068"/>
                  </a:lnTo>
                  <a:lnTo>
                    <a:pt x="1023" y="3157"/>
                  </a:lnTo>
                  <a:lnTo>
                    <a:pt x="1101" y="3246"/>
                  </a:lnTo>
                  <a:lnTo>
                    <a:pt x="1190" y="3302"/>
                  </a:lnTo>
                  <a:lnTo>
                    <a:pt x="1290" y="3346"/>
                  </a:lnTo>
                  <a:lnTo>
                    <a:pt x="1746" y="3480"/>
                  </a:lnTo>
                  <a:lnTo>
                    <a:pt x="1835" y="3524"/>
                  </a:lnTo>
                  <a:lnTo>
                    <a:pt x="1913" y="3602"/>
                  </a:lnTo>
                  <a:lnTo>
                    <a:pt x="1946" y="3713"/>
                  </a:lnTo>
                  <a:lnTo>
                    <a:pt x="1957" y="3824"/>
                  </a:lnTo>
                  <a:lnTo>
                    <a:pt x="1935" y="3913"/>
                  </a:lnTo>
                  <a:lnTo>
                    <a:pt x="1901" y="3991"/>
                  </a:lnTo>
                  <a:lnTo>
                    <a:pt x="1657" y="4391"/>
                  </a:lnTo>
                  <a:lnTo>
                    <a:pt x="1579" y="4580"/>
                  </a:lnTo>
                  <a:lnTo>
                    <a:pt x="1568" y="4669"/>
                  </a:lnTo>
                  <a:lnTo>
                    <a:pt x="1557" y="4758"/>
                  </a:lnTo>
                  <a:lnTo>
                    <a:pt x="1568" y="4847"/>
                  </a:lnTo>
                  <a:lnTo>
                    <a:pt x="1590" y="4947"/>
                  </a:lnTo>
                  <a:lnTo>
                    <a:pt x="1824" y="5414"/>
                  </a:lnTo>
                  <a:lnTo>
                    <a:pt x="1890" y="5603"/>
                  </a:lnTo>
                  <a:lnTo>
                    <a:pt x="1924" y="5781"/>
                  </a:lnTo>
                  <a:lnTo>
                    <a:pt x="1946" y="5859"/>
                  </a:lnTo>
                  <a:lnTo>
                    <a:pt x="1979" y="5914"/>
                  </a:lnTo>
                  <a:lnTo>
                    <a:pt x="2046" y="5892"/>
                  </a:lnTo>
                  <a:lnTo>
                    <a:pt x="2191" y="5781"/>
                  </a:lnTo>
                  <a:lnTo>
                    <a:pt x="2279" y="5748"/>
                  </a:lnTo>
                  <a:lnTo>
                    <a:pt x="2368" y="5759"/>
                  </a:lnTo>
                  <a:lnTo>
                    <a:pt x="3080" y="6170"/>
                  </a:lnTo>
                  <a:lnTo>
                    <a:pt x="3147" y="6226"/>
                  </a:lnTo>
                  <a:lnTo>
                    <a:pt x="3169" y="6248"/>
                  </a:lnTo>
                  <a:lnTo>
                    <a:pt x="3180" y="6259"/>
                  </a:lnTo>
                  <a:lnTo>
                    <a:pt x="3247" y="6504"/>
                  </a:lnTo>
                  <a:lnTo>
                    <a:pt x="3280" y="6604"/>
                  </a:lnTo>
                  <a:lnTo>
                    <a:pt x="3324" y="6693"/>
                  </a:lnTo>
                  <a:lnTo>
                    <a:pt x="3391" y="6781"/>
                  </a:lnTo>
                  <a:lnTo>
                    <a:pt x="3914" y="7215"/>
                  </a:lnTo>
                  <a:lnTo>
                    <a:pt x="3991" y="7304"/>
                  </a:lnTo>
                  <a:lnTo>
                    <a:pt x="4047" y="7393"/>
                  </a:lnTo>
                  <a:lnTo>
                    <a:pt x="4114" y="7515"/>
                  </a:lnTo>
                  <a:lnTo>
                    <a:pt x="4236" y="7849"/>
                  </a:lnTo>
                  <a:lnTo>
                    <a:pt x="4381" y="8393"/>
                  </a:lnTo>
                  <a:lnTo>
                    <a:pt x="4414" y="8482"/>
                  </a:lnTo>
                  <a:lnTo>
                    <a:pt x="4425" y="8494"/>
                  </a:lnTo>
                  <a:lnTo>
                    <a:pt x="4447" y="8505"/>
                  </a:lnTo>
                  <a:lnTo>
                    <a:pt x="4514" y="8527"/>
                  </a:lnTo>
                  <a:lnTo>
                    <a:pt x="4770" y="8538"/>
                  </a:lnTo>
                  <a:lnTo>
                    <a:pt x="4847" y="8549"/>
                  </a:lnTo>
                  <a:lnTo>
                    <a:pt x="4903" y="8582"/>
                  </a:lnTo>
                  <a:lnTo>
                    <a:pt x="4959" y="8638"/>
                  </a:lnTo>
                  <a:lnTo>
                    <a:pt x="4992" y="8716"/>
                  </a:lnTo>
                  <a:lnTo>
                    <a:pt x="4992" y="8805"/>
                  </a:lnTo>
                  <a:lnTo>
                    <a:pt x="4859" y="9816"/>
                  </a:lnTo>
                  <a:lnTo>
                    <a:pt x="4903" y="11273"/>
                  </a:lnTo>
                  <a:lnTo>
                    <a:pt x="4892" y="11339"/>
                  </a:lnTo>
                  <a:lnTo>
                    <a:pt x="4847" y="11417"/>
                  </a:lnTo>
                  <a:lnTo>
                    <a:pt x="4770" y="11528"/>
                  </a:lnTo>
                  <a:lnTo>
                    <a:pt x="4681" y="11606"/>
                  </a:lnTo>
                  <a:lnTo>
                    <a:pt x="4581" y="11651"/>
                  </a:lnTo>
                  <a:lnTo>
                    <a:pt x="4481" y="11673"/>
                  </a:lnTo>
                  <a:lnTo>
                    <a:pt x="4281" y="11662"/>
                  </a:lnTo>
                  <a:lnTo>
                    <a:pt x="4103" y="11628"/>
                  </a:lnTo>
                  <a:lnTo>
                    <a:pt x="4014" y="11628"/>
                  </a:lnTo>
                  <a:lnTo>
                    <a:pt x="3925" y="11640"/>
                  </a:lnTo>
                  <a:lnTo>
                    <a:pt x="3836" y="11695"/>
                  </a:lnTo>
                  <a:lnTo>
                    <a:pt x="3747" y="11784"/>
                  </a:lnTo>
                  <a:lnTo>
                    <a:pt x="3647" y="11918"/>
                  </a:lnTo>
                  <a:lnTo>
                    <a:pt x="3547" y="12018"/>
                  </a:lnTo>
                  <a:lnTo>
                    <a:pt x="3447" y="12084"/>
                  </a:lnTo>
                  <a:lnTo>
                    <a:pt x="3358" y="12118"/>
                  </a:lnTo>
                  <a:lnTo>
                    <a:pt x="3269" y="12140"/>
                  </a:lnTo>
                  <a:lnTo>
                    <a:pt x="3113" y="12162"/>
                  </a:lnTo>
                  <a:lnTo>
                    <a:pt x="2780" y="12162"/>
                  </a:lnTo>
                  <a:lnTo>
                    <a:pt x="2702" y="12184"/>
                  </a:lnTo>
                  <a:lnTo>
                    <a:pt x="2624" y="12229"/>
                  </a:lnTo>
                  <a:lnTo>
                    <a:pt x="2557" y="12295"/>
                  </a:lnTo>
                  <a:lnTo>
                    <a:pt x="2513" y="12373"/>
                  </a:lnTo>
                  <a:lnTo>
                    <a:pt x="2480" y="12451"/>
                  </a:lnTo>
                  <a:lnTo>
                    <a:pt x="2435" y="12718"/>
                  </a:lnTo>
                  <a:lnTo>
                    <a:pt x="2424" y="12740"/>
                  </a:lnTo>
                  <a:lnTo>
                    <a:pt x="2724" y="13174"/>
                  </a:lnTo>
                  <a:lnTo>
                    <a:pt x="2746" y="13263"/>
                  </a:lnTo>
                  <a:lnTo>
                    <a:pt x="2713" y="13329"/>
                  </a:lnTo>
                  <a:lnTo>
                    <a:pt x="2635" y="13274"/>
                  </a:lnTo>
                  <a:lnTo>
                    <a:pt x="2602" y="13263"/>
                  </a:lnTo>
                  <a:lnTo>
                    <a:pt x="2568" y="13352"/>
                  </a:lnTo>
                  <a:lnTo>
                    <a:pt x="2613" y="13507"/>
                  </a:lnTo>
                  <a:lnTo>
                    <a:pt x="2757" y="13630"/>
                  </a:lnTo>
                  <a:lnTo>
                    <a:pt x="2846" y="13752"/>
                  </a:lnTo>
                  <a:lnTo>
                    <a:pt x="2902" y="13852"/>
                  </a:lnTo>
                  <a:lnTo>
                    <a:pt x="2991" y="13941"/>
                  </a:lnTo>
                  <a:lnTo>
                    <a:pt x="3080" y="13907"/>
                  </a:lnTo>
                  <a:lnTo>
                    <a:pt x="3202" y="13963"/>
                  </a:lnTo>
                  <a:lnTo>
                    <a:pt x="3236" y="14030"/>
                  </a:lnTo>
                  <a:lnTo>
                    <a:pt x="3413" y="14030"/>
                  </a:lnTo>
                  <a:lnTo>
                    <a:pt x="3391" y="13941"/>
                  </a:lnTo>
                  <a:lnTo>
                    <a:pt x="3402" y="13885"/>
                  </a:lnTo>
                  <a:lnTo>
                    <a:pt x="3458" y="13841"/>
                  </a:lnTo>
                  <a:lnTo>
                    <a:pt x="3502" y="13841"/>
                  </a:lnTo>
                  <a:lnTo>
                    <a:pt x="3602" y="13841"/>
                  </a:lnTo>
                  <a:lnTo>
                    <a:pt x="3680" y="13885"/>
                  </a:lnTo>
                  <a:lnTo>
                    <a:pt x="3736" y="13952"/>
                  </a:lnTo>
                  <a:lnTo>
                    <a:pt x="3814" y="13985"/>
                  </a:lnTo>
                  <a:lnTo>
                    <a:pt x="3880" y="14019"/>
                  </a:lnTo>
                  <a:lnTo>
                    <a:pt x="3936" y="14052"/>
                  </a:lnTo>
                  <a:lnTo>
                    <a:pt x="3969" y="14141"/>
                  </a:lnTo>
                  <a:lnTo>
                    <a:pt x="4125" y="14274"/>
                  </a:lnTo>
                  <a:lnTo>
                    <a:pt x="4180" y="14319"/>
                  </a:lnTo>
                  <a:lnTo>
                    <a:pt x="4358" y="14463"/>
                  </a:lnTo>
                  <a:lnTo>
                    <a:pt x="4481" y="14430"/>
                  </a:lnTo>
                  <a:lnTo>
                    <a:pt x="4570" y="14463"/>
                  </a:lnTo>
                  <a:lnTo>
                    <a:pt x="4592" y="14430"/>
                  </a:lnTo>
                  <a:lnTo>
                    <a:pt x="4592" y="14397"/>
                  </a:lnTo>
                  <a:lnTo>
                    <a:pt x="4592" y="14341"/>
                  </a:lnTo>
                  <a:lnTo>
                    <a:pt x="4570" y="14297"/>
                  </a:lnTo>
                  <a:lnTo>
                    <a:pt x="4547" y="14274"/>
                  </a:lnTo>
                  <a:lnTo>
                    <a:pt x="4570" y="14230"/>
                  </a:lnTo>
                  <a:lnTo>
                    <a:pt x="4625" y="14230"/>
                  </a:lnTo>
                  <a:lnTo>
                    <a:pt x="4647" y="14196"/>
                  </a:lnTo>
                  <a:lnTo>
                    <a:pt x="4692" y="14208"/>
                  </a:lnTo>
                  <a:lnTo>
                    <a:pt x="4681" y="14274"/>
                  </a:lnTo>
                  <a:lnTo>
                    <a:pt x="4625" y="14352"/>
                  </a:lnTo>
                  <a:lnTo>
                    <a:pt x="4658" y="14408"/>
                  </a:lnTo>
                  <a:lnTo>
                    <a:pt x="4736" y="14374"/>
                  </a:lnTo>
                  <a:lnTo>
                    <a:pt x="4792" y="14352"/>
                  </a:lnTo>
                  <a:lnTo>
                    <a:pt x="4836" y="14385"/>
                  </a:lnTo>
                  <a:lnTo>
                    <a:pt x="4736" y="14408"/>
                  </a:lnTo>
                  <a:lnTo>
                    <a:pt x="4670" y="14452"/>
                  </a:lnTo>
                  <a:lnTo>
                    <a:pt x="4647" y="14508"/>
                  </a:lnTo>
                  <a:lnTo>
                    <a:pt x="4770" y="14608"/>
                  </a:lnTo>
                  <a:lnTo>
                    <a:pt x="4936" y="14708"/>
                  </a:lnTo>
                  <a:lnTo>
                    <a:pt x="4992" y="14763"/>
                  </a:lnTo>
                  <a:lnTo>
                    <a:pt x="5081" y="14819"/>
                  </a:lnTo>
                  <a:lnTo>
                    <a:pt x="5114" y="14797"/>
                  </a:lnTo>
                  <a:lnTo>
                    <a:pt x="5159" y="14786"/>
                  </a:lnTo>
                  <a:lnTo>
                    <a:pt x="5192" y="14797"/>
                  </a:lnTo>
                  <a:lnTo>
                    <a:pt x="5225" y="14808"/>
                  </a:lnTo>
                  <a:lnTo>
                    <a:pt x="5337" y="14930"/>
                  </a:lnTo>
                  <a:lnTo>
                    <a:pt x="5414" y="14986"/>
                  </a:lnTo>
                  <a:lnTo>
                    <a:pt x="5492" y="15053"/>
                  </a:lnTo>
                  <a:lnTo>
                    <a:pt x="5570" y="15153"/>
                  </a:lnTo>
                  <a:lnTo>
                    <a:pt x="5648" y="15219"/>
                  </a:lnTo>
                  <a:lnTo>
                    <a:pt x="5703" y="15264"/>
                  </a:lnTo>
                  <a:lnTo>
                    <a:pt x="5792" y="15330"/>
                  </a:lnTo>
                  <a:lnTo>
                    <a:pt x="5859" y="15330"/>
                  </a:lnTo>
                  <a:lnTo>
                    <a:pt x="5937" y="15364"/>
                  </a:lnTo>
                  <a:lnTo>
                    <a:pt x="6004" y="15408"/>
                  </a:lnTo>
                  <a:lnTo>
                    <a:pt x="6037" y="15430"/>
                  </a:lnTo>
                  <a:lnTo>
                    <a:pt x="6104" y="15508"/>
                  </a:lnTo>
                  <a:lnTo>
                    <a:pt x="6148" y="15586"/>
                  </a:lnTo>
                  <a:lnTo>
                    <a:pt x="6182" y="15619"/>
                  </a:lnTo>
                  <a:lnTo>
                    <a:pt x="6237" y="15653"/>
                  </a:lnTo>
                  <a:lnTo>
                    <a:pt x="6304" y="15664"/>
                  </a:lnTo>
                  <a:lnTo>
                    <a:pt x="6370" y="15686"/>
                  </a:lnTo>
                  <a:lnTo>
                    <a:pt x="6415" y="15753"/>
                  </a:lnTo>
                  <a:lnTo>
                    <a:pt x="6448" y="15831"/>
                  </a:lnTo>
                  <a:lnTo>
                    <a:pt x="6471" y="15886"/>
                  </a:lnTo>
                  <a:lnTo>
                    <a:pt x="6504" y="15931"/>
                  </a:lnTo>
                  <a:lnTo>
                    <a:pt x="6571" y="15953"/>
                  </a:lnTo>
                  <a:lnTo>
                    <a:pt x="6615" y="15964"/>
                  </a:lnTo>
                  <a:lnTo>
                    <a:pt x="6660" y="15986"/>
                  </a:lnTo>
                  <a:lnTo>
                    <a:pt x="6715" y="16064"/>
                  </a:lnTo>
                  <a:lnTo>
                    <a:pt x="6748" y="16164"/>
                  </a:lnTo>
                  <a:lnTo>
                    <a:pt x="6771" y="16275"/>
                  </a:lnTo>
                  <a:lnTo>
                    <a:pt x="6793" y="16375"/>
                  </a:lnTo>
                  <a:lnTo>
                    <a:pt x="6893" y="16676"/>
                  </a:lnTo>
                  <a:lnTo>
                    <a:pt x="7071" y="16909"/>
                  </a:lnTo>
                  <a:lnTo>
                    <a:pt x="7071" y="17120"/>
                  </a:lnTo>
                  <a:lnTo>
                    <a:pt x="7160" y="17209"/>
                  </a:lnTo>
                  <a:lnTo>
                    <a:pt x="7293" y="17220"/>
                  </a:lnTo>
                  <a:lnTo>
                    <a:pt x="7293" y="17187"/>
                  </a:lnTo>
                  <a:lnTo>
                    <a:pt x="7193" y="17154"/>
                  </a:lnTo>
                  <a:lnTo>
                    <a:pt x="7149" y="17109"/>
                  </a:lnTo>
                  <a:lnTo>
                    <a:pt x="7149" y="17042"/>
                  </a:lnTo>
                  <a:lnTo>
                    <a:pt x="7182" y="17042"/>
                  </a:lnTo>
                  <a:lnTo>
                    <a:pt x="7226" y="17065"/>
                  </a:lnTo>
                  <a:lnTo>
                    <a:pt x="7315" y="17009"/>
                  </a:lnTo>
                  <a:lnTo>
                    <a:pt x="7315" y="17087"/>
                  </a:lnTo>
                  <a:lnTo>
                    <a:pt x="7327" y="17154"/>
                  </a:lnTo>
                  <a:lnTo>
                    <a:pt x="7360" y="17209"/>
                  </a:lnTo>
                  <a:lnTo>
                    <a:pt x="7427" y="17276"/>
                  </a:lnTo>
                  <a:lnTo>
                    <a:pt x="7438" y="17354"/>
                  </a:lnTo>
                  <a:lnTo>
                    <a:pt x="7460" y="17454"/>
                  </a:lnTo>
                  <a:lnTo>
                    <a:pt x="7471" y="17576"/>
                  </a:lnTo>
                  <a:lnTo>
                    <a:pt x="7482" y="17665"/>
                  </a:lnTo>
                  <a:lnTo>
                    <a:pt x="7616" y="17654"/>
                  </a:lnTo>
                  <a:lnTo>
                    <a:pt x="8105" y="17609"/>
                  </a:lnTo>
                  <a:lnTo>
                    <a:pt x="8394" y="17543"/>
                  </a:lnTo>
                  <a:lnTo>
                    <a:pt x="8516" y="17532"/>
                  </a:lnTo>
                  <a:lnTo>
                    <a:pt x="8616" y="17565"/>
                  </a:lnTo>
                  <a:lnTo>
                    <a:pt x="8705" y="17643"/>
                  </a:lnTo>
                  <a:lnTo>
                    <a:pt x="8872" y="17910"/>
                  </a:lnTo>
                  <a:lnTo>
                    <a:pt x="8927" y="17965"/>
                  </a:lnTo>
                  <a:lnTo>
                    <a:pt x="9250" y="18254"/>
                  </a:lnTo>
                  <a:lnTo>
                    <a:pt x="9561" y="18632"/>
                  </a:lnTo>
                  <a:lnTo>
                    <a:pt x="9650" y="18710"/>
                  </a:lnTo>
                  <a:lnTo>
                    <a:pt x="9750" y="18766"/>
                  </a:lnTo>
                  <a:lnTo>
                    <a:pt x="9883" y="18788"/>
                  </a:lnTo>
                  <a:lnTo>
                    <a:pt x="10039" y="18777"/>
                  </a:lnTo>
                  <a:lnTo>
                    <a:pt x="10462" y="18699"/>
                  </a:lnTo>
                  <a:lnTo>
                    <a:pt x="10584" y="18710"/>
                  </a:lnTo>
                  <a:lnTo>
                    <a:pt x="10662" y="18754"/>
                  </a:lnTo>
                  <a:lnTo>
                    <a:pt x="10706" y="18821"/>
                  </a:lnTo>
                  <a:lnTo>
                    <a:pt x="10717" y="18910"/>
                  </a:lnTo>
                  <a:lnTo>
                    <a:pt x="10739" y="19088"/>
                  </a:lnTo>
                  <a:lnTo>
                    <a:pt x="10773" y="19155"/>
                  </a:lnTo>
                  <a:lnTo>
                    <a:pt x="10873" y="19199"/>
                  </a:lnTo>
                  <a:lnTo>
                    <a:pt x="11173" y="19144"/>
                  </a:lnTo>
                  <a:lnTo>
                    <a:pt x="12029" y="18877"/>
                  </a:lnTo>
                  <a:lnTo>
                    <a:pt x="12407" y="18821"/>
                  </a:lnTo>
                  <a:lnTo>
                    <a:pt x="12496" y="18832"/>
                  </a:lnTo>
                  <a:lnTo>
                    <a:pt x="12585" y="18854"/>
                  </a:lnTo>
                  <a:lnTo>
                    <a:pt x="12652" y="18921"/>
                  </a:lnTo>
                  <a:lnTo>
                    <a:pt x="12696" y="18999"/>
                  </a:lnTo>
                  <a:lnTo>
                    <a:pt x="12729" y="19077"/>
                  </a:lnTo>
                  <a:lnTo>
                    <a:pt x="12741" y="19155"/>
                  </a:lnTo>
                  <a:lnTo>
                    <a:pt x="12752" y="19288"/>
                  </a:lnTo>
                  <a:lnTo>
                    <a:pt x="12718" y="19499"/>
                  </a:lnTo>
                  <a:lnTo>
                    <a:pt x="12696" y="19577"/>
                  </a:lnTo>
                  <a:lnTo>
                    <a:pt x="12474" y="20100"/>
                  </a:lnTo>
                  <a:lnTo>
                    <a:pt x="12451" y="20189"/>
                  </a:lnTo>
                  <a:lnTo>
                    <a:pt x="12474" y="20277"/>
                  </a:lnTo>
                  <a:lnTo>
                    <a:pt x="12518" y="20344"/>
                  </a:lnTo>
                  <a:lnTo>
                    <a:pt x="12596" y="20378"/>
                  </a:lnTo>
                  <a:lnTo>
                    <a:pt x="12863" y="20466"/>
                  </a:lnTo>
                  <a:lnTo>
                    <a:pt x="12985" y="20522"/>
                  </a:lnTo>
                  <a:lnTo>
                    <a:pt x="13063" y="20578"/>
                  </a:lnTo>
                  <a:lnTo>
                    <a:pt x="13141" y="20655"/>
                  </a:lnTo>
                  <a:lnTo>
                    <a:pt x="13196" y="20733"/>
                  </a:lnTo>
                  <a:lnTo>
                    <a:pt x="13241" y="20822"/>
                  </a:lnTo>
                  <a:lnTo>
                    <a:pt x="13263" y="20911"/>
                  </a:lnTo>
                  <a:lnTo>
                    <a:pt x="13263" y="21011"/>
                  </a:lnTo>
                  <a:lnTo>
                    <a:pt x="13241" y="21200"/>
                  </a:lnTo>
                  <a:lnTo>
                    <a:pt x="13196" y="21367"/>
                  </a:lnTo>
                  <a:lnTo>
                    <a:pt x="13185" y="21456"/>
                  </a:lnTo>
                  <a:lnTo>
                    <a:pt x="13207" y="21545"/>
                  </a:lnTo>
                  <a:lnTo>
                    <a:pt x="13252" y="21611"/>
                  </a:lnTo>
                  <a:lnTo>
                    <a:pt x="13330" y="21667"/>
                  </a:lnTo>
                  <a:lnTo>
                    <a:pt x="13352" y="21678"/>
                  </a:lnTo>
                  <a:lnTo>
                    <a:pt x="13608" y="21712"/>
                  </a:lnTo>
                  <a:lnTo>
                    <a:pt x="13708" y="21712"/>
                  </a:lnTo>
                  <a:lnTo>
                    <a:pt x="13797" y="21700"/>
                  </a:lnTo>
                  <a:lnTo>
                    <a:pt x="13897" y="21678"/>
                  </a:lnTo>
                  <a:lnTo>
                    <a:pt x="13919" y="21667"/>
                  </a:lnTo>
                  <a:lnTo>
                    <a:pt x="13997" y="21623"/>
                  </a:lnTo>
                  <a:lnTo>
                    <a:pt x="14408" y="21267"/>
                  </a:lnTo>
                  <a:lnTo>
                    <a:pt x="14575" y="21167"/>
                  </a:lnTo>
                  <a:lnTo>
                    <a:pt x="14697" y="21145"/>
                  </a:lnTo>
                  <a:lnTo>
                    <a:pt x="14786" y="21156"/>
                  </a:lnTo>
                  <a:lnTo>
                    <a:pt x="15409" y="21345"/>
                  </a:lnTo>
                  <a:lnTo>
                    <a:pt x="15509" y="21345"/>
                  </a:lnTo>
                  <a:lnTo>
                    <a:pt x="15598" y="21300"/>
                  </a:lnTo>
                  <a:lnTo>
                    <a:pt x="15698" y="21189"/>
                  </a:lnTo>
                  <a:lnTo>
                    <a:pt x="15987" y="20733"/>
                  </a:lnTo>
                  <a:lnTo>
                    <a:pt x="16153" y="20555"/>
                  </a:lnTo>
                  <a:lnTo>
                    <a:pt x="17298" y="19644"/>
                  </a:lnTo>
                  <a:lnTo>
                    <a:pt x="17854" y="19088"/>
                  </a:lnTo>
                  <a:lnTo>
                    <a:pt x="17977" y="18988"/>
                  </a:lnTo>
                  <a:lnTo>
                    <a:pt x="18088" y="18910"/>
                  </a:lnTo>
                  <a:lnTo>
                    <a:pt x="18555" y="18743"/>
                  </a:lnTo>
                  <a:lnTo>
                    <a:pt x="18644" y="18688"/>
                  </a:lnTo>
                  <a:lnTo>
                    <a:pt x="18721" y="18599"/>
                  </a:lnTo>
                  <a:lnTo>
                    <a:pt x="18766" y="18477"/>
                  </a:lnTo>
                  <a:lnTo>
                    <a:pt x="18733" y="18388"/>
                  </a:lnTo>
                  <a:lnTo>
                    <a:pt x="18666" y="18310"/>
                  </a:lnTo>
                  <a:lnTo>
                    <a:pt x="18232" y="18076"/>
                  </a:lnTo>
                  <a:lnTo>
                    <a:pt x="18143" y="18010"/>
                  </a:lnTo>
                  <a:lnTo>
                    <a:pt x="18077" y="17932"/>
                  </a:lnTo>
                  <a:lnTo>
                    <a:pt x="18054" y="17843"/>
                  </a:lnTo>
                  <a:lnTo>
                    <a:pt x="18088" y="17732"/>
                  </a:lnTo>
                  <a:lnTo>
                    <a:pt x="18221" y="17609"/>
                  </a:lnTo>
                  <a:lnTo>
                    <a:pt x="18399" y="17476"/>
                  </a:lnTo>
                  <a:lnTo>
                    <a:pt x="18910" y="17176"/>
                  </a:lnTo>
                  <a:lnTo>
                    <a:pt x="19633" y="16865"/>
                  </a:lnTo>
                  <a:lnTo>
                    <a:pt x="19722" y="16787"/>
                  </a:lnTo>
                  <a:lnTo>
                    <a:pt x="19822" y="16687"/>
                  </a:lnTo>
                  <a:lnTo>
                    <a:pt x="19933" y="16531"/>
                  </a:lnTo>
                  <a:lnTo>
                    <a:pt x="19989" y="16409"/>
                  </a:lnTo>
                  <a:lnTo>
                    <a:pt x="20011" y="16298"/>
                  </a:lnTo>
                  <a:lnTo>
                    <a:pt x="20022" y="16109"/>
                  </a:lnTo>
                  <a:lnTo>
                    <a:pt x="20011" y="16020"/>
                  </a:lnTo>
                  <a:lnTo>
                    <a:pt x="19989" y="15931"/>
                  </a:lnTo>
                  <a:lnTo>
                    <a:pt x="19889" y="15642"/>
                  </a:lnTo>
                  <a:lnTo>
                    <a:pt x="19878" y="15542"/>
                  </a:lnTo>
                  <a:lnTo>
                    <a:pt x="19900" y="15453"/>
                  </a:lnTo>
                  <a:lnTo>
                    <a:pt x="19955" y="15375"/>
                  </a:lnTo>
                  <a:lnTo>
                    <a:pt x="20033" y="15319"/>
                  </a:lnTo>
                  <a:lnTo>
                    <a:pt x="20122" y="15275"/>
                  </a:lnTo>
                  <a:lnTo>
                    <a:pt x="20378" y="15264"/>
                  </a:lnTo>
                  <a:lnTo>
                    <a:pt x="20900" y="15342"/>
                  </a:lnTo>
                  <a:lnTo>
                    <a:pt x="20889" y="14930"/>
                  </a:lnTo>
                  <a:lnTo>
                    <a:pt x="20945" y="14185"/>
                  </a:lnTo>
                  <a:lnTo>
                    <a:pt x="21012" y="13852"/>
                  </a:lnTo>
                  <a:lnTo>
                    <a:pt x="21023" y="13685"/>
                  </a:lnTo>
                  <a:lnTo>
                    <a:pt x="21023" y="13574"/>
                  </a:lnTo>
                  <a:lnTo>
                    <a:pt x="20967" y="13429"/>
                  </a:lnTo>
                  <a:lnTo>
                    <a:pt x="20956" y="13396"/>
                  </a:lnTo>
                  <a:lnTo>
                    <a:pt x="20967" y="13340"/>
                  </a:lnTo>
                  <a:lnTo>
                    <a:pt x="20989" y="13263"/>
                  </a:lnTo>
                  <a:lnTo>
                    <a:pt x="21045" y="13163"/>
                  </a:lnTo>
                  <a:lnTo>
                    <a:pt x="21234" y="12918"/>
                  </a:lnTo>
                  <a:lnTo>
                    <a:pt x="21245" y="12896"/>
                  </a:lnTo>
                  <a:lnTo>
                    <a:pt x="21301" y="12774"/>
                  </a:lnTo>
                  <a:lnTo>
                    <a:pt x="21345" y="12585"/>
                  </a:lnTo>
                  <a:lnTo>
                    <a:pt x="21345" y="1242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1845766" y="4300519"/>
              <a:ext cx="346378" cy="404987"/>
            </a:xfrm>
            <a:custGeom>
              <a:rect b="b" l="l" r="r" t="t"/>
              <a:pathLst>
                <a:path extrusionOk="0" h="8216" w="7027">
                  <a:moveTo>
                    <a:pt x="2358" y="7104"/>
                  </a:moveTo>
                  <a:lnTo>
                    <a:pt x="2346" y="7037"/>
                  </a:lnTo>
                  <a:lnTo>
                    <a:pt x="2369" y="6948"/>
                  </a:lnTo>
                  <a:lnTo>
                    <a:pt x="2380" y="6871"/>
                  </a:lnTo>
                  <a:lnTo>
                    <a:pt x="2391" y="6815"/>
                  </a:lnTo>
                  <a:lnTo>
                    <a:pt x="2235" y="6748"/>
                  </a:lnTo>
                  <a:lnTo>
                    <a:pt x="2202" y="6659"/>
                  </a:lnTo>
                  <a:lnTo>
                    <a:pt x="2102" y="6648"/>
                  </a:lnTo>
                  <a:lnTo>
                    <a:pt x="2113" y="6604"/>
                  </a:lnTo>
                  <a:lnTo>
                    <a:pt x="2057" y="6515"/>
                  </a:lnTo>
                  <a:lnTo>
                    <a:pt x="2057" y="6448"/>
                  </a:lnTo>
                  <a:lnTo>
                    <a:pt x="1946" y="6381"/>
                  </a:lnTo>
                  <a:lnTo>
                    <a:pt x="1913" y="6359"/>
                  </a:lnTo>
                  <a:lnTo>
                    <a:pt x="1891" y="6359"/>
                  </a:lnTo>
                  <a:lnTo>
                    <a:pt x="1824" y="6359"/>
                  </a:lnTo>
                  <a:lnTo>
                    <a:pt x="1802" y="6404"/>
                  </a:lnTo>
                  <a:lnTo>
                    <a:pt x="1768" y="6526"/>
                  </a:lnTo>
                  <a:lnTo>
                    <a:pt x="1724" y="6604"/>
                  </a:lnTo>
                  <a:lnTo>
                    <a:pt x="1779" y="6693"/>
                  </a:lnTo>
                  <a:lnTo>
                    <a:pt x="1902" y="6715"/>
                  </a:lnTo>
                  <a:lnTo>
                    <a:pt x="1779" y="6771"/>
                  </a:lnTo>
                  <a:lnTo>
                    <a:pt x="1724" y="6771"/>
                  </a:lnTo>
                  <a:lnTo>
                    <a:pt x="1735" y="6715"/>
                  </a:lnTo>
                  <a:lnTo>
                    <a:pt x="1679" y="6671"/>
                  </a:lnTo>
                  <a:lnTo>
                    <a:pt x="1613" y="6671"/>
                  </a:lnTo>
                  <a:lnTo>
                    <a:pt x="1535" y="6704"/>
                  </a:lnTo>
                  <a:lnTo>
                    <a:pt x="1446" y="6693"/>
                  </a:lnTo>
                  <a:lnTo>
                    <a:pt x="1401" y="6615"/>
                  </a:lnTo>
                  <a:lnTo>
                    <a:pt x="1257" y="6637"/>
                  </a:lnTo>
                  <a:lnTo>
                    <a:pt x="1235" y="6615"/>
                  </a:lnTo>
                  <a:lnTo>
                    <a:pt x="1157" y="6559"/>
                  </a:lnTo>
                  <a:lnTo>
                    <a:pt x="1090" y="6470"/>
                  </a:lnTo>
                  <a:lnTo>
                    <a:pt x="1090" y="6426"/>
                  </a:lnTo>
                  <a:lnTo>
                    <a:pt x="1079" y="6326"/>
                  </a:lnTo>
                  <a:lnTo>
                    <a:pt x="1035" y="6270"/>
                  </a:lnTo>
                  <a:lnTo>
                    <a:pt x="946" y="6170"/>
                  </a:lnTo>
                  <a:lnTo>
                    <a:pt x="790" y="6092"/>
                  </a:lnTo>
                  <a:lnTo>
                    <a:pt x="746" y="6059"/>
                  </a:lnTo>
                  <a:lnTo>
                    <a:pt x="723" y="6026"/>
                  </a:lnTo>
                  <a:lnTo>
                    <a:pt x="657" y="6015"/>
                  </a:lnTo>
                  <a:lnTo>
                    <a:pt x="657" y="6081"/>
                  </a:lnTo>
                  <a:lnTo>
                    <a:pt x="690" y="6170"/>
                  </a:lnTo>
                  <a:lnTo>
                    <a:pt x="757" y="6237"/>
                  </a:lnTo>
                  <a:lnTo>
                    <a:pt x="757" y="6337"/>
                  </a:lnTo>
                  <a:lnTo>
                    <a:pt x="746" y="6359"/>
                  </a:lnTo>
                  <a:lnTo>
                    <a:pt x="790" y="6370"/>
                  </a:lnTo>
                  <a:lnTo>
                    <a:pt x="868" y="6370"/>
                  </a:lnTo>
                  <a:lnTo>
                    <a:pt x="935" y="6426"/>
                  </a:lnTo>
                  <a:lnTo>
                    <a:pt x="957" y="6548"/>
                  </a:lnTo>
                  <a:lnTo>
                    <a:pt x="1012" y="6637"/>
                  </a:lnTo>
                  <a:lnTo>
                    <a:pt x="1101" y="6715"/>
                  </a:lnTo>
                  <a:lnTo>
                    <a:pt x="1212" y="6793"/>
                  </a:lnTo>
                  <a:lnTo>
                    <a:pt x="1301" y="6815"/>
                  </a:lnTo>
                  <a:lnTo>
                    <a:pt x="1368" y="6871"/>
                  </a:lnTo>
                  <a:lnTo>
                    <a:pt x="1457" y="6960"/>
                  </a:lnTo>
                  <a:lnTo>
                    <a:pt x="1535" y="6982"/>
                  </a:lnTo>
                  <a:lnTo>
                    <a:pt x="1602" y="6948"/>
                  </a:lnTo>
                  <a:lnTo>
                    <a:pt x="1679" y="6904"/>
                  </a:lnTo>
                  <a:lnTo>
                    <a:pt x="1757" y="6882"/>
                  </a:lnTo>
                  <a:lnTo>
                    <a:pt x="1880" y="6871"/>
                  </a:lnTo>
                  <a:lnTo>
                    <a:pt x="1980" y="6860"/>
                  </a:lnTo>
                  <a:lnTo>
                    <a:pt x="2080" y="6915"/>
                  </a:lnTo>
                  <a:lnTo>
                    <a:pt x="2113" y="7004"/>
                  </a:lnTo>
                  <a:lnTo>
                    <a:pt x="2046" y="7060"/>
                  </a:lnTo>
                  <a:lnTo>
                    <a:pt x="1935" y="7104"/>
                  </a:lnTo>
                  <a:lnTo>
                    <a:pt x="1968" y="7137"/>
                  </a:lnTo>
                  <a:lnTo>
                    <a:pt x="2057" y="7149"/>
                  </a:lnTo>
                  <a:lnTo>
                    <a:pt x="2146" y="7182"/>
                  </a:lnTo>
                  <a:lnTo>
                    <a:pt x="2257" y="7315"/>
                  </a:lnTo>
                  <a:lnTo>
                    <a:pt x="2358" y="7326"/>
                  </a:lnTo>
                  <a:lnTo>
                    <a:pt x="2358" y="7315"/>
                  </a:lnTo>
                  <a:lnTo>
                    <a:pt x="2391" y="7226"/>
                  </a:lnTo>
                  <a:lnTo>
                    <a:pt x="2358" y="7104"/>
                  </a:lnTo>
                  <a:close/>
                  <a:moveTo>
                    <a:pt x="1324" y="5848"/>
                  </a:moveTo>
                  <a:lnTo>
                    <a:pt x="1324" y="5848"/>
                  </a:lnTo>
                  <a:lnTo>
                    <a:pt x="1279" y="5848"/>
                  </a:lnTo>
                  <a:lnTo>
                    <a:pt x="1235" y="5915"/>
                  </a:lnTo>
                  <a:lnTo>
                    <a:pt x="1190" y="5959"/>
                  </a:lnTo>
                  <a:lnTo>
                    <a:pt x="1112" y="5981"/>
                  </a:lnTo>
                  <a:lnTo>
                    <a:pt x="1023" y="5992"/>
                  </a:lnTo>
                  <a:lnTo>
                    <a:pt x="979" y="6026"/>
                  </a:lnTo>
                  <a:lnTo>
                    <a:pt x="979" y="6026"/>
                  </a:lnTo>
                  <a:lnTo>
                    <a:pt x="1012" y="6081"/>
                  </a:lnTo>
                  <a:lnTo>
                    <a:pt x="1090" y="6192"/>
                  </a:lnTo>
                  <a:lnTo>
                    <a:pt x="1190" y="6326"/>
                  </a:lnTo>
                  <a:lnTo>
                    <a:pt x="1257" y="6404"/>
                  </a:lnTo>
                  <a:lnTo>
                    <a:pt x="1313" y="6448"/>
                  </a:lnTo>
                  <a:lnTo>
                    <a:pt x="1379" y="6459"/>
                  </a:lnTo>
                  <a:lnTo>
                    <a:pt x="1524" y="6504"/>
                  </a:lnTo>
                  <a:lnTo>
                    <a:pt x="1646" y="6582"/>
                  </a:lnTo>
                  <a:lnTo>
                    <a:pt x="1646" y="6526"/>
                  </a:lnTo>
                  <a:lnTo>
                    <a:pt x="1624" y="6426"/>
                  </a:lnTo>
                  <a:lnTo>
                    <a:pt x="1546" y="6393"/>
                  </a:lnTo>
                  <a:lnTo>
                    <a:pt x="1490" y="6359"/>
                  </a:lnTo>
                  <a:lnTo>
                    <a:pt x="1390" y="6326"/>
                  </a:lnTo>
                  <a:lnTo>
                    <a:pt x="1368" y="6248"/>
                  </a:lnTo>
                  <a:lnTo>
                    <a:pt x="1413" y="6192"/>
                  </a:lnTo>
                  <a:lnTo>
                    <a:pt x="1579" y="6192"/>
                  </a:lnTo>
                  <a:lnTo>
                    <a:pt x="1546" y="6092"/>
                  </a:lnTo>
                  <a:lnTo>
                    <a:pt x="1413" y="6059"/>
                  </a:lnTo>
                  <a:lnTo>
                    <a:pt x="1401" y="5992"/>
                  </a:lnTo>
                  <a:lnTo>
                    <a:pt x="1424" y="5892"/>
                  </a:lnTo>
                  <a:lnTo>
                    <a:pt x="1413" y="5815"/>
                  </a:lnTo>
                  <a:lnTo>
                    <a:pt x="1390" y="5703"/>
                  </a:lnTo>
                  <a:lnTo>
                    <a:pt x="1390" y="5692"/>
                  </a:lnTo>
                  <a:lnTo>
                    <a:pt x="1324" y="5603"/>
                  </a:lnTo>
                  <a:lnTo>
                    <a:pt x="1224" y="5570"/>
                  </a:lnTo>
                  <a:lnTo>
                    <a:pt x="1090" y="5559"/>
                  </a:lnTo>
                  <a:lnTo>
                    <a:pt x="1079" y="5514"/>
                  </a:lnTo>
                  <a:lnTo>
                    <a:pt x="1046" y="5537"/>
                  </a:lnTo>
                  <a:lnTo>
                    <a:pt x="1012" y="5570"/>
                  </a:lnTo>
                  <a:lnTo>
                    <a:pt x="1012" y="5570"/>
                  </a:lnTo>
                  <a:lnTo>
                    <a:pt x="1023" y="5581"/>
                  </a:lnTo>
                  <a:lnTo>
                    <a:pt x="1068" y="5592"/>
                  </a:lnTo>
                  <a:lnTo>
                    <a:pt x="1157" y="5614"/>
                  </a:lnTo>
                  <a:lnTo>
                    <a:pt x="1212" y="5614"/>
                  </a:lnTo>
                  <a:lnTo>
                    <a:pt x="1268" y="5637"/>
                  </a:lnTo>
                  <a:lnTo>
                    <a:pt x="1324" y="5659"/>
                  </a:lnTo>
                  <a:lnTo>
                    <a:pt x="1346" y="5759"/>
                  </a:lnTo>
                  <a:lnTo>
                    <a:pt x="1324" y="5848"/>
                  </a:lnTo>
                  <a:lnTo>
                    <a:pt x="1324" y="5848"/>
                  </a:lnTo>
                  <a:close/>
                  <a:moveTo>
                    <a:pt x="6515" y="3947"/>
                  </a:moveTo>
                  <a:lnTo>
                    <a:pt x="6871" y="3647"/>
                  </a:lnTo>
                  <a:lnTo>
                    <a:pt x="7027" y="3547"/>
                  </a:lnTo>
                  <a:lnTo>
                    <a:pt x="6693" y="3046"/>
                  </a:lnTo>
                  <a:lnTo>
                    <a:pt x="6626" y="2957"/>
                  </a:lnTo>
                  <a:lnTo>
                    <a:pt x="6538" y="2880"/>
                  </a:lnTo>
                  <a:lnTo>
                    <a:pt x="6237" y="2780"/>
                  </a:lnTo>
                  <a:lnTo>
                    <a:pt x="6160" y="2713"/>
                  </a:lnTo>
                  <a:lnTo>
                    <a:pt x="6093" y="2635"/>
                  </a:lnTo>
                  <a:lnTo>
                    <a:pt x="5971" y="2368"/>
                  </a:lnTo>
                  <a:lnTo>
                    <a:pt x="5915" y="2279"/>
                  </a:lnTo>
                  <a:lnTo>
                    <a:pt x="5815" y="2179"/>
                  </a:lnTo>
                  <a:lnTo>
                    <a:pt x="5504" y="1924"/>
                  </a:lnTo>
                  <a:lnTo>
                    <a:pt x="5437" y="1812"/>
                  </a:lnTo>
                  <a:lnTo>
                    <a:pt x="5415" y="1712"/>
                  </a:lnTo>
                  <a:lnTo>
                    <a:pt x="5426" y="1546"/>
                  </a:lnTo>
                  <a:lnTo>
                    <a:pt x="5404" y="1457"/>
                  </a:lnTo>
                  <a:lnTo>
                    <a:pt x="5348" y="1401"/>
                  </a:lnTo>
                  <a:lnTo>
                    <a:pt x="5192" y="1368"/>
                  </a:lnTo>
                  <a:lnTo>
                    <a:pt x="5159" y="1368"/>
                  </a:lnTo>
                  <a:lnTo>
                    <a:pt x="4981" y="1479"/>
                  </a:lnTo>
                  <a:lnTo>
                    <a:pt x="4803" y="1601"/>
                  </a:lnTo>
                  <a:lnTo>
                    <a:pt x="4737" y="1679"/>
                  </a:lnTo>
                  <a:lnTo>
                    <a:pt x="4681" y="1757"/>
                  </a:lnTo>
                  <a:lnTo>
                    <a:pt x="4592" y="1924"/>
                  </a:lnTo>
                  <a:lnTo>
                    <a:pt x="4414" y="2624"/>
                  </a:lnTo>
                  <a:lnTo>
                    <a:pt x="4381" y="2702"/>
                  </a:lnTo>
                  <a:lnTo>
                    <a:pt x="4314" y="2768"/>
                  </a:lnTo>
                  <a:lnTo>
                    <a:pt x="4247" y="2802"/>
                  </a:lnTo>
                  <a:lnTo>
                    <a:pt x="4158" y="2791"/>
                  </a:lnTo>
                  <a:lnTo>
                    <a:pt x="4070" y="2757"/>
                  </a:lnTo>
                  <a:lnTo>
                    <a:pt x="3969" y="2691"/>
                  </a:lnTo>
                  <a:lnTo>
                    <a:pt x="3603" y="2313"/>
                  </a:lnTo>
                  <a:lnTo>
                    <a:pt x="3536" y="2202"/>
                  </a:lnTo>
                  <a:lnTo>
                    <a:pt x="3480" y="2101"/>
                  </a:lnTo>
                  <a:lnTo>
                    <a:pt x="3447" y="2024"/>
                  </a:lnTo>
                  <a:lnTo>
                    <a:pt x="3403" y="1935"/>
                  </a:lnTo>
                  <a:lnTo>
                    <a:pt x="3325" y="1846"/>
                  </a:lnTo>
                  <a:lnTo>
                    <a:pt x="3214" y="1790"/>
                  </a:lnTo>
                  <a:lnTo>
                    <a:pt x="3113" y="1768"/>
                  </a:lnTo>
                  <a:lnTo>
                    <a:pt x="2480" y="1757"/>
                  </a:lnTo>
                  <a:lnTo>
                    <a:pt x="2391" y="1735"/>
                  </a:lnTo>
                  <a:lnTo>
                    <a:pt x="2302" y="1690"/>
                  </a:lnTo>
                  <a:lnTo>
                    <a:pt x="2224" y="1579"/>
                  </a:lnTo>
                  <a:lnTo>
                    <a:pt x="2180" y="1501"/>
                  </a:lnTo>
                  <a:lnTo>
                    <a:pt x="2135" y="1346"/>
                  </a:lnTo>
                  <a:lnTo>
                    <a:pt x="2102" y="1301"/>
                  </a:lnTo>
                  <a:lnTo>
                    <a:pt x="2046" y="1234"/>
                  </a:lnTo>
                  <a:lnTo>
                    <a:pt x="1935" y="1168"/>
                  </a:lnTo>
                  <a:lnTo>
                    <a:pt x="1846" y="1145"/>
                  </a:lnTo>
                  <a:lnTo>
                    <a:pt x="1757" y="1134"/>
                  </a:lnTo>
                  <a:lnTo>
                    <a:pt x="1490" y="1179"/>
                  </a:lnTo>
                  <a:lnTo>
                    <a:pt x="1413" y="1157"/>
                  </a:lnTo>
                  <a:lnTo>
                    <a:pt x="1346" y="1090"/>
                  </a:lnTo>
                  <a:lnTo>
                    <a:pt x="1313" y="979"/>
                  </a:lnTo>
                  <a:lnTo>
                    <a:pt x="1301" y="879"/>
                  </a:lnTo>
                  <a:lnTo>
                    <a:pt x="1301" y="779"/>
                  </a:lnTo>
                  <a:lnTo>
                    <a:pt x="1390" y="278"/>
                  </a:lnTo>
                  <a:lnTo>
                    <a:pt x="1379" y="189"/>
                  </a:lnTo>
                  <a:lnTo>
                    <a:pt x="1368" y="112"/>
                  </a:lnTo>
                  <a:lnTo>
                    <a:pt x="1324" y="45"/>
                  </a:lnTo>
                  <a:lnTo>
                    <a:pt x="1168" y="0"/>
                  </a:lnTo>
                  <a:lnTo>
                    <a:pt x="712" y="45"/>
                  </a:lnTo>
                  <a:lnTo>
                    <a:pt x="646" y="200"/>
                  </a:lnTo>
                  <a:lnTo>
                    <a:pt x="590" y="267"/>
                  </a:lnTo>
                  <a:lnTo>
                    <a:pt x="523" y="345"/>
                  </a:lnTo>
                  <a:lnTo>
                    <a:pt x="279" y="478"/>
                  </a:lnTo>
                  <a:lnTo>
                    <a:pt x="201" y="534"/>
                  </a:lnTo>
                  <a:lnTo>
                    <a:pt x="134" y="601"/>
                  </a:lnTo>
                  <a:lnTo>
                    <a:pt x="90" y="678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23" y="856"/>
                  </a:lnTo>
                  <a:lnTo>
                    <a:pt x="45" y="879"/>
                  </a:lnTo>
                  <a:lnTo>
                    <a:pt x="1" y="956"/>
                  </a:lnTo>
                  <a:lnTo>
                    <a:pt x="67" y="1045"/>
                  </a:lnTo>
                  <a:lnTo>
                    <a:pt x="234" y="1201"/>
                  </a:lnTo>
                  <a:lnTo>
                    <a:pt x="245" y="1234"/>
                  </a:lnTo>
                  <a:lnTo>
                    <a:pt x="245" y="1268"/>
                  </a:lnTo>
                  <a:lnTo>
                    <a:pt x="245" y="1301"/>
                  </a:lnTo>
                  <a:lnTo>
                    <a:pt x="279" y="1312"/>
                  </a:lnTo>
                  <a:lnTo>
                    <a:pt x="323" y="1323"/>
                  </a:lnTo>
                  <a:lnTo>
                    <a:pt x="334" y="1357"/>
                  </a:lnTo>
                  <a:lnTo>
                    <a:pt x="323" y="1412"/>
                  </a:lnTo>
                  <a:lnTo>
                    <a:pt x="312" y="1457"/>
                  </a:lnTo>
                  <a:lnTo>
                    <a:pt x="345" y="1534"/>
                  </a:lnTo>
                  <a:lnTo>
                    <a:pt x="512" y="1746"/>
                  </a:lnTo>
                  <a:lnTo>
                    <a:pt x="590" y="1824"/>
                  </a:lnTo>
                  <a:lnTo>
                    <a:pt x="679" y="1890"/>
                  </a:lnTo>
                  <a:lnTo>
                    <a:pt x="746" y="1957"/>
                  </a:lnTo>
                  <a:lnTo>
                    <a:pt x="790" y="2068"/>
                  </a:lnTo>
                  <a:lnTo>
                    <a:pt x="879" y="2057"/>
                  </a:lnTo>
                  <a:lnTo>
                    <a:pt x="1023" y="2157"/>
                  </a:lnTo>
                  <a:lnTo>
                    <a:pt x="1112" y="2124"/>
                  </a:lnTo>
                  <a:lnTo>
                    <a:pt x="1346" y="2346"/>
                  </a:lnTo>
                  <a:lnTo>
                    <a:pt x="1390" y="2368"/>
                  </a:lnTo>
                  <a:lnTo>
                    <a:pt x="1513" y="2546"/>
                  </a:lnTo>
                  <a:lnTo>
                    <a:pt x="1557" y="2591"/>
                  </a:lnTo>
                  <a:lnTo>
                    <a:pt x="1579" y="2591"/>
                  </a:lnTo>
                  <a:lnTo>
                    <a:pt x="1602" y="2579"/>
                  </a:lnTo>
                  <a:lnTo>
                    <a:pt x="1635" y="2568"/>
                  </a:lnTo>
                  <a:lnTo>
                    <a:pt x="1635" y="2557"/>
                  </a:lnTo>
                  <a:lnTo>
                    <a:pt x="1813" y="2735"/>
                  </a:lnTo>
                  <a:lnTo>
                    <a:pt x="1835" y="2780"/>
                  </a:lnTo>
                  <a:lnTo>
                    <a:pt x="1846" y="2824"/>
                  </a:lnTo>
                  <a:lnTo>
                    <a:pt x="1891" y="2835"/>
                  </a:lnTo>
                  <a:lnTo>
                    <a:pt x="1980" y="2824"/>
                  </a:lnTo>
                  <a:lnTo>
                    <a:pt x="2013" y="2835"/>
                  </a:lnTo>
                  <a:lnTo>
                    <a:pt x="2024" y="2869"/>
                  </a:lnTo>
                  <a:lnTo>
                    <a:pt x="2057" y="2935"/>
                  </a:lnTo>
                  <a:lnTo>
                    <a:pt x="2135" y="3046"/>
                  </a:lnTo>
                  <a:lnTo>
                    <a:pt x="2180" y="3135"/>
                  </a:lnTo>
                  <a:lnTo>
                    <a:pt x="2202" y="3169"/>
                  </a:lnTo>
                  <a:lnTo>
                    <a:pt x="2213" y="3146"/>
                  </a:lnTo>
                  <a:lnTo>
                    <a:pt x="2246" y="3158"/>
                  </a:lnTo>
                  <a:lnTo>
                    <a:pt x="2680" y="3536"/>
                  </a:lnTo>
                  <a:lnTo>
                    <a:pt x="2713" y="3580"/>
                  </a:lnTo>
                  <a:lnTo>
                    <a:pt x="2713" y="3624"/>
                  </a:lnTo>
                  <a:lnTo>
                    <a:pt x="2736" y="3647"/>
                  </a:lnTo>
                  <a:lnTo>
                    <a:pt x="2769" y="3647"/>
                  </a:lnTo>
                  <a:lnTo>
                    <a:pt x="2813" y="3658"/>
                  </a:lnTo>
                  <a:lnTo>
                    <a:pt x="2847" y="3669"/>
                  </a:lnTo>
                  <a:lnTo>
                    <a:pt x="2869" y="3702"/>
                  </a:lnTo>
                  <a:lnTo>
                    <a:pt x="2902" y="3802"/>
                  </a:lnTo>
                  <a:lnTo>
                    <a:pt x="2913" y="3891"/>
                  </a:lnTo>
                  <a:lnTo>
                    <a:pt x="2880" y="4103"/>
                  </a:lnTo>
                  <a:lnTo>
                    <a:pt x="2902" y="4169"/>
                  </a:lnTo>
                  <a:lnTo>
                    <a:pt x="2924" y="4280"/>
                  </a:lnTo>
                  <a:lnTo>
                    <a:pt x="3002" y="4847"/>
                  </a:lnTo>
                  <a:lnTo>
                    <a:pt x="3047" y="5014"/>
                  </a:lnTo>
                  <a:lnTo>
                    <a:pt x="3069" y="5092"/>
                  </a:lnTo>
                  <a:lnTo>
                    <a:pt x="3069" y="5381"/>
                  </a:lnTo>
                  <a:lnTo>
                    <a:pt x="3091" y="5470"/>
                  </a:lnTo>
                  <a:lnTo>
                    <a:pt x="3136" y="5392"/>
                  </a:lnTo>
                  <a:lnTo>
                    <a:pt x="3102" y="5114"/>
                  </a:lnTo>
                  <a:lnTo>
                    <a:pt x="3180" y="5070"/>
                  </a:lnTo>
                  <a:lnTo>
                    <a:pt x="3113" y="4947"/>
                  </a:lnTo>
                  <a:lnTo>
                    <a:pt x="3080" y="4881"/>
                  </a:lnTo>
                  <a:lnTo>
                    <a:pt x="3069" y="4814"/>
                  </a:lnTo>
                  <a:lnTo>
                    <a:pt x="3247" y="4892"/>
                  </a:lnTo>
                  <a:lnTo>
                    <a:pt x="3291" y="4925"/>
                  </a:lnTo>
                  <a:lnTo>
                    <a:pt x="3302" y="4981"/>
                  </a:lnTo>
                  <a:lnTo>
                    <a:pt x="3325" y="5125"/>
                  </a:lnTo>
                  <a:lnTo>
                    <a:pt x="3347" y="5181"/>
                  </a:lnTo>
                  <a:lnTo>
                    <a:pt x="3391" y="5303"/>
                  </a:lnTo>
                  <a:lnTo>
                    <a:pt x="3436" y="5370"/>
                  </a:lnTo>
                  <a:lnTo>
                    <a:pt x="3480" y="5414"/>
                  </a:lnTo>
                  <a:lnTo>
                    <a:pt x="3536" y="5414"/>
                  </a:lnTo>
                  <a:lnTo>
                    <a:pt x="3625" y="5414"/>
                  </a:lnTo>
                  <a:lnTo>
                    <a:pt x="3692" y="5414"/>
                  </a:lnTo>
                  <a:lnTo>
                    <a:pt x="3725" y="5459"/>
                  </a:lnTo>
                  <a:lnTo>
                    <a:pt x="3747" y="5514"/>
                  </a:lnTo>
                  <a:lnTo>
                    <a:pt x="3780" y="5537"/>
                  </a:lnTo>
                  <a:lnTo>
                    <a:pt x="3825" y="5559"/>
                  </a:lnTo>
                  <a:lnTo>
                    <a:pt x="3836" y="5626"/>
                  </a:lnTo>
                  <a:lnTo>
                    <a:pt x="3836" y="5837"/>
                  </a:lnTo>
                  <a:lnTo>
                    <a:pt x="3869" y="5903"/>
                  </a:lnTo>
                  <a:lnTo>
                    <a:pt x="3814" y="6081"/>
                  </a:lnTo>
                  <a:lnTo>
                    <a:pt x="3947" y="6281"/>
                  </a:lnTo>
                  <a:lnTo>
                    <a:pt x="3992" y="6259"/>
                  </a:lnTo>
                  <a:lnTo>
                    <a:pt x="4036" y="6259"/>
                  </a:lnTo>
                  <a:lnTo>
                    <a:pt x="4158" y="6326"/>
                  </a:lnTo>
                  <a:lnTo>
                    <a:pt x="4192" y="6348"/>
                  </a:lnTo>
                  <a:lnTo>
                    <a:pt x="4281" y="6459"/>
                  </a:lnTo>
                  <a:lnTo>
                    <a:pt x="4336" y="6526"/>
                  </a:lnTo>
                  <a:lnTo>
                    <a:pt x="4359" y="6559"/>
                  </a:lnTo>
                  <a:lnTo>
                    <a:pt x="4470" y="6659"/>
                  </a:lnTo>
                  <a:lnTo>
                    <a:pt x="4492" y="6704"/>
                  </a:lnTo>
                  <a:lnTo>
                    <a:pt x="4448" y="6737"/>
                  </a:lnTo>
                  <a:lnTo>
                    <a:pt x="4459" y="6793"/>
                  </a:lnTo>
                  <a:lnTo>
                    <a:pt x="4503" y="6860"/>
                  </a:lnTo>
                  <a:lnTo>
                    <a:pt x="4548" y="6904"/>
                  </a:lnTo>
                  <a:lnTo>
                    <a:pt x="4525" y="6937"/>
                  </a:lnTo>
                  <a:lnTo>
                    <a:pt x="4592" y="6948"/>
                  </a:lnTo>
                  <a:lnTo>
                    <a:pt x="4603" y="7026"/>
                  </a:lnTo>
                  <a:lnTo>
                    <a:pt x="4548" y="7204"/>
                  </a:lnTo>
                  <a:lnTo>
                    <a:pt x="4548" y="7393"/>
                  </a:lnTo>
                  <a:lnTo>
                    <a:pt x="4559" y="7471"/>
                  </a:lnTo>
                  <a:lnTo>
                    <a:pt x="4603" y="7571"/>
                  </a:lnTo>
                  <a:lnTo>
                    <a:pt x="4803" y="7793"/>
                  </a:lnTo>
                  <a:lnTo>
                    <a:pt x="4825" y="7871"/>
                  </a:lnTo>
                  <a:lnTo>
                    <a:pt x="4770" y="8005"/>
                  </a:lnTo>
                  <a:lnTo>
                    <a:pt x="4803" y="8049"/>
                  </a:lnTo>
                  <a:lnTo>
                    <a:pt x="4803" y="8194"/>
                  </a:lnTo>
                  <a:lnTo>
                    <a:pt x="4803" y="8216"/>
                  </a:lnTo>
                  <a:lnTo>
                    <a:pt x="4803" y="8216"/>
                  </a:lnTo>
                  <a:lnTo>
                    <a:pt x="5003" y="8138"/>
                  </a:lnTo>
                  <a:lnTo>
                    <a:pt x="5137" y="8082"/>
                  </a:lnTo>
                  <a:lnTo>
                    <a:pt x="5237" y="8005"/>
                  </a:lnTo>
                  <a:lnTo>
                    <a:pt x="5281" y="7938"/>
                  </a:lnTo>
                  <a:lnTo>
                    <a:pt x="5270" y="7871"/>
                  </a:lnTo>
                  <a:lnTo>
                    <a:pt x="5259" y="7816"/>
                  </a:lnTo>
                  <a:lnTo>
                    <a:pt x="5281" y="7760"/>
                  </a:lnTo>
                  <a:lnTo>
                    <a:pt x="5315" y="7738"/>
                  </a:lnTo>
                  <a:lnTo>
                    <a:pt x="5470" y="7704"/>
                  </a:lnTo>
                  <a:lnTo>
                    <a:pt x="5537" y="7693"/>
                  </a:lnTo>
                  <a:lnTo>
                    <a:pt x="5715" y="7582"/>
                  </a:lnTo>
                  <a:lnTo>
                    <a:pt x="5793" y="7515"/>
                  </a:lnTo>
                  <a:lnTo>
                    <a:pt x="5848" y="7449"/>
                  </a:lnTo>
                  <a:lnTo>
                    <a:pt x="5948" y="7171"/>
                  </a:lnTo>
                  <a:lnTo>
                    <a:pt x="5971" y="7093"/>
                  </a:lnTo>
                  <a:lnTo>
                    <a:pt x="5971" y="7004"/>
                  </a:lnTo>
                  <a:lnTo>
                    <a:pt x="5993" y="6948"/>
                  </a:lnTo>
                  <a:lnTo>
                    <a:pt x="6048" y="6926"/>
                  </a:lnTo>
                  <a:lnTo>
                    <a:pt x="6148" y="6948"/>
                  </a:lnTo>
                  <a:lnTo>
                    <a:pt x="6304" y="6993"/>
                  </a:lnTo>
                  <a:lnTo>
                    <a:pt x="6371" y="6982"/>
                  </a:lnTo>
                  <a:lnTo>
                    <a:pt x="6393" y="6904"/>
                  </a:lnTo>
                  <a:lnTo>
                    <a:pt x="6393" y="6893"/>
                  </a:lnTo>
                  <a:lnTo>
                    <a:pt x="6371" y="6793"/>
                  </a:lnTo>
                  <a:lnTo>
                    <a:pt x="6337" y="6737"/>
                  </a:lnTo>
                  <a:lnTo>
                    <a:pt x="6326" y="6682"/>
                  </a:lnTo>
                  <a:lnTo>
                    <a:pt x="6382" y="6593"/>
                  </a:lnTo>
                  <a:lnTo>
                    <a:pt x="6426" y="6559"/>
                  </a:lnTo>
                  <a:lnTo>
                    <a:pt x="6460" y="6548"/>
                  </a:lnTo>
                  <a:lnTo>
                    <a:pt x="6493" y="6526"/>
                  </a:lnTo>
                  <a:lnTo>
                    <a:pt x="6504" y="6482"/>
                  </a:lnTo>
                  <a:lnTo>
                    <a:pt x="6504" y="6426"/>
                  </a:lnTo>
                  <a:lnTo>
                    <a:pt x="6471" y="6381"/>
                  </a:lnTo>
                  <a:lnTo>
                    <a:pt x="6426" y="6348"/>
                  </a:lnTo>
                  <a:lnTo>
                    <a:pt x="6282" y="6304"/>
                  </a:lnTo>
                  <a:lnTo>
                    <a:pt x="6237" y="6270"/>
                  </a:lnTo>
                  <a:lnTo>
                    <a:pt x="6193" y="6115"/>
                  </a:lnTo>
                  <a:lnTo>
                    <a:pt x="6104" y="5948"/>
                  </a:lnTo>
                  <a:lnTo>
                    <a:pt x="6093" y="5881"/>
                  </a:lnTo>
                  <a:lnTo>
                    <a:pt x="6115" y="5781"/>
                  </a:lnTo>
                  <a:lnTo>
                    <a:pt x="6182" y="5614"/>
                  </a:lnTo>
                  <a:lnTo>
                    <a:pt x="6193" y="5537"/>
                  </a:lnTo>
                  <a:lnTo>
                    <a:pt x="6193" y="5448"/>
                  </a:lnTo>
                  <a:lnTo>
                    <a:pt x="6171" y="5348"/>
                  </a:lnTo>
                  <a:lnTo>
                    <a:pt x="6137" y="5281"/>
                  </a:lnTo>
                  <a:lnTo>
                    <a:pt x="6126" y="5214"/>
                  </a:lnTo>
                  <a:lnTo>
                    <a:pt x="6148" y="5125"/>
                  </a:lnTo>
                  <a:lnTo>
                    <a:pt x="6237" y="4959"/>
                  </a:lnTo>
                  <a:lnTo>
                    <a:pt x="6260" y="4870"/>
                  </a:lnTo>
                  <a:lnTo>
                    <a:pt x="6248" y="4781"/>
                  </a:lnTo>
                  <a:lnTo>
                    <a:pt x="6282" y="4692"/>
                  </a:lnTo>
                  <a:lnTo>
                    <a:pt x="6360" y="4625"/>
                  </a:lnTo>
                  <a:lnTo>
                    <a:pt x="6471" y="4581"/>
                  </a:lnTo>
                  <a:lnTo>
                    <a:pt x="6560" y="4558"/>
                  </a:lnTo>
                  <a:lnTo>
                    <a:pt x="6649" y="4514"/>
                  </a:lnTo>
                  <a:lnTo>
                    <a:pt x="6660" y="4436"/>
                  </a:lnTo>
                  <a:lnTo>
                    <a:pt x="6626" y="4347"/>
                  </a:lnTo>
                  <a:lnTo>
                    <a:pt x="6538" y="4280"/>
                  </a:lnTo>
                  <a:lnTo>
                    <a:pt x="6315" y="4203"/>
                  </a:lnTo>
                  <a:lnTo>
                    <a:pt x="6326" y="4191"/>
                  </a:lnTo>
                  <a:lnTo>
                    <a:pt x="6515" y="3947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507080" y="1357855"/>
              <a:ext cx="1400646" cy="826389"/>
            </a:xfrm>
            <a:custGeom>
              <a:rect b="b" l="l" r="r" t="t"/>
              <a:pathLst>
                <a:path extrusionOk="0" h="16765" w="28415">
                  <a:moveTo>
                    <a:pt x="28382" y="7638"/>
                  </a:moveTo>
                  <a:lnTo>
                    <a:pt x="28315" y="7560"/>
                  </a:lnTo>
                  <a:lnTo>
                    <a:pt x="27715" y="7082"/>
                  </a:lnTo>
                  <a:lnTo>
                    <a:pt x="27514" y="6893"/>
                  </a:lnTo>
                  <a:lnTo>
                    <a:pt x="27448" y="6793"/>
                  </a:lnTo>
                  <a:lnTo>
                    <a:pt x="27325" y="6593"/>
                  </a:lnTo>
                  <a:lnTo>
                    <a:pt x="27148" y="6170"/>
                  </a:lnTo>
                  <a:lnTo>
                    <a:pt x="27092" y="6092"/>
                  </a:lnTo>
                  <a:lnTo>
                    <a:pt x="26992" y="5959"/>
                  </a:lnTo>
                  <a:lnTo>
                    <a:pt x="26914" y="5881"/>
                  </a:lnTo>
                  <a:lnTo>
                    <a:pt x="26770" y="5781"/>
                  </a:lnTo>
                  <a:lnTo>
                    <a:pt x="26647" y="5737"/>
                  </a:lnTo>
                  <a:lnTo>
                    <a:pt x="26169" y="5670"/>
                  </a:lnTo>
                  <a:lnTo>
                    <a:pt x="25847" y="5670"/>
                  </a:lnTo>
                  <a:lnTo>
                    <a:pt x="25625" y="5648"/>
                  </a:lnTo>
                  <a:lnTo>
                    <a:pt x="25491" y="5603"/>
                  </a:lnTo>
                  <a:lnTo>
                    <a:pt x="25380" y="5548"/>
                  </a:lnTo>
                  <a:lnTo>
                    <a:pt x="24580" y="4892"/>
                  </a:lnTo>
                  <a:lnTo>
                    <a:pt x="24457" y="4836"/>
                  </a:lnTo>
                  <a:lnTo>
                    <a:pt x="24302" y="4792"/>
                  </a:lnTo>
                  <a:lnTo>
                    <a:pt x="23901" y="4803"/>
                  </a:lnTo>
                  <a:lnTo>
                    <a:pt x="23668" y="4836"/>
                  </a:lnTo>
                  <a:lnTo>
                    <a:pt x="21467" y="4781"/>
                  </a:lnTo>
                  <a:lnTo>
                    <a:pt x="21089" y="4703"/>
                  </a:lnTo>
                  <a:lnTo>
                    <a:pt x="20955" y="4647"/>
                  </a:lnTo>
                  <a:lnTo>
                    <a:pt x="20855" y="4592"/>
                  </a:lnTo>
                  <a:lnTo>
                    <a:pt x="20555" y="4325"/>
                  </a:lnTo>
                  <a:lnTo>
                    <a:pt x="20466" y="4247"/>
                  </a:lnTo>
                  <a:lnTo>
                    <a:pt x="20366" y="4191"/>
                  </a:lnTo>
                  <a:lnTo>
                    <a:pt x="20233" y="4158"/>
                  </a:lnTo>
                  <a:lnTo>
                    <a:pt x="17520" y="3747"/>
                  </a:lnTo>
                  <a:lnTo>
                    <a:pt x="16987" y="3725"/>
                  </a:lnTo>
                  <a:lnTo>
                    <a:pt x="15753" y="3914"/>
                  </a:lnTo>
                  <a:lnTo>
                    <a:pt x="13963" y="4091"/>
                  </a:lnTo>
                  <a:lnTo>
                    <a:pt x="13774" y="4080"/>
                  </a:lnTo>
                  <a:lnTo>
                    <a:pt x="13596" y="4036"/>
                  </a:lnTo>
                  <a:lnTo>
                    <a:pt x="13507" y="4002"/>
                  </a:lnTo>
                  <a:lnTo>
                    <a:pt x="13418" y="3947"/>
                  </a:lnTo>
                  <a:lnTo>
                    <a:pt x="13329" y="3869"/>
                  </a:lnTo>
                  <a:lnTo>
                    <a:pt x="13263" y="3780"/>
                  </a:lnTo>
                  <a:lnTo>
                    <a:pt x="13129" y="3547"/>
                  </a:lnTo>
                  <a:lnTo>
                    <a:pt x="13129" y="3547"/>
                  </a:lnTo>
                  <a:lnTo>
                    <a:pt x="13051" y="3380"/>
                  </a:lnTo>
                  <a:lnTo>
                    <a:pt x="12940" y="3180"/>
                  </a:lnTo>
                  <a:lnTo>
                    <a:pt x="12807" y="2991"/>
                  </a:lnTo>
                  <a:lnTo>
                    <a:pt x="12684" y="2869"/>
                  </a:lnTo>
                  <a:lnTo>
                    <a:pt x="12340" y="2624"/>
                  </a:lnTo>
                  <a:lnTo>
                    <a:pt x="12273" y="2535"/>
                  </a:lnTo>
                  <a:lnTo>
                    <a:pt x="12240" y="2457"/>
                  </a:lnTo>
                  <a:lnTo>
                    <a:pt x="12229" y="2402"/>
                  </a:lnTo>
                  <a:lnTo>
                    <a:pt x="12229" y="2368"/>
                  </a:lnTo>
                  <a:lnTo>
                    <a:pt x="12229" y="2368"/>
                  </a:lnTo>
                  <a:lnTo>
                    <a:pt x="12206" y="2246"/>
                  </a:lnTo>
                  <a:lnTo>
                    <a:pt x="12184" y="1957"/>
                  </a:lnTo>
                  <a:lnTo>
                    <a:pt x="12206" y="1801"/>
                  </a:lnTo>
                  <a:lnTo>
                    <a:pt x="12684" y="0"/>
                  </a:lnTo>
                  <a:lnTo>
                    <a:pt x="12540" y="45"/>
                  </a:lnTo>
                  <a:lnTo>
                    <a:pt x="11784" y="278"/>
                  </a:lnTo>
                  <a:lnTo>
                    <a:pt x="11551" y="345"/>
                  </a:lnTo>
                  <a:lnTo>
                    <a:pt x="10550" y="645"/>
                  </a:lnTo>
                  <a:lnTo>
                    <a:pt x="9561" y="945"/>
                  </a:lnTo>
                  <a:lnTo>
                    <a:pt x="8716" y="1190"/>
                  </a:lnTo>
                  <a:lnTo>
                    <a:pt x="8560" y="1234"/>
                  </a:lnTo>
                  <a:lnTo>
                    <a:pt x="9083" y="1812"/>
                  </a:lnTo>
                  <a:lnTo>
                    <a:pt x="9605" y="2379"/>
                  </a:lnTo>
                  <a:lnTo>
                    <a:pt x="9616" y="2391"/>
                  </a:lnTo>
                  <a:lnTo>
                    <a:pt x="10128" y="2946"/>
                  </a:lnTo>
                  <a:lnTo>
                    <a:pt x="10650" y="3513"/>
                  </a:lnTo>
                  <a:lnTo>
                    <a:pt x="10661" y="3524"/>
                  </a:lnTo>
                  <a:lnTo>
                    <a:pt x="10672" y="3536"/>
                  </a:lnTo>
                  <a:lnTo>
                    <a:pt x="10695" y="3558"/>
                  </a:lnTo>
                  <a:lnTo>
                    <a:pt x="10706" y="3569"/>
                  </a:lnTo>
                  <a:lnTo>
                    <a:pt x="11139" y="4091"/>
                  </a:lnTo>
                  <a:lnTo>
                    <a:pt x="11584" y="4614"/>
                  </a:lnTo>
                  <a:lnTo>
                    <a:pt x="12029" y="5125"/>
                  </a:lnTo>
                  <a:lnTo>
                    <a:pt x="12462" y="5648"/>
                  </a:lnTo>
                  <a:lnTo>
                    <a:pt x="12662" y="5881"/>
                  </a:lnTo>
                  <a:lnTo>
                    <a:pt x="12662" y="5881"/>
                  </a:lnTo>
                  <a:lnTo>
                    <a:pt x="12662" y="5892"/>
                  </a:lnTo>
                  <a:lnTo>
                    <a:pt x="12662" y="5892"/>
                  </a:lnTo>
                  <a:lnTo>
                    <a:pt x="12629" y="5903"/>
                  </a:lnTo>
                  <a:lnTo>
                    <a:pt x="12340" y="6070"/>
                  </a:lnTo>
                  <a:lnTo>
                    <a:pt x="11851" y="6348"/>
                  </a:lnTo>
                  <a:lnTo>
                    <a:pt x="11417" y="6593"/>
                  </a:lnTo>
                  <a:lnTo>
                    <a:pt x="11328" y="6671"/>
                  </a:lnTo>
                  <a:lnTo>
                    <a:pt x="11273" y="6748"/>
                  </a:lnTo>
                  <a:lnTo>
                    <a:pt x="11150" y="7037"/>
                  </a:lnTo>
                  <a:lnTo>
                    <a:pt x="11006" y="7393"/>
                  </a:lnTo>
                  <a:lnTo>
                    <a:pt x="10872" y="7716"/>
                  </a:lnTo>
                  <a:lnTo>
                    <a:pt x="10695" y="8149"/>
                  </a:lnTo>
                  <a:lnTo>
                    <a:pt x="10617" y="8227"/>
                  </a:lnTo>
                  <a:lnTo>
                    <a:pt x="10139" y="8327"/>
                  </a:lnTo>
                  <a:lnTo>
                    <a:pt x="9605" y="8438"/>
                  </a:lnTo>
                  <a:lnTo>
                    <a:pt x="9027" y="8560"/>
                  </a:lnTo>
                  <a:lnTo>
                    <a:pt x="8449" y="8683"/>
                  </a:lnTo>
                  <a:lnTo>
                    <a:pt x="8093" y="8749"/>
                  </a:lnTo>
                  <a:lnTo>
                    <a:pt x="7749" y="8827"/>
                  </a:lnTo>
                  <a:lnTo>
                    <a:pt x="7637" y="8883"/>
                  </a:lnTo>
                  <a:lnTo>
                    <a:pt x="7537" y="8983"/>
                  </a:lnTo>
                  <a:lnTo>
                    <a:pt x="7315" y="9361"/>
                  </a:lnTo>
                  <a:lnTo>
                    <a:pt x="7137" y="9672"/>
                  </a:lnTo>
                  <a:lnTo>
                    <a:pt x="6881" y="10106"/>
                  </a:lnTo>
                  <a:lnTo>
                    <a:pt x="6626" y="10539"/>
                  </a:lnTo>
                  <a:lnTo>
                    <a:pt x="6314" y="10795"/>
                  </a:lnTo>
                  <a:lnTo>
                    <a:pt x="5848" y="11184"/>
                  </a:lnTo>
                  <a:lnTo>
                    <a:pt x="5425" y="11540"/>
                  </a:lnTo>
                  <a:lnTo>
                    <a:pt x="4992" y="11896"/>
                  </a:lnTo>
                  <a:lnTo>
                    <a:pt x="4891" y="11940"/>
                  </a:lnTo>
                  <a:lnTo>
                    <a:pt x="4780" y="11940"/>
                  </a:lnTo>
                  <a:lnTo>
                    <a:pt x="4358" y="11873"/>
                  </a:lnTo>
                  <a:lnTo>
                    <a:pt x="3902" y="11795"/>
                  </a:lnTo>
                  <a:lnTo>
                    <a:pt x="3669" y="11751"/>
                  </a:lnTo>
                  <a:lnTo>
                    <a:pt x="3191" y="11673"/>
                  </a:lnTo>
                  <a:lnTo>
                    <a:pt x="2601" y="11562"/>
                  </a:lnTo>
                  <a:lnTo>
                    <a:pt x="2046" y="11473"/>
                  </a:lnTo>
                  <a:lnTo>
                    <a:pt x="1412" y="11362"/>
                  </a:lnTo>
                  <a:lnTo>
                    <a:pt x="945" y="11273"/>
                  </a:lnTo>
                  <a:lnTo>
                    <a:pt x="489" y="11195"/>
                  </a:lnTo>
                  <a:lnTo>
                    <a:pt x="478" y="11262"/>
                  </a:lnTo>
                  <a:lnTo>
                    <a:pt x="489" y="11340"/>
                  </a:lnTo>
                  <a:lnTo>
                    <a:pt x="523" y="11417"/>
                  </a:lnTo>
                  <a:lnTo>
                    <a:pt x="500" y="11406"/>
                  </a:lnTo>
                  <a:lnTo>
                    <a:pt x="489" y="11417"/>
                  </a:lnTo>
                  <a:lnTo>
                    <a:pt x="489" y="11429"/>
                  </a:lnTo>
                  <a:lnTo>
                    <a:pt x="489" y="11440"/>
                  </a:lnTo>
                  <a:lnTo>
                    <a:pt x="445" y="11417"/>
                  </a:lnTo>
                  <a:lnTo>
                    <a:pt x="422" y="11484"/>
                  </a:lnTo>
                  <a:lnTo>
                    <a:pt x="434" y="11584"/>
                  </a:lnTo>
                  <a:lnTo>
                    <a:pt x="467" y="11662"/>
                  </a:lnTo>
                  <a:lnTo>
                    <a:pt x="378" y="11718"/>
                  </a:lnTo>
                  <a:lnTo>
                    <a:pt x="334" y="11751"/>
                  </a:lnTo>
                  <a:lnTo>
                    <a:pt x="334" y="11818"/>
                  </a:lnTo>
                  <a:lnTo>
                    <a:pt x="334" y="11851"/>
                  </a:lnTo>
                  <a:lnTo>
                    <a:pt x="289" y="11951"/>
                  </a:lnTo>
                  <a:lnTo>
                    <a:pt x="267" y="12018"/>
                  </a:lnTo>
                  <a:lnTo>
                    <a:pt x="189" y="12429"/>
                  </a:lnTo>
                  <a:lnTo>
                    <a:pt x="156" y="12518"/>
                  </a:lnTo>
                  <a:lnTo>
                    <a:pt x="111" y="12607"/>
                  </a:lnTo>
                  <a:lnTo>
                    <a:pt x="111" y="12674"/>
                  </a:lnTo>
                  <a:lnTo>
                    <a:pt x="156" y="12785"/>
                  </a:lnTo>
                  <a:lnTo>
                    <a:pt x="122" y="12985"/>
                  </a:lnTo>
                  <a:lnTo>
                    <a:pt x="56" y="13174"/>
                  </a:lnTo>
                  <a:lnTo>
                    <a:pt x="0" y="13274"/>
                  </a:lnTo>
                  <a:lnTo>
                    <a:pt x="0" y="13296"/>
                  </a:lnTo>
                  <a:lnTo>
                    <a:pt x="67" y="13318"/>
                  </a:lnTo>
                  <a:lnTo>
                    <a:pt x="67" y="13341"/>
                  </a:lnTo>
                  <a:lnTo>
                    <a:pt x="67" y="13341"/>
                  </a:lnTo>
                  <a:lnTo>
                    <a:pt x="411" y="13341"/>
                  </a:lnTo>
                  <a:lnTo>
                    <a:pt x="545" y="13307"/>
                  </a:lnTo>
                  <a:lnTo>
                    <a:pt x="689" y="13318"/>
                  </a:lnTo>
                  <a:lnTo>
                    <a:pt x="1012" y="13396"/>
                  </a:lnTo>
                  <a:lnTo>
                    <a:pt x="1579" y="13452"/>
                  </a:lnTo>
                  <a:lnTo>
                    <a:pt x="1679" y="13430"/>
                  </a:lnTo>
                  <a:lnTo>
                    <a:pt x="1745" y="13396"/>
                  </a:lnTo>
                  <a:lnTo>
                    <a:pt x="1890" y="13263"/>
                  </a:lnTo>
                  <a:lnTo>
                    <a:pt x="2023" y="13196"/>
                  </a:lnTo>
                  <a:lnTo>
                    <a:pt x="2201" y="13141"/>
                  </a:lnTo>
                  <a:lnTo>
                    <a:pt x="3024" y="12985"/>
                  </a:lnTo>
                  <a:lnTo>
                    <a:pt x="3557" y="12952"/>
                  </a:lnTo>
                  <a:lnTo>
                    <a:pt x="3869" y="12885"/>
                  </a:lnTo>
                  <a:lnTo>
                    <a:pt x="4136" y="12885"/>
                  </a:lnTo>
                  <a:lnTo>
                    <a:pt x="4914" y="13085"/>
                  </a:lnTo>
                  <a:lnTo>
                    <a:pt x="5014" y="13129"/>
                  </a:lnTo>
                  <a:lnTo>
                    <a:pt x="5192" y="13252"/>
                  </a:lnTo>
                  <a:lnTo>
                    <a:pt x="5325" y="13374"/>
                  </a:lnTo>
                  <a:lnTo>
                    <a:pt x="6359" y="14730"/>
                  </a:lnTo>
                  <a:lnTo>
                    <a:pt x="6381" y="14753"/>
                  </a:lnTo>
                  <a:lnTo>
                    <a:pt x="6415" y="14764"/>
                  </a:lnTo>
                  <a:lnTo>
                    <a:pt x="6581" y="14819"/>
                  </a:lnTo>
                  <a:lnTo>
                    <a:pt x="6670" y="14830"/>
                  </a:lnTo>
                  <a:lnTo>
                    <a:pt x="6737" y="14819"/>
                  </a:lnTo>
                  <a:lnTo>
                    <a:pt x="7182" y="14653"/>
                  </a:lnTo>
                  <a:lnTo>
                    <a:pt x="8138" y="14441"/>
                  </a:lnTo>
                  <a:lnTo>
                    <a:pt x="8460" y="14441"/>
                  </a:lnTo>
                  <a:lnTo>
                    <a:pt x="8693" y="14475"/>
                  </a:lnTo>
                  <a:lnTo>
                    <a:pt x="9294" y="14686"/>
                  </a:lnTo>
                  <a:lnTo>
                    <a:pt x="9627" y="14753"/>
                  </a:lnTo>
                  <a:lnTo>
                    <a:pt x="10328" y="14797"/>
                  </a:lnTo>
                  <a:lnTo>
                    <a:pt x="10439" y="14764"/>
                  </a:lnTo>
                  <a:lnTo>
                    <a:pt x="10528" y="14719"/>
                  </a:lnTo>
                  <a:lnTo>
                    <a:pt x="10594" y="14641"/>
                  </a:lnTo>
                  <a:lnTo>
                    <a:pt x="10650" y="14541"/>
                  </a:lnTo>
                  <a:lnTo>
                    <a:pt x="10806" y="14130"/>
                  </a:lnTo>
                  <a:lnTo>
                    <a:pt x="10850" y="14030"/>
                  </a:lnTo>
                  <a:lnTo>
                    <a:pt x="10917" y="13941"/>
                  </a:lnTo>
                  <a:lnTo>
                    <a:pt x="10995" y="13863"/>
                  </a:lnTo>
                  <a:lnTo>
                    <a:pt x="11262" y="13696"/>
                  </a:lnTo>
                  <a:lnTo>
                    <a:pt x="11517" y="13463"/>
                  </a:lnTo>
                  <a:lnTo>
                    <a:pt x="11606" y="13419"/>
                  </a:lnTo>
                  <a:lnTo>
                    <a:pt x="11684" y="13441"/>
                  </a:lnTo>
                  <a:lnTo>
                    <a:pt x="11762" y="13507"/>
                  </a:lnTo>
                  <a:lnTo>
                    <a:pt x="11806" y="13596"/>
                  </a:lnTo>
                  <a:lnTo>
                    <a:pt x="11828" y="13696"/>
                  </a:lnTo>
                  <a:lnTo>
                    <a:pt x="11784" y="14441"/>
                  </a:lnTo>
                  <a:lnTo>
                    <a:pt x="11795" y="14841"/>
                  </a:lnTo>
                  <a:lnTo>
                    <a:pt x="11828" y="15097"/>
                  </a:lnTo>
                  <a:lnTo>
                    <a:pt x="11873" y="15297"/>
                  </a:lnTo>
                  <a:lnTo>
                    <a:pt x="11929" y="15453"/>
                  </a:lnTo>
                  <a:lnTo>
                    <a:pt x="11984" y="15542"/>
                  </a:lnTo>
                  <a:lnTo>
                    <a:pt x="12040" y="15642"/>
                  </a:lnTo>
                  <a:lnTo>
                    <a:pt x="12118" y="15731"/>
                  </a:lnTo>
                  <a:lnTo>
                    <a:pt x="12384" y="15953"/>
                  </a:lnTo>
                  <a:lnTo>
                    <a:pt x="12562" y="16053"/>
                  </a:lnTo>
                  <a:lnTo>
                    <a:pt x="13007" y="16209"/>
                  </a:lnTo>
                  <a:lnTo>
                    <a:pt x="13251" y="16264"/>
                  </a:lnTo>
                  <a:lnTo>
                    <a:pt x="14052" y="16342"/>
                  </a:lnTo>
                  <a:lnTo>
                    <a:pt x="14196" y="16342"/>
                  </a:lnTo>
                  <a:lnTo>
                    <a:pt x="14330" y="16298"/>
                  </a:lnTo>
                  <a:lnTo>
                    <a:pt x="14441" y="16242"/>
                  </a:lnTo>
                  <a:lnTo>
                    <a:pt x="14574" y="16209"/>
                  </a:lnTo>
                  <a:lnTo>
                    <a:pt x="14663" y="16231"/>
                  </a:lnTo>
                  <a:lnTo>
                    <a:pt x="14797" y="16309"/>
                  </a:lnTo>
                  <a:lnTo>
                    <a:pt x="14886" y="16342"/>
                  </a:lnTo>
                  <a:lnTo>
                    <a:pt x="14952" y="16353"/>
                  </a:lnTo>
                  <a:lnTo>
                    <a:pt x="15130" y="16342"/>
                  </a:lnTo>
                  <a:lnTo>
                    <a:pt x="15252" y="16620"/>
                  </a:lnTo>
                  <a:lnTo>
                    <a:pt x="15308" y="16687"/>
                  </a:lnTo>
                  <a:lnTo>
                    <a:pt x="15397" y="16754"/>
                  </a:lnTo>
                  <a:lnTo>
                    <a:pt x="15497" y="16765"/>
                  </a:lnTo>
                  <a:lnTo>
                    <a:pt x="15586" y="16742"/>
                  </a:lnTo>
                  <a:lnTo>
                    <a:pt x="15697" y="16709"/>
                  </a:lnTo>
                  <a:lnTo>
                    <a:pt x="16108" y="16487"/>
                  </a:lnTo>
                  <a:lnTo>
                    <a:pt x="16231" y="16453"/>
                  </a:lnTo>
                  <a:lnTo>
                    <a:pt x="16364" y="16431"/>
                  </a:lnTo>
                  <a:lnTo>
                    <a:pt x="16464" y="16442"/>
                  </a:lnTo>
                  <a:lnTo>
                    <a:pt x="16542" y="16465"/>
                  </a:lnTo>
                  <a:lnTo>
                    <a:pt x="16598" y="16487"/>
                  </a:lnTo>
                  <a:lnTo>
                    <a:pt x="16753" y="16620"/>
                  </a:lnTo>
                  <a:lnTo>
                    <a:pt x="17198" y="16131"/>
                  </a:lnTo>
                  <a:lnTo>
                    <a:pt x="17287" y="16064"/>
                  </a:lnTo>
                  <a:lnTo>
                    <a:pt x="17376" y="16009"/>
                  </a:lnTo>
                  <a:lnTo>
                    <a:pt x="18899" y="15286"/>
                  </a:lnTo>
                  <a:lnTo>
                    <a:pt x="19599" y="15086"/>
                  </a:lnTo>
                  <a:lnTo>
                    <a:pt x="21089" y="14230"/>
                  </a:lnTo>
                  <a:lnTo>
                    <a:pt x="22612" y="13608"/>
                  </a:lnTo>
                  <a:lnTo>
                    <a:pt x="22701" y="13596"/>
                  </a:lnTo>
                  <a:lnTo>
                    <a:pt x="22945" y="13663"/>
                  </a:lnTo>
                  <a:lnTo>
                    <a:pt x="23512" y="13096"/>
                  </a:lnTo>
                  <a:lnTo>
                    <a:pt x="23579" y="12996"/>
                  </a:lnTo>
                  <a:lnTo>
                    <a:pt x="23624" y="12907"/>
                  </a:lnTo>
                  <a:lnTo>
                    <a:pt x="23635" y="12840"/>
                  </a:lnTo>
                  <a:lnTo>
                    <a:pt x="23646" y="12818"/>
                  </a:lnTo>
                  <a:lnTo>
                    <a:pt x="23746" y="11284"/>
                  </a:lnTo>
                  <a:lnTo>
                    <a:pt x="23757" y="11184"/>
                  </a:lnTo>
                  <a:lnTo>
                    <a:pt x="23790" y="11084"/>
                  </a:lnTo>
                  <a:lnTo>
                    <a:pt x="23846" y="10995"/>
                  </a:lnTo>
                  <a:lnTo>
                    <a:pt x="23924" y="10895"/>
                  </a:lnTo>
                  <a:lnTo>
                    <a:pt x="24024" y="10795"/>
                  </a:lnTo>
                  <a:lnTo>
                    <a:pt x="24457" y="10461"/>
                  </a:lnTo>
                  <a:lnTo>
                    <a:pt x="27815" y="8371"/>
                  </a:lnTo>
                  <a:lnTo>
                    <a:pt x="28148" y="8105"/>
                  </a:lnTo>
                  <a:lnTo>
                    <a:pt x="28326" y="7916"/>
                  </a:lnTo>
                  <a:lnTo>
                    <a:pt x="28393" y="7816"/>
                  </a:lnTo>
                  <a:lnTo>
                    <a:pt x="28415" y="7727"/>
                  </a:lnTo>
                  <a:lnTo>
                    <a:pt x="28382" y="7638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1332877" y="2017635"/>
              <a:ext cx="1147529" cy="792426"/>
            </a:xfrm>
            <a:custGeom>
              <a:rect b="b" l="l" r="r" t="t"/>
              <a:pathLst>
                <a:path extrusionOk="0" h="16076" w="23280">
                  <a:moveTo>
                    <a:pt x="23224" y="6037"/>
                  </a:moveTo>
                  <a:lnTo>
                    <a:pt x="23112" y="5914"/>
                  </a:lnTo>
                  <a:lnTo>
                    <a:pt x="22457" y="5314"/>
                  </a:lnTo>
                  <a:lnTo>
                    <a:pt x="22356" y="5258"/>
                  </a:lnTo>
                  <a:lnTo>
                    <a:pt x="22179" y="5158"/>
                  </a:lnTo>
                  <a:lnTo>
                    <a:pt x="22045" y="5103"/>
                  </a:lnTo>
                  <a:lnTo>
                    <a:pt x="20800" y="4914"/>
                  </a:lnTo>
                  <a:lnTo>
                    <a:pt x="20689" y="4869"/>
                  </a:lnTo>
                  <a:lnTo>
                    <a:pt x="20556" y="4803"/>
                  </a:lnTo>
                  <a:lnTo>
                    <a:pt x="20444" y="4725"/>
                  </a:lnTo>
                  <a:lnTo>
                    <a:pt x="20355" y="4636"/>
                  </a:lnTo>
                  <a:lnTo>
                    <a:pt x="20211" y="4436"/>
                  </a:lnTo>
                  <a:lnTo>
                    <a:pt x="19877" y="3535"/>
                  </a:lnTo>
                  <a:lnTo>
                    <a:pt x="19199" y="2313"/>
                  </a:lnTo>
                  <a:lnTo>
                    <a:pt x="19121" y="2224"/>
                  </a:lnTo>
                  <a:lnTo>
                    <a:pt x="19032" y="2146"/>
                  </a:lnTo>
                  <a:lnTo>
                    <a:pt x="18932" y="2101"/>
                  </a:lnTo>
                  <a:lnTo>
                    <a:pt x="18788" y="2112"/>
                  </a:lnTo>
                  <a:lnTo>
                    <a:pt x="18677" y="2168"/>
                  </a:lnTo>
                  <a:lnTo>
                    <a:pt x="18210" y="2468"/>
                  </a:lnTo>
                  <a:lnTo>
                    <a:pt x="18043" y="2546"/>
                  </a:lnTo>
                  <a:lnTo>
                    <a:pt x="17954" y="2557"/>
                  </a:lnTo>
                  <a:lnTo>
                    <a:pt x="17854" y="2546"/>
                  </a:lnTo>
                  <a:lnTo>
                    <a:pt x="17698" y="2501"/>
                  </a:lnTo>
                  <a:lnTo>
                    <a:pt x="17276" y="2268"/>
                  </a:lnTo>
                  <a:lnTo>
                    <a:pt x="17165" y="2235"/>
                  </a:lnTo>
                  <a:lnTo>
                    <a:pt x="17020" y="2224"/>
                  </a:lnTo>
                  <a:lnTo>
                    <a:pt x="16620" y="2268"/>
                  </a:lnTo>
                  <a:lnTo>
                    <a:pt x="16520" y="2257"/>
                  </a:lnTo>
                  <a:lnTo>
                    <a:pt x="16409" y="2224"/>
                  </a:lnTo>
                  <a:lnTo>
                    <a:pt x="16264" y="2135"/>
                  </a:lnTo>
                  <a:lnTo>
                    <a:pt x="16175" y="2035"/>
                  </a:lnTo>
                  <a:lnTo>
                    <a:pt x="16109" y="1890"/>
                  </a:lnTo>
                  <a:lnTo>
                    <a:pt x="16086" y="1790"/>
                  </a:lnTo>
                  <a:lnTo>
                    <a:pt x="16075" y="1734"/>
                  </a:lnTo>
                  <a:lnTo>
                    <a:pt x="16053" y="1390"/>
                  </a:lnTo>
                  <a:lnTo>
                    <a:pt x="16053" y="1356"/>
                  </a:lnTo>
                  <a:lnTo>
                    <a:pt x="16009" y="1312"/>
                  </a:lnTo>
                  <a:lnTo>
                    <a:pt x="15931" y="1268"/>
                  </a:lnTo>
                  <a:lnTo>
                    <a:pt x="15786" y="1268"/>
                  </a:lnTo>
                  <a:lnTo>
                    <a:pt x="15675" y="1290"/>
                  </a:lnTo>
                  <a:lnTo>
                    <a:pt x="15564" y="1345"/>
                  </a:lnTo>
                  <a:lnTo>
                    <a:pt x="15242" y="1523"/>
                  </a:lnTo>
                  <a:lnTo>
                    <a:pt x="15119" y="1568"/>
                  </a:lnTo>
                  <a:lnTo>
                    <a:pt x="15008" y="1601"/>
                  </a:lnTo>
                  <a:lnTo>
                    <a:pt x="14875" y="1601"/>
                  </a:lnTo>
                  <a:lnTo>
                    <a:pt x="14719" y="1579"/>
                  </a:lnTo>
                  <a:lnTo>
                    <a:pt x="14519" y="1512"/>
                  </a:lnTo>
                  <a:lnTo>
                    <a:pt x="14386" y="1423"/>
                  </a:lnTo>
                  <a:lnTo>
                    <a:pt x="14274" y="1323"/>
                  </a:lnTo>
                  <a:lnTo>
                    <a:pt x="13785" y="734"/>
                  </a:lnTo>
                  <a:lnTo>
                    <a:pt x="13696" y="656"/>
                  </a:lnTo>
                  <a:lnTo>
                    <a:pt x="13596" y="600"/>
                  </a:lnTo>
                  <a:lnTo>
                    <a:pt x="13418" y="523"/>
                  </a:lnTo>
                  <a:lnTo>
                    <a:pt x="12051" y="211"/>
                  </a:lnTo>
                  <a:lnTo>
                    <a:pt x="11940" y="200"/>
                  </a:lnTo>
                  <a:lnTo>
                    <a:pt x="11506" y="223"/>
                  </a:lnTo>
                  <a:lnTo>
                    <a:pt x="11028" y="356"/>
                  </a:lnTo>
                  <a:lnTo>
                    <a:pt x="10917" y="367"/>
                  </a:lnTo>
                  <a:lnTo>
                    <a:pt x="10817" y="367"/>
                  </a:lnTo>
                  <a:lnTo>
                    <a:pt x="10673" y="345"/>
                  </a:lnTo>
                  <a:lnTo>
                    <a:pt x="9705" y="22"/>
                  </a:lnTo>
                  <a:lnTo>
                    <a:pt x="9572" y="0"/>
                  </a:lnTo>
                  <a:lnTo>
                    <a:pt x="9405" y="0"/>
                  </a:lnTo>
                  <a:lnTo>
                    <a:pt x="9116" y="34"/>
                  </a:lnTo>
                  <a:lnTo>
                    <a:pt x="6982" y="534"/>
                  </a:lnTo>
                  <a:lnTo>
                    <a:pt x="6893" y="534"/>
                  </a:lnTo>
                  <a:lnTo>
                    <a:pt x="6659" y="467"/>
                  </a:lnTo>
                  <a:lnTo>
                    <a:pt x="6192" y="278"/>
                  </a:lnTo>
                  <a:lnTo>
                    <a:pt x="5948" y="211"/>
                  </a:lnTo>
                  <a:lnTo>
                    <a:pt x="5859" y="223"/>
                  </a:lnTo>
                  <a:lnTo>
                    <a:pt x="4336" y="845"/>
                  </a:lnTo>
                  <a:lnTo>
                    <a:pt x="2846" y="1701"/>
                  </a:lnTo>
                  <a:lnTo>
                    <a:pt x="2146" y="1901"/>
                  </a:lnTo>
                  <a:lnTo>
                    <a:pt x="623" y="2624"/>
                  </a:lnTo>
                  <a:lnTo>
                    <a:pt x="534" y="2679"/>
                  </a:lnTo>
                  <a:lnTo>
                    <a:pt x="445" y="2746"/>
                  </a:lnTo>
                  <a:lnTo>
                    <a:pt x="0" y="3235"/>
                  </a:lnTo>
                  <a:lnTo>
                    <a:pt x="67" y="3335"/>
                  </a:lnTo>
                  <a:lnTo>
                    <a:pt x="134" y="3369"/>
                  </a:lnTo>
                  <a:lnTo>
                    <a:pt x="234" y="3413"/>
                  </a:lnTo>
                  <a:lnTo>
                    <a:pt x="1523" y="3713"/>
                  </a:lnTo>
                  <a:lnTo>
                    <a:pt x="1746" y="3802"/>
                  </a:lnTo>
                  <a:lnTo>
                    <a:pt x="1890" y="3891"/>
                  </a:lnTo>
                  <a:lnTo>
                    <a:pt x="1979" y="3991"/>
                  </a:lnTo>
                  <a:lnTo>
                    <a:pt x="2001" y="4002"/>
                  </a:lnTo>
                  <a:lnTo>
                    <a:pt x="2090" y="4102"/>
                  </a:lnTo>
                  <a:lnTo>
                    <a:pt x="2213" y="4180"/>
                  </a:lnTo>
                  <a:lnTo>
                    <a:pt x="2457" y="4302"/>
                  </a:lnTo>
                  <a:lnTo>
                    <a:pt x="2924" y="4692"/>
                  </a:lnTo>
                  <a:lnTo>
                    <a:pt x="3157" y="4925"/>
                  </a:lnTo>
                  <a:lnTo>
                    <a:pt x="3213" y="5025"/>
                  </a:lnTo>
                  <a:lnTo>
                    <a:pt x="3258" y="5125"/>
                  </a:lnTo>
                  <a:lnTo>
                    <a:pt x="3691" y="6893"/>
                  </a:lnTo>
                  <a:lnTo>
                    <a:pt x="3736" y="6982"/>
                  </a:lnTo>
                  <a:lnTo>
                    <a:pt x="3802" y="7071"/>
                  </a:lnTo>
                  <a:lnTo>
                    <a:pt x="3858" y="7126"/>
                  </a:lnTo>
                  <a:lnTo>
                    <a:pt x="4013" y="7237"/>
                  </a:lnTo>
                  <a:lnTo>
                    <a:pt x="4503" y="7493"/>
                  </a:lnTo>
                  <a:lnTo>
                    <a:pt x="4592" y="7571"/>
                  </a:lnTo>
                  <a:lnTo>
                    <a:pt x="4681" y="7682"/>
                  </a:lnTo>
                  <a:lnTo>
                    <a:pt x="4692" y="7771"/>
                  </a:lnTo>
                  <a:lnTo>
                    <a:pt x="4681" y="7871"/>
                  </a:lnTo>
                  <a:lnTo>
                    <a:pt x="4647" y="7960"/>
                  </a:lnTo>
                  <a:lnTo>
                    <a:pt x="4580" y="8049"/>
                  </a:lnTo>
                  <a:lnTo>
                    <a:pt x="4503" y="8138"/>
                  </a:lnTo>
                  <a:lnTo>
                    <a:pt x="4013" y="8571"/>
                  </a:lnTo>
                  <a:lnTo>
                    <a:pt x="3836" y="8805"/>
                  </a:lnTo>
                  <a:lnTo>
                    <a:pt x="3713" y="9060"/>
                  </a:lnTo>
                  <a:lnTo>
                    <a:pt x="3480" y="9783"/>
                  </a:lnTo>
                  <a:lnTo>
                    <a:pt x="3402" y="9928"/>
                  </a:lnTo>
                  <a:lnTo>
                    <a:pt x="3335" y="10017"/>
                  </a:lnTo>
                  <a:lnTo>
                    <a:pt x="3280" y="10072"/>
                  </a:lnTo>
                  <a:lnTo>
                    <a:pt x="3346" y="10261"/>
                  </a:lnTo>
                  <a:lnTo>
                    <a:pt x="3369" y="10350"/>
                  </a:lnTo>
                  <a:lnTo>
                    <a:pt x="3380" y="10461"/>
                  </a:lnTo>
                  <a:lnTo>
                    <a:pt x="3369" y="10561"/>
                  </a:lnTo>
                  <a:lnTo>
                    <a:pt x="3335" y="10717"/>
                  </a:lnTo>
                  <a:lnTo>
                    <a:pt x="3324" y="10772"/>
                  </a:lnTo>
                  <a:lnTo>
                    <a:pt x="3180" y="11039"/>
                  </a:lnTo>
                  <a:lnTo>
                    <a:pt x="3124" y="11184"/>
                  </a:lnTo>
                  <a:lnTo>
                    <a:pt x="3135" y="11284"/>
                  </a:lnTo>
                  <a:lnTo>
                    <a:pt x="3180" y="11384"/>
                  </a:lnTo>
                  <a:lnTo>
                    <a:pt x="3246" y="11451"/>
                  </a:lnTo>
                  <a:lnTo>
                    <a:pt x="3335" y="11484"/>
                  </a:lnTo>
                  <a:lnTo>
                    <a:pt x="3424" y="11495"/>
                  </a:lnTo>
                  <a:lnTo>
                    <a:pt x="3624" y="11451"/>
                  </a:lnTo>
                  <a:lnTo>
                    <a:pt x="3713" y="11462"/>
                  </a:lnTo>
                  <a:lnTo>
                    <a:pt x="3802" y="11528"/>
                  </a:lnTo>
                  <a:lnTo>
                    <a:pt x="3836" y="11617"/>
                  </a:lnTo>
                  <a:lnTo>
                    <a:pt x="3858" y="11717"/>
                  </a:lnTo>
                  <a:lnTo>
                    <a:pt x="3624" y="13218"/>
                  </a:lnTo>
                  <a:lnTo>
                    <a:pt x="3624" y="13352"/>
                  </a:lnTo>
                  <a:lnTo>
                    <a:pt x="3647" y="13463"/>
                  </a:lnTo>
                  <a:lnTo>
                    <a:pt x="3769" y="13952"/>
                  </a:lnTo>
                  <a:lnTo>
                    <a:pt x="3836" y="14397"/>
                  </a:lnTo>
                  <a:lnTo>
                    <a:pt x="3802" y="15586"/>
                  </a:lnTo>
                  <a:lnTo>
                    <a:pt x="3825" y="15708"/>
                  </a:lnTo>
                  <a:lnTo>
                    <a:pt x="3869" y="15808"/>
                  </a:lnTo>
                  <a:lnTo>
                    <a:pt x="3925" y="15897"/>
                  </a:lnTo>
                  <a:lnTo>
                    <a:pt x="3991" y="15964"/>
                  </a:lnTo>
                  <a:lnTo>
                    <a:pt x="4036" y="15997"/>
                  </a:lnTo>
                  <a:lnTo>
                    <a:pt x="4114" y="16031"/>
                  </a:lnTo>
                  <a:lnTo>
                    <a:pt x="4191" y="16064"/>
                  </a:lnTo>
                  <a:lnTo>
                    <a:pt x="4280" y="16075"/>
                  </a:lnTo>
                  <a:lnTo>
                    <a:pt x="4380" y="16064"/>
                  </a:lnTo>
                  <a:lnTo>
                    <a:pt x="4469" y="16053"/>
                  </a:lnTo>
                  <a:lnTo>
                    <a:pt x="5470" y="15697"/>
                  </a:lnTo>
                  <a:lnTo>
                    <a:pt x="5670" y="15664"/>
                  </a:lnTo>
                  <a:lnTo>
                    <a:pt x="6148" y="15675"/>
                  </a:lnTo>
                  <a:lnTo>
                    <a:pt x="6326" y="15664"/>
                  </a:lnTo>
                  <a:lnTo>
                    <a:pt x="6404" y="15642"/>
                  </a:lnTo>
                  <a:lnTo>
                    <a:pt x="6481" y="15619"/>
                  </a:lnTo>
                  <a:lnTo>
                    <a:pt x="6537" y="15597"/>
                  </a:lnTo>
                  <a:lnTo>
                    <a:pt x="6604" y="15553"/>
                  </a:lnTo>
                  <a:lnTo>
                    <a:pt x="6682" y="15497"/>
                  </a:lnTo>
                  <a:lnTo>
                    <a:pt x="6770" y="15419"/>
                  </a:lnTo>
                  <a:lnTo>
                    <a:pt x="7060" y="15053"/>
                  </a:lnTo>
                  <a:lnTo>
                    <a:pt x="7148" y="14975"/>
                  </a:lnTo>
                  <a:lnTo>
                    <a:pt x="7260" y="14908"/>
                  </a:lnTo>
                  <a:lnTo>
                    <a:pt x="7393" y="14852"/>
                  </a:lnTo>
                  <a:lnTo>
                    <a:pt x="7515" y="14830"/>
                  </a:lnTo>
                  <a:lnTo>
                    <a:pt x="8205" y="14797"/>
                  </a:lnTo>
                  <a:lnTo>
                    <a:pt x="9327" y="14975"/>
                  </a:lnTo>
                  <a:lnTo>
                    <a:pt x="9672" y="15075"/>
                  </a:lnTo>
                  <a:lnTo>
                    <a:pt x="9828" y="14930"/>
                  </a:lnTo>
                  <a:lnTo>
                    <a:pt x="9994" y="14875"/>
                  </a:lnTo>
                  <a:lnTo>
                    <a:pt x="10228" y="14852"/>
                  </a:lnTo>
                  <a:lnTo>
                    <a:pt x="10372" y="14808"/>
                  </a:lnTo>
                  <a:lnTo>
                    <a:pt x="11017" y="14463"/>
                  </a:lnTo>
                  <a:lnTo>
                    <a:pt x="11162" y="14397"/>
                  </a:lnTo>
                  <a:lnTo>
                    <a:pt x="11295" y="14363"/>
                  </a:lnTo>
                  <a:lnTo>
                    <a:pt x="11673" y="14319"/>
                  </a:lnTo>
                  <a:lnTo>
                    <a:pt x="11773" y="14297"/>
                  </a:lnTo>
                  <a:lnTo>
                    <a:pt x="11840" y="14230"/>
                  </a:lnTo>
                  <a:lnTo>
                    <a:pt x="11862" y="14163"/>
                  </a:lnTo>
                  <a:lnTo>
                    <a:pt x="11851" y="14085"/>
                  </a:lnTo>
                  <a:lnTo>
                    <a:pt x="11829" y="14030"/>
                  </a:lnTo>
                  <a:lnTo>
                    <a:pt x="11640" y="13685"/>
                  </a:lnTo>
                  <a:lnTo>
                    <a:pt x="11617" y="13585"/>
                  </a:lnTo>
                  <a:lnTo>
                    <a:pt x="11606" y="13485"/>
                  </a:lnTo>
                  <a:lnTo>
                    <a:pt x="11629" y="13385"/>
                  </a:lnTo>
                  <a:lnTo>
                    <a:pt x="11673" y="13285"/>
                  </a:lnTo>
                  <a:lnTo>
                    <a:pt x="11784" y="13174"/>
                  </a:lnTo>
                  <a:lnTo>
                    <a:pt x="11873" y="13129"/>
                  </a:lnTo>
                  <a:lnTo>
                    <a:pt x="11962" y="13118"/>
                  </a:lnTo>
                  <a:lnTo>
                    <a:pt x="12029" y="13140"/>
                  </a:lnTo>
                  <a:lnTo>
                    <a:pt x="12340" y="13263"/>
                  </a:lnTo>
                  <a:lnTo>
                    <a:pt x="12440" y="13285"/>
                  </a:lnTo>
                  <a:lnTo>
                    <a:pt x="12529" y="13285"/>
                  </a:lnTo>
                  <a:lnTo>
                    <a:pt x="12607" y="13263"/>
                  </a:lnTo>
                  <a:lnTo>
                    <a:pt x="12662" y="13196"/>
                  </a:lnTo>
                  <a:lnTo>
                    <a:pt x="12674" y="13118"/>
                  </a:lnTo>
                  <a:lnTo>
                    <a:pt x="12674" y="13051"/>
                  </a:lnTo>
                  <a:lnTo>
                    <a:pt x="12662" y="13007"/>
                  </a:lnTo>
                  <a:lnTo>
                    <a:pt x="12596" y="12640"/>
                  </a:lnTo>
                  <a:lnTo>
                    <a:pt x="12585" y="12551"/>
                  </a:lnTo>
                  <a:lnTo>
                    <a:pt x="12596" y="12462"/>
                  </a:lnTo>
                  <a:lnTo>
                    <a:pt x="12607" y="12373"/>
                  </a:lnTo>
                  <a:lnTo>
                    <a:pt x="12674" y="12184"/>
                  </a:lnTo>
                  <a:lnTo>
                    <a:pt x="12763" y="11995"/>
                  </a:lnTo>
                  <a:lnTo>
                    <a:pt x="12829" y="11929"/>
                  </a:lnTo>
                  <a:lnTo>
                    <a:pt x="12907" y="11884"/>
                  </a:lnTo>
                  <a:lnTo>
                    <a:pt x="12996" y="11884"/>
                  </a:lnTo>
                  <a:lnTo>
                    <a:pt x="13085" y="11895"/>
                  </a:lnTo>
                  <a:lnTo>
                    <a:pt x="13185" y="11884"/>
                  </a:lnTo>
                  <a:lnTo>
                    <a:pt x="13374" y="11840"/>
                  </a:lnTo>
                  <a:lnTo>
                    <a:pt x="13452" y="11795"/>
                  </a:lnTo>
                  <a:lnTo>
                    <a:pt x="13507" y="11717"/>
                  </a:lnTo>
                  <a:lnTo>
                    <a:pt x="13541" y="11617"/>
                  </a:lnTo>
                  <a:lnTo>
                    <a:pt x="13607" y="11462"/>
                  </a:lnTo>
                  <a:lnTo>
                    <a:pt x="13719" y="11262"/>
                  </a:lnTo>
                  <a:lnTo>
                    <a:pt x="14185" y="10728"/>
                  </a:lnTo>
                  <a:lnTo>
                    <a:pt x="15242" y="9861"/>
                  </a:lnTo>
                  <a:lnTo>
                    <a:pt x="15731" y="9550"/>
                  </a:lnTo>
                  <a:lnTo>
                    <a:pt x="16642" y="9161"/>
                  </a:lnTo>
                  <a:lnTo>
                    <a:pt x="16787" y="9060"/>
                  </a:lnTo>
                  <a:lnTo>
                    <a:pt x="16865" y="8960"/>
                  </a:lnTo>
                  <a:lnTo>
                    <a:pt x="16931" y="8860"/>
                  </a:lnTo>
                  <a:lnTo>
                    <a:pt x="17098" y="8505"/>
                  </a:lnTo>
                  <a:lnTo>
                    <a:pt x="17232" y="8316"/>
                  </a:lnTo>
                  <a:lnTo>
                    <a:pt x="17432" y="8127"/>
                  </a:lnTo>
                  <a:lnTo>
                    <a:pt x="17732" y="7927"/>
                  </a:lnTo>
                  <a:lnTo>
                    <a:pt x="19255" y="7148"/>
                  </a:lnTo>
                  <a:lnTo>
                    <a:pt x="19455" y="7071"/>
                  </a:lnTo>
                  <a:lnTo>
                    <a:pt x="19544" y="7048"/>
                  </a:lnTo>
                  <a:lnTo>
                    <a:pt x="19644" y="7048"/>
                  </a:lnTo>
                  <a:lnTo>
                    <a:pt x="19733" y="7059"/>
                  </a:lnTo>
                  <a:lnTo>
                    <a:pt x="19822" y="7093"/>
                  </a:lnTo>
                  <a:lnTo>
                    <a:pt x="19911" y="7137"/>
                  </a:lnTo>
                  <a:lnTo>
                    <a:pt x="20055" y="7271"/>
                  </a:lnTo>
                  <a:lnTo>
                    <a:pt x="20344" y="7582"/>
                  </a:lnTo>
                  <a:lnTo>
                    <a:pt x="20856" y="7993"/>
                  </a:lnTo>
                  <a:lnTo>
                    <a:pt x="21034" y="8104"/>
                  </a:lnTo>
                  <a:lnTo>
                    <a:pt x="21134" y="8127"/>
                  </a:lnTo>
                  <a:lnTo>
                    <a:pt x="21545" y="8149"/>
                  </a:lnTo>
                  <a:lnTo>
                    <a:pt x="21823" y="8204"/>
                  </a:lnTo>
                  <a:lnTo>
                    <a:pt x="21912" y="8216"/>
                  </a:lnTo>
                  <a:lnTo>
                    <a:pt x="21990" y="8193"/>
                  </a:lnTo>
                  <a:lnTo>
                    <a:pt x="22056" y="8149"/>
                  </a:lnTo>
                  <a:lnTo>
                    <a:pt x="22112" y="8104"/>
                  </a:lnTo>
                  <a:lnTo>
                    <a:pt x="22423" y="7671"/>
                  </a:lnTo>
                  <a:lnTo>
                    <a:pt x="22590" y="7515"/>
                  </a:lnTo>
                  <a:lnTo>
                    <a:pt x="22568" y="7460"/>
                  </a:lnTo>
                  <a:lnTo>
                    <a:pt x="22523" y="7304"/>
                  </a:lnTo>
                  <a:lnTo>
                    <a:pt x="22512" y="7204"/>
                  </a:lnTo>
                  <a:lnTo>
                    <a:pt x="22523" y="7115"/>
                  </a:lnTo>
                  <a:lnTo>
                    <a:pt x="22534" y="7026"/>
                  </a:lnTo>
                  <a:lnTo>
                    <a:pt x="22579" y="6882"/>
                  </a:lnTo>
                  <a:lnTo>
                    <a:pt x="22645" y="6737"/>
                  </a:lnTo>
                  <a:lnTo>
                    <a:pt x="22746" y="6559"/>
                  </a:lnTo>
                  <a:lnTo>
                    <a:pt x="22857" y="6426"/>
                  </a:lnTo>
                  <a:lnTo>
                    <a:pt x="22979" y="6303"/>
                  </a:lnTo>
                  <a:lnTo>
                    <a:pt x="23035" y="6270"/>
                  </a:lnTo>
                  <a:lnTo>
                    <a:pt x="23046" y="6259"/>
                  </a:lnTo>
                  <a:lnTo>
                    <a:pt x="23279" y="6170"/>
                  </a:lnTo>
                  <a:lnTo>
                    <a:pt x="23224" y="6037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2507764" y="1967751"/>
              <a:ext cx="2116866" cy="2588152"/>
            </a:xfrm>
            <a:custGeom>
              <a:rect b="b" l="l" r="r" t="t"/>
              <a:pathLst>
                <a:path extrusionOk="0" h="52506" w="42945">
                  <a:moveTo>
                    <a:pt x="18165" y="8149"/>
                  </a:moveTo>
                  <a:lnTo>
                    <a:pt x="18210" y="8083"/>
                  </a:lnTo>
                  <a:lnTo>
                    <a:pt x="18265" y="8027"/>
                  </a:lnTo>
                  <a:lnTo>
                    <a:pt x="18310" y="8005"/>
                  </a:lnTo>
                  <a:lnTo>
                    <a:pt x="18354" y="7994"/>
                  </a:lnTo>
                  <a:lnTo>
                    <a:pt x="18387" y="7983"/>
                  </a:lnTo>
                  <a:lnTo>
                    <a:pt x="18432" y="7971"/>
                  </a:lnTo>
                  <a:lnTo>
                    <a:pt x="18476" y="7994"/>
                  </a:lnTo>
                  <a:lnTo>
                    <a:pt x="18499" y="8005"/>
                  </a:lnTo>
                  <a:lnTo>
                    <a:pt x="18510" y="8027"/>
                  </a:lnTo>
                  <a:lnTo>
                    <a:pt x="18532" y="8049"/>
                  </a:lnTo>
                  <a:lnTo>
                    <a:pt x="18532" y="8049"/>
                  </a:lnTo>
                  <a:lnTo>
                    <a:pt x="18521" y="8083"/>
                  </a:lnTo>
                  <a:lnTo>
                    <a:pt x="18465" y="8105"/>
                  </a:lnTo>
                  <a:lnTo>
                    <a:pt x="18465" y="8127"/>
                  </a:lnTo>
                  <a:lnTo>
                    <a:pt x="18465" y="8127"/>
                  </a:lnTo>
                  <a:lnTo>
                    <a:pt x="18487" y="8138"/>
                  </a:lnTo>
                  <a:lnTo>
                    <a:pt x="18521" y="8160"/>
                  </a:lnTo>
                  <a:lnTo>
                    <a:pt x="18543" y="8160"/>
                  </a:lnTo>
                  <a:lnTo>
                    <a:pt x="18543" y="8160"/>
                  </a:lnTo>
                  <a:lnTo>
                    <a:pt x="18576" y="8194"/>
                  </a:lnTo>
                  <a:lnTo>
                    <a:pt x="18621" y="8149"/>
                  </a:lnTo>
                  <a:lnTo>
                    <a:pt x="18676" y="8105"/>
                  </a:lnTo>
                  <a:lnTo>
                    <a:pt x="18743" y="8083"/>
                  </a:lnTo>
                  <a:lnTo>
                    <a:pt x="18810" y="8071"/>
                  </a:lnTo>
                  <a:lnTo>
                    <a:pt x="18877" y="8083"/>
                  </a:lnTo>
                  <a:lnTo>
                    <a:pt x="18932" y="8116"/>
                  </a:lnTo>
                  <a:lnTo>
                    <a:pt x="18999" y="8127"/>
                  </a:lnTo>
                  <a:lnTo>
                    <a:pt x="19066" y="8105"/>
                  </a:lnTo>
                  <a:lnTo>
                    <a:pt x="18865" y="8038"/>
                  </a:lnTo>
                  <a:lnTo>
                    <a:pt x="18654" y="7983"/>
                  </a:lnTo>
                  <a:lnTo>
                    <a:pt x="18576" y="7949"/>
                  </a:lnTo>
                  <a:lnTo>
                    <a:pt x="18521" y="7916"/>
                  </a:lnTo>
                  <a:lnTo>
                    <a:pt x="18487" y="7894"/>
                  </a:lnTo>
                  <a:lnTo>
                    <a:pt x="18432" y="7882"/>
                  </a:lnTo>
                  <a:lnTo>
                    <a:pt x="18321" y="7905"/>
                  </a:lnTo>
                  <a:lnTo>
                    <a:pt x="18198" y="7994"/>
                  </a:lnTo>
                  <a:lnTo>
                    <a:pt x="18121" y="8105"/>
                  </a:lnTo>
                  <a:lnTo>
                    <a:pt x="18132" y="8227"/>
                  </a:lnTo>
                  <a:lnTo>
                    <a:pt x="18165" y="8149"/>
                  </a:lnTo>
                  <a:close/>
                  <a:moveTo>
                    <a:pt x="42945" y="31595"/>
                  </a:moveTo>
                  <a:lnTo>
                    <a:pt x="42900" y="31495"/>
                  </a:lnTo>
                  <a:lnTo>
                    <a:pt x="42689" y="31139"/>
                  </a:lnTo>
                  <a:lnTo>
                    <a:pt x="42367" y="30605"/>
                  </a:lnTo>
                  <a:lnTo>
                    <a:pt x="42044" y="30061"/>
                  </a:lnTo>
                  <a:lnTo>
                    <a:pt x="41722" y="29516"/>
                  </a:lnTo>
                  <a:lnTo>
                    <a:pt x="41388" y="28971"/>
                  </a:lnTo>
                  <a:lnTo>
                    <a:pt x="41133" y="28549"/>
                  </a:lnTo>
                  <a:lnTo>
                    <a:pt x="40866" y="28893"/>
                  </a:lnTo>
                  <a:lnTo>
                    <a:pt x="40810" y="28905"/>
                  </a:lnTo>
                  <a:lnTo>
                    <a:pt x="40266" y="28838"/>
                  </a:lnTo>
                  <a:lnTo>
                    <a:pt x="39699" y="28760"/>
                  </a:lnTo>
                  <a:lnTo>
                    <a:pt x="39143" y="28682"/>
                  </a:lnTo>
                  <a:lnTo>
                    <a:pt x="38587" y="28616"/>
                  </a:lnTo>
                  <a:lnTo>
                    <a:pt x="38031" y="28538"/>
                  </a:lnTo>
                  <a:lnTo>
                    <a:pt x="37475" y="28460"/>
                  </a:lnTo>
                  <a:lnTo>
                    <a:pt x="36908" y="28382"/>
                  </a:lnTo>
                  <a:lnTo>
                    <a:pt x="36352" y="28315"/>
                  </a:lnTo>
                  <a:lnTo>
                    <a:pt x="35797" y="28238"/>
                  </a:lnTo>
                  <a:lnTo>
                    <a:pt x="35241" y="28160"/>
                  </a:lnTo>
                  <a:lnTo>
                    <a:pt x="34685" y="28093"/>
                  </a:lnTo>
                  <a:lnTo>
                    <a:pt x="34118" y="28015"/>
                  </a:lnTo>
                  <a:lnTo>
                    <a:pt x="33562" y="27937"/>
                  </a:lnTo>
                  <a:lnTo>
                    <a:pt x="33006" y="27871"/>
                  </a:lnTo>
                  <a:lnTo>
                    <a:pt x="32450" y="27793"/>
                  </a:lnTo>
                  <a:lnTo>
                    <a:pt x="31895" y="27715"/>
                  </a:lnTo>
                  <a:lnTo>
                    <a:pt x="31328" y="27637"/>
                  </a:lnTo>
                  <a:lnTo>
                    <a:pt x="30683" y="27559"/>
                  </a:lnTo>
                  <a:lnTo>
                    <a:pt x="30583" y="27526"/>
                  </a:lnTo>
                  <a:lnTo>
                    <a:pt x="30505" y="27448"/>
                  </a:lnTo>
                  <a:lnTo>
                    <a:pt x="30294" y="27170"/>
                  </a:lnTo>
                  <a:lnTo>
                    <a:pt x="30082" y="26904"/>
                  </a:lnTo>
                  <a:lnTo>
                    <a:pt x="29871" y="26637"/>
                  </a:lnTo>
                  <a:lnTo>
                    <a:pt x="29660" y="26359"/>
                  </a:lnTo>
                  <a:lnTo>
                    <a:pt x="29460" y="26092"/>
                  </a:lnTo>
                  <a:lnTo>
                    <a:pt x="29249" y="25825"/>
                  </a:lnTo>
                  <a:lnTo>
                    <a:pt x="29037" y="25547"/>
                  </a:lnTo>
                  <a:lnTo>
                    <a:pt x="28826" y="25280"/>
                  </a:lnTo>
                  <a:lnTo>
                    <a:pt x="28615" y="25003"/>
                  </a:lnTo>
                  <a:lnTo>
                    <a:pt x="28404" y="24736"/>
                  </a:lnTo>
                  <a:lnTo>
                    <a:pt x="28204" y="24469"/>
                  </a:lnTo>
                  <a:lnTo>
                    <a:pt x="27992" y="24191"/>
                  </a:lnTo>
                  <a:lnTo>
                    <a:pt x="27781" y="23924"/>
                  </a:lnTo>
                  <a:lnTo>
                    <a:pt x="27570" y="23646"/>
                  </a:lnTo>
                  <a:lnTo>
                    <a:pt x="27359" y="23379"/>
                  </a:lnTo>
                  <a:lnTo>
                    <a:pt x="27148" y="23102"/>
                  </a:lnTo>
                  <a:lnTo>
                    <a:pt x="26947" y="22835"/>
                  </a:lnTo>
                  <a:lnTo>
                    <a:pt x="26714" y="22535"/>
                  </a:lnTo>
                  <a:lnTo>
                    <a:pt x="26658" y="22435"/>
                  </a:lnTo>
                  <a:lnTo>
                    <a:pt x="26636" y="22312"/>
                  </a:lnTo>
                  <a:lnTo>
                    <a:pt x="26636" y="22034"/>
                  </a:lnTo>
                  <a:lnTo>
                    <a:pt x="26647" y="21923"/>
                  </a:lnTo>
                  <a:lnTo>
                    <a:pt x="26614" y="21756"/>
                  </a:lnTo>
                  <a:lnTo>
                    <a:pt x="26447" y="21701"/>
                  </a:lnTo>
                  <a:lnTo>
                    <a:pt x="26325" y="21567"/>
                  </a:lnTo>
                  <a:lnTo>
                    <a:pt x="26258" y="21512"/>
                  </a:lnTo>
                  <a:lnTo>
                    <a:pt x="25991" y="21456"/>
                  </a:lnTo>
                  <a:lnTo>
                    <a:pt x="25925" y="21467"/>
                  </a:lnTo>
                  <a:lnTo>
                    <a:pt x="25891" y="21490"/>
                  </a:lnTo>
                  <a:lnTo>
                    <a:pt x="25858" y="21512"/>
                  </a:lnTo>
                  <a:lnTo>
                    <a:pt x="25814" y="21545"/>
                  </a:lnTo>
                  <a:lnTo>
                    <a:pt x="25714" y="21567"/>
                  </a:lnTo>
                  <a:lnTo>
                    <a:pt x="25469" y="21545"/>
                  </a:lnTo>
                  <a:lnTo>
                    <a:pt x="25447" y="21523"/>
                  </a:lnTo>
                  <a:lnTo>
                    <a:pt x="25447" y="21478"/>
                  </a:lnTo>
                  <a:lnTo>
                    <a:pt x="25447" y="21378"/>
                  </a:lnTo>
                  <a:lnTo>
                    <a:pt x="25458" y="21367"/>
                  </a:lnTo>
                  <a:lnTo>
                    <a:pt x="25480" y="21367"/>
                  </a:lnTo>
                  <a:lnTo>
                    <a:pt x="25525" y="21367"/>
                  </a:lnTo>
                  <a:lnTo>
                    <a:pt x="25536" y="21356"/>
                  </a:lnTo>
                  <a:lnTo>
                    <a:pt x="25536" y="21334"/>
                  </a:lnTo>
                  <a:lnTo>
                    <a:pt x="25536" y="21301"/>
                  </a:lnTo>
                  <a:lnTo>
                    <a:pt x="25536" y="21278"/>
                  </a:lnTo>
                  <a:lnTo>
                    <a:pt x="25547" y="21234"/>
                  </a:lnTo>
                  <a:lnTo>
                    <a:pt x="25558" y="21134"/>
                  </a:lnTo>
                  <a:lnTo>
                    <a:pt x="25558" y="21089"/>
                  </a:lnTo>
                  <a:lnTo>
                    <a:pt x="25580" y="21056"/>
                  </a:lnTo>
                  <a:lnTo>
                    <a:pt x="25636" y="20978"/>
                  </a:lnTo>
                  <a:lnTo>
                    <a:pt x="25647" y="20956"/>
                  </a:lnTo>
                  <a:lnTo>
                    <a:pt x="25680" y="20912"/>
                  </a:lnTo>
                  <a:lnTo>
                    <a:pt x="25914" y="20734"/>
                  </a:lnTo>
                  <a:lnTo>
                    <a:pt x="25936" y="20700"/>
                  </a:lnTo>
                  <a:lnTo>
                    <a:pt x="25958" y="20645"/>
                  </a:lnTo>
                  <a:lnTo>
                    <a:pt x="25980" y="20611"/>
                  </a:lnTo>
                  <a:lnTo>
                    <a:pt x="26069" y="20511"/>
                  </a:lnTo>
                  <a:lnTo>
                    <a:pt x="26080" y="20511"/>
                  </a:lnTo>
                  <a:lnTo>
                    <a:pt x="26114" y="20433"/>
                  </a:lnTo>
                  <a:lnTo>
                    <a:pt x="26180" y="20400"/>
                  </a:lnTo>
                  <a:lnTo>
                    <a:pt x="26269" y="20367"/>
                  </a:lnTo>
                  <a:lnTo>
                    <a:pt x="26336" y="20345"/>
                  </a:lnTo>
                  <a:lnTo>
                    <a:pt x="26336" y="20311"/>
                  </a:lnTo>
                  <a:lnTo>
                    <a:pt x="26269" y="20267"/>
                  </a:lnTo>
                  <a:lnTo>
                    <a:pt x="26214" y="20267"/>
                  </a:lnTo>
                  <a:lnTo>
                    <a:pt x="26158" y="20267"/>
                  </a:lnTo>
                  <a:lnTo>
                    <a:pt x="26136" y="20200"/>
                  </a:lnTo>
                  <a:lnTo>
                    <a:pt x="26114" y="20144"/>
                  </a:lnTo>
                  <a:lnTo>
                    <a:pt x="26047" y="20133"/>
                  </a:lnTo>
                  <a:lnTo>
                    <a:pt x="25980" y="20133"/>
                  </a:lnTo>
                  <a:lnTo>
                    <a:pt x="25914" y="20100"/>
                  </a:lnTo>
                  <a:lnTo>
                    <a:pt x="25925" y="20200"/>
                  </a:lnTo>
                  <a:lnTo>
                    <a:pt x="25891" y="20244"/>
                  </a:lnTo>
                  <a:lnTo>
                    <a:pt x="25836" y="20289"/>
                  </a:lnTo>
                  <a:lnTo>
                    <a:pt x="25780" y="20345"/>
                  </a:lnTo>
                  <a:lnTo>
                    <a:pt x="25669" y="20534"/>
                  </a:lnTo>
                  <a:lnTo>
                    <a:pt x="25613" y="20578"/>
                  </a:lnTo>
                  <a:lnTo>
                    <a:pt x="25547" y="20600"/>
                  </a:lnTo>
                  <a:lnTo>
                    <a:pt x="25525" y="20578"/>
                  </a:lnTo>
                  <a:lnTo>
                    <a:pt x="25536" y="20433"/>
                  </a:lnTo>
                  <a:lnTo>
                    <a:pt x="25525" y="20422"/>
                  </a:lnTo>
                  <a:lnTo>
                    <a:pt x="25502" y="20378"/>
                  </a:lnTo>
                  <a:lnTo>
                    <a:pt x="25502" y="20333"/>
                  </a:lnTo>
                  <a:lnTo>
                    <a:pt x="25525" y="20311"/>
                  </a:lnTo>
                  <a:lnTo>
                    <a:pt x="25547" y="20300"/>
                  </a:lnTo>
                  <a:lnTo>
                    <a:pt x="25558" y="20267"/>
                  </a:lnTo>
                  <a:lnTo>
                    <a:pt x="25569" y="20222"/>
                  </a:lnTo>
                  <a:lnTo>
                    <a:pt x="25558" y="20189"/>
                  </a:lnTo>
                  <a:lnTo>
                    <a:pt x="25513" y="20222"/>
                  </a:lnTo>
                  <a:lnTo>
                    <a:pt x="25480" y="20200"/>
                  </a:lnTo>
                  <a:lnTo>
                    <a:pt x="25447" y="20156"/>
                  </a:lnTo>
                  <a:lnTo>
                    <a:pt x="25413" y="20133"/>
                  </a:lnTo>
                  <a:lnTo>
                    <a:pt x="25202" y="20156"/>
                  </a:lnTo>
                  <a:lnTo>
                    <a:pt x="25191" y="20122"/>
                  </a:lnTo>
                  <a:lnTo>
                    <a:pt x="25191" y="20122"/>
                  </a:lnTo>
                  <a:lnTo>
                    <a:pt x="24924" y="20345"/>
                  </a:lnTo>
                  <a:lnTo>
                    <a:pt x="24713" y="20411"/>
                  </a:lnTo>
                  <a:lnTo>
                    <a:pt x="24491" y="20411"/>
                  </a:lnTo>
                  <a:lnTo>
                    <a:pt x="24246" y="20378"/>
                  </a:lnTo>
                  <a:lnTo>
                    <a:pt x="24046" y="20289"/>
                  </a:lnTo>
                  <a:lnTo>
                    <a:pt x="23857" y="20078"/>
                  </a:lnTo>
                  <a:lnTo>
                    <a:pt x="23557" y="19589"/>
                  </a:lnTo>
                  <a:lnTo>
                    <a:pt x="23479" y="19678"/>
                  </a:lnTo>
                  <a:lnTo>
                    <a:pt x="23412" y="19678"/>
                  </a:lnTo>
                  <a:lnTo>
                    <a:pt x="23368" y="19633"/>
                  </a:lnTo>
                  <a:lnTo>
                    <a:pt x="23323" y="19555"/>
                  </a:lnTo>
                  <a:lnTo>
                    <a:pt x="23290" y="19477"/>
                  </a:lnTo>
                  <a:lnTo>
                    <a:pt x="23279" y="19433"/>
                  </a:lnTo>
                  <a:lnTo>
                    <a:pt x="23268" y="19166"/>
                  </a:lnTo>
                  <a:lnTo>
                    <a:pt x="23234" y="18988"/>
                  </a:lnTo>
                  <a:lnTo>
                    <a:pt x="23157" y="18910"/>
                  </a:lnTo>
                  <a:lnTo>
                    <a:pt x="23057" y="18844"/>
                  </a:lnTo>
                  <a:lnTo>
                    <a:pt x="22979" y="18555"/>
                  </a:lnTo>
                  <a:lnTo>
                    <a:pt x="22901" y="18488"/>
                  </a:lnTo>
                  <a:lnTo>
                    <a:pt x="22856" y="18421"/>
                  </a:lnTo>
                  <a:lnTo>
                    <a:pt x="22756" y="18277"/>
                  </a:lnTo>
                  <a:lnTo>
                    <a:pt x="22645" y="18188"/>
                  </a:lnTo>
                  <a:lnTo>
                    <a:pt x="22612" y="18277"/>
                  </a:lnTo>
                  <a:lnTo>
                    <a:pt x="22579" y="18221"/>
                  </a:lnTo>
                  <a:lnTo>
                    <a:pt x="22545" y="18121"/>
                  </a:lnTo>
                  <a:lnTo>
                    <a:pt x="22512" y="17943"/>
                  </a:lnTo>
                  <a:lnTo>
                    <a:pt x="22534" y="17765"/>
                  </a:lnTo>
                  <a:lnTo>
                    <a:pt x="22523" y="17688"/>
                  </a:lnTo>
                  <a:lnTo>
                    <a:pt x="22467" y="17588"/>
                  </a:lnTo>
                  <a:lnTo>
                    <a:pt x="22445" y="17510"/>
                  </a:lnTo>
                  <a:lnTo>
                    <a:pt x="22423" y="17476"/>
                  </a:lnTo>
                  <a:lnTo>
                    <a:pt x="22401" y="17443"/>
                  </a:lnTo>
                  <a:lnTo>
                    <a:pt x="22401" y="17387"/>
                  </a:lnTo>
                  <a:lnTo>
                    <a:pt x="22401" y="17321"/>
                  </a:lnTo>
                  <a:lnTo>
                    <a:pt x="22423" y="17221"/>
                  </a:lnTo>
                  <a:lnTo>
                    <a:pt x="22423" y="17165"/>
                  </a:lnTo>
                  <a:lnTo>
                    <a:pt x="22412" y="17076"/>
                  </a:lnTo>
                  <a:lnTo>
                    <a:pt x="22367" y="16943"/>
                  </a:lnTo>
                  <a:lnTo>
                    <a:pt x="22312" y="16832"/>
                  </a:lnTo>
                  <a:lnTo>
                    <a:pt x="22256" y="16754"/>
                  </a:lnTo>
                  <a:lnTo>
                    <a:pt x="22289" y="16732"/>
                  </a:lnTo>
                  <a:lnTo>
                    <a:pt x="22212" y="16531"/>
                  </a:lnTo>
                  <a:lnTo>
                    <a:pt x="22178" y="16487"/>
                  </a:lnTo>
                  <a:lnTo>
                    <a:pt x="22034" y="16442"/>
                  </a:lnTo>
                  <a:lnTo>
                    <a:pt x="21967" y="16409"/>
                  </a:lnTo>
                  <a:lnTo>
                    <a:pt x="21934" y="16342"/>
                  </a:lnTo>
                  <a:lnTo>
                    <a:pt x="21923" y="16331"/>
                  </a:lnTo>
                  <a:lnTo>
                    <a:pt x="21900" y="16320"/>
                  </a:lnTo>
                  <a:lnTo>
                    <a:pt x="21878" y="16298"/>
                  </a:lnTo>
                  <a:lnTo>
                    <a:pt x="21867" y="16198"/>
                  </a:lnTo>
                  <a:lnTo>
                    <a:pt x="21845" y="16187"/>
                  </a:lnTo>
                  <a:lnTo>
                    <a:pt x="21811" y="16209"/>
                  </a:lnTo>
                  <a:lnTo>
                    <a:pt x="21767" y="16231"/>
                  </a:lnTo>
                  <a:lnTo>
                    <a:pt x="21778" y="16298"/>
                  </a:lnTo>
                  <a:lnTo>
                    <a:pt x="21811" y="16365"/>
                  </a:lnTo>
                  <a:lnTo>
                    <a:pt x="21823" y="16420"/>
                  </a:lnTo>
                  <a:lnTo>
                    <a:pt x="21711" y="16331"/>
                  </a:lnTo>
                  <a:lnTo>
                    <a:pt x="21256" y="15731"/>
                  </a:lnTo>
                  <a:lnTo>
                    <a:pt x="21100" y="15420"/>
                  </a:lnTo>
                  <a:lnTo>
                    <a:pt x="21078" y="15420"/>
                  </a:lnTo>
                  <a:lnTo>
                    <a:pt x="21067" y="15431"/>
                  </a:lnTo>
                  <a:lnTo>
                    <a:pt x="21056" y="15475"/>
                  </a:lnTo>
                  <a:lnTo>
                    <a:pt x="21022" y="15431"/>
                  </a:lnTo>
                  <a:lnTo>
                    <a:pt x="20911" y="15364"/>
                  </a:lnTo>
                  <a:lnTo>
                    <a:pt x="20889" y="15297"/>
                  </a:lnTo>
                  <a:lnTo>
                    <a:pt x="20900" y="15209"/>
                  </a:lnTo>
                  <a:lnTo>
                    <a:pt x="20955" y="15220"/>
                  </a:lnTo>
                  <a:lnTo>
                    <a:pt x="21022" y="15264"/>
                  </a:lnTo>
                  <a:lnTo>
                    <a:pt x="21067" y="15342"/>
                  </a:lnTo>
                  <a:lnTo>
                    <a:pt x="21122" y="15375"/>
                  </a:lnTo>
                  <a:lnTo>
                    <a:pt x="21178" y="15409"/>
                  </a:lnTo>
                  <a:lnTo>
                    <a:pt x="21233" y="15420"/>
                  </a:lnTo>
                  <a:lnTo>
                    <a:pt x="21256" y="15453"/>
                  </a:lnTo>
                  <a:lnTo>
                    <a:pt x="21322" y="15664"/>
                  </a:lnTo>
                  <a:lnTo>
                    <a:pt x="21356" y="15664"/>
                  </a:lnTo>
                  <a:lnTo>
                    <a:pt x="21311" y="15453"/>
                  </a:lnTo>
                  <a:lnTo>
                    <a:pt x="21211" y="15286"/>
                  </a:lnTo>
                  <a:lnTo>
                    <a:pt x="20967" y="14986"/>
                  </a:lnTo>
                  <a:lnTo>
                    <a:pt x="20889" y="14842"/>
                  </a:lnTo>
                  <a:lnTo>
                    <a:pt x="20789" y="14608"/>
                  </a:lnTo>
                  <a:lnTo>
                    <a:pt x="20755" y="14397"/>
                  </a:lnTo>
                  <a:lnTo>
                    <a:pt x="20833" y="14319"/>
                  </a:lnTo>
                  <a:lnTo>
                    <a:pt x="20833" y="14286"/>
                  </a:lnTo>
                  <a:lnTo>
                    <a:pt x="20789" y="14208"/>
                  </a:lnTo>
                  <a:lnTo>
                    <a:pt x="20766" y="14130"/>
                  </a:lnTo>
                  <a:lnTo>
                    <a:pt x="20722" y="14063"/>
                  </a:lnTo>
                  <a:lnTo>
                    <a:pt x="20622" y="14041"/>
                  </a:lnTo>
                  <a:lnTo>
                    <a:pt x="20600" y="14041"/>
                  </a:lnTo>
                  <a:lnTo>
                    <a:pt x="20589" y="14041"/>
                  </a:lnTo>
                  <a:lnTo>
                    <a:pt x="20577" y="14019"/>
                  </a:lnTo>
                  <a:lnTo>
                    <a:pt x="20577" y="13997"/>
                  </a:lnTo>
                  <a:lnTo>
                    <a:pt x="20577" y="13963"/>
                  </a:lnTo>
                  <a:lnTo>
                    <a:pt x="20566" y="13952"/>
                  </a:lnTo>
                  <a:lnTo>
                    <a:pt x="20544" y="13963"/>
                  </a:lnTo>
                  <a:lnTo>
                    <a:pt x="20522" y="13952"/>
                  </a:lnTo>
                  <a:lnTo>
                    <a:pt x="20477" y="13897"/>
                  </a:lnTo>
                  <a:lnTo>
                    <a:pt x="20455" y="13874"/>
                  </a:lnTo>
                  <a:lnTo>
                    <a:pt x="20411" y="13863"/>
                  </a:lnTo>
                  <a:lnTo>
                    <a:pt x="20433" y="13930"/>
                  </a:lnTo>
                  <a:lnTo>
                    <a:pt x="20400" y="13997"/>
                  </a:lnTo>
                  <a:lnTo>
                    <a:pt x="20344" y="14041"/>
                  </a:lnTo>
                  <a:lnTo>
                    <a:pt x="20277" y="14008"/>
                  </a:lnTo>
                  <a:lnTo>
                    <a:pt x="20311" y="13941"/>
                  </a:lnTo>
                  <a:lnTo>
                    <a:pt x="20300" y="13874"/>
                  </a:lnTo>
                  <a:lnTo>
                    <a:pt x="20288" y="13819"/>
                  </a:lnTo>
                  <a:lnTo>
                    <a:pt x="20277" y="13752"/>
                  </a:lnTo>
                  <a:lnTo>
                    <a:pt x="20288" y="13719"/>
                  </a:lnTo>
                  <a:lnTo>
                    <a:pt x="20322" y="13697"/>
                  </a:lnTo>
                  <a:lnTo>
                    <a:pt x="20344" y="13685"/>
                  </a:lnTo>
                  <a:lnTo>
                    <a:pt x="20355" y="13674"/>
                  </a:lnTo>
                  <a:lnTo>
                    <a:pt x="20355" y="13630"/>
                  </a:lnTo>
                  <a:lnTo>
                    <a:pt x="20322" y="13574"/>
                  </a:lnTo>
                  <a:lnTo>
                    <a:pt x="20311" y="13541"/>
                  </a:lnTo>
                  <a:lnTo>
                    <a:pt x="20288" y="13519"/>
                  </a:lnTo>
                  <a:lnTo>
                    <a:pt x="20244" y="13452"/>
                  </a:lnTo>
                  <a:lnTo>
                    <a:pt x="20222" y="13396"/>
                  </a:lnTo>
                  <a:lnTo>
                    <a:pt x="20266" y="13374"/>
                  </a:lnTo>
                  <a:lnTo>
                    <a:pt x="20300" y="13341"/>
                  </a:lnTo>
                  <a:lnTo>
                    <a:pt x="20400" y="13141"/>
                  </a:lnTo>
                  <a:lnTo>
                    <a:pt x="20444" y="13119"/>
                  </a:lnTo>
                  <a:lnTo>
                    <a:pt x="20500" y="13152"/>
                  </a:lnTo>
                  <a:lnTo>
                    <a:pt x="20555" y="13196"/>
                  </a:lnTo>
                  <a:lnTo>
                    <a:pt x="20577" y="13241"/>
                  </a:lnTo>
                  <a:lnTo>
                    <a:pt x="20600" y="13274"/>
                  </a:lnTo>
                  <a:lnTo>
                    <a:pt x="20611" y="13308"/>
                  </a:lnTo>
                  <a:lnTo>
                    <a:pt x="20611" y="13430"/>
                  </a:lnTo>
                  <a:lnTo>
                    <a:pt x="20622" y="13441"/>
                  </a:lnTo>
                  <a:lnTo>
                    <a:pt x="20644" y="13441"/>
                  </a:lnTo>
                  <a:lnTo>
                    <a:pt x="20666" y="13463"/>
                  </a:lnTo>
                  <a:lnTo>
                    <a:pt x="20700" y="13497"/>
                  </a:lnTo>
                  <a:lnTo>
                    <a:pt x="20733" y="13519"/>
                  </a:lnTo>
                  <a:lnTo>
                    <a:pt x="20778" y="13563"/>
                  </a:lnTo>
                  <a:lnTo>
                    <a:pt x="20800" y="13608"/>
                  </a:lnTo>
                  <a:lnTo>
                    <a:pt x="20811" y="13674"/>
                  </a:lnTo>
                  <a:lnTo>
                    <a:pt x="20811" y="13752"/>
                  </a:lnTo>
                  <a:lnTo>
                    <a:pt x="20822" y="13808"/>
                  </a:lnTo>
                  <a:lnTo>
                    <a:pt x="20889" y="13863"/>
                  </a:lnTo>
                  <a:lnTo>
                    <a:pt x="20922" y="13741"/>
                  </a:lnTo>
                  <a:lnTo>
                    <a:pt x="20955" y="13563"/>
                  </a:lnTo>
                  <a:lnTo>
                    <a:pt x="20967" y="13385"/>
                  </a:lnTo>
                  <a:lnTo>
                    <a:pt x="20933" y="13274"/>
                  </a:lnTo>
                  <a:lnTo>
                    <a:pt x="20978" y="13230"/>
                  </a:lnTo>
                  <a:lnTo>
                    <a:pt x="21022" y="13207"/>
                  </a:lnTo>
                  <a:lnTo>
                    <a:pt x="21044" y="13241"/>
                  </a:lnTo>
                  <a:lnTo>
                    <a:pt x="21056" y="13308"/>
                  </a:lnTo>
                  <a:lnTo>
                    <a:pt x="21133" y="13252"/>
                  </a:lnTo>
                  <a:lnTo>
                    <a:pt x="21167" y="13163"/>
                  </a:lnTo>
                  <a:lnTo>
                    <a:pt x="21189" y="13063"/>
                  </a:lnTo>
                  <a:lnTo>
                    <a:pt x="21189" y="12574"/>
                  </a:lnTo>
                  <a:lnTo>
                    <a:pt x="21156" y="12363"/>
                  </a:lnTo>
                  <a:lnTo>
                    <a:pt x="21089" y="12218"/>
                  </a:lnTo>
                  <a:lnTo>
                    <a:pt x="20967" y="12107"/>
                  </a:lnTo>
                  <a:lnTo>
                    <a:pt x="20622" y="11985"/>
                  </a:lnTo>
                  <a:lnTo>
                    <a:pt x="20555" y="11940"/>
                  </a:lnTo>
                  <a:lnTo>
                    <a:pt x="20489" y="11885"/>
                  </a:lnTo>
                  <a:lnTo>
                    <a:pt x="20444" y="11807"/>
                  </a:lnTo>
                  <a:lnTo>
                    <a:pt x="20333" y="11462"/>
                  </a:lnTo>
                  <a:lnTo>
                    <a:pt x="20322" y="11395"/>
                  </a:lnTo>
                  <a:lnTo>
                    <a:pt x="20344" y="11117"/>
                  </a:lnTo>
                  <a:lnTo>
                    <a:pt x="20333" y="11095"/>
                  </a:lnTo>
                  <a:lnTo>
                    <a:pt x="20288" y="11051"/>
                  </a:lnTo>
                  <a:lnTo>
                    <a:pt x="20266" y="11006"/>
                  </a:lnTo>
                  <a:lnTo>
                    <a:pt x="20255" y="10962"/>
                  </a:lnTo>
                  <a:lnTo>
                    <a:pt x="20255" y="10906"/>
                  </a:lnTo>
                  <a:lnTo>
                    <a:pt x="20255" y="10851"/>
                  </a:lnTo>
                  <a:lnTo>
                    <a:pt x="20277" y="10773"/>
                  </a:lnTo>
                  <a:lnTo>
                    <a:pt x="20311" y="10695"/>
                  </a:lnTo>
                  <a:lnTo>
                    <a:pt x="20344" y="10673"/>
                  </a:lnTo>
                  <a:lnTo>
                    <a:pt x="20377" y="10840"/>
                  </a:lnTo>
                  <a:lnTo>
                    <a:pt x="20411" y="10884"/>
                  </a:lnTo>
                  <a:lnTo>
                    <a:pt x="20466" y="10906"/>
                  </a:lnTo>
                  <a:lnTo>
                    <a:pt x="20689" y="10928"/>
                  </a:lnTo>
                  <a:lnTo>
                    <a:pt x="20789" y="10995"/>
                  </a:lnTo>
                  <a:lnTo>
                    <a:pt x="20967" y="11162"/>
                  </a:lnTo>
                  <a:lnTo>
                    <a:pt x="20955" y="11040"/>
                  </a:lnTo>
                  <a:lnTo>
                    <a:pt x="20889" y="10973"/>
                  </a:lnTo>
                  <a:lnTo>
                    <a:pt x="20600" y="10762"/>
                  </a:lnTo>
                  <a:lnTo>
                    <a:pt x="20522" y="10628"/>
                  </a:lnTo>
                  <a:lnTo>
                    <a:pt x="20322" y="10362"/>
                  </a:lnTo>
                  <a:lnTo>
                    <a:pt x="20211" y="10250"/>
                  </a:lnTo>
                  <a:lnTo>
                    <a:pt x="20088" y="10173"/>
                  </a:lnTo>
                  <a:lnTo>
                    <a:pt x="19988" y="10161"/>
                  </a:lnTo>
                  <a:lnTo>
                    <a:pt x="19888" y="10161"/>
                  </a:lnTo>
                  <a:lnTo>
                    <a:pt x="19799" y="10150"/>
                  </a:lnTo>
                  <a:lnTo>
                    <a:pt x="19644" y="10039"/>
                  </a:lnTo>
                  <a:lnTo>
                    <a:pt x="19399" y="9928"/>
                  </a:lnTo>
                  <a:lnTo>
                    <a:pt x="19355" y="9895"/>
                  </a:lnTo>
                  <a:lnTo>
                    <a:pt x="19299" y="9828"/>
                  </a:lnTo>
                  <a:lnTo>
                    <a:pt x="19266" y="9806"/>
                  </a:lnTo>
                  <a:lnTo>
                    <a:pt x="19143" y="9750"/>
                  </a:lnTo>
                  <a:lnTo>
                    <a:pt x="19110" y="9728"/>
                  </a:lnTo>
                  <a:lnTo>
                    <a:pt x="18999" y="9572"/>
                  </a:lnTo>
                  <a:lnTo>
                    <a:pt x="18765" y="9205"/>
                  </a:lnTo>
                  <a:lnTo>
                    <a:pt x="18688" y="9128"/>
                  </a:lnTo>
                  <a:lnTo>
                    <a:pt x="18610" y="9094"/>
                  </a:lnTo>
                  <a:lnTo>
                    <a:pt x="18588" y="9061"/>
                  </a:lnTo>
                  <a:lnTo>
                    <a:pt x="18565" y="9005"/>
                  </a:lnTo>
                  <a:lnTo>
                    <a:pt x="18543" y="8905"/>
                  </a:lnTo>
                  <a:lnTo>
                    <a:pt x="18554" y="8839"/>
                  </a:lnTo>
                  <a:lnTo>
                    <a:pt x="18588" y="8727"/>
                  </a:lnTo>
                  <a:lnTo>
                    <a:pt x="18599" y="8661"/>
                  </a:lnTo>
                  <a:lnTo>
                    <a:pt x="18521" y="8738"/>
                  </a:lnTo>
                  <a:lnTo>
                    <a:pt x="18487" y="8750"/>
                  </a:lnTo>
                  <a:lnTo>
                    <a:pt x="18454" y="8738"/>
                  </a:lnTo>
                  <a:lnTo>
                    <a:pt x="18421" y="8716"/>
                  </a:lnTo>
                  <a:lnTo>
                    <a:pt x="18376" y="8683"/>
                  </a:lnTo>
                  <a:lnTo>
                    <a:pt x="18332" y="8683"/>
                  </a:lnTo>
                  <a:lnTo>
                    <a:pt x="18265" y="8750"/>
                  </a:lnTo>
                  <a:lnTo>
                    <a:pt x="18299" y="8816"/>
                  </a:lnTo>
                  <a:lnTo>
                    <a:pt x="18410" y="8939"/>
                  </a:lnTo>
                  <a:lnTo>
                    <a:pt x="18343" y="8927"/>
                  </a:lnTo>
                  <a:lnTo>
                    <a:pt x="18232" y="8883"/>
                  </a:lnTo>
                  <a:lnTo>
                    <a:pt x="18176" y="8872"/>
                  </a:lnTo>
                  <a:lnTo>
                    <a:pt x="18076" y="8905"/>
                  </a:lnTo>
                  <a:lnTo>
                    <a:pt x="18043" y="8894"/>
                  </a:lnTo>
                  <a:lnTo>
                    <a:pt x="18076" y="8816"/>
                  </a:lnTo>
                  <a:lnTo>
                    <a:pt x="18065" y="8805"/>
                  </a:lnTo>
                  <a:lnTo>
                    <a:pt x="18054" y="8805"/>
                  </a:lnTo>
                  <a:lnTo>
                    <a:pt x="18054" y="8805"/>
                  </a:lnTo>
                  <a:lnTo>
                    <a:pt x="18054" y="8783"/>
                  </a:lnTo>
                  <a:lnTo>
                    <a:pt x="18009" y="8872"/>
                  </a:lnTo>
                  <a:lnTo>
                    <a:pt x="17976" y="8916"/>
                  </a:lnTo>
                  <a:lnTo>
                    <a:pt x="17943" y="8939"/>
                  </a:lnTo>
                  <a:lnTo>
                    <a:pt x="17909" y="8883"/>
                  </a:lnTo>
                  <a:lnTo>
                    <a:pt x="17809" y="8861"/>
                  </a:lnTo>
                  <a:lnTo>
                    <a:pt x="17776" y="8816"/>
                  </a:lnTo>
                  <a:lnTo>
                    <a:pt x="17820" y="8816"/>
                  </a:lnTo>
                  <a:lnTo>
                    <a:pt x="17865" y="8816"/>
                  </a:lnTo>
                  <a:lnTo>
                    <a:pt x="17898" y="8805"/>
                  </a:lnTo>
                  <a:lnTo>
                    <a:pt x="17909" y="8772"/>
                  </a:lnTo>
                  <a:lnTo>
                    <a:pt x="17921" y="8705"/>
                  </a:lnTo>
                  <a:lnTo>
                    <a:pt x="17943" y="8661"/>
                  </a:lnTo>
                  <a:lnTo>
                    <a:pt x="17965" y="8616"/>
                  </a:lnTo>
                  <a:lnTo>
                    <a:pt x="17943" y="8561"/>
                  </a:lnTo>
                  <a:lnTo>
                    <a:pt x="17909" y="8594"/>
                  </a:lnTo>
                  <a:lnTo>
                    <a:pt x="17854" y="8549"/>
                  </a:lnTo>
                  <a:lnTo>
                    <a:pt x="17798" y="8549"/>
                  </a:lnTo>
                  <a:lnTo>
                    <a:pt x="17754" y="8594"/>
                  </a:lnTo>
                  <a:lnTo>
                    <a:pt x="17776" y="8661"/>
                  </a:lnTo>
                  <a:lnTo>
                    <a:pt x="17732" y="8705"/>
                  </a:lnTo>
                  <a:lnTo>
                    <a:pt x="17687" y="8716"/>
                  </a:lnTo>
                  <a:lnTo>
                    <a:pt x="17665" y="8683"/>
                  </a:lnTo>
                  <a:lnTo>
                    <a:pt x="17665" y="8594"/>
                  </a:lnTo>
                  <a:lnTo>
                    <a:pt x="17598" y="8605"/>
                  </a:lnTo>
                  <a:lnTo>
                    <a:pt x="17576" y="8527"/>
                  </a:lnTo>
                  <a:lnTo>
                    <a:pt x="17587" y="8338"/>
                  </a:lnTo>
                  <a:lnTo>
                    <a:pt x="17565" y="8238"/>
                  </a:lnTo>
                  <a:lnTo>
                    <a:pt x="17543" y="8149"/>
                  </a:lnTo>
                  <a:lnTo>
                    <a:pt x="17531" y="8071"/>
                  </a:lnTo>
                  <a:lnTo>
                    <a:pt x="17565" y="7983"/>
                  </a:lnTo>
                  <a:lnTo>
                    <a:pt x="17476" y="7927"/>
                  </a:lnTo>
                  <a:lnTo>
                    <a:pt x="17420" y="7916"/>
                  </a:lnTo>
                  <a:lnTo>
                    <a:pt x="17376" y="7938"/>
                  </a:lnTo>
                  <a:lnTo>
                    <a:pt x="17342" y="7971"/>
                  </a:lnTo>
                  <a:lnTo>
                    <a:pt x="17287" y="8005"/>
                  </a:lnTo>
                  <a:lnTo>
                    <a:pt x="17242" y="8027"/>
                  </a:lnTo>
                  <a:lnTo>
                    <a:pt x="17198" y="8038"/>
                  </a:lnTo>
                  <a:lnTo>
                    <a:pt x="17209" y="7994"/>
                  </a:lnTo>
                  <a:lnTo>
                    <a:pt x="17209" y="7871"/>
                  </a:lnTo>
                  <a:lnTo>
                    <a:pt x="17231" y="7827"/>
                  </a:lnTo>
                  <a:lnTo>
                    <a:pt x="17254" y="7782"/>
                  </a:lnTo>
                  <a:lnTo>
                    <a:pt x="17298" y="7760"/>
                  </a:lnTo>
                  <a:lnTo>
                    <a:pt x="17331" y="7727"/>
                  </a:lnTo>
                  <a:lnTo>
                    <a:pt x="17365" y="7671"/>
                  </a:lnTo>
                  <a:lnTo>
                    <a:pt x="17331" y="7649"/>
                  </a:lnTo>
                  <a:lnTo>
                    <a:pt x="17298" y="7627"/>
                  </a:lnTo>
                  <a:lnTo>
                    <a:pt x="17265" y="7605"/>
                  </a:lnTo>
                  <a:lnTo>
                    <a:pt x="17254" y="7627"/>
                  </a:lnTo>
                  <a:lnTo>
                    <a:pt x="17242" y="7649"/>
                  </a:lnTo>
                  <a:lnTo>
                    <a:pt x="17231" y="7671"/>
                  </a:lnTo>
                  <a:lnTo>
                    <a:pt x="17220" y="7671"/>
                  </a:lnTo>
                  <a:lnTo>
                    <a:pt x="17153" y="7749"/>
                  </a:lnTo>
                  <a:lnTo>
                    <a:pt x="17131" y="7749"/>
                  </a:lnTo>
                  <a:lnTo>
                    <a:pt x="17120" y="7738"/>
                  </a:lnTo>
                  <a:lnTo>
                    <a:pt x="17087" y="7705"/>
                  </a:lnTo>
                  <a:lnTo>
                    <a:pt x="17042" y="7682"/>
                  </a:lnTo>
                  <a:lnTo>
                    <a:pt x="17009" y="7660"/>
                  </a:lnTo>
                  <a:lnTo>
                    <a:pt x="16987" y="7638"/>
                  </a:lnTo>
                  <a:lnTo>
                    <a:pt x="16953" y="7605"/>
                  </a:lnTo>
                  <a:lnTo>
                    <a:pt x="16909" y="7593"/>
                  </a:lnTo>
                  <a:lnTo>
                    <a:pt x="16820" y="7560"/>
                  </a:lnTo>
                  <a:lnTo>
                    <a:pt x="16787" y="7549"/>
                  </a:lnTo>
                  <a:lnTo>
                    <a:pt x="16942" y="7460"/>
                  </a:lnTo>
                  <a:lnTo>
                    <a:pt x="17009" y="7471"/>
                  </a:lnTo>
                  <a:lnTo>
                    <a:pt x="17031" y="7549"/>
                  </a:lnTo>
                  <a:lnTo>
                    <a:pt x="17065" y="7549"/>
                  </a:lnTo>
                  <a:lnTo>
                    <a:pt x="17142" y="7471"/>
                  </a:lnTo>
                  <a:lnTo>
                    <a:pt x="17365" y="7493"/>
                  </a:lnTo>
                  <a:lnTo>
                    <a:pt x="17454" y="7393"/>
                  </a:lnTo>
                  <a:lnTo>
                    <a:pt x="17476" y="7393"/>
                  </a:lnTo>
                  <a:lnTo>
                    <a:pt x="17465" y="7449"/>
                  </a:lnTo>
                  <a:lnTo>
                    <a:pt x="17476" y="7493"/>
                  </a:lnTo>
                  <a:lnTo>
                    <a:pt x="17509" y="7516"/>
                  </a:lnTo>
                  <a:lnTo>
                    <a:pt x="17565" y="7516"/>
                  </a:lnTo>
                  <a:lnTo>
                    <a:pt x="17543" y="7471"/>
                  </a:lnTo>
                  <a:lnTo>
                    <a:pt x="17543" y="7393"/>
                  </a:lnTo>
                  <a:lnTo>
                    <a:pt x="17531" y="7360"/>
                  </a:lnTo>
                  <a:lnTo>
                    <a:pt x="17509" y="7327"/>
                  </a:lnTo>
                  <a:lnTo>
                    <a:pt x="17476" y="7304"/>
                  </a:lnTo>
                  <a:lnTo>
                    <a:pt x="17454" y="7293"/>
                  </a:lnTo>
                  <a:lnTo>
                    <a:pt x="17420" y="7260"/>
                  </a:lnTo>
                  <a:lnTo>
                    <a:pt x="17331" y="7126"/>
                  </a:lnTo>
                  <a:lnTo>
                    <a:pt x="17265" y="7071"/>
                  </a:lnTo>
                  <a:lnTo>
                    <a:pt x="17187" y="7049"/>
                  </a:lnTo>
                  <a:lnTo>
                    <a:pt x="17142" y="7049"/>
                  </a:lnTo>
                  <a:lnTo>
                    <a:pt x="17065" y="7026"/>
                  </a:lnTo>
                  <a:lnTo>
                    <a:pt x="17020" y="7015"/>
                  </a:lnTo>
                  <a:lnTo>
                    <a:pt x="16987" y="7026"/>
                  </a:lnTo>
                  <a:lnTo>
                    <a:pt x="16920" y="7071"/>
                  </a:lnTo>
                  <a:lnTo>
                    <a:pt x="16887" y="7082"/>
                  </a:lnTo>
                  <a:lnTo>
                    <a:pt x="16731" y="7071"/>
                  </a:lnTo>
                  <a:lnTo>
                    <a:pt x="16664" y="7049"/>
                  </a:lnTo>
                  <a:lnTo>
                    <a:pt x="16598" y="7015"/>
                  </a:lnTo>
                  <a:lnTo>
                    <a:pt x="16620" y="7071"/>
                  </a:lnTo>
                  <a:lnTo>
                    <a:pt x="16587" y="7104"/>
                  </a:lnTo>
                  <a:lnTo>
                    <a:pt x="16542" y="7104"/>
                  </a:lnTo>
                  <a:lnTo>
                    <a:pt x="16486" y="7082"/>
                  </a:lnTo>
                  <a:lnTo>
                    <a:pt x="16564" y="7026"/>
                  </a:lnTo>
                  <a:lnTo>
                    <a:pt x="16520" y="6971"/>
                  </a:lnTo>
                  <a:lnTo>
                    <a:pt x="16375" y="6893"/>
                  </a:lnTo>
                  <a:lnTo>
                    <a:pt x="16231" y="6760"/>
                  </a:lnTo>
                  <a:lnTo>
                    <a:pt x="16175" y="6737"/>
                  </a:lnTo>
                  <a:lnTo>
                    <a:pt x="16097" y="6737"/>
                  </a:lnTo>
                  <a:lnTo>
                    <a:pt x="16008" y="6760"/>
                  </a:lnTo>
                  <a:lnTo>
                    <a:pt x="15964" y="6782"/>
                  </a:lnTo>
                  <a:lnTo>
                    <a:pt x="15931" y="6826"/>
                  </a:lnTo>
                  <a:lnTo>
                    <a:pt x="15942" y="6860"/>
                  </a:lnTo>
                  <a:lnTo>
                    <a:pt x="15975" y="6893"/>
                  </a:lnTo>
                  <a:lnTo>
                    <a:pt x="15986" y="6915"/>
                  </a:lnTo>
                  <a:lnTo>
                    <a:pt x="15964" y="6949"/>
                  </a:lnTo>
                  <a:lnTo>
                    <a:pt x="15886" y="6949"/>
                  </a:lnTo>
                  <a:lnTo>
                    <a:pt x="15864" y="6882"/>
                  </a:lnTo>
                  <a:lnTo>
                    <a:pt x="15886" y="6793"/>
                  </a:lnTo>
                  <a:lnTo>
                    <a:pt x="15931" y="6737"/>
                  </a:lnTo>
                  <a:lnTo>
                    <a:pt x="15908" y="6671"/>
                  </a:lnTo>
                  <a:lnTo>
                    <a:pt x="15875" y="6671"/>
                  </a:lnTo>
                  <a:lnTo>
                    <a:pt x="15842" y="6760"/>
                  </a:lnTo>
                  <a:lnTo>
                    <a:pt x="15786" y="6804"/>
                  </a:lnTo>
                  <a:lnTo>
                    <a:pt x="15708" y="6804"/>
                  </a:lnTo>
                  <a:lnTo>
                    <a:pt x="15630" y="6771"/>
                  </a:lnTo>
                  <a:lnTo>
                    <a:pt x="15653" y="6715"/>
                  </a:lnTo>
                  <a:lnTo>
                    <a:pt x="15697" y="6715"/>
                  </a:lnTo>
                  <a:lnTo>
                    <a:pt x="15797" y="6771"/>
                  </a:lnTo>
                  <a:lnTo>
                    <a:pt x="15786" y="6737"/>
                  </a:lnTo>
                  <a:lnTo>
                    <a:pt x="15742" y="6637"/>
                  </a:lnTo>
                  <a:lnTo>
                    <a:pt x="15786" y="6637"/>
                  </a:lnTo>
                  <a:lnTo>
                    <a:pt x="15808" y="6626"/>
                  </a:lnTo>
                  <a:lnTo>
                    <a:pt x="15819" y="6593"/>
                  </a:lnTo>
                  <a:lnTo>
                    <a:pt x="15797" y="6560"/>
                  </a:lnTo>
                  <a:lnTo>
                    <a:pt x="15819" y="6537"/>
                  </a:lnTo>
                  <a:lnTo>
                    <a:pt x="15819" y="6504"/>
                  </a:lnTo>
                  <a:lnTo>
                    <a:pt x="15819" y="6426"/>
                  </a:lnTo>
                  <a:lnTo>
                    <a:pt x="15808" y="6471"/>
                  </a:lnTo>
                  <a:lnTo>
                    <a:pt x="15775" y="6515"/>
                  </a:lnTo>
                  <a:lnTo>
                    <a:pt x="15730" y="6537"/>
                  </a:lnTo>
                  <a:lnTo>
                    <a:pt x="15686" y="6526"/>
                  </a:lnTo>
                  <a:lnTo>
                    <a:pt x="15697" y="6448"/>
                  </a:lnTo>
                  <a:lnTo>
                    <a:pt x="15686" y="6382"/>
                  </a:lnTo>
                  <a:lnTo>
                    <a:pt x="15664" y="6337"/>
                  </a:lnTo>
                  <a:lnTo>
                    <a:pt x="15642" y="6382"/>
                  </a:lnTo>
                  <a:lnTo>
                    <a:pt x="15597" y="6426"/>
                  </a:lnTo>
                  <a:lnTo>
                    <a:pt x="15564" y="6426"/>
                  </a:lnTo>
                  <a:lnTo>
                    <a:pt x="15542" y="6382"/>
                  </a:lnTo>
                  <a:lnTo>
                    <a:pt x="15542" y="6182"/>
                  </a:lnTo>
                  <a:lnTo>
                    <a:pt x="15519" y="6204"/>
                  </a:lnTo>
                  <a:lnTo>
                    <a:pt x="15486" y="6282"/>
                  </a:lnTo>
                  <a:lnTo>
                    <a:pt x="15464" y="6304"/>
                  </a:lnTo>
                  <a:lnTo>
                    <a:pt x="15419" y="6304"/>
                  </a:lnTo>
                  <a:lnTo>
                    <a:pt x="15419" y="6282"/>
                  </a:lnTo>
                  <a:lnTo>
                    <a:pt x="15430" y="6248"/>
                  </a:lnTo>
                  <a:lnTo>
                    <a:pt x="15441" y="6237"/>
                  </a:lnTo>
                  <a:lnTo>
                    <a:pt x="15441" y="6170"/>
                  </a:lnTo>
                  <a:lnTo>
                    <a:pt x="15519" y="5848"/>
                  </a:lnTo>
                  <a:lnTo>
                    <a:pt x="15553" y="5792"/>
                  </a:lnTo>
                  <a:lnTo>
                    <a:pt x="15586" y="5781"/>
                  </a:lnTo>
                  <a:lnTo>
                    <a:pt x="15608" y="5870"/>
                  </a:lnTo>
                  <a:lnTo>
                    <a:pt x="15597" y="5915"/>
                  </a:lnTo>
                  <a:lnTo>
                    <a:pt x="15519" y="6115"/>
                  </a:lnTo>
                  <a:lnTo>
                    <a:pt x="15586" y="6070"/>
                  </a:lnTo>
                  <a:lnTo>
                    <a:pt x="15653" y="5904"/>
                  </a:lnTo>
                  <a:lnTo>
                    <a:pt x="15719" y="5837"/>
                  </a:lnTo>
                  <a:lnTo>
                    <a:pt x="15730" y="5904"/>
                  </a:lnTo>
                  <a:lnTo>
                    <a:pt x="15719" y="5937"/>
                  </a:lnTo>
                  <a:lnTo>
                    <a:pt x="15697" y="5981"/>
                  </a:lnTo>
                  <a:lnTo>
                    <a:pt x="15686" y="6037"/>
                  </a:lnTo>
                  <a:lnTo>
                    <a:pt x="15697" y="6148"/>
                  </a:lnTo>
                  <a:lnTo>
                    <a:pt x="15686" y="6193"/>
                  </a:lnTo>
                  <a:lnTo>
                    <a:pt x="15664" y="6237"/>
                  </a:lnTo>
                  <a:lnTo>
                    <a:pt x="15708" y="6204"/>
                  </a:lnTo>
                  <a:lnTo>
                    <a:pt x="15764" y="6126"/>
                  </a:lnTo>
                  <a:lnTo>
                    <a:pt x="15797" y="6059"/>
                  </a:lnTo>
                  <a:lnTo>
                    <a:pt x="15808" y="6026"/>
                  </a:lnTo>
                  <a:lnTo>
                    <a:pt x="15797" y="6004"/>
                  </a:lnTo>
                  <a:lnTo>
                    <a:pt x="15797" y="5948"/>
                  </a:lnTo>
                  <a:lnTo>
                    <a:pt x="15797" y="5893"/>
                  </a:lnTo>
                  <a:lnTo>
                    <a:pt x="15831" y="5792"/>
                  </a:lnTo>
                  <a:lnTo>
                    <a:pt x="15819" y="5748"/>
                  </a:lnTo>
                  <a:lnTo>
                    <a:pt x="15653" y="5592"/>
                  </a:lnTo>
                  <a:lnTo>
                    <a:pt x="15564" y="5459"/>
                  </a:lnTo>
                  <a:lnTo>
                    <a:pt x="15564" y="5437"/>
                  </a:lnTo>
                  <a:lnTo>
                    <a:pt x="15486" y="5403"/>
                  </a:lnTo>
                  <a:lnTo>
                    <a:pt x="15397" y="5326"/>
                  </a:lnTo>
                  <a:lnTo>
                    <a:pt x="15319" y="5248"/>
                  </a:lnTo>
                  <a:lnTo>
                    <a:pt x="15275" y="5181"/>
                  </a:lnTo>
                  <a:lnTo>
                    <a:pt x="15275" y="5125"/>
                  </a:lnTo>
                  <a:lnTo>
                    <a:pt x="15286" y="5092"/>
                  </a:lnTo>
                  <a:lnTo>
                    <a:pt x="15353" y="5059"/>
                  </a:lnTo>
                  <a:lnTo>
                    <a:pt x="15386" y="5070"/>
                  </a:lnTo>
                  <a:lnTo>
                    <a:pt x="15419" y="5070"/>
                  </a:lnTo>
                  <a:lnTo>
                    <a:pt x="15441" y="5059"/>
                  </a:lnTo>
                  <a:lnTo>
                    <a:pt x="15453" y="5037"/>
                  </a:lnTo>
                  <a:lnTo>
                    <a:pt x="15464" y="5003"/>
                  </a:lnTo>
                  <a:lnTo>
                    <a:pt x="15475" y="4981"/>
                  </a:lnTo>
                  <a:lnTo>
                    <a:pt x="15453" y="4970"/>
                  </a:lnTo>
                  <a:lnTo>
                    <a:pt x="15408" y="4959"/>
                  </a:lnTo>
                  <a:lnTo>
                    <a:pt x="15319" y="4914"/>
                  </a:lnTo>
                  <a:lnTo>
                    <a:pt x="15286" y="4903"/>
                  </a:lnTo>
                  <a:lnTo>
                    <a:pt x="15152" y="4903"/>
                  </a:lnTo>
                  <a:lnTo>
                    <a:pt x="15108" y="4903"/>
                  </a:lnTo>
                  <a:lnTo>
                    <a:pt x="14975" y="4836"/>
                  </a:lnTo>
                  <a:lnTo>
                    <a:pt x="14908" y="4803"/>
                  </a:lnTo>
                  <a:lnTo>
                    <a:pt x="14908" y="4781"/>
                  </a:lnTo>
                  <a:lnTo>
                    <a:pt x="14919" y="4725"/>
                  </a:lnTo>
                  <a:lnTo>
                    <a:pt x="14897" y="4681"/>
                  </a:lnTo>
                  <a:lnTo>
                    <a:pt x="14763" y="4503"/>
                  </a:lnTo>
                  <a:lnTo>
                    <a:pt x="14730" y="4436"/>
                  </a:lnTo>
                  <a:lnTo>
                    <a:pt x="14708" y="4336"/>
                  </a:lnTo>
                  <a:lnTo>
                    <a:pt x="14708" y="4247"/>
                  </a:lnTo>
                  <a:lnTo>
                    <a:pt x="14741" y="4158"/>
                  </a:lnTo>
                  <a:lnTo>
                    <a:pt x="14797" y="4080"/>
                  </a:lnTo>
                  <a:lnTo>
                    <a:pt x="14774" y="4025"/>
                  </a:lnTo>
                  <a:lnTo>
                    <a:pt x="14441" y="3647"/>
                  </a:lnTo>
                  <a:lnTo>
                    <a:pt x="14385" y="3558"/>
                  </a:lnTo>
                  <a:lnTo>
                    <a:pt x="14363" y="3447"/>
                  </a:lnTo>
                  <a:lnTo>
                    <a:pt x="14374" y="3402"/>
                  </a:lnTo>
                  <a:lnTo>
                    <a:pt x="14396" y="3280"/>
                  </a:lnTo>
                  <a:lnTo>
                    <a:pt x="14441" y="3191"/>
                  </a:lnTo>
                  <a:lnTo>
                    <a:pt x="14441" y="3158"/>
                  </a:lnTo>
                  <a:lnTo>
                    <a:pt x="14396" y="3124"/>
                  </a:lnTo>
                  <a:lnTo>
                    <a:pt x="14363" y="3191"/>
                  </a:lnTo>
                  <a:lnTo>
                    <a:pt x="14319" y="3236"/>
                  </a:lnTo>
                  <a:lnTo>
                    <a:pt x="14252" y="3258"/>
                  </a:lnTo>
                  <a:lnTo>
                    <a:pt x="14174" y="3247"/>
                  </a:lnTo>
                  <a:lnTo>
                    <a:pt x="14174" y="3224"/>
                  </a:lnTo>
                  <a:lnTo>
                    <a:pt x="14185" y="3213"/>
                  </a:lnTo>
                  <a:lnTo>
                    <a:pt x="14196" y="3180"/>
                  </a:lnTo>
                  <a:lnTo>
                    <a:pt x="14296" y="3213"/>
                  </a:lnTo>
                  <a:lnTo>
                    <a:pt x="14330" y="3113"/>
                  </a:lnTo>
                  <a:lnTo>
                    <a:pt x="14330" y="2969"/>
                  </a:lnTo>
                  <a:lnTo>
                    <a:pt x="14296" y="2769"/>
                  </a:lnTo>
                  <a:lnTo>
                    <a:pt x="14274" y="2735"/>
                  </a:lnTo>
                  <a:lnTo>
                    <a:pt x="14174" y="2680"/>
                  </a:lnTo>
                  <a:lnTo>
                    <a:pt x="14119" y="2646"/>
                  </a:lnTo>
                  <a:lnTo>
                    <a:pt x="14030" y="2546"/>
                  </a:lnTo>
                  <a:lnTo>
                    <a:pt x="14030" y="2546"/>
                  </a:lnTo>
                  <a:lnTo>
                    <a:pt x="13318" y="2557"/>
                  </a:lnTo>
                  <a:lnTo>
                    <a:pt x="12607" y="2557"/>
                  </a:lnTo>
                  <a:lnTo>
                    <a:pt x="11884" y="2569"/>
                  </a:lnTo>
                  <a:lnTo>
                    <a:pt x="11173" y="2580"/>
                  </a:lnTo>
                  <a:lnTo>
                    <a:pt x="10961" y="2580"/>
                  </a:lnTo>
                  <a:lnTo>
                    <a:pt x="10928" y="2457"/>
                  </a:lnTo>
                  <a:lnTo>
                    <a:pt x="10850" y="2380"/>
                  </a:lnTo>
                  <a:lnTo>
                    <a:pt x="10761" y="2313"/>
                  </a:lnTo>
                  <a:lnTo>
                    <a:pt x="10672" y="2235"/>
                  </a:lnTo>
                  <a:lnTo>
                    <a:pt x="10617" y="2135"/>
                  </a:lnTo>
                  <a:lnTo>
                    <a:pt x="10561" y="1990"/>
                  </a:lnTo>
                  <a:lnTo>
                    <a:pt x="10517" y="1857"/>
                  </a:lnTo>
                  <a:lnTo>
                    <a:pt x="10506" y="1612"/>
                  </a:lnTo>
                  <a:lnTo>
                    <a:pt x="10483" y="1490"/>
                  </a:lnTo>
                  <a:lnTo>
                    <a:pt x="10261" y="879"/>
                  </a:lnTo>
                  <a:lnTo>
                    <a:pt x="10072" y="556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10016" y="467"/>
                  </a:lnTo>
                  <a:lnTo>
                    <a:pt x="9794" y="434"/>
                  </a:lnTo>
                  <a:lnTo>
                    <a:pt x="9394" y="390"/>
                  </a:lnTo>
                  <a:lnTo>
                    <a:pt x="8994" y="334"/>
                  </a:lnTo>
                  <a:lnTo>
                    <a:pt x="8593" y="278"/>
                  </a:lnTo>
                  <a:lnTo>
                    <a:pt x="8193" y="223"/>
                  </a:lnTo>
                  <a:lnTo>
                    <a:pt x="7749" y="167"/>
                  </a:lnTo>
                  <a:lnTo>
                    <a:pt x="7293" y="112"/>
                  </a:lnTo>
                  <a:lnTo>
                    <a:pt x="6848" y="56"/>
                  </a:lnTo>
                  <a:lnTo>
                    <a:pt x="6403" y="1"/>
                  </a:lnTo>
                  <a:lnTo>
                    <a:pt x="6225" y="45"/>
                  </a:lnTo>
                  <a:lnTo>
                    <a:pt x="6048" y="78"/>
                  </a:lnTo>
                  <a:lnTo>
                    <a:pt x="5981" y="89"/>
                  </a:lnTo>
                  <a:lnTo>
                    <a:pt x="5925" y="156"/>
                  </a:lnTo>
                  <a:lnTo>
                    <a:pt x="4024" y="868"/>
                  </a:lnTo>
                  <a:lnTo>
                    <a:pt x="3468" y="1190"/>
                  </a:lnTo>
                  <a:lnTo>
                    <a:pt x="3068" y="1546"/>
                  </a:lnTo>
                  <a:lnTo>
                    <a:pt x="2757" y="1902"/>
                  </a:lnTo>
                  <a:lnTo>
                    <a:pt x="2512" y="2268"/>
                  </a:lnTo>
                  <a:lnTo>
                    <a:pt x="1101" y="4936"/>
                  </a:lnTo>
                  <a:lnTo>
                    <a:pt x="900" y="5226"/>
                  </a:lnTo>
                  <a:lnTo>
                    <a:pt x="233" y="6037"/>
                  </a:lnTo>
                  <a:lnTo>
                    <a:pt x="145" y="6193"/>
                  </a:lnTo>
                  <a:lnTo>
                    <a:pt x="44" y="6448"/>
                  </a:lnTo>
                  <a:lnTo>
                    <a:pt x="11" y="6582"/>
                  </a:lnTo>
                  <a:lnTo>
                    <a:pt x="0" y="6648"/>
                  </a:lnTo>
                  <a:lnTo>
                    <a:pt x="0" y="6737"/>
                  </a:lnTo>
                  <a:lnTo>
                    <a:pt x="22" y="6826"/>
                  </a:lnTo>
                  <a:lnTo>
                    <a:pt x="56" y="6915"/>
                  </a:lnTo>
                  <a:lnTo>
                    <a:pt x="156" y="7071"/>
                  </a:lnTo>
                  <a:lnTo>
                    <a:pt x="211" y="7126"/>
                  </a:lnTo>
                  <a:lnTo>
                    <a:pt x="245" y="7149"/>
                  </a:lnTo>
                  <a:lnTo>
                    <a:pt x="589" y="7404"/>
                  </a:lnTo>
                  <a:lnTo>
                    <a:pt x="756" y="7571"/>
                  </a:lnTo>
                  <a:lnTo>
                    <a:pt x="834" y="7660"/>
                  </a:lnTo>
                  <a:lnTo>
                    <a:pt x="889" y="7771"/>
                  </a:lnTo>
                  <a:lnTo>
                    <a:pt x="989" y="8160"/>
                  </a:lnTo>
                  <a:lnTo>
                    <a:pt x="1045" y="8283"/>
                  </a:lnTo>
                  <a:lnTo>
                    <a:pt x="1145" y="8405"/>
                  </a:lnTo>
                  <a:lnTo>
                    <a:pt x="1234" y="8494"/>
                  </a:lnTo>
                  <a:lnTo>
                    <a:pt x="2368" y="9150"/>
                  </a:lnTo>
                  <a:lnTo>
                    <a:pt x="2557" y="9205"/>
                  </a:lnTo>
                  <a:lnTo>
                    <a:pt x="2846" y="9228"/>
                  </a:lnTo>
                  <a:lnTo>
                    <a:pt x="2946" y="9250"/>
                  </a:lnTo>
                  <a:lnTo>
                    <a:pt x="3024" y="9294"/>
                  </a:lnTo>
                  <a:lnTo>
                    <a:pt x="3102" y="9372"/>
                  </a:lnTo>
                  <a:lnTo>
                    <a:pt x="3357" y="9672"/>
                  </a:lnTo>
                  <a:lnTo>
                    <a:pt x="3735" y="10039"/>
                  </a:lnTo>
                  <a:lnTo>
                    <a:pt x="3913" y="10161"/>
                  </a:lnTo>
                  <a:lnTo>
                    <a:pt x="4002" y="10195"/>
                  </a:lnTo>
                  <a:lnTo>
                    <a:pt x="4169" y="10239"/>
                  </a:lnTo>
                  <a:lnTo>
                    <a:pt x="4836" y="10250"/>
                  </a:lnTo>
                  <a:lnTo>
                    <a:pt x="5014" y="10295"/>
                  </a:lnTo>
                  <a:lnTo>
                    <a:pt x="5192" y="10350"/>
                  </a:lnTo>
                  <a:lnTo>
                    <a:pt x="5447" y="10495"/>
                  </a:lnTo>
                  <a:lnTo>
                    <a:pt x="6437" y="11218"/>
                  </a:lnTo>
                  <a:lnTo>
                    <a:pt x="6526" y="11251"/>
                  </a:lnTo>
                  <a:lnTo>
                    <a:pt x="6626" y="11284"/>
                  </a:lnTo>
                  <a:lnTo>
                    <a:pt x="6715" y="11295"/>
                  </a:lnTo>
                  <a:lnTo>
                    <a:pt x="6804" y="11306"/>
                  </a:lnTo>
                  <a:lnTo>
                    <a:pt x="7404" y="11195"/>
                  </a:lnTo>
                  <a:lnTo>
                    <a:pt x="7504" y="11206"/>
                  </a:lnTo>
                  <a:lnTo>
                    <a:pt x="7593" y="11229"/>
                  </a:lnTo>
                  <a:lnTo>
                    <a:pt x="7682" y="11284"/>
                  </a:lnTo>
                  <a:lnTo>
                    <a:pt x="8349" y="11940"/>
                  </a:lnTo>
                  <a:lnTo>
                    <a:pt x="8449" y="12107"/>
                  </a:lnTo>
                  <a:lnTo>
                    <a:pt x="8527" y="12196"/>
                  </a:lnTo>
                  <a:lnTo>
                    <a:pt x="8605" y="12240"/>
                  </a:lnTo>
                  <a:lnTo>
                    <a:pt x="9894" y="12752"/>
                  </a:lnTo>
                  <a:lnTo>
                    <a:pt x="9950" y="12796"/>
                  </a:lnTo>
                  <a:lnTo>
                    <a:pt x="10005" y="12852"/>
                  </a:lnTo>
                  <a:lnTo>
                    <a:pt x="10050" y="12930"/>
                  </a:lnTo>
                  <a:lnTo>
                    <a:pt x="10094" y="13007"/>
                  </a:lnTo>
                  <a:lnTo>
                    <a:pt x="10116" y="13096"/>
                  </a:lnTo>
                  <a:lnTo>
                    <a:pt x="10139" y="13241"/>
                  </a:lnTo>
                  <a:lnTo>
                    <a:pt x="10239" y="19199"/>
                  </a:lnTo>
                  <a:lnTo>
                    <a:pt x="10272" y="19400"/>
                  </a:lnTo>
                  <a:lnTo>
                    <a:pt x="10294" y="19466"/>
                  </a:lnTo>
                  <a:lnTo>
                    <a:pt x="10350" y="19555"/>
                  </a:lnTo>
                  <a:lnTo>
                    <a:pt x="10428" y="19644"/>
                  </a:lnTo>
                  <a:lnTo>
                    <a:pt x="11840" y="20667"/>
                  </a:lnTo>
                  <a:lnTo>
                    <a:pt x="12862" y="21690"/>
                  </a:lnTo>
                  <a:lnTo>
                    <a:pt x="13018" y="21901"/>
                  </a:lnTo>
                  <a:lnTo>
                    <a:pt x="13185" y="22179"/>
                  </a:lnTo>
                  <a:lnTo>
                    <a:pt x="13351" y="22568"/>
                  </a:lnTo>
                  <a:lnTo>
                    <a:pt x="13452" y="22879"/>
                  </a:lnTo>
                  <a:lnTo>
                    <a:pt x="13518" y="23413"/>
                  </a:lnTo>
                  <a:lnTo>
                    <a:pt x="13496" y="24391"/>
                  </a:lnTo>
                  <a:lnTo>
                    <a:pt x="12351" y="33763"/>
                  </a:lnTo>
                  <a:lnTo>
                    <a:pt x="11273" y="42200"/>
                  </a:lnTo>
                  <a:lnTo>
                    <a:pt x="9994" y="52506"/>
                  </a:lnTo>
                  <a:lnTo>
                    <a:pt x="9994" y="52506"/>
                  </a:lnTo>
                  <a:lnTo>
                    <a:pt x="10116" y="52350"/>
                  </a:lnTo>
                  <a:lnTo>
                    <a:pt x="10383" y="51605"/>
                  </a:lnTo>
                  <a:lnTo>
                    <a:pt x="10572" y="51083"/>
                  </a:lnTo>
                  <a:lnTo>
                    <a:pt x="10639" y="50949"/>
                  </a:lnTo>
                  <a:lnTo>
                    <a:pt x="11028" y="50460"/>
                  </a:lnTo>
                  <a:lnTo>
                    <a:pt x="11628" y="49715"/>
                  </a:lnTo>
                  <a:lnTo>
                    <a:pt x="12262" y="48915"/>
                  </a:lnTo>
                  <a:lnTo>
                    <a:pt x="12629" y="48459"/>
                  </a:lnTo>
                  <a:lnTo>
                    <a:pt x="12940" y="48059"/>
                  </a:lnTo>
                  <a:lnTo>
                    <a:pt x="13029" y="48003"/>
                  </a:lnTo>
                  <a:lnTo>
                    <a:pt x="13540" y="47737"/>
                  </a:lnTo>
                  <a:lnTo>
                    <a:pt x="14230" y="47381"/>
                  </a:lnTo>
                  <a:lnTo>
                    <a:pt x="15008" y="46981"/>
                  </a:lnTo>
                  <a:lnTo>
                    <a:pt x="15697" y="46625"/>
                  </a:lnTo>
                  <a:lnTo>
                    <a:pt x="16264" y="46336"/>
                  </a:lnTo>
                  <a:lnTo>
                    <a:pt x="16453" y="46236"/>
                  </a:lnTo>
                  <a:lnTo>
                    <a:pt x="16820" y="46102"/>
                  </a:lnTo>
                  <a:lnTo>
                    <a:pt x="17342" y="46025"/>
                  </a:lnTo>
                  <a:lnTo>
                    <a:pt x="17987" y="45936"/>
                  </a:lnTo>
                  <a:lnTo>
                    <a:pt x="18621" y="45847"/>
                  </a:lnTo>
                  <a:lnTo>
                    <a:pt x="19266" y="45758"/>
                  </a:lnTo>
                  <a:lnTo>
                    <a:pt x="19910" y="45669"/>
                  </a:lnTo>
                  <a:lnTo>
                    <a:pt x="20555" y="45569"/>
                  </a:lnTo>
                  <a:lnTo>
                    <a:pt x="21200" y="45480"/>
                  </a:lnTo>
                  <a:lnTo>
                    <a:pt x="21845" y="45391"/>
                  </a:lnTo>
                  <a:lnTo>
                    <a:pt x="22478" y="45302"/>
                  </a:lnTo>
                  <a:lnTo>
                    <a:pt x="23123" y="45202"/>
                  </a:lnTo>
                  <a:lnTo>
                    <a:pt x="23768" y="45113"/>
                  </a:lnTo>
                  <a:lnTo>
                    <a:pt x="24413" y="45024"/>
                  </a:lnTo>
                  <a:lnTo>
                    <a:pt x="25058" y="44935"/>
                  </a:lnTo>
                  <a:lnTo>
                    <a:pt x="26336" y="44746"/>
                  </a:lnTo>
                  <a:lnTo>
                    <a:pt x="26981" y="44657"/>
                  </a:lnTo>
                  <a:lnTo>
                    <a:pt x="27626" y="44568"/>
                  </a:lnTo>
                  <a:lnTo>
                    <a:pt x="28259" y="44479"/>
                  </a:lnTo>
                  <a:lnTo>
                    <a:pt x="28704" y="44324"/>
                  </a:lnTo>
                  <a:lnTo>
                    <a:pt x="29393" y="44079"/>
                  </a:lnTo>
                  <a:lnTo>
                    <a:pt x="30082" y="43835"/>
                  </a:lnTo>
                  <a:lnTo>
                    <a:pt x="30772" y="43590"/>
                  </a:lnTo>
                  <a:lnTo>
                    <a:pt x="31450" y="43345"/>
                  </a:lnTo>
                  <a:lnTo>
                    <a:pt x="32139" y="43112"/>
                  </a:lnTo>
                  <a:lnTo>
                    <a:pt x="32828" y="42867"/>
                  </a:lnTo>
                  <a:lnTo>
                    <a:pt x="33518" y="42623"/>
                  </a:lnTo>
                  <a:lnTo>
                    <a:pt x="34207" y="42378"/>
                  </a:lnTo>
                  <a:lnTo>
                    <a:pt x="34885" y="42134"/>
                  </a:lnTo>
                  <a:lnTo>
                    <a:pt x="35574" y="41889"/>
                  </a:lnTo>
                  <a:lnTo>
                    <a:pt x="36263" y="41656"/>
                  </a:lnTo>
                  <a:lnTo>
                    <a:pt x="36953" y="41411"/>
                  </a:lnTo>
                  <a:lnTo>
                    <a:pt x="37642" y="41167"/>
                  </a:lnTo>
                  <a:lnTo>
                    <a:pt x="38320" y="40922"/>
                  </a:lnTo>
                  <a:lnTo>
                    <a:pt x="39009" y="40677"/>
                  </a:lnTo>
                  <a:lnTo>
                    <a:pt x="39699" y="40433"/>
                  </a:lnTo>
                  <a:lnTo>
                    <a:pt x="40299" y="40222"/>
                  </a:lnTo>
                  <a:lnTo>
                    <a:pt x="40432" y="39810"/>
                  </a:lnTo>
                  <a:lnTo>
                    <a:pt x="40455" y="39721"/>
                  </a:lnTo>
                  <a:lnTo>
                    <a:pt x="40532" y="39488"/>
                  </a:lnTo>
                  <a:lnTo>
                    <a:pt x="40644" y="39110"/>
                  </a:lnTo>
                  <a:lnTo>
                    <a:pt x="40799" y="38632"/>
                  </a:lnTo>
                  <a:lnTo>
                    <a:pt x="40977" y="38065"/>
                  </a:lnTo>
                  <a:lnTo>
                    <a:pt x="41177" y="37420"/>
                  </a:lnTo>
                  <a:lnTo>
                    <a:pt x="41388" y="36742"/>
                  </a:lnTo>
                  <a:lnTo>
                    <a:pt x="41600" y="36042"/>
                  </a:lnTo>
                  <a:lnTo>
                    <a:pt x="41766" y="35497"/>
                  </a:lnTo>
                  <a:lnTo>
                    <a:pt x="41822" y="35330"/>
                  </a:lnTo>
                  <a:lnTo>
                    <a:pt x="42033" y="34652"/>
                  </a:lnTo>
                  <a:lnTo>
                    <a:pt x="42233" y="34007"/>
                  </a:lnTo>
                  <a:lnTo>
                    <a:pt x="42411" y="33429"/>
                  </a:lnTo>
                  <a:lnTo>
                    <a:pt x="42556" y="32951"/>
                  </a:lnTo>
                  <a:lnTo>
                    <a:pt x="42678" y="32573"/>
                  </a:lnTo>
                  <a:lnTo>
                    <a:pt x="42756" y="32329"/>
                  </a:lnTo>
                  <a:lnTo>
                    <a:pt x="42778" y="32240"/>
                  </a:lnTo>
                  <a:lnTo>
                    <a:pt x="42800" y="32184"/>
                  </a:lnTo>
                  <a:lnTo>
                    <a:pt x="42945" y="31695"/>
                  </a:lnTo>
                  <a:lnTo>
                    <a:pt x="42945" y="31595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1689065" y="3788172"/>
              <a:ext cx="243899" cy="294818"/>
            </a:xfrm>
            <a:custGeom>
              <a:rect b="b" l="l" r="r" t="t"/>
              <a:pathLst>
                <a:path extrusionOk="0" h="5981" w="4948">
                  <a:moveTo>
                    <a:pt x="4936" y="1679"/>
                  </a:moveTo>
                  <a:lnTo>
                    <a:pt x="4892" y="1601"/>
                  </a:lnTo>
                  <a:lnTo>
                    <a:pt x="4792" y="1490"/>
                  </a:lnTo>
                  <a:lnTo>
                    <a:pt x="4758" y="1367"/>
                  </a:lnTo>
                  <a:lnTo>
                    <a:pt x="4758" y="1256"/>
                  </a:lnTo>
                  <a:lnTo>
                    <a:pt x="4947" y="589"/>
                  </a:lnTo>
                  <a:lnTo>
                    <a:pt x="4714" y="400"/>
                  </a:lnTo>
                  <a:lnTo>
                    <a:pt x="4636" y="367"/>
                  </a:lnTo>
                  <a:lnTo>
                    <a:pt x="4547" y="356"/>
                  </a:lnTo>
                  <a:lnTo>
                    <a:pt x="4458" y="378"/>
                  </a:lnTo>
                  <a:lnTo>
                    <a:pt x="4080" y="589"/>
                  </a:lnTo>
                  <a:lnTo>
                    <a:pt x="3991" y="623"/>
                  </a:lnTo>
                  <a:lnTo>
                    <a:pt x="3902" y="656"/>
                  </a:lnTo>
                  <a:lnTo>
                    <a:pt x="3480" y="656"/>
                  </a:lnTo>
                  <a:lnTo>
                    <a:pt x="3346" y="678"/>
                  </a:lnTo>
                  <a:lnTo>
                    <a:pt x="3235" y="700"/>
                  </a:lnTo>
                  <a:lnTo>
                    <a:pt x="3046" y="789"/>
                  </a:lnTo>
                  <a:lnTo>
                    <a:pt x="2924" y="823"/>
                  </a:lnTo>
                  <a:lnTo>
                    <a:pt x="2835" y="812"/>
                  </a:lnTo>
                  <a:lnTo>
                    <a:pt x="2791" y="800"/>
                  </a:lnTo>
                  <a:lnTo>
                    <a:pt x="2724" y="745"/>
                  </a:lnTo>
                  <a:lnTo>
                    <a:pt x="2668" y="678"/>
                  </a:lnTo>
                  <a:lnTo>
                    <a:pt x="2624" y="589"/>
                  </a:lnTo>
                  <a:lnTo>
                    <a:pt x="2502" y="233"/>
                  </a:lnTo>
                  <a:lnTo>
                    <a:pt x="2435" y="145"/>
                  </a:lnTo>
                  <a:lnTo>
                    <a:pt x="2346" y="78"/>
                  </a:lnTo>
                  <a:lnTo>
                    <a:pt x="2224" y="22"/>
                  </a:lnTo>
                  <a:lnTo>
                    <a:pt x="2135" y="0"/>
                  </a:lnTo>
                  <a:lnTo>
                    <a:pt x="2035" y="11"/>
                  </a:lnTo>
                  <a:lnTo>
                    <a:pt x="1946" y="44"/>
                  </a:lnTo>
                  <a:lnTo>
                    <a:pt x="1868" y="111"/>
                  </a:lnTo>
                  <a:lnTo>
                    <a:pt x="1801" y="178"/>
                  </a:lnTo>
                  <a:lnTo>
                    <a:pt x="1768" y="245"/>
                  </a:lnTo>
                  <a:lnTo>
                    <a:pt x="1746" y="300"/>
                  </a:lnTo>
                  <a:lnTo>
                    <a:pt x="1723" y="367"/>
                  </a:lnTo>
                  <a:lnTo>
                    <a:pt x="1712" y="445"/>
                  </a:lnTo>
                  <a:lnTo>
                    <a:pt x="1723" y="545"/>
                  </a:lnTo>
                  <a:lnTo>
                    <a:pt x="1757" y="723"/>
                  </a:lnTo>
                  <a:lnTo>
                    <a:pt x="1823" y="978"/>
                  </a:lnTo>
                  <a:lnTo>
                    <a:pt x="1835" y="1101"/>
                  </a:lnTo>
                  <a:lnTo>
                    <a:pt x="1835" y="1145"/>
                  </a:lnTo>
                  <a:lnTo>
                    <a:pt x="1801" y="1256"/>
                  </a:lnTo>
                  <a:lnTo>
                    <a:pt x="1523" y="1768"/>
                  </a:lnTo>
                  <a:lnTo>
                    <a:pt x="1412" y="2046"/>
                  </a:lnTo>
                  <a:lnTo>
                    <a:pt x="1357" y="2134"/>
                  </a:lnTo>
                  <a:lnTo>
                    <a:pt x="1268" y="2223"/>
                  </a:lnTo>
                  <a:lnTo>
                    <a:pt x="1168" y="2268"/>
                  </a:lnTo>
                  <a:lnTo>
                    <a:pt x="1079" y="2290"/>
                  </a:lnTo>
                  <a:lnTo>
                    <a:pt x="690" y="2357"/>
                  </a:lnTo>
                  <a:lnTo>
                    <a:pt x="556" y="2390"/>
                  </a:lnTo>
                  <a:lnTo>
                    <a:pt x="456" y="2446"/>
                  </a:lnTo>
                  <a:lnTo>
                    <a:pt x="367" y="2512"/>
                  </a:lnTo>
                  <a:lnTo>
                    <a:pt x="67" y="2824"/>
                  </a:lnTo>
                  <a:lnTo>
                    <a:pt x="11" y="2913"/>
                  </a:lnTo>
                  <a:lnTo>
                    <a:pt x="0" y="2990"/>
                  </a:lnTo>
                  <a:lnTo>
                    <a:pt x="23" y="3068"/>
                  </a:lnTo>
                  <a:lnTo>
                    <a:pt x="89" y="3135"/>
                  </a:lnTo>
                  <a:lnTo>
                    <a:pt x="167" y="3179"/>
                  </a:lnTo>
                  <a:lnTo>
                    <a:pt x="467" y="3268"/>
                  </a:lnTo>
                  <a:lnTo>
                    <a:pt x="478" y="3280"/>
                  </a:lnTo>
                  <a:lnTo>
                    <a:pt x="523" y="3313"/>
                  </a:lnTo>
                  <a:lnTo>
                    <a:pt x="567" y="3380"/>
                  </a:lnTo>
                  <a:lnTo>
                    <a:pt x="601" y="3469"/>
                  </a:lnTo>
                  <a:lnTo>
                    <a:pt x="634" y="3557"/>
                  </a:lnTo>
                  <a:lnTo>
                    <a:pt x="634" y="3646"/>
                  </a:lnTo>
                  <a:lnTo>
                    <a:pt x="589" y="4080"/>
                  </a:lnTo>
                  <a:lnTo>
                    <a:pt x="589" y="4180"/>
                  </a:lnTo>
                  <a:lnTo>
                    <a:pt x="667" y="4447"/>
                  </a:lnTo>
                  <a:lnTo>
                    <a:pt x="678" y="4536"/>
                  </a:lnTo>
                  <a:lnTo>
                    <a:pt x="656" y="4891"/>
                  </a:lnTo>
                  <a:lnTo>
                    <a:pt x="656" y="4980"/>
                  </a:lnTo>
                  <a:lnTo>
                    <a:pt x="678" y="5058"/>
                  </a:lnTo>
                  <a:lnTo>
                    <a:pt x="723" y="5147"/>
                  </a:lnTo>
                  <a:lnTo>
                    <a:pt x="778" y="5214"/>
                  </a:lnTo>
                  <a:lnTo>
                    <a:pt x="834" y="5247"/>
                  </a:lnTo>
                  <a:lnTo>
                    <a:pt x="1134" y="5414"/>
                  </a:lnTo>
                  <a:lnTo>
                    <a:pt x="1234" y="5503"/>
                  </a:lnTo>
                  <a:lnTo>
                    <a:pt x="1490" y="5836"/>
                  </a:lnTo>
                  <a:lnTo>
                    <a:pt x="1568" y="5914"/>
                  </a:lnTo>
                  <a:lnTo>
                    <a:pt x="1668" y="5959"/>
                  </a:lnTo>
                  <a:lnTo>
                    <a:pt x="1779" y="5981"/>
                  </a:lnTo>
                  <a:lnTo>
                    <a:pt x="1868" y="5981"/>
                  </a:lnTo>
                  <a:lnTo>
                    <a:pt x="1957" y="5959"/>
                  </a:lnTo>
                  <a:lnTo>
                    <a:pt x="2046" y="5936"/>
                  </a:lnTo>
                  <a:lnTo>
                    <a:pt x="2124" y="5892"/>
                  </a:lnTo>
                  <a:lnTo>
                    <a:pt x="2201" y="5836"/>
                  </a:lnTo>
                  <a:lnTo>
                    <a:pt x="2246" y="5759"/>
                  </a:lnTo>
                  <a:lnTo>
                    <a:pt x="2279" y="5670"/>
                  </a:lnTo>
                  <a:lnTo>
                    <a:pt x="2379" y="5214"/>
                  </a:lnTo>
                  <a:lnTo>
                    <a:pt x="2635" y="4536"/>
                  </a:lnTo>
                  <a:lnTo>
                    <a:pt x="2746" y="4347"/>
                  </a:lnTo>
                  <a:lnTo>
                    <a:pt x="2791" y="4291"/>
                  </a:lnTo>
                  <a:lnTo>
                    <a:pt x="2835" y="4258"/>
                  </a:lnTo>
                  <a:lnTo>
                    <a:pt x="2902" y="4224"/>
                  </a:lnTo>
                  <a:lnTo>
                    <a:pt x="2980" y="4213"/>
                  </a:lnTo>
                  <a:lnTo>
                    <a:pt x="3358" y="4213"/>
                  </a:lnTo>
                  <a:lnTo>
                    <a:pt x="3491" y="4191"/>
                  </a:lnTo>
                  <a:lnTo>
                    <a:pt x="3602" y="4136"/>
                  </a:lnTo>
                  <a:lnTo>
                    <a:pt x="4014" y="3257"/>
                  </a:lnTo>
                  <a:lnTo>
                    <a:pt x="4069" y="3046"/>
                  </a:lnTo>
                  <a:lnTo>
                    <a:pt x="4091" y="2735"/>
                  </a:lnTo>
                  <a:lnTo>
                    <a:pt x="4125" y="2624"/>
                  </a:lnTo>
                  <a:lnTo>
                    <a:pt x="4191" y="2501"/>
                  </a:lnTo>
                  <a:lnTo>
                    <a:pt x="4269" y="2424"/>
                  </a:lnTo>
                  <a:lnTo>
                    <a:pt x="4747" y="2090"/>
                  </a:lnTo>
                  <a:lnTo>
                    <a:pt x="4836" y="2012"/>
                  </a:lnTo>
                  <a:lnTo>
                    <a:pt x="4925" y="1879"/>
                  </a:lnTo>
                  <a:lnTo>
                    <a:pt x="4947" y="1768"/>
                  </a:lnTo>
                  <a:lnTo>
                    <a:pt x="4936" y="167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1804656" y="3743217"/>
              <a:ext cx="619853" cy="741458"/>
            </a:xfrm>
            <a:custGeom>
              <a:rect b="b" l="l" r="r" t="t"/>
              <a:pathLst>
                <a:path extrusionOk="0" h="15042" w="12575">
                  <a:moveTo>
                    <a:pt x="12574" y="6259"/>
                  </a:moveTo>
                  <a:lnTo>
                    <a:pt x="12508" y="6215"/>
                  </a:lnTo>
                  <a:lnTo>
                    <a:pt x="10929" y="4747"/>
                  </a:lnTo>
                  <a:lnTo>
                    <a:pt x="10540" y="4103"/>
                  </a:lnTo>
                  <a:lnTo>
                    <a:pt x="10306" y="3825"/>
                  </a:lnTo>
                  <a:lnTo>
                    <a:pt x="10240" y="3725"/>
                  </a:lnTo>
                  <a:lnTo>
                    <a:pt x="10217" y="3591"/>
                  </a:lnTo>
                  <a:lnTo>
                    <a:pt x="10217" y="3480"/>
                  </a:lnTo>
                  <a:lnTo>
                    <a:pt x="10373" y="2746"/>
                  </a:lnTo>
                  <a:lnTo>
                    <a:pt x="10451" y="2591"/>
                  </a:lnTo>
                  <a:lnTo>
                    <a:pt x="10684" y="2213"/>
                  </a:lnTo>
                  <a:lnTo>
                    <a:pt x="10718" y="2135"/>
                  </a:lnTo>
                  <a:lnTo>
                    <a:pt x="10751" y="2057"/>
                  </a:lnTo>
                  <a:lnTo>
                    <a:pt x="10751" y="2035"/>
                  </a:lnTo>
                  <a:lnTo>
                    <a:pt x="10751" y="1957"/>
                  </a:lnTo>
                  <a:lnTo>
                    <a:pt x="10751" y="1879"/>
                  </a:lnTo>
                  <a:lnTo>
                    <a:pt x="10729" y="1779"/>
                  </a:lnTo>
                  <a:lnTo>
                    <a:pt x="10673" y="1679"/>
                  </a:lnTo>
                  <a:lnTo>
                    <a:pt x="10340" y="1312"/>
                  </a:lnTo>
                  <a:lnTo>
                    <a:pt x="10095" y="990"/>
                  </a:lnTo>
                  <a:lnTo>
                    <a:pt x="9973" y="790"/>
                  </a:lnTo>
                  <a:lnTo>
                    <a:pt x="9751" y="523"/>
                  </a:lnTo>
                  <a:lnTo>
                    <a:pt x="9161" y="0"/>
                  </a:lnTo>
                  <a:lnTo>
                    <a:pt x="8739" y="167"/>
                  </a:lnTo>
                  <a:lnTo>
                    <a:pt x="8105" y="534"/>
                  </a:lnTo>
                  <a:lnTo>
                    <a:pt x="7972" y="579"/>
                  </a:lnTo>
                  <a:lnTo>
                    <a:pt x="7850" y="590"/>
                  </a:lnTo>
                  <a:lnTo>
                    <a:pt x="7594" y="501"/>
                  </a:lnTo>
                  <a:lnTo>
                    <a:pt x="7494" y="478"/>
                  </a:lnTo>
                  <a:lnTo>
                    <a:pt x="7372" y="478"/>
                  </a:lnTo>
                  <a:lnTo>
                    <a:pt x="7205" y="501"/>
                  </a:lnTo>
                  <a:lnTo>
                    <a:pt x="7071" y="534"/>
                  </a:lnTo>
                  <a:lnTo>
                    <a:pt x="6827" y="645"/>
                  </a:lnTo>
                  <a:lnTo>
                    <a:pt x="6749" y="667"/>
                  </a:lnTo>
                  <a:lnTo>
                    <a:pt x="6682" y="679"/>
                  </a:lnTo>
                  <a:lnTo>
                    <a:pt x="6438" y="679"/>
                  </a:lnTo>
                  <a:lnTo>
                    <a:pt x="6293" y="712"/>
                  </a:lnTo>
                  <a:lnTo>
                    <a:pt x="6182" y="756"/>
                  </a:lnTo>
                  <a:lnTo>
                    <a:pt x="6082" y="823"/>
                  </a:lnTo>
                  <a:lnTo>
                    <a:pt x="5926" y="979"/>
                  </a:lnTo>
                  <a:lnTo>
                    <a:pt x="5815" y="1079"/>
                  </a:lnTo>
                  <a:lnTo>
                    <a:pt x="5015" y="1512"/>
                  </a:lnTo>
                  <a:lnTo>
                    <a:pt x="4003" y="2435"/>
                  </a:lnTo>
                  <a:lnTo>
                    <a:pt x="3870" y="2535"/>
                  </a:lnTo>
                  <a:lnTo>
                    <a:pt x="3647" y="2657"/>
                  </a:lnTo>
                  <a:lnTo>
                    <a:pt x="3514" y="2702"/>
                  </a:lnTo>
                  <a:lnTo>
                    <a:pt x="3403" y="2702"/>
                  </a:lnTo>
                  <a:lnTo>
                    <a:pt x="3314" y="2680"/>
                  </a:lnTo>
                  <a:lnTo>
                    <a:pt x="3225" y="2635"/>
                  </a:lnTo>
                  <a:lnTo>
                    <a:pt x="3147" y="2557"/>
                  </a:lnTo>
                  <a:lnTo>
                    <a:pt x="3080" y="2480"/>
                  </a:lnTo>
                  <a:lnTo>
                    <a:pt x="2669" y="1623"/>
                  </a:lnTo>
                  <a:lnTo>
                    <a:pt x="2602" y="1501"/>
                  </a:lnTo>
                  <a:lnTo>
                    <a:pt x="2413" y="2168"/>
                  </a:lnTo>
                  <a:lnTo>
                    <a:pt x="2413" y="2279"/>
                  </a:lnTo>
                  <a:lnTo>
                    <a:pt x="2447" y="2402"/>
                  </a:lnTo>
                  <a:lnTo>
                    <a:pt x="2547" y="2513"/>
                  </a:lnTo>
                  <a:lnTo>
                    <a:pt x="2591" y="2591"/>
                  </a:lnTo>
                  <a:lnTo>
                    <a:pt x="2602" y="2680"/>
                  </a:lnTo>
                  <a:lnTo>
                    <a:pt x="2580" y="2791"/>
                  </a:lnTo>
                  <a:lnTo>
                    <a:pt x="2491" y="2924"/>
                  </a:lnTo>
                  <a:lnTo>
                    <a:pt x="2402" y="3002"/>
                  </a:lnTo>
                  <a:lnTo>
                    <a:pt x="1924" y="3336"/>
                  </a:lnTo>
                  <a:lnTo>
                    <a:pt x="1846" y="3413"/>
                  </a:lnTo>
                  <a:lnTo>
                    <a:pt x="1780" y="3536"/>
                  </a:lnTo>
                  <a:lnTo>
                    <a:pt x="1746" y="3647"/>
                  </a:lnTo>
                  <a:lnTo>
                    <a:pt x="1724" y="3958"/>
                  </a:lnTo>
                  <a:lnTo>
                    <a:pt x="1669" y="4169"/>
                  </a:lnTo>
                  <a:lnTo>
                    <a:pt x="1257" y="5048"/>
                  </a:lnTo>
                  <a:lnTo>
                    <a:pt x="1446" y="4970"/>
                  </a:lnTo>
                  <a:lnTo>
                    <a:pt x="1613" y="4970"/>
                  </a:lnTo>
                  <a:lnTo>
                    <a:pt x="1691" y="4981"/>
                  </a:lnTo>
                  <a:lnTo>
                    <a:pt x="1746" y="5003"/>
                  </a:lnTo>
                  <a:lnTo>
                    <a:pt x="1802" y="5036"/>
                  </a:lnTo>
                  <a:lnTo>
                    <a:pt x="1857" y="5114"/>
                  </a:lnTo>
                  <a:lnTo>
                    <a:pt x="1902" y="5192"/>
                  </a:lnTo>
                  <a:lnTo>
                    <a:pt x="1935" y="5292"/>
                  </a:lnTo>
                  <a:lnTo>
                    <a:pt x="1935" y="5370"/>
                  </a:lnTo>
                  <a:lnTo>
                    <a:pt x="1924" y="5459"/>
                  </a:lnTo>
                  <a:lnTo>
                    <a:pt x="1802" y="6015"/>
                  </a:lnTo>
                  <a:lnTo>
                    <a:pt x="1802" y="6115"/>
                  </a:lnTo>
                  <a:lnTo>
                    <a:pt x="1813" y="6226"/>
                  </a:lnTo>
                  <a:lnTo>
                    <a:pt x="1835" y="6315"/>
                  </a:lnTo>
                  <a:lnTo>
                    <a:pt x="2002" y="6604"/>
                  </a:lnTo>
                  <a:lnTo>
                    <a:pt x="2024" y="6704"/>
                  </a:lnTo>
                  <a:lnTo>
                    <a:pt x="2024" y="6815"/>
                  </a:lnTo>
                  <a:lnTo>
                    <a:pt x="1891" y="7238"/>
                  </a:lnTo>
                  <a:lnTo>
                    <a:pt x="1857" y="7326"/>
                  </a:lnTo>
                  <a:lnTo>
                    <a:pt x="1791" y="7404"/>
                  </a:lnTo>
                  <a:lnTo>
                    <a:pt x="1724" y="7449"/>
                  </a:lnTo>
                  <a:lnTo>
                    <a:pt x="1646" y="7482"/>
                  </a:lnTo>
                  <a:lnTo>
                    <a:pt x="1580" y="7504"/>
                  </a:lnTo>
                  <a:lnTo>
                    <a:pt x="1524" y="7504"/>
                  </a:lnTo>
                  <a:lnTo>
                    <a:pt x="1079" y="7449"/>
                  </a:lnTo>
                  <a:lnTo>
                    <a:pt x="990" y="7460"/>
                  </a:lnTo>
                  <a:lnTo>
                    <a:pt x="913" y="7471"/>
                  </a:lnTo>
                  <a:lnTo>
                    <a:pt x="824" y="7504"/>
                  </a:lnTo>
                  <a:lnTo>
                    <a:pt x="646" y="7604"/>
                  </a:lnTo>
                  <a:lnTo>
                    <a:pt x="435" y="7760"/>
                  </a:lnTo>
                  <a:lnTo>
                    <a:pt x="368" y="7793"/>
                  </a:lnTo>
                  <a:lnTo>
                    <a:pt x="290" y="7793"/>
                  </a:lnTo>
                  <a:lnTo>
                    <a:pt x="201" y="7760"/>
                  </a:lnTo>
                  <a:lnTo>
                    <a:pt x="134" y="7704"/>
                  </a:lnTo>
                  <a:lnTo>
                    <a:pt x="68" y="7671"/>
                  </a:lnTo>
                  <a:lnTo>
                    <a:pt x="34" y="7716"/>
                  </a:lnTo>
                  <a:lnTo>
                    <a:pt x="23" y="7782"/>
                  </a:lnTo>
                  <a:lnTo>
                    <a:pt x="1" y="8772"/>
                  </a:lnTo>
                  <a:lnTo>
                    <a:pt x="23" y="8950"/>
                  </a:lnTo>
                  <a:lnTo>
                    <a:pt x="45" y="9038"/>
                  </a:lnTo>
                  <a:lnTo>
                    <a:pt x="79" y="9127"/>
                  </a:lnTo>
                  <a:lnTo>
                    <a:pt x="123" y="9216"/>
                  </a:lnTo>
                  <a:lnTo>
                    <a:pt x="190" y="9283"/>
                  </a:lnTo>
                  <a:lnTo>
                    <a:pt x="268" y="9328"/>
                  </a:lnTo>
                  <a:lnTo>
                    <a:pt x="346" y="9350"/>
                  </a:lnTo>
                  <a:lnTo>
                    <a:pt x="790" y="9339"/>
                  </a:lnTo>
                  <a:lnTo>
                    <a:pt x="957" y="9361"/>
                  </a:lnTo>
                  <a:lnTo>
                    <a:pt x="1135" y="9383"/>
                  </a:lnTo>
                  <a:lnTo>
                    <a:pt x="1213" y="9416"/>
                  </a:lnTo>
                  <a:lnTo>
                    <a:pt x="1291" y="9461"/>
                  </a:lnTo>
                  <a:lnTo>
                    <a:pt x="1357" y="9528"/>
                  </a:lnTo>
                  <a:lnTo>
                    <a:pt x="1402" y="9617"/>
                  </a:lnTo>
                  <a:lnTo>
                    <a:pt x="1680" y="10450"/>
                  </a:lnTo>
                  <a:lnTo>
                    <a:pt x="1702" y="10584"/>
                  </a:lnTo>
                  <a:lnTo>
                    <a:pt x="1713" y="10695"/>
                  </a:lnTo>
                  <a:lnTo>
                    <a:pt x="1691" y="10806"/>
                  </a:lnTo>
                  <a:lnTo>
                    <a:pt x="1546" y="11351"/>
                  </a:lnTo>
                  <a:lnTo>
                    <a:pt x="2002" y="11306"/>
                  </a:lnTo>
                  <a:lnTo>
                    <a:pt x="2158" y="11351"/>
                  </a:lnTo>
                  <a:lnTo>
                    <a:pt x="2202" y="11418"/>
                  </a:lnTo>
                  <a:lnTo>
                    <a:pt x="2213" y="11495"/>
                  </a:lnTo>
                  <a:lnTo>
                    <a:pt x="2224" y="11584"/>
                  </a:lnTo>
                  <a:lnTo>
                    <a:pt x="2135" y="12085"/>
                  </a:lnTo>
                  <a:lnTo>
                    <a:pt x="2135" y="12185"/>
                  </a:lnTo>
                  <a:lnTo>
                    <a:pt x="2147" y="12285"/>
                  </a:lnTo>
                  <a:lnTo>
                    <a:pt x="2180" y="12396"/>
                  </a:lnTo>
                  <a:lnTo>
                    <a:pt x="2247" y="12463"/>
                  </a:lnTo>
                  <a:lnTo>
                    <a:pt x="2324" y="12485"/>
                  </a:lnTo>
                  <a:lnTo>
                    <a:pt x="2591" y="12440"/>
                  </a:lnTo>
                  <a:lnTo>
                    <a:pt x="2680" y="12451"/>
                  </a:lnTo>
                  <a:lnTo>
                    <a:pt x="2769" y="12474"/>
                  </a:lnTo>
                  <a:lnTo>
                    <a:pt x="2880" y="12540"/>
                  </a:lnTo>
                  <a:lnTo>
                    <a:pt x="2936" y="12607"/>
                  </a:lnTo>
                  <a:lnTo>
                    <a:pt x="2969" y="12652"/>
                  </a:lnTo>
                  <a:lnTo>
                    <a:pt x="3014" y="12807"/>
                  </a:lnTo>
                  <a:lnTo>
                    <a:pt x="3058" y="12885"/>
                  </a:lnTo>
                  <a:lnTo>
                    <a:pt x="3136" y="12996"/>
                  </a:lnTo>
                  <a:lnTo>
                    <a:pt x="3225" y="13041"/>
                  </a:lnTo>
                  <a:lnTo>
                    <a:pt x="3314" y="13063"/>
                  </a:lnTo>
                  <a:lnTo>
                    <a:pt x="3947" y="13074"/>
                  </a:lnTo>
                  <a:lnTo>
                    <a:pt x="4048" y="13096"/>
                  </a:lnTo>
                  <a:lnTo>
                    <a:pt x="4159" y="13152"/>
                  </a:lnTo>
                  <a:lnTo>
                    <a:pt x="4237" y="13241"/>
                  </a:lnTo>
                  <a:lnTo>
                    <a:pt x="4281" y="13330"/>
                  </a:lnTo>
                  <a:lnTo>
                    <a:pt x="4314" y="13407"/>
                  </a:lnTo>
                  <a:lnTo>
                    <a:pt x="4370" y="13508"/>
                  </a:lnTo>
                  <a:lnTo>
                    <a:pt x="4437" y="13619"/>
                  </a:lnTo>
                  <a:lnTo>
                    <a:pt x="4803" y="13997"/>
                  </a:lnTo>
                  <a:lnTo>
                    <a:pt x="4904" y="14063"/>
                  </a:lnTo>
                  <a:lnTo>
                    <a:pt x="4992" y="14097"/>
                  </a:lnTo>
                  <a:lnTo>
                    <a:pt x="5081" y="14108"/>
                  </a:lnTo>
                  <a:lnTo>
                    <a:pt x="5148" y="14074"/>
                  </a:lnTo>
                  <a:lnTo>
                    <a:pt x="5215" y="14008"/>
                  </a:lnTo>
                  <a:lnTo>
                    <a:pt x="5248" y="13930"/>
                  </a:lnTo>
                  <a:lnTo>
                    <a:pt x="5426" y="13230"/>
                  </a:lnTo>
                  <a:lnTo>
                    <a:pt x="5515" y="13063"/>
                  </a:lnTo>
                  <a:lnTo>
                    <a:pt x="5571" y="12985"/>
                  </a:lnTo>
                  <a:lnTo>
                    <a:pt x="5637" y="12907"/>
                  </a:lnTo>
                  <a:lnTo>
                    <a:pt x="5815" y="12785"/>
                  </a:lnTo>
                  <a:lnTo>
                    <a:pt x="5993" y="12674"/>
                  </a:lnTo>
                  <a:lnTo>
                    <a:pt x="6026" y="12674"/>
                  </a:lnTo>
                  <a:lnTo>
                    <a:pt x="6182" y="12707"/>
                  </a:lnTo>
                  <a:lnTo>
                    <a:pt x="6238" y="12763"/>
                  </a:lnTo>
                  <a:lnTo>
                    <a:pt x="6260" y="12852"/>
                  </a:lnTo>
                  <a:lnTo>
                    <a:pt x="6249" y="13018"/>
                  </a:lnTo>
                  <a:lnTo>
                    <a:pt x="6271" y="13118"/>
                  </a:lnTo>
                  <a:lnTo>
                    <a:pt x="6338" y="13230"/>
                  </a:lnTo>
                  <a:lnTo>
                    <a:pt x="6649" y="13485"/>
                  </a:lnTo>
                  <a:lnTo>
                    <a:pt x="6749" y="13585"/>
                  </a:lnTo>
                  <a:lnTo>
                    <a:pt x="6805" y="13674"/>
                  </a:lnTo>
                  <a:lnTo>
                    <a:pt x="6927" y="13941"/>
                  </a:lnTo>
                  <a:lnTo>
                    <a:pt x="6994" y="14019"/>
                  </a:lnTo>
                  <a:lnTo>
                    <a:pt x="7071" y="14086"/>
                  </a:lnTo>
                  <a:lnTo>
                    <a:pt x="7372" y="14186"/>
                  </a:lnTo>
                  <a:lnTo>
                    <a:pt x="7460" y="14263"/>
                  </a:lnTo>
                  <a:lnTo>
                    <a:pt x="7527" y="14352"/>
                  </a:lnTo>
                  <a:lnTo>
                    <a:pt x="7861" y="14853"/>
                  </a:lnTo>
                  <a:lnTo>
                    <a:pt x="8050" y="14730"/>
                  </a:lnTo>
                  <a:lnTo>
                    <a:pt x="8139" y="14697"/>
                  </a:lnTo>
                  <a:lnTo>
                    <a:pt x="8228" y="14686"/>
                  </a:lnTo>
                  <a:lnTo>
                    <a:pt x="8305" y="14697"/>
                  </a:lnTo>
                  <a:lnTo>
                    <a:pt x="8439" y="14708"/>
                  </a:lnTo>
                  <a:lnTo>
                    <a:pt x="8505" y="14719"/>
                  </a:lnTo>
                  <a:lnTo>
                    <a:pt x="8806" y="14853"/>
                  </a:lnTo>
                  <a:lnTo>
                    <a:pt x="8972" y="14953"/>
                  </a:lnTo>
                  <a:lnTo>
                    <a:pt x="9050" y="15042"/>
                  </a:lnTo>
                  <a:lnTo>
                    <a:pt x="9050" y="14908"/>
                  </a:lnTo>
                  <a:lnTo>
                    <a:pt x="9161" y="14486"/>
                  </a:lnTo>
                  <a:lnTo>
                    <a:pt x="9150" y="14263"/>
                  </a:lnTo>
                  <a:lnTo>
                    <a:pt x="9072" y="13997"/>
                  </a:lnTo>
                  <a:lnTo>
                    <a:pt x="9061" y="13897"/>
                  </a:lnTo>
                  <a:lnTo>
                    <a:pt x="9061" y="13785"/>
                  </a:lnTo>
                  <a:lnTo>
                    <a:pt x="9095" y="13619"/>
                  </a:lnTo>
                  <a:lnTo>
                    <a:pt x="9195" y="12685"/>
                  </a:lnTo>
                  <a:lnTo>
                    <a:pt x="9184" y="12507"/>
                  </a:lnTo>
                  <a:lnTo>
                    <a:pt x="9150" y="12329"/>
                  </a:lnTo>
                  <a:lnTo>
                    <a:pt x="9084" y="12140"/>
                  </a:lnTo>
                  <a:lnTo>
                    <a:pt x="9050" y="11962"/>
                  </a:lnTo>
                  <a:lnTo>
                    <a:pt x="9050" y="11851"/>
                  </a:lnTo>
                  <a:lnTo>
                    <a:pt x="9084" y="11729"/>
                  </a:lnTo>
                  <a:lnTo>
                    <a:pt x="9161" y="11584"/>
                  </a:lnTo>
                  <a:lnTo>
                    <a:pt x="9272" y="11440"/>
                  </a:lnTo>
                  <a:lnTo>
                    <a:pt x="9917" y="10751"/>
                  </a:lnTo>
                  <a:lnTo>
                    <a:pt x="10373" y="10373"/>
                  </a:lnTo>
                  <a:lnTo>
                    <a:pt x="10495" y="10239"/>
                  </a:lnTo>
                  <a:lnTo>
                    <a:pt x="10551" y="10161"/>
                  </a:lnTo>
                  <a:lnTo>
                    <a:pt x="10595" y="10083"/>
                  </a:lnTo>
                  <a:lnTo>
                    <a:pt x="10684" y="9850"/>
                  </a:lnTo>
                  <a:lnTo>
                    <a:pt x="10740" y="9750"/>
                  </a:lnTo>
                  <a:lnTo>
                    <a:pt x="10829" y="9650"/>
                  </a:lnTo>
                  <a:lnTo>
                    <a:pt x="10929" y="9583"/>
                  </a:lnTo>
                  <a:lnTo>
                    <a:pt x="11018" y="9550"/>
                  </a:lnTo>
                  <a:lnTo>
                    <a:pt x="11296" y="9494"/>
                  </a:lnTo>
                  <a:lnTo>
                    <a:pt x="11474" y="9428"/>
                  </a:lnTo>
                  <a:lnTo>
                    <a:pt x="11663" y="9339"/>
                  </a:lnTo>
                  <a:lnTo>
                    <a:pt x="11829" y="9216"/>
                  </a:lnTo>
                  <a:lnTo>
                    <a:pt x="11907" y="9139"/>
                  </a:lnTo>
                  <a:lnTo>
                    <a:pt x="11974" y="9061"/>
                  </a:lnTo>
                  <a:lnTo>
                    <a:pt x="12018" y="8983"/>
                  </a:lnTo>
                  <a:lnTo>
                    <a:pt x="12063" y="8872"/>
                  </a:lnTo>
                  <a:lnTo>
                    <a:pt x="12085" y="8761"/>
                  </a:lnTo>
                  <a:lnTo>
                    <a:pt x="12107" y="8605"/>
                  </a:lnTo>
                  <a:lnTo>
                    <a:pt x="12107" y="8449"/>
                  </a:lnTo>
                  <a:lnTo>
                    <a:pt x="12085" y="8260"/>
                  </a:lnTo>
                  <a:lnTo>
                    <a:pt x="11941" y="7727"/>
                  </a:lnTo>
                  <a:lnTo>
                    <a:pt x="11941" y="7616"/>
                  </a:lnTo>
                  <a:lnTo>
                    <a:pt x="11963" y="7504"/>
                  </a:lnTo>
                  <a:lnTo>
                    <a:pt x="12063" y="7360"/>
                  </a:lnTo>
                  <a:lnTo>
                    <a:pt x="12163" y="7271"/>
                  </a:lnTo>
                  <a:lnTo>
                    <a:pt x="12430" y="7138"/>
                  </a:lnTo>
                  <a:lnTo>
                    <a:pt x="12485" y="7082"/>
                  </a:lnTo>
                  <a:lnTo>
                    <a:pt x="12530" y="7026"/>
                  </a:lnTo>
                  <a:lnTo>
                    <a:pt x="12563" y="6937"/>
                  </a:lnTo>
                  <a:lnTo>
                    <a:pt x="12574" y="6793"/>
                  </a:lnTo>
                  <a:lnTo>
                    <a:pt x="12574" y="6259"/>
                  </a:lnTo>
                  <a:close/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35"/>
          <p:cNvGrpSpPr/>
          <p:nvPr/>
        </p:nvGrpSpPr>
        <p:grpSpPr>
          <a:xfrm>
            <a:off x="4909227" y="3090499"/>
            <a:ext cx="444164" cy="548625"/>
            <a:chOff x="5794750" y="4179275"/>
            <a:chExt cx="1044600" cy="1297600"/>
          </a:xfrm>
        </p:grpSpPr>
        <p:sp>
          <p:nvSpPr>
            <p:cNvPr id="624" name="Google Shape;624;p35"/>
            <p:cNvSpPr/>
            <p:nvPr/>
          </p:nvSpPr>
          <p:spPr>
            <a:xfrm>
              <a:off x="5902925" y="4287200"/>
              <a:ext cx="828025" cy="828050"/>
            </a:xfrm>
            <a:custGeom>
              <a:rect b="b" l="l" r="r" t="t"/>
              <a:pathLst>
                <a:path extrusionOk="0" h="33122" w="33121">
                  <a:moveTo>
                    <a:pt x="16180" y="1"/>
                  </a:moveTo>
                  <a:lnTo>
                    <a:pt x="15795" y="19"/>
                  </a:lnTo>
                  <a:lnTo>
                    <a:pt x="15410" y="37"/>
                  </a:lnTo>
                  <a:lnTo>
                    <a:pt x="15034" y="74"/>
                  </a:lnTo>
                  <a:lnTo>
                    <a:pt x="14649" y="111"/>
                  </a:lnTo>
                  <a:lnTo>
                    <a:pt x="14274" y="157"/>
                  </a:lnTo>
                  <a:lnTo>
                    <a:pt x="13898" y="212"/>
                  </a:lnTo>
                  <a:lnTo>
                    <a:pt x="13522" y="285"/>
                  </a:lnTo>
                  <a:lnTo>
                    <a:pt x="13155" y="358"/>
                  </a:lnTo>
                  <a:lnTo>
                    <a:pt x="12789" y="432"/>
                  </a:lnTo>
                  <a:lnTo>
                    <a:pt x="12413" y="523"/>
                  </a:lnTo>
                  <a:lnTo>
                    <a:pt x="12055" y="624"/>
                  </a:lnTo>
                  <a:lnTo>
                    <a:pt x="11688" y="734"/>
                  </a:lnTo>
                  <a:lnTo>
                    <a:pt x="11331" y="844"/>
                  </a:lnTo>
                  <a:lnTo>
                    <a:pt x="10973" y="972"/>
                  </a:lnTo>
                  <a:lnTo>
                    <a:pt x="10616" y="1101"/>
                  </a:lnTo>
                  <a:lnTo>
                    <a:pt x="10268" y="1238"/>
                  </a:lnTo>
                  <a:lnTo>
                    <a:pt x="9919" y="1385"/>
                  </a:lnTo>
                  <a:lnTo>
                    <a:pt x="9580" y="1541"/>
                  </a:lnTo>
                  <a:lnTo>
                    <a:pt x="9232" y="1706"/>
                  </a:lnTo>
                  <a:lnTo>
                    <a:pt x="8902" y="1880"/>
                  </a:lnTo>
                  <a:lnTo>
                    <a:pt x="8563" y="2054"/>
                  </a:lnTo>
                  <a:lnTo>
                    <a:pt x="8232" y="2247"/>
                  </a:lnTo>
                  <a:lnTo>
                    <a:pt x="7912" y="2439"/>
                  </a:lnTo>
                  <a:lnTo>
                    <a:pt x="7591" y="2641"/>
                  </a:lnTo>
                  <a:lnTo>
                    <a:pt x="7270" y="2852"/>
                  </a:lnTo>
                  <a:lnTo>
                    <a:pt x="6958" y="3072"/>
                  </a:lnTo>
                  <a:lnTo>
                    <a:pt x="6656" y="3292"/>
                  </a:lnTo>
                  <a:lnTo>
                    <a:pt x="6353" y="3530"/>
                  </a:lnTo>
                  <a:lnTo>
                    <a:pt x="6051" y="3768"/>
                  </a:lnTo>
                  <a:lnTo>
                    <a:pt x="5757" y="4016"/>
                  </a:lnTo>
                  <a:lnTo>
                    <a:pt x="5473" y="4263"/>
                  </a:lnTo>
                  <a:lnTo>
                    <a:pt x="5418" y="4318"/>
                  </a:lnTo>
                  <a:lnTo>
                    <a:pt x="5363" y="4383"/>
                  </a:lnTo>
                  <a:lnTo>
                    <a:pt x="5327" y="4447"/>
                  </a:lnTo>
                  <a:lnTo>
                    <a:pt x="5290" y="4511"/>
                  </a:lnTo>
                  <a:lnTo>
                    <a:pt x="5262" y="4575"/>
                  </a:lnTo>
                  <a:lnTo>
                    <a:pt x="5244" y="4648"/>
                  </a:lnTo>
                  <a:lnTo>
                    <a:pt x="5226" y="4722"/>
                  </a:lnTo>
                  <a:lnTo>
                    <a:pt x="5217" y="4795"/>
                  </a:lnTo>
                  <a:lnTo>
                    <a:pt x="5217" y="4868"/>
                  </a:lnTo>
                  <a:lnTo>
                    <a:pt x="5226" y="4942"/>
                  </a:lnTo>
                  <a:lnTo>
                    <a:pt x="5235" y="5015"/>
                  </a:lnTo>
                  <a:lnTo>
                    <a:pt x="5262" y="5079"/>
                  </a:lnTo>
                  <a:lnTo>
                    <a:pt x="5290" y="5153"/>
                  </a:lnTo>
                  <a:lnTo>
                    <a:pt x="5327" y="5217"/>
                  </a:lnTo>
                  <a:lnTo>
                    <a:pt x="5363" y="5281"/>
                  </a:lnTo>
                  <a:lnTo>
                    <a:pt x="5418" y="5345"/>
                  </a:lnTo>
                  <a:lnTo>
                    <a:pt x="5473" y="5400"/>
                  </a:lnTo>
                  <a:lnTo>
                    <a:pt x="5528" y="5446"/>
                  </a:lnTo>
                  <a:lnTo>
                    <a:pt x="5592" y="5492"/>
                  </a:lnTo>
                  <a:lnTo>
                    <a:pt x="5657" y="5519"/>
                  </a:lnTo>
                  <a:lnTo>
                    <a:pt x="5730" y="5547"/>
                  </a:lnTo>
                  <a:lnTo>
                    <a:pt x="5794" y="5574"/>
                  </a:lnTo>
                  <a:lnTo>
                    <a:pt x="5867" y="5584"/>
                  </a:lnTo>
                  <a:lnTo>
                    <a:pt x="5941" y="5593"/>
                  </a:lnTo>
                  <a:lnTo>
                    <a:pt x="6014" y="5593"/>
                  </a:lnTo>
                  <a:lnTo>
                    <a:pt x="6087" y="5584"/>
                  </a:lnTo>
                  <a:lnTo>
                    <a:pt x="6161" y="5574"/>
                  </a:lnTo>
                  <a:lnTo>
                    <a:pt x="6234" y="5556"/>
                  </a:lnTo>
                  <a:lnTo>
                    <a:pt x="6298" y="5519"/>
                  </a:lnTo>
                  <a:lnTo>
                    <a:pt x="6362" y="5492"/>
                  </a:lnTo>
                  <a:lnTo>
                    <a:pt x="6427" y="5446"/>
                  </a:lnTo>
                  <a:lnTo>
                    <a:pt x="6491" y="5400"/>
                  </a:lnTo>
                  <a:lnTo>
                    <a:pt x="6747" y="5171"/>
                  </a:lnTo>
                  <a:lnTo>
                    <a:pt x="7013" y="4942"/>
                  </a:lnTo>
                  <a:lnTo>
                    <a:pt x="7288" y="4722"/>
                  </a:lnTo>
                  <a:lnTo>
                    <a:pt x="7563" y="4511"/>
                  </a:lnTo>
                  <a:lnTo>
                    <a:pt x="7847" y="4309"/>
                  </a:lnTo>
                  <a:lnTo>
                    <a:pt x="8122" y="4117"/>
                  </a:lnTo>
                  <a:lnTo>
                    <a:pt x="8416" y="3924"/>
                  </a:lnTo>
                  <a:lnTo>
                    <a:pt x="8709" y="3741"/>
                  </a:lnTo>
                  <a:lnTo>
                    <a:pt x="9003" y="3558"/>
                  </a:lnTo>
                  <a:lnTo>
                    <a:pt x="9305" y="3393"/>
                  </a:lnTo>
                  <a:lnTo>
                    <a:pt x="9608" y="3228"/>
                  </a:lnTo>
                  <a:lnTo>
                    <a:pt x="9910" y="3072"/>
                  </a:lnTo>
                  <a:lnTo>
                    <a:pt x="10222" y="2925"/>
                  </a:lnTo>
                  <a:lnTo>
                    <a:pt x="10533" y="2788"/>
                  </a:lnTo>
                  <a:lnTo>
                    <a:pt x="10845" y="2650"/>
                  </a:lnTo>
                  <a:lnTo>
                    <a:pt x="11166" y="2522"/>
                  </a:lnTo>
                  <a:lnTo>
                    <a:pt x="11487" y="2403"/>
                  </a:lnTo>
                  <a:lnTo>
                    <a:pt x="11808" y="2293"/>
                  </a:lnTo>
                  <a:lnTo>
                    <a:pt x="12138" y="2192"/>
                  </a:lnTo>
                  <a:lnTo>
                    <a:pt x="12468" y="2091"/>
                  </a:lnTo>
                  <a:lnTo>
                    <a:pt x="12798" y="1999"/>
                  </a:lnTo>
                  <a:lnTo>
                    <a:pt x="13128" y="1917"/>
                  </a:lnTo>
                  <a:lnTo>
                    <a:pt x="13467" y="1843"/>
                  </a:lnTo>
                  <a:lnTo>
                    <a:pt x="13806" y="1779"/>
                  </a:lnTo>
                  <a:lnTo>
                    <a:pt x="14145" y="1715"/>
                  </a:lnTo>
                  <a:lnTo>
                    <a:pt x="14484" y="1669"/>
                  </a:lnTo>
                  <a:lnTo>
                    <a:pt x="14833" y="1623"/>
                  </a:lnTo>
                  <a:lnTo>
                    <a:pt x="15172" y="1587"/>
                  </a:lnTo>
                  <a:lnTo>
                    <a:pt x="15520" y="1559"/>
                  </a:lnTo>
                  <a:lnTo>
                    <a:pt x="15869" y="1541"/>
                  </a:lnTo>
                  <a:lnTo>
                    <a:pt x="16217" y="1532"/>
                  </a:lnTo>
                  <a:lnTo>
                    <a:pt x="16565" y="1522"/>
                  </a:lnTo>
                  <a:lnTo>
                    <a:pt x="16950" y="1532"/>
                  </a:lnTo>
                  <a:lnTo>
                    <a:pt x="17335" y="1541"/>
                  </a:lnTo>
                  <a:lnTo>
                    <a:pt x="17720" y="1568"/>
                  </a:lnTo>
                  <a:lnTo>
                    <a:pt x="18096" y="1605"/>
                  </a:lnTo>
                  <a:lnTo>
                    <a:pt x="18481" y="1642"/>
                  </a:lnTo>
                  <a:lnTo>
                    <a:pt x="18848" y="1697"/>
                  </a:lnTo>
                  <a:lnTo>
                    <a:pt x="19224" y="1761"/>
                  </a:lnTo>
                  <a:lnTo>
                    <a:pt x="19590" y="1834"/>
                  </a:lnTo>
                  <a:lnTo>
                    <a:pt x="19957" y="1908"/>
                  </a:lnTo>
                  <a:lnTo>
                    <a:pt x="20315" y="1999"/>
                  </a:lnTo>
                  <a:lnTo>
                    <a:pt x="20681" y="2091"/>
                  </a:lnTo>
                  <a:lnTo>
                    <a:pt x="21030" y="2201"/>
                  </a:lnTo>
                  <a:lnTo>
                    <a:pt x="21387" y="2311"/>
                  </a:lnTo>
                  <a:lnTo>
                    <a:pt x="21726" y="2439"/>
                  </a:lnTo>
                  <a:lnTo>
                    <a:pt x="22075" y="2568"/>
                  </a:lnTo>
                  <a:lnTo>
                    <a:pt x="22414" y="2705"/>
                  </a:lnTo>
                  <a:lnTo>
                    <a:pt x="22744" y="2852"/>
                  </a:lnTo>
                  <a:lnTo>
                    <a:pt x="23083" y="3008"/>
                  </a:lnTo>
                  <a:lnTo>
                    <a:pt x="23404" y="3173"/>
                  </a:lnTo>
                  <a:lnTo>
                    <a:pt x="23725" y="3338"/>
                  </a:lnTo>
                  <a:lnTo>
                    <a:pt x="24046" y="3521"/>
                  </a:lnTo>
                  <a:lnTo>
                    <a:pt x="24357" y="3704"/>
                  </a:lnTo>
                  <a:lnTo>
                    <a:pt x="24660" y="3897"/>
                  </a:lnTo>
                  <a:lnTo>
                    <a:pt x="24962" y="4098"/>
                  </a:lnTo>
                  <a:lnTo>
                    <a:pt x="25265" y="4300"/>
                  </a:lnTo>
                  <a:lnTo>
                    <a:pt x="25558" y="4511"/>
                  </a:lnTo>
                  <a:lnTo>
                    <a:pt x="25842" y="4731"/>
                  </a:lnTo>
                  <a:lnTo>
                    <a:pt x="26127" y="4960"/>
                  </a:lnTo>
                  <a:lnTo>
                    <a:pt x="26402" y="5198"/>
                  </a:lnTo>
                  <a:lnTo>
                    <a:pt x="26667" y="5437"/>
                  </a:lnTo>
                  <a:lnTo>
                    <a:pt x="26933" y="5684"/>
                  </a:lnTo>
                  <a:lnTo>
                    <a:pt x="27190" y="5932"/>
                  </a:lnTo>
                  <a:lnTo>
                    <a:pt x="27447" y="6189"/>
                  </a:lnTo>
                  <a:lnTo>
                    <a:pt x="27694" y="6454"/>
                  </a:lnTo>
                  <a:lnTo>
                    <a:pt x="27932" y="6729"/>
                  </a:lnTo>
                  <a:lnTo>
                    <a:pt x="28162" y="7004"/>
                  </a:lnTo>
                  <a:lnTo>
                    <a:pt x="28391" y="7279"/>
                  </a:lnTo>
                  <a:lnTo>
                    <a:pt x="28611" y="7573"/>
                  </a:lnTo>
                  <a:lnTo>
                    <a:pt x="28822" y="7866"/>
                  </a:lnTo>
                  <a:lnTo>
                    <a:pt x="29033" y="8159"/>
                  </a:lnTo>
                  <a:lnTo>
                    <a:pt x="29234" y="8462"/>
                  </a:lnTo>
                  <a:lnTo>
                    <a:pt x="29427" y="8774"/>
                  </a:lnTo>
                  <a:lnTo>
                    <a:pt x="29610" y="9085"/>
                  </a:lnTo>
                  <a:lnTo>
                    <a:pt x="29784" y="9397"/>
                  </a:lnTo>
                  <a:lnTo>
                    <a:pt x="29958" y="9718"/>
                  </a:lnTo>
                  <a:lnTo>
                    <a:pt x="30114" y="10048"/>
                  </a:lnTo>
                  <a:lnTo>
                    <a:pt x="30270" y="10378"/>
                  </a:lnTo>
                  <a:lnTo>
                    <a:pt x="30417" y="10717"/>
                  </a:lnTo>
                  <a:lnTo>
                    <a:pt x="30554" y="11056"/>
                  </a:lnTo>
                  <a:lnTo>
                    <a:pt x="30692" y="11395"/>
                  </a:lnTo>
                  <a:lnTo>
                    <a:pt x="30811" y="11744"/>
                  </a:lnTo>
                  <a:lnTo>
                    <a:pt x="30921" y="12092"/>
                  </a:lnTo>
                  <a:lnTo>
                    <a:pt x="31031" y="12450"/>
                  </a:lnTo>
                  <a:lnTo>
                    <a:pt x="31132" y="12807"/>
                  </a:lnTo>
                  <a:lnTo>
                    <a:pt x="31214" y="13174"/>
                  </a:lnTo>
                  <a:lnTo>
                    <a:pt x="31297" y="13531"/>
                  </a:lnTo>
                  <a:lnTo>
                    <a:pt x="31370" y="13907"/>
                  </a:lnTo>
                  <a:lnTo>
                    <a:pt x="31425" y="14274"/>
                  </a:lnTo>
                  <a:lnTo>
                    <a:pt x="31480" y="14650"/>
                  </a:lnTo>
                  <a:lnTo>
                    <a:pt x="31526" y="15026"/>
                  </a:lnTo>
                  <a:lnTo>
                    <a:pt x="31563" y="15411"/>
                  </a:lnTo>
                  <a:lnTo>
                    <a:pt x="31581" y="15786"/>
                  </a:lnTo>
                  <a:lnTo>
                    <a:pt x="31599" y="16171"/>
                  </a:lnTo>
                  <a:lnTo>
                    <a:pt x="31599" y="16566"/>
                  </a:lnTo>
                  <a:lnTo>
                    <a:pt x="31599" y="16951"/>
                  </a:lnTo>
                  <a:lnTo>
                    <a:pt x="31581" y="17336"/>
                  </a:lnTo>
                  <a:lnTo>
                    <a:pt x="31563" y="17721"/>
                  </a:lnTo>
                  <a:lnTo>
                    <a:pt x="31526" y="18097"/>
                  </a:lnTo>
                  <a:lnTo>
                    <a:pt x="31480" y="18472"/>
                  </a:lnTo>
                  <a:lnTo>
                    <a:pt x="31425" y="18848"/>
                  </a:lnTo>
                  <a:lnTo>
                    <a:pt x="31370" y="19224"/>
                  </a:lnTo>
                  <a:lnTo>
                    <a:pt x="31297" y="19591"/>
                  </a:lnTo>
                  <a:lnTo>
                    <a:pt x="31214" y="19957"/>
                  </a:lnTo>
                  <a:lnTo>
                    <a:pt x="31132" y="20315"/>
                  </a:lnTo>
                  <a:lnTo>
                    <a:pt x="31031" y="20672"/>
                  </a:lnTo>
                  <a:lnTo>
                    <a:pt x="30921" y="21030"/>
                  </a:lnTo>
                  <a:lnTo>
                    <a:pt x="30811" y="21378"/>
                  </a:lnTo>
                  <a:lnTo>
                    <a:pt x="30692" y="21727"/>
                  </a:lnTo>
                  <a:lnTo>
                    <a:pt x="30554" y="22066"/>
                  </a:lnTo>
                  <a:lnTo>
                    <a:pt x="30417" y="22405"/>
                  </a:lnTo>
                  <a:lnTo>
                    <a:pt x="30270" y="22744"/>
                  </a:lnTo>
                  <a:lnTo>
                    <a:pt x="30114" y="23074"/>
                  </a:lnTo>
                  <a:lnTo>
                    <a:pt x="29958" y="23404"/>
                  </a:lnTo>
                  <a:lnTo>
                    <a:pt x="29784" y="23725"/>
                  </a:lnTo>
                  <a:lnTo>
                    <a:pt x="29610" y="24037"/>
                  </a:lnTo>
                  <a:lnTo>
                    <a:pt x="29427" y="24358"/>
                  </a:lnTo>
                  <a:lnTo>
                    <a:pt x="29234" y="24660"/>
                  </a:lnTo>
                  <a:lnTo>
                    <a:pt x="29033" y="24963"/>
                  </a:lnTo>
                  <a:lnTo>
                    <a:pt x="28822" y="25265"/>
                  </a:lnTo>
                  <a:lnTo>
                    <a:pt x="28611" y="25549"/>
                  </a:lnTo>
                  <a:lnTo>
                    <a:pt x="28391" y="25843"/>
                  </a:lnTo>
                  <a:lnTo>
                    <a:pt x="28162" y="26118"/>
                  </a:lnTo>
                  <a:lnTo>
                    <a:pt x="27932" y="26402"/>
                  </a:lnTo>
                  <a:lnTo>
                    <a:pt x="27694" y="26668"/>
                  </a:lnTo>
                  <a:lnTo>
                    <a:pt x="27447" y="26934"/>
                  </a:lnTo>
                  <a:lnTo>
                    <a:pt x="27190" y="27190"/>
                  </a:lnTo>
                  <a:lnTo>
                    <a:pt x="26933" y="27438"/>
                  </a:lnTo>
                  <a:lnTo>
                    <a:pt x="26667" y="27685"/>
                  </a:lnTo>
                  <a:lnTo>
                    <a:pt x="26402" y="27924"/>
                  </a:lnTo>
                  <a:lnTo>
                    <a:pt x="26127" y="28162"/>
                  </a:lnTo>
                  <a:lnTo>
                    <a:pt x="25842" y="28391"/>
                  </a:lnTo>
                  <a:lnTo>
                    <a:pt x="25558" y="28611"/>
                  </a:lnTo>
                  <a:lnTo>
                    <a:pt x="25265" y="28822"/>
                  </a:lnTo>
                  <a:lnTo>
                    <a:pt x="24962" y="29024"/>
                  </a:lnTo>
                  <a:lnTo>
                    <a:pt x="24660" y="29225"/>
                  </a:lnTo>
                  <a:lnTo>
                    <a:pt x="24357" y="29418"/>
                  </a:lnTo>
                  <a:lnTo>
                    <a:pt x="24046" y="29601"/>
                  </a:lnTo>
                  <a:lnTo>
                    <a:pt x="23725" y="29785"/>
                  </a:lnTo>
                  <a:lnTo>
                    <a:pt x="23404" y="29950"/>
                  </a:lnTo>
                  <a:lnTo>
                    <a:pt x="23083" y="30115"/>
                  </a:lnTo>
                  <a:lnTo>
                    <a:pt x="22744" y="30270"/>
                  </a:lnTo>
                  <a:lnTo>
                    <a:pt x="22414" y="30417"/>
                  </a:lnTo>
                  <a:lnTo>
                    <a:pt x="22075" y="30555"/>
                  </a:lnTo>
                  <a:lnTo>
                    <a:pt x="21726" y="30683"/>
                  </a:lnTo>
                  <a:lnTo>
                    <a:pt x="21387" y="30811"/>
                  </a:lnTo>
                  <a:lnTo>
                    <a:pt x="21030" y="30921"/>
                  </a:lnTo>
                  <a:lnTo>
                    <a:pt x="20681" y="31031"/>
                  </a:lnTo>
                  <a:lnTo>
                    <a:pt x="20315" y="31123"/>
                  </a:lnTo>
                  <a:lnTo>
                    <a:pt x="19957" y="31215"/>
                  </a:lnTo>
                  <a:lnTo>
                    <a:pt x="19590" y="31297"/>
                  </a:lnTo>
                  <a:lnTo>
                    <a:pt x="19224" y="31361"/>
                  </a:lnTo>
                  <a:lnTo>
                    <a:pt x="18848" y="31425"/>
                  </a:lnTo>
                  <a:lnTo>
                    <a:pt x="18481" y="31480"/>
                  </a:lnTo>
                  <a:lnTo>
                    <a:pt x="18096" y="31517"/>
                  </a:lnTo>
                  <a:lnTo>
                    <a:pt x="17720" y="31554"/>
                  </a:lnTo>
                  <a:lnTo>
                    <a:pt x="17335" y="31581"/>
                  </a:lnTo>
                  <a:lnTo>
                    <a:pt x="16950" y="31590"/>
                  </a:lnTo>
                  <a:lnTo>
                    <a:pt x="16565" y="31600"/>
                  </a:lnTo>
                  <a:lnTo>
                    <a:pt x="16180" y="31590"/>
                  </a:lnTo>
                  <a:lnTo>
                    <a:pt x="15795" y="31581"/>
                  </a:lnTo>
                  <a:lnTo>
                    <a:pt x="15410" y="31554"/>
                  </a:lnTo>
                  <a:lnTo>
                    <a:pt x="15025" y="31517"/>
                  </a:lnTo>
                  <a:lnTo>
                    <a:pt x="14649" y="31480"/>
                  </a:lnTo>
                  <a:lnTo>
                    <a:pt x="14274" y="31425"/>
                  </a:lnTo>
                  <a:lnTo>
                    <a:pt x="13907" y="31361"/>
                  </a:lnTo>
                  <a:lnTo>
                    <a:pt x="13540" y="31297"/>
                  </a:lnTo>
                  <a:lnTo>
                    <a:pt x="13174" y="31215"/>
                  </a:lnTo>
                  <a:lnTo>
                    <a:pt x="12807" y="31123"/>
                  </a:lnTo>
                  <a:lnTo>
                    <a:pt x="12449" y="31031"/>
                  </a:lnTo>
                  <a:lnTo>
                    <a:pt x="12101" y="30921"/>
                  </a:lnTo>
                  <a:lnTo>
                    <a:pt x="11743" y="30811"/>
                  </a:lnTo>
                  <a:lnTo>
                    <a:pt x="11395" y="30683"/>
                  </a:lnTo>
                  <a:lnTo>
                    <a:pt x="11056" y="30555"/>
                  </a:lnTo>
                  <a:lnTo>
                    <a:pt x="10717" y="30417"/>
                  </a:lnTo>
                  <a:lnTo>
                    <a:pt x="10378" y="30270"/>
                  </a:lnTo>
                  <a:lnTo>
                    <a:pt x="10048" y="30115"/>
                  </a:lnTo>
                  <a:lnTo>
                    <a:pt x="9727" y="29950"/>
                  </a:lnTo>
                  <a:lnTo>
                    <a:pt x="9406" y="29785"/>
                  </a:lnTo>
                  <a:lnTo>
                    <a:pt x="9085" y="29601"/>
                  </a:lnTo>
                  <a:lnTo>
                    <a:pt x="8773" y="29418"/>
                  </a:lnTo>
                  <a:lnTo>
                    <a:pt x="8462" y="29225"/>
                  </a:lnTo>
                  <a:lnTo>
                    <a:pt x="8159" y="29024"/>
                  </a:lnTo>
                  <a:lnTo>
                    <a:pt x="7866" y="28822"/>
                  </a:lnTo>
                  <a:lnTo>
                    <a:pt x="7572" y="28611"/>
                  </a:lnTo>
                  <a:lnTo>
                    <a:pt x="7288" y="28391"/>
                  </a:lnTo>
                  <a:lnTo>
                    <a:pt x="7004" y="28162"/>
                  </a:lnTo>
                  <a:lnTo>
                    <a:pt x="6729" y="27924"/>
                  </a:lnTo>
                  <a:lnTo>
                    <a:pt x="6463" y="27685"/>
                  </a:lnTo>
                  <a:lnTo>
                    <a:pt x="6197" y="27438"/>
                  </a:lnTo>
                  <a:lnTo>
                    <a:pt x="5941" y="27190"/>
                  </a:lnTo>
                  <a:lnTo>
                    <a:pt x="5684" y="26934"/>
                  </a:lnTo>
                  <a:lnTo>
                    <a:pt x="5437" y="26668"/>
                  </a:lnTo>
                  <a:lnTo>
                    <a:pt x="5198" y="26402"/>
                  </a:lnTo>
                  <a:lnTo>
                    <a:pt x="4969" y="26118"/>
                  </a:lnTo>
                  <a:lnTo>
                    <a:pt x="4740" y="25843"/>
                  </a:lnTo>
                  <a:lnTo>
                    <a:pt x="4520" y="25549"/>
                  </a:lnTo>
                  <a:lnTo>
                    <a:pt x="4309" y="25265"/>
                  </a:lnTo>
                  <a:lnTo>
                    <a:pt x="4098" y="24963"/>
                  </a:lnTo>
                  <a:lnTo>
                    <a:pt x="3896" y="24660"/>
                  </a:lnTo>
                  <a:lnTo>
                    <a:pt x="3704" y="24358"/>
                  </a:lnTo>
                  <a:lnTo>
                    <a:pt x="3521" y="24037"/>
                  </a:lnTo>
                  <a:lnTo>
                    <a:pt x="3346" y="23725"/>
                  </a:lnTo>
                  <a:lnTo>
                    <a:pt x="3172" y="23404"/>
                  </a:lnTo>
                  <a:lnTo>
                    <a:pt x="3016" y="23074"/>
                  </a:lnTo>
                  <a:lnTo>
                    <a:pt x="2861" y="22744"/>
                  </a:lnTo>
                  <a:lnTo>
                    <a:pt x="2714" y="22405"/>
                  </a:lnTo>
                  <a:lnTo>
                    <a:pt x="2567" y="22066"/>
                  </a:lnTo>
                  <a:lnTo>
                    <a:pt x="2439" y="21727"/>
                  </a:lnTo>
                  <a:lnTo>
                    <a:pt x="2320" y="21378"/>
                  </a:lnTo>
                  <a:lnTo>
                    <a:pt x="2201" y="21030"/>
                  </a:lnTo>
                  <a:lnTo>
                    <a:pt x="2100" y="20672"/>
                  </a:lnTo>
                  <a:lnTo>
                    <a:pt x="1999" y="20315"/>
                  </a:lnTo>
                  <a:lnTo>
                    <a:pt x="1916" y="19957"/>
                  </a:lnTo>
                  <a:lnTo>
                    <a:pt x="1834" y="19591"/>
                  </a:lnTo>
                  <a:lnTo>
                    <a:pt x="1761" y="19224"/>
                  </a:lnTo>
                  <a:lnTo>
                    <a:pt x="1696" y="18848"/>
                  </a:lnTo>
                  <a:lnTo>
                    <a:pt x="1651" y="18472"/>
                  </a:lnTo>
                  <a:lnTo>
                    <a:pt x="1605" y="18097"/>
                  </a:lnTo>
                  <a:lnTo>
                    <a:pt x="1568" y="17721"/>
                  </a:lnTo>
                  <a:lnTo>
                    <a:pt x="1550" y="17336"/>
                  </a:lnTo>
                  <a:lnTo>
                    <a:pt x="1531" y="16951"/>
                  </a:lnTo>
                  <a:lnTo>
                    <a:pt x="1531" y="16566"/>
                  </a:lnTo>
                  <a:lnTo>
                    <a:pt x="1531" y="16272"/>
                  </a:lnTo>
                  <a:lnTo>
                    <a:pt x="1541" y="15979"/>
                  </a:lnTo>
                  <a:lnTo>
                    <a:pt x="1550" y="15686"/>
                  </a:lnTo>
                  <a:lnTo>
                    <a:pt x="1568" y="15392"/>
                  </a:lnTo>
                  <a:lnTo>
                    <a:pt x="1596" y="15108"/>
                  </a:lnTo>
                  <a:lnTo>
                    <a:pt x="1623" y="14824"/>
                  </a:lnTo>
                  <a:lnTo>
                    <a:pt x="1660" y="14531"/>
                  </a:lnTo>
                  <a:lnTo>
                    <a:pt x="1706" y="14246"/>
                  </a:lnTo>
                  <a:lnTo>
                    <a:pt x="1751" y="13962"/>
                  </a:lnTo>
                  <a:lnTo>
                    <a:pt x="1797" y="13678"/>
                  </a:lnTo>
                  <a:lnTo>
                    <a:pt x="1861" y="13394"/>
                  </a:lnTo>
                  <a:lnTo>
                    <a:pt x="1926" y="13119"/>
                  </a:lnTo>
                  <a:lnTo>
                    <a:pt x="1990" y="12835"/>
                  </a:lnTo>
                  <a:lnTo>
                    <a:pt x="2063" y="12560"/>
                  </a:lnTo>
                  <a:lnTo>
                    <a:pt x="2146" y="12285"/>
                  </a:lnTo>
                  <a:lnTo>
                    <a:pt x="2228" y="12010"/>
                  </a:lnTo>
                  <a:lnTo>
                    <a:pt x="2311" y="11735"/>
                  </a:lnTo>
                  <a:lnTo>
                    <a:pt x="2411" y="11469"/>
                  </a:lnTo>
                  <a:lnTo>
                    <a:pt x="2512" y="11203"/>
                  </a:lnTo>
                  <a:lnTo>
                    <a:pt x="2613" y="10937"/>
                  </a:lnTo>
                  <a:lnTo>
                    <a:pt x="2723" y="10671"/>
                  </a:lnTo>
                  <a:lnTo>
                    <a:pt x="2842" y="10405"/>
                  </a:lnTo>
                  <a:lnTo>
                    <a:pt x="2961" y="10140"/>
                  </a:lnTo>
                  <a:lnTo>
                    <a:pt x="3090" y="9883"/>
                  </a:lnTo>
                  <a:lnTo>
                    <a:pt x="3218" y="9626"/>
                  </a:lnTo>
                  <a:lnTo>
                    <a:pt x="3356" y="9370"/>
                  </a:lnTo>
                  <a:lnTo>
                    <a:pt x="3493" y="9122"/>
                  </a:lnTo>
                  <a:lnTo>
                    <a:pt x="3640" y="8874"/>
                  </a:lnTo>
                  <a:lnTo>
                    <a:pt x="3786" y="8627"/>
                  </a:lnTo>
                  <a:lnTo>
                    <a:pt x="3942" y="8379"/>
                  </a:lnTo>
                  <a:lnTo>
                    <a:pt x="4107" y="8141"/>
                  </a:lnTo>
                  <a:lnTo>
                    <a:pt x="4272" y="7894"/>
                  </a:lnTo>
                  <a:lnTo>
                    <a:pt x="4309" y="7829"/>
                  </a:lnTo>
                  <a:lnTo>
                    <a:pt x="4346" y="7765"/>
                  </a:lnTo>
                  <a:lnTo>
                    <a:pt x="4373" y="7692"/>
                  </a:lnTo>
                  <a:lnTo>
                    <a:pt x="4391" y="7619"/>
                  </a:lnTo>
                  <a:lnTo>
                    <a:pt x="4410" y="7545"/>
                  </a:lnTo>
                  <a:lnTo>
                    <a:pt x="4410" y="7472"/>
                  </a:lnTo>
                  <a:lnTo>
                    <a:pt x="4410" y="7399"/>
                  </a:lnTo>
                  <a:lnTo>
                    <a:pt x="4401" y="7325"/>
                  </a:lnTo>
                  <a:lnTo>
                    <a:pt x="4382" y="7261"/>
                  </a:lnTo>
                  <a:lnTo>
                    <a:pt x="4364" y="7188"/>
                  </a:lnTo>
                  <a:lnTo>
                    <a:pt x="4336" y="7124"/>
                  </a:lnTo>
                  <a:lnTo>
                    <a:pt x="4300" y="7059"/>
                  </a:lnTo>
                  <a:lnTo>
                    <a:pt x="4254" y="6995"/>
                  </a:lnTo>
                  <a:lnTo>
                    <a:pt x="4208" y="6940"/>
                  </a:lnTo>
                  <a:lnTo>
                    <a:pt x="4153" y="6885"/>
                  </a:lnTo>
                  <a:lnTo>
                    <a:pt x="4089" y="6839"/>
                  </a:lnTo>
                  <a:lnTo>
                    <a:pt x="4025" y="6794"/>
                  </a:lnTo>
                  <a:lnTo>
                    <a:pt x="3951" y="6757"/>
                  </a:lnTo>
                  <a:lnTo>
                    <a:pt x="3887" y="6729"/>
                  </a:lnTo>
                  <a:lnTo>
                    <a:pt x="3814" y="6711"/>
                  </a:lnTo>
                  <a:lnTo>
                    <a:pt x="3741" y="6702"/>
                  </a:lnTo>
                  <a:lnTo>
                    <a:pt x="3667" y="6693"/>
                  </a:lnTo>
                  <a:lnTo>
                    <a:pt x="3594" y="6702"/>
                  </a:lnTo>
                  <a:lnTo>
                    <a:pt x="3521" y="6711"/>
                  </a:lnTo>
                  <a:lnTo>
                    <a:pt x="3447" y="6720"/>
                  </a:lnTo>
                  <a:lnTo>
                    <a:pt x="3383" y="6748"/>
                  </a:lnTo>
                  <a:lnTo>
                    <a:pt x="3310" y="6775"/>
                  </a:lnTo>
                  <a:lnTo>
                    <a:pt x="3246" y="6812"/>
                  </a:lnTo>
                  <a:lnTo>
                    <a:pt x="3191" y="6858"/>
                  </a:lnTo>
                  <a:lnTo>
                    <a:pt x="3126" y="6904"/>
                  </a:lnTo>
                  <a:lnTo>
                    <a:pt x="3071" y="6959"/>
                  </a:lnTo>
                  <a:lnTo>
                    <a:pt x="3026" y="7023"/>
                  </a:lnTo>
                  <a:lnTo>
                    <a:pt x="2842" y="7279"/>
                  </a:lnTo>
                  <a:lnTo>
                    <a:pt x="2668" y="7554"/>
                  </a:lnTo>
                  <a:lnTo>
                    <a:pt x="2494" y="7820"/>
                  </a:lnTo>
                  <a:lnTo>
                    <a:pt x="2329" y="8095"/>
                  </a:lnTo>
                  <a:lnTo>
                    <a:pt x="2173" y="8370"/>
                  </a:lnTo>
                  <a:lnTo>
                    <a:pt x="2017" y="8645"/>
                  </a:lnTo>
                  <a:lnTo>
                    <a:pt x="1861" y="8929"/>
                  </a:lnTo>
                  <a:lnTo>
                    <a:pt x="1724" y="9204"/>
                  </a:lnTo>
                  <a:lnTo>
                    <a:pt x="1586" y="9498"/>
                  </a:lnTo>
                  <a:lnTo>
                    <a:pt x="1449" y="9782"/>
                  </a:lnTo>
                  <a:lnTo>
                    <a:pt x="1321" y="10066"/>
                  </a:lnTo>
                  <a:lnTo>
                    <a:pt x="1201" y="10360"/>
                  </a:lnTo>
                  <a:lnTo>
                    <a:pt x="1082" y="10653"/>
                  </a:lnTo>
                  <a:lnTo>
                    <a:pt x="972" y="10955"/>
                  </a:lnTo>
                  <a:lnTo>
                    <a:pt x="871" y="11249"/>
                  </a:lnTo>
                  <a:lnTo>
                    <a:pt x="771" y="11551"/>
                  </a:lnTo>
                  <a:lnTo>
                    <a:pt x="679" y="11854"/>
                  </a:lnTo>
                  <a:lnTo>
                    <a:pt x="596" y="12156"/>
                  </a:lnTo>
                  <a:lnTo>
                    <a:pt x="514" y="12459"/>
                  </a:lnTo>
                  <a:lnTo>
                    <a:pt x="441" y="12770"/>
                  </a:lnTo>
                  <a:lnTo>
                    <a:pt x="367" y="13073"/>
                  </a:lnTo>
                  <a:lnTo>
                    <a:pt x="303" y="13385"/>
                  </a:lnTo>
                  <a:lnTo>
                    <a:pt x="248" y="13696"/>
                  </a:lnTo>
                  <a:lnTo>
                    <a:pt x="202" y="14017"/>
                  </a:lnTo>
                  <a:lnTo>
                    <a:pt x="156" y="14329"/>
                  </a:lnTo>
                  <a:lnTo>
                    <a:pt x="110" y="14641"/>
                  </a:lnTo>
                  <a:lnTo>
                    <a:pt x="83" y="14961"/>
                  </a:lnTo>
                  <a:lnTo>
                    <a:pt x="55" y="15282"/>
                  </a:lnTo>
                  <a:lnTo>
                    <a:pt x="28" y="15594"/>
                  </a:lnTo>
                  <a:lnTo>
                    <a:pt x="19" y="15915"/>
                  </a:lnTo>
                  <a:lnTo>
                    <a:pt x="10" y="16236"/>
                  </a:lnTo>
                  <a:lnTo>
                    <a:pt x="0" y="16566"/>
                  </a:lnTo>
                  <a:lnTo>
                    <a:pt x="10" y="16987"/>
                  </a:lnTo>
                  <a:lnTo>
                    <a:pt x="28" y="17409"/>
                  </a:lnTo>
                  <a:lnTo>
                    <a:pt x="55" y="17831"/>
                  </a:lnTo>
                  <a:lnTo>
                    <a:pt x="92" y="18252"/>
                  </a:lnTo>
                  <a:lnTo>
                    <a:pt x="138" y="18665"/>
                  </a:lnTo>
                  <a:lnTo>
                    <a:pt x="193" y="19077"/>
                  </a:lnTo>
                  <a:lnTo>
                    <a:pt x="266" y="19490"/>
                  </a:lnTo>
                  <a:lnTo>
                    <a:pt x="340" y="19893"/>
                  </a:lnTo>
                  <a:lnTo>
                    <a:pt x="431" y="20297"/>
                  </a:lnTo>
                  <a:lnTo>
                    <a:pt x="523" y="20700"/>
                  </a:lnTo>
                  <a:lnTo>
                    <a:pt x="633" y="21094"/>
                  </a:lnTo>
                  <a:lnTo>
                    <a:pt x="752" y="21479"/>
                  </a:lnTo>
                  <a:lnTo>
                    <a:pt x="871" y="21864"/>
                  </a:lnTo>
                  <a:lnTo>
                    <a:pt x="1009" y="22249"/>
                  </a:lnTo>
                  <a:lnTo>
                    <a:pt x="1156" y="22625"/>
                  </a:lnTo>
                  <a:lnTo>
                    <a:pt x="1311" y="23001"/>
                  </a:lnTo>
                  <a:lnTo>
                    <a:pt x="1467" y="23368"/>
                  </a:lnTo>
                  <a:lnTo>
                    <a:pt x="1641" y="23734"/>
                  </a:lnTo>
                  <a:lnTo>
                    <a:pt x="1816" y="24092"/>
                  </a:lnTo>
                  <a:lnTo>
                    <a:pt x="2008" y="24449"/>
                  </a:lnTo>
                  <a:lnTo>
                    <a:pt x="2201" y="24798"/>
                  </a:lnTo>
                  <a:lnTo>
                    <a:pt x="2402" y="25146"/>
                  </a:lnTo>
                  <a:lnTo>
                    <a:pt x="2613" y="25485"/>
                  </a:lnTo>
                  <a:lnTo>
                    <a:pt x="2833" y="25815"/>
                  </a:lnTo>
                  <a:lnTo>
                    <a:pt x="3062" y="26145"/>
                  </a:lnTo>
                  <a:lnTo>
                    <a:pt x="3301" y="26466"/>
                  </a:lnTo>
                  <a:lnTo>
                    <a:pt x="3539" y="26778"/>
                  </a:lnTo>
                  <a:lnTo>
                    <a:pt x="3786" y="27089"/>
                  </a:lnTo>
                  <a:lnTo>
                    <a:pt x="4043" y="27392"/>
                  </a:lnTo>
                  <a:lnTo>
                    <a:pt x="4309" y="27694"/>
                  </a:lnTo>
                  <a:lnTo>
                    <a:pt x="4584" y="27979"/>
                  </a:lnTo>
                  <a:lnTo>
                    <a:pt x="4859" y="28263"/>
                  </a:lnTo>
                  <a:lnTo>
                    <a:pt x="5143" y="28547"/>
                  </a:lnTo>
                  <a:lnTo>
                    <a:pt x="5437" y="28813"/>
                  </a:lnTo>
                  <a:lnTo>
                    <a:pt x="5730" y="29079"/>
                  </a:lnTo>
                  <a:lnTo>
                    <a:pt x="6032" y="29335"/>
                  </a:lnTo>
                  <a:lnTo>
                    <a:pt x="6344" y="29583"/>
                  </a:lnTo>
                  <a:lnTo>
                    <a:pt x="6665" y="29830"/>
                  </a:lnTo>
                  <a:lnTo>
                    <a:pt x="6986" y="30060"/>
                  </a:lnTo>
                  <a:lnTo>
                    <a:pt x="7316" y="30289"/>
                  </a:lnTo>
                  <a:lnTo>
                    <a:pt x="7646" y="30509"/>
                  </a:lnTo>
                  <a:lnTo>
                    <a:pt x="7985" y="30720"/>
                  </a:lnTo>
                  <a:lnTo>
                    <a:pt x="8324" y="30921"/>
                  </a:lnTo>
                  <a:lnTo>
                    <a:pt x="8682" y="31123"/>
                  </a:lnTo>
                  <a:lnTo>
                    <a:pt x="9030" y="31306"/>
                  </a:lnTo>
                  <a:lnTo>
                    <a:pt x="9388" y="31490"/>
                  </a:lnTo>
                  <a:lnTo>
                    <a:pt x="9754" y="31655"/>
                  </a:lnTo>
                  <a:lnTo>
                    <a:pt x="10121" y="31820"/>
                  </a:lnTo>
                  <a:lnTo>
                    <a:pt x="10497" y="31975"/>
                  </a:lnTo>
                  <a:lnTo>
                    <a:pt x="10873" y="32113"/>
                  </a:lnTo>
                  <a:lnTo>
                    <a:pt x="11258" y="32251"/>
                  </a:lnTo>
                  <a:lnTo>
                    <a:pt x="11643" y="32379"/>
                  </a:lnTo>
                  <a:lnTo>
                    <a:pt x="12037" y="32489"/>
                  </a:lnTo>
                  <a:lnTo>
                    <a:pt x="12431" y="32599"/>
                  </a:lnTo>
                  <a:lnTo>
                    <a:pt x="12825" y="32700"/>
                  </a:lnTo>
                  <a:lnTo>
                    <a:pt x="13229" y="32782"/>
                  </a:lnTo>
                  <a:lnTo>
                    <a:pt x="13641" y="32865"/>
                  </a:lnTo>
                  <a:lnTo>
                    <a:pt x="14044" y="32929"/>
                  </a:lnTo>
                  <a:lnTo>
                    <a:pt x="14457" y="32993"/>
                  </a:lnTo>
                  <a:lnTo>
                    <a:pt x="14869" y="33039"/>
                  </a:lnTo>
                  <a:lnTo>
                    <a:pt x="15291" y="33076"/>
                  </a:lnTo>
                  <a:lnTo>
                    <a:pt x="15713" y="33103"/>
                  </a:lnTo>
                  <a:lnTo>
                    <a:pt x="16134" y="33121"/>
                  </a:lnTo>
                  <a:lnTo>
                    <a:pt x="16987" y="33121"/>
                  </a:lnTo>
                  <a:lnTo>
                    <a:pt x="17418" y="33103"/>
                  </a:lnTo>
                  <a:lnTo>
                    <a:pt x="17840" y="33076"/>
                  </a:lnTo>
                  <a:lnTo>
                    <a:pt x="18252" y="33039"/>
                  </a:lnTo>
                  <a:lnTo>
                    <a:pt x="18674" y="32993"/>
                  </a:lnTo>
                  <a:lnTo>
                    <a:pt x="19086" y="32929"/>
                  </a:lnTo>
                  <a:lnTo>
                    <a:pt x="19490" y="32865"/>
                  </a:lnTo>
                  <a:lnTo>
                    <a:pt x="19902" y="32782"/>
                  </a:lnTo>
                  <a:lnTo>
                    <a:pt x="20296" y="32700"/>
                  </a:lnTo>
                  <a:lnTo>
                    <a:pt x="20700" y="32599"/>
                  </a:lnTo>
                  <a:lnTo>
                    <a:pt x="21094" y="32489"/>
                  </a:lnTo>
                  <a:lnTo>
                    <a:pt x="21488" y="32379"/>
                  </a:lnTo>
                  <a:lnTo>
                    <a:pt x="21873" y="32251"/>
                  </a:lnTo>
                  <a:lnTo>
                    <a:pt x="22249" y="32113"/>
                  </a:lnTo>
                  <a:lnTo>
                    <a:pt x="22634" y="31975"/>
                  </a:lnTo>
                  <a:lnTo>
                    <a:pt x="23001" y="31820"/>
                  </a:lnTo>
                  <a:lnTo>
                    <a:pt x="23376" y="31655"/>
                  </a:lnTo>
                  <a:lnTo>
                    <a:pt x="23734" y="31490"/>
                  </a:lnTo>
                  <a:lnTo>
                    <a:pt x="24101" y="31306"/>
                  </a:lnTo>
                  <a:lnTo>
                    <a:pt x="24449" y="31123"/>
                  </a:lnTo>
                  <a:lnTo>
                    <a:pt x="24797" y="30921"/>
                  </a:lnTo>
                  <a:lnTo>
                    <a:pt x="25146" y="30720"/>
                  </a:lnTo>
                  <a:lnTo>
                    <a:pt x="25485" y="30509"/>
                  </a:lnTo>
                  <a:lnTo>
                    <a:pt x="25815" y="30289"/>
                  </a:lnTo>
                  <a:lnTo>
                    <a:pt x="26145" y="30060"/>
                  </a:lnTo>
                  <a:lnTo>
                    <a:pt x="26466" y="29830"/>
                  </a:lnTo>
                  <a:lnTo>
                    <a:pt x="26787" y="29583"/>
                  </a:lnTo>
                  <a:lnTo>
                    <a:pt x="27089" y="29335"/>
                  </a:lnTo>
                  <a:lnTo>
                    <a:pt x="27401" y="29079"/>
                  </a:lnTo>
                  <a:lnTo>
                    <a:pt x="27694" y="28813"/>
                  </a:lnTo>
                  <a:lnTo>
                    <a:pt x="27987" y="28547"/>
                  </a:lnTo>
                  <a:lnTo>
                    <a:pt x="28272" y="28263"/>
                  </a:lnTo>
                  <a:lnTo>
                    <a:pt x="28547" y="27979"/>
                  </a:lnTo>
                  <a:lnTo>
                    <a:pt x="28822" y="27694"/>
                  </a:lnTo>
                  <a:lnTo>
                    <a:pt x="29078" y="27392"/>
                  </a:lnTo>
                  <a:lnTo>
                    <a:pt x="29335" y="27089"/>
                  </a:lnTo>
                  <a:lnTo>
                    <a:pt x="29592" y="26778"/>
                  </a:lnTo>
                  <a:lnTo>
                    <a:pt x="29830" y="26466"/>
                  </a:lnTo>
                  <a:lnTo>
                    <a:pt x="30068" y="26145"/>
                  </a:lnTo>
                  <a:lnTo>
                    <a:pt x="30298" y="25815"/>
                  </a:lnTo>
                  <a:lnTo>
                    <a:pt x="30508" y="25485"/>
                  </a:lnTo>
                  <a:lnTo>
                    <a:pt x="30728" y="25146"/>
                  </a:lnTo>
                  <a:lnTo>
                    <a:pt x="30930" y="24798"/>
                  </a:lnTo>
                  <a:lnTo>
                    <a:pt x="31123" y="24449"/>
                  </a:lnTo>
                  <a:lnTo>
                    <a:pt x="31315" y="24092"/>
                  </a:lnTo>
                  <a:lnTo>
                    <a:pt x="31489" y="23734"/>
                  </a:lnTo>
                  <a:lnTo>
                    <a:pt x="31663" y="23368"/>
                  </a:lnTo>
                  <a:lnTo>
                    <a:pt x="31819" y="23001"/>
                  </a:lnTo>
                  <a:lnTo>
                    <a:pt x="31975" y="22625"/>
                  </a:lnTo>
                  <a:lnTo>
                    <a:pt x="32122" y="22249"/>
                  </a:lnTo>
                  <a:lnTo>
                    <a:pt x="32250" y="21864"/>
                  </a:lnTo>
                  <a:lnTo>
                    <a:pt x="32378" y="21479"/>
                  </a:lnTo>
                  <a:lnTo>
                    <a:pt x="32498" y="21094"/>
                  </a:lnTo>
                  <a:lnTo>
                    <a:pt x="32608" y="20700"/>
                  </a:lnTo>
                  <a:lnTo>
                    <a:pt x="32699" y="20297"/>
                  </a:lnTo>
                  <a:lnTo>
                    <a:pt x="32791" y="19893"/>
                  </a:lnTo>
                  <a:lnTo>
                    <a:pt x="32864" y="19490"/>
                  </a:lnTo>
                  <a:lnTo>
                    <a:pt x="32938" y="19077"/>
                  </a:lnTo>
                  <a:lnTo>
                    <a:pt x="32993" y="18665"/>
                  </a:lnTo>
                  <a:lnTo>
                    <a:pt x="33039" y="18252"/>
                  </a:lnTo>
                  <a:lnTo>
                    <a:pt x="33075" y="17831"/>
                  </a:lnTo>
                  <a:lnTo>
                    <a:pt x="33103" y="17409"/>
                  </a:lnTo>
                  <a:lnTo>
                    <a:pt x="33121" y="16987"/>
                  </a:lnTo>
                  <a:lnTo>
                    <a:pt x="33121" y="16566"/>
                  </a:lnTo>
                  <a:lnTo>
                    <a:pt x="33121" y="16135"/>
                  </a:lnTo>
                  <a:lnTo>
                    <a:pt x="33103" y="15713"/>
                  </a:lnTo>
                  <a:lnTo>
                    <a:pt x="33075" y="15291"/>
                  </a:lnTo>
                  <a:lnTo>
                    <a:pt x="33039" y="14870"/>
                  </a:lnTo>
                  <a:lnTo>
                    <a:pt x="32993" y="14457"/>
                  </a:lnTo>
                  <a:lnTo>
                    <a:pt x="32938" y="14045"/>
                  </a:lnTo>
                  <a:lnTo>
                    <a:pt x="32864" y="13632"/>
                  </a:lnTo>
                  <a:lnTo>
                    <a:pt x="32791" y="13229"/>
                  </a:lnTo>
                  <a:lnTo>
                    <a:pt x="32699" y="12825"/>
                  </a:lnTo>
                  <a:lnTo>
                    <a:pt x="32608" y="12431"/>
                  </a:lnTo>
                  <a:lnTo>
                    <a:pt x="32498" y="12037"/>
                  </a:lnTo>
                  <a:lnTo>
                    <a:pt x="32378" y="11643"/>
                  </a:lnTo>
                  <a:lnTo>
                    <a:pt x="32250" y="11258"/>
                  </a:lnTo>
                  <a:lnTo>
                    <a:pt x="32122" y="10873"/>
                  </a:lnTo>
                  <a:lnTo>
                    <a:pt x="31975" y="10497"/>
                  </a:lnTo>
                  <a:lnTo>
                    <a:pt x="31819" y="10121"/>
                  </a:lnTo>
                  <a:lnTo>
                    <a:pt x="31663" y="9755"/>
                  </a:lnTo>
                  <a:lnTo>
                    <a:pt x="31489" y="9388"/>
                  </a:lnTo>
                  <a:lnTo>
                    <a:pt x="31315" y="9030"/>
                  </a:lnTo>
                  <a:lnTo>
                    <a:pt x="31123" y="8673"/>
                  </a:lnTo>
                  <a:lnTo>
                    <a:pt x="30930" y="8324"/>
                  </a:lnTo>
                  <a:lnTo>
                    <a:pt x="30728" y="7985"/>
                  </a:lnTo>
                  <a:lnTo>
                    <a:pt x="30508" y="7646"/>
                  </a:lnTo>
                  <a:lnTo>
                    <a:pt x="30298" y="7307"/>
                  </a:lnTo>
                  <a:lnTo>
                    <a:pt x="30068" y="6977"/>
                  </a:lnTo>
                  <a:lnTo>
                    <a:pt x="29830" y="6656"/>
                  </a:lnTo>
                  <a:lnTo>
                    <a:pt x="29592" y="6344"/>
                  </a:lnTo>
                  <a:lnTo>
                    <a:pt x="29335" y="6033"/>
                  </a:lnTo>
                  <a:lnTo>
                    <a:pt x="29078" y="5730"/>
                  </a:lnTo>
                  <a:lnTo>
                    <a:pt x="28822" y="5437"/>
                  </a:lnTo>
                  <a:lnTo>
                    <a:pt x="28547" y="5143"/>
                  </a:lnTo>
                  <a:lnTo>
                    <a:pt x="28272" y="4859"/>
                  </a:lnTo>
                  <a:lnTo>
                    <a:pt x="27987" y="4575"/>
                  </a:lnTo>
                  <a:lnTo>
                    <a:pt x="27694" y="4309"/>
                  </a:lnTo>
                  <a:lnTo>
                    <a:pt x="27401" y="4043"/>
                  </a:lnTo>
                  <a:lnTo>
                    <a:pt x="27089" y="3787"/>
                  </a:lnTo>
                  <a:lnTo>
                    <a:pt x="26787" y="3539"/>
                  </a:lnTo>
                  <a:lnTo>
                    <a:pt x="26466" y="3292"/>
                  </a:lnTo>
                  <a:lnTo>
                    <a:pt x="26145" y="3063"/>
                  </a:lnTo>
                  <a:lnTo>
                    <a:pt x="25815" y="2833"/>
                  </a:lnTo>
                  <a:lnTo>
                    <a:pt x="25485" y="2613"/>
                  </a:lnTo>
                  <a:lnTo>
                    <a:pt x="25146" y="2403"/>
                  </a:lnTo>
                  <a:lnTo>
                    <a:pt x="24797" y="2201"/>
                  </a:lnTo>
                  <a:lnTo>
                    <a:pt x="24449" y="1999"/>
                  </a:lnTo>
                  <a:lnTo>
                    <a:pt x="24101" y="1816"/>
                  </a:lnTo>
                  <a:lnTo>
                    <a:pt x="23734" y="1632"/>
                  </a:lnTo>
                  <a:lnTo>
                    <a:pt x="23376" y="1467"/>
                  </a:lnTo>
                  <a:lnTo>
                    <a:pt x="23001" y="1302"/>
                  </a:lnTo>
                  <a:lnTo>
                    <a:pt x="22634" y="1156"/>
                  </a:lnTo>
                  <a:lnTo>
                    <a:pt x="22249" y="1009"/>
                  </a:lnTo>
                  <a:lnTo>
                    <a:pt x="21873" y="872"/>
                  </a:lnTo>
                  <a:lnTo>
                    <a:pt x="21488" y="743"/>
                  </a:lnTo>
                  <a:lnTo>
                    <a:pt x="21094" y="633"/>
                  </a:lnTo>
                  <a:lnTo>
                    <a:pt x="20700" y="523"/>
                  </a:lnTo>
                  <a:lnTo>
                    <a:pt x="20296" y="422"/>
                  </a:lnTo>
                  <a:lnTo>
                    <a:pt x="19902" y="340"/>
                  </a:lnTo>
                  <a:lnTo>
                    <a:pt x="19490" y="257"/>
                  </a:lnTo>
                  <a:lnTo>
                    <a:pt x="19086" y="193"/>
                  </a:lnTo>
                  <a:lnTo>
                    <a:pt x="18674" y="138"/>
                  </a:lnTo>
                  <a:lnTo>
                    <a:pt x="18252" y="83"/>
                  </a:lnTo>
                  <a:lnTo>
                    <a:pt x="17840" y="47"/>
                  </a:lnTo>
                  <a:lnTo>
                    <a:pt x="17418" y="19"/>
                  </a:lnTo>
                  <a:lnTo>
                    <a:pt x="16987" y="10"/>
                  </a:lnTo>
                  <a:lnTo>
                    <a:pt x="165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6094750" y="4470550"/>
              <a:ext cx="444625" cy="461350"/>
            </a:xfrm>
            <a:custGeom>
              <a:rect b="b" l="l" r="r" t="t"/>
              <a:pathLst>
                <a:path extrusionOk="0" h="18454" w="17785">
                  <a:moveTo>
                    <a:pt x="16263" y="1522"/>
                  </a:moveTo>
                  <a:lnTo>
                    <a:pt x="16263" y="3337"/>
                  </a:lnTo>
                  <a:lnTo>
                    <a:pt x="1522" y="3337"/>
                  </a:lnTo>
                  <a:lnTo>
                    <a:pt x="1522" y="1522"/>
                  </a:lnTo>
                  <a:close/>
                  <a:moveTo>
                    <a:pt x="16263" y="4859"/>
                  </a:moveTo>
                  <a:lnTo>
                    <a:pt x="16263" y="6601"/>
                  </a:lnTo>
                  <a:lnTo>
                    <a:pt x="1522" y="6601"/>
                  </a:lnTo>
                  <a:lnTo>
                    <a:pt x="1522" y="4859"/>
                  </a:lnTo>
                  <a:close/>
                  <a:moveTo>
                    <a:pt x="8131" y="10992"/>
                  </a:moveTo>
                  <a:lnTo>
                    <a:pt x="8131" y="16932"/>
                  </a:lnTo>
                  <a:lnTo>
                    <a:pt x="5152" y="16932"/>
                  </a:lnTo>
                  <a:lnTo>
                    <a:pt x="5152" y="10992"/>
                  </a:lnTo>
                  <a:close/>
                  <a:moveTo>
                    <a:pt x="935" y="0"/>
                  </a:moveTo>
                  <a:lnTo>
                    <a:pt x="825" y="19"/>
                  </a:lnTo>
                  <a:lnTo>
                    <a:pt x="734" y="46"/>
                  </a:lnTo>
                  <a:lnTo>
                    <a:pt x="633" y="83"/>
                  </a:lnTo>
                  <a:lnTo>
                    <a:pt x="541" y="120"/>
                  </a:lnTo>
                  <a:lnTo>
                    <a:pt x="459" y="175"/>
                  </a:lnTo>
                  <a:lnTo>
                    <a:pt x="376" y="239"/>
                  </a:lnTo>
                  <a:lnTo>
                    <a:pt x="303" y="303"/>
                  </a:lnTo>
                  <a:lnTo>
                    <a:pt x="239" y="376"/>
                  </a:lnTo>
                  <a:lnTo>
                    <a:pt x="174" y="459"/>
                  </a:lnTo>
                  <a:lnTo>
                    <a:pt x="119" y="541"/>
                  </a:lnTo>
                  <a:lnTo>
                    <a:pt x="83" y="633"/>
                  </a:lnTo>
                  <a:lnTo>
                    <a:pt x="46" y="734"/>
                  </a:lnTo>
                  <a:lnTo>
                    <a:pt x="19" y="825"/>
                  </a:lnTo>
                  <a:lnTo>
                    <a:pt x="0" y="935"/>
                  </a:lnTo>
                  <a:lnTo>
                    <a:pt x="0" y="1036"/>
                  </a:lnTo>
                  <a:lnTo>
                    <a:pt x="0" y="17418"/>
                  </a:lnTo>
                  <a:lnTo>
                    <a:pt x="0" y="17519"/>
                  </a:lnTo>
                  <a:lnTo>
                    <a:pt x="19" y="17629"/>
                  </a:lnTo>
                  <a:lnTo>
                    <a:pt x="46" y="17730"/>
                  </a:lnTo>
                  <a:lnTo>
                    <a:pt x="83" y="17821"/>
                  </a:lnTo>
                  <a:lnTo>
                    <a:pt x="119" y="17913"/>
                  </a:lnTo>
                  <a:lnTo>
                    <a:pt x="174" y="17995"/>
                  </a:lnTo>
                  <a:lnTo>
                    <a:pt x="239" y="18078"/>
                  </a:lnTo>
                  <a:lnTo>
                    <a:pt x="303" y="18151"/>
                  </a:lnTo>
                  <a:lnTo>
                    <a:pt x="376" y="18215"/>
                  </a:lnTo>
                  <a:lnTo>
                    <a:pt x="459" y="18280"/>
                  </a:lnTo>
                  <a:lnTo>
                    <a:pt x="541" y="18335"/>
                  </a:lnTo>
                  <a:lnTo>
                    <a:pt x="633" y="18371"/>
                  </a:lnTo>
                  <a:lnTo>
                    <a:pt x="734" y="18408"/>
                  </a:lnTo>
                  <a:lnTo>
                    <a:pt x="825" y="18435"/>
                  </a:lnTo>
                  <a:lnTo>
                    <a:pt x="935" y="18454"/>
                  </a:lnTo>
                  <a:lnTo>
                    <a:pt x="16849" y="18454"/>
                  </a:lnTo>
                  <a:lnTo>
                    <a:pt x="16950" y="18435"/>
                  </a:lnTo>
                  <a:lnTo>
                    <a:pt x="17051" y="18408"/>
                  </a:lnTo>
                  <a:lnTo>
                    <a:pt x="17152" y="18371"/>
                  </a:lnTo>
                  <a:lnTo>
                    <a:pt x="17243" y="18335"/>
                  </a:lnTo>
                  <a:lnTo>
                    <a:pt x="17326" y="18280"/>
                  </a:lnTo>
                  <a:lnTo>
                    <a:pt x="17409" y="18215"/>
                  </a:lnTo>
                  <a:lnTo>
                    <a:pt x="17482" y="18151"/>
                  </a:lnTo>
                  <a:lnTo>
                    <a:pt x="17546" y="18078"/>
                  </a:lnTo>
                  <a:lnTo>
                    <a:pt x="17610" y="17995"/>
                  </a:lnTo>
                  <a:lnTo>
                    <a:pt x="17656" y="17913"/>
                  </a:lnTo>
                  <a:lnTo>
                    <a:pt x="17702" y="17821"/>
                  </a:lnTo>
                  <a:lnTo>
                    <a:pt x="17739" y="17730"/>
                  </a:lnTo>
                  <a:lnTo>
                    <a:pt x="17766" y="17629"/>
                  </a:lnTo>
                  <a:lnTo>
                    <a:pt x="17784" y="17519"/>
                  </a:lnTo>
                  <a:lnTo>
                    <a:pt x="17784" y="17418"/>
                  </a:lnTo>
                  <a:lnTo>
                    <a:pt x="17784" y="14640"/>
                  </a:lnTo>
                  <a:lnTo>
                    <a:pt x="17784" y="14558"/>
                  </a:lnTo>
                  <a:lnTo>
                    <a:pt x="17766" y="14484"/>
                  </a:lnTo>
                  <a:lnTo>
                    <a:pt x="17748" y="14411"/>
                  </a:lnTo>
                  <a:lnTo>
                    <a:pt x="17729" y="14347"/>
                  </a:lnTo>
                  <a:lnTo>
                    <a:pt x="17693" y="14274"/>
                  </a:lnTo>
                  <a:lnTo>
                    <a:pt x="17656" y="14209"/>
                  </a:lnTo>
                  <a:lnTo>
                    <a:pt x="17610" y="14154"/>
                  </a:lnTo>
                  <a:lnTo>
                    <a:pt x="17564" y="14099"/>
                  </a:lnTo>
                  <a:lnTo>
                    <a:pt x="17509" y="14054"/>
                  </a:lnTo>
                  <a:lnTo>
                    <a:pt x="17454" y="14008"/>
                  </a:lnTo>
                  <a:lnTo>
                    <a:pt x="17390" y="13971"/>
                  </a:lnTo>
                  <a:lnTo>
                    <a:pt x="17317" y="13934"/>
                  </a:lnTo>
                  <a:lnTo>
                    <a:pt x="17253" y="13916"/>
                  </a:lnTo>
                  <a:lnTo>
                    <a:pt x="17179" y="13889"/>
                  </a:lnTo>
                  <a:lnTo>
                    <a:pt x="17106" y="13879"/>
                  </a:lnTo>
                  <a:lnTo>
                    <a:pt x="16950" y="13879"/>
                  </a:lnTo>
                  <a:lnTo>
                    <a:pt x="16868" y="13889"/>
                  </a:lnTo>
                  <a:lnTo>
                    <a:pt x="16794" y="13916"/>
                  </a:lnTo>
                  <a:lnTo>
                    <a:pt x="16730" y="13934"/>
                  </a:lnTo>
                  <a:lnTo>
                    <a:pt x="16657" y="13971"/>
                  </a:lnTo>
                  <a:lnTo>
                    <a:pt x="16602" y="14008"/>
                  </a:lnTo>
                  <a:lnTo>
                    <a:pt x="16538" y="14054"/>
                  </a:lnTo>
                  <a:lnTo>
                    <a:pt x="16483" y="14099"/>
                  </a:lnTo>
                  <a:lnTo>
                    <a:pt x="16437" y="14154"/>
                  </a:lnTo>
                  <a:lnTo>
                    <a:pt x="16391" y="14209"/>
                  </a:lnTo>
                  <a:lnTo>
                    <a:pt x="16354" y="14274"/>
                  </a:lnTo>
                  <a:lnTo>
                    <a:pt x="16327" y="14347"/>
                  </a:lnTo>
                  <a:lnTo>
                    <a:pt x="16299" y="14411"/>
                  </a:lnTo>
                  <a:lnTo>
                    <a:pt x="16281" y="14484"/>
                  </a:lnTo>
                  <a:lnTo>
                    <a:pt x="16263" y="14558"/>
                  </a:lnTo>
                  <a:lnTo>
                    <a:pt x="16263" y="14640"/>
                  </a:lnTo>
                  <a:lnTo>
                    <a:pt x="16263" y="16932"/>
                  </a:lnTo>
                  <a:lnTo>
                    <a:pt x="9653" y="16932"/>
                  </a:lnTo>
                  <a:lnTo>
                    <a:pt x="9653" y="10488"/>
                  </a:lnTo>
                  <a:lnTo>
                    <a:pt x="9644" y="10387"/>
                  </a:lnTo>
                  <a:lnTo>
                    <a:pt x="9635" y="10286"/>
                  </a:lnTo>
                  <a:lnTo>
                    <a:pt x="9607" y="10185"/>
                  </a:lnTo>
                  <a:lnTo>
                    <a:pt x="9571" y="10093"/>
                  </a:lnTo>
                  <a:lnTo>
                    <a:pt x="9534" y="10002"/>
                  </a:lnTo>
                  <a:lnTo>
                    <a:pt x="9479" y="9919"/>
                  </a:lnTo>
                  <a:lnTo>
                    <a:pt x="9424" y="9837"/>
                  </a:lnTo>
                  <a:lnTo>
                    <a:pt x="9351" y="9773"/>
                  </a:lnTo>
                  <a:lnTo>
                    <a:pt x="9277" y="9699"/>
                  </a:lnTo>
                  <a:lnTo>
                    <a:pt x="9204" y="9644"/>
                  </a:lnTo>
                  <a:lnTo>
                    <a:pt x="9122" y="9589"/>
                  </a:lnTo>
                  <a:lnTo>
                    <a:pt x="9030" y="9552"/>
                  </a:lnTo>
                  <a:lnTo>
                    <a:pt x="8938" y="9516"/>
                  </a:lnTo>
                  <a:lnTo>
                    <a:pt x="8837" y="9488"/>
                  </a:lnTo>
                  <a:lnTo>
                    <a:pt x="8736" y="9470"/>
                  </a:lnTo>
                  <a:lnTo>
                    <a:pt x="4547" y="9470"/>
                  </a:lnTo>
                  <a:lnTo>
                    <a:pt x="4446" y="9488"/>
                  </a:lnTo>
                  <a:lnTo>
                    <a:pt x="4345" y="9516"/>
                  </a:lnTo>
                  <a:lnTo>
                    <a:pt x="4254" y="9552"/>
                  </a:lnTo>
                  <a:lnTo>
                    <a:pt x="4162" y="9589"/>
                  </a:lnTo>
                  <a:lnTo>
                    <a:pt x="4080" y="9644"/>
                  </a:lnTo>
                  <a:lnTo>
                    <a:pt x="3997" y="9699"/>
                  </a:lnTo>
                  <a:lnTo>
                    <a:pt x="3924" y="9773"/>
                  </a:lnTo>
                  <a:lnTo>
                    <a:pt x="3860" y="9837"/>
                  </a:lnTo>
                  <a:lnTo>
                    <a:pt x="3805" y="9919"/>
                  </a:lnTo>
                  <a:lnTo>
                    <a:pt x="3750" y="10002"/>
                  </a:lnTo>
                  <a:lnTo>
                    <a:pt x="3704" y="10093"/>
                  </a:lnTo>
                  <a:lnTo>
                    <a:pt x="3676" y="10185"/>
                  </a:lnTo>
                  <a:lnTo>
                    <a:pt x="3649" y="10286"/>
                  </a:lnTo>
                  <a:lnTo>
                    <a:pt x="3630" y="10387"/>
                  </a:lnTo>
                  <a:lnTo>
                    <a:pt x="3630" y="10488"/>
                  </a:lnTo>
                  <a:lnTo>
                    <a:pt x="3630" y="16932"/>
                  </a:lnTo>
                  <a:lnTo>
                    <a:pt x="1522" y="16932"/>
                  </a:lnTo>
                  <a:lnTo>
                    <a:pt x="1522" y="8122"/>
                  </a:lnTo>
                  <a:lnTo>
                    <a:pt x="16263" y="8122"/>
                  </a:lnTo>
                  <a:lnTo>
                    <a:pt x="16263" y="11083"/>
                  </a:lnTo>
                  <a:lnTo>
                    <a:pt x="16263" y="11157"/>
                  </a:lnTo>
                  <a:lnTo>
                    <a:pt x="16281" y="11239"/>
                  </a:lnTo>
                  <a:lnTo>
                    <a:pt x="16299" y="11313"/>
                  </a:lnTo>
                  <a:lnTo>
                    <a:pt x="16327" y="11377"/>
                  </a:lnTo>
                  <a:lnTo>
                    <a:pt x="16354" y="11450"/>
                  </a:lnTo>
                  <a:lnTo>
                    <a:pt x="16391" y="11505"/>
                  </a:lnTo>
                  <a:lnTo>
                    <a:pt x="16437" y="11569"/>
                  </a:lnTo>
                  <a:lnTo>
                    <a:pt x="16483" y="11624"/>
                  </a:lnTo>
                  <a:lnTo>
                    <a:pt x="16538" y="11670"/>
                  </a:lnTo>
                  <a:lnTo>
                    <a:pt x="16602" y="11716"/>
                  </a:lnTo>
                  <a:lnTo>
                    <a:pt x="16657" y="11753"/>
                  </a:lnTo>
                  <a:lnTo>
                    <a:pt x="16730" y="11780"/>
                  </a:lnTo>
                  <a:lnTo>
                    <a:pt x="16794" y="11808"/>
                  </a:lnTo>
                  <a:lnTo>
                    <a:pt x="16868" y="11826"/>
                  </a:lnTo>
                  <a:lnTo>
                    <a:pt x="16950" y="11844"/>
                  </a:lnTo>
                  <a:lnTo>
                    <a:pt x="17106" y="11844"/>
                  </a:lnTo>
                  <a:lnTo>
                    <a:pt x="17179" y="11826"/>
                  </a:lnTo>
                  <a:lnTo>
                    <a:pt x="17253" y="11808"/>
                  </a:lnTo>
                  <a:lnTo>
                    <a:pt x="17317" y="11780"/>
                  </a:lnTo>
                  <a:lnTo>
                    <a:pt x="17390" y="11753"/>
                  </a:lnTo>
                  <a:lnTo>
                    <a:pt x="17454" y="11716"/>
                  </a:lnTo>
                  <a:lnTo>
                    <a:pt x="17509" y="11670"/>
                  </a:lnTo>
                  <a:lnTo>
                    <a:pt x="17564" y="11624"/>
                  </a:lnTo>
                  <a:lnTo>
                    <a:pt x="17610" y="11569"/>
                  </a:lnTo>
                  <a:lnTo>
                    <a:pt x="17656" y="11505"/>
                  </a:lnTo>
                  <a:lnTo>
                    <a:pt x="17693" y="11450"/>
                  </a:lnTo>
                  <a:lnTo>
                    <a:pt x="17729" y="11377"/>
                  </a:lnTo>
                  <a:lnTo>
                    <a:pt x="17748" y="11313"/>
                  </a:lnTo>
                  <a:lnTo>
                    <a:pt x="17766" y="11239"/>
                  </a:lnTo>
                  <a:lnTo>
                    <a:pt x="17784" y="11157"/>
                  </a:lnTo>
                  <a:lnTo>
                    <a:pt x="17784" y="11083"/>
                  </a:lnTo>
                  <a:lnTo>
                    <a:pt x="17784" y="1036"/>
                  </a:lnTo>
                  <a:lnTo>
                    <a:pt x="17784" y="935"/>
                  </a:lnTo>
                  <a:lnTo>
                    <a:pt x="17766" y="825"/>
                  </a:lnTo>
                  <a:lnTo>
                    <a:pt x="17739" y="734"/>
                  </a:lnTo>
                  <a:lnTo>
                    <a:pt x="17702" y="633"/>
                  </a:lnTo>
                  <a:lnTo>
                    <a:pt x="17656" y="541"/>
                  </a:lnTo>
                  <a:lnTo>
                    <a:pt x="17610" y="459"/>
                  </a:lnTo>
                  <a:lnTo>
                    <a:pt x="17546" y="376"/>
                  </a:lnTo>
                  <a:lnTo>
                    <a:pt x="17482" y="303"/>
                  </a:lnTo>
                  <a:lnTo>
                    <a:pt x="17409" y="239"/>
                  </a:lnTo>
                  <a:lnTo>
                    <a:pt x="17326" y="175"/>
                  </a:lnTo>
                  <a:lnTo>
                    <a:pt x="17243" y="120"/>
                  </a:lnTo>
                  <a:lnTo>
                    <a:pt x="17152" y="83"/>
                  </a:lnTo>
                  <a:lnTo>
                    <a:pt x="17051" y="46"/>
                  </a:lnTo>
                  <a:lnTo>
                    <a:pt x="16950" y="19"/>
                  </a:lnTo>
                  <a:lnTo>
                    <a:pt x="168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5794750" y="4179275"/>
              <a:ext cx="1044600" cy="1297600"/>
            </a:xfrm>
            <a:custGeom>
              <a:rect b="b" l="l" r="r" t="t"/>
              <a:pathLst>
                <a:path extrusionOk="0" h="51904" w="41784">
                  <a:moveTo>
                    <a:pt x="20901" y="1522"/>
                  </a:moveTo>
                  <a:lnTo>
                    <a:pt x="21406" y="1531"/>
                  </a:lnTo>
                  <a:lnTo>
                    <a:pt x="21901" y="1549"/>
                  </a:lnTo>
                  <a:lnTo>
                    <a:pt x="22387" y="1577"/>
                  </a:lnTo>
                  <a:lnTo>
                    <a:pt x="22882" y="1623"/>
                  </a:lnTo>
                  <a:lnTo>
                    <a:pt x="23367" y="1678"/>
                  </a:lnTo>
                  <a:lnTo>
                    <a:pt x="23844" y="1751"/>
                  </a:lnTo>
                  <a:lnTo>
                    <a:pt x="24321" y="1824"/>
                  </a:lnTo>
                  <a:lnTo>
                    <a:pt x="24797" y="1916"/>
                  </a:lnTo>
                  <a:lnTo>
                    <a:pt x="25265" y="2017"/>
                  </a:lnTo>
                  <a:lnTo>
                    <a:pt x="25733" y="2136"/>
                  </a:lnTo>
                  <a:lnTo>
                    <a:pt x="26191" y="2255"/>
                  </a:lnTo>
                  <a:lnTo>
                    <a:pt x="26649" y="2393"/>
                  </a:lnTo>
                  <a:lnTo>
                    <a:pt x="27108" y="2539"/>
                  </a:lnTo>
                  <a:lnTo>
                    <a:pt x="27548" y="2695"/>
                  </a:lnTo>
                  <a:lnTo>
                    <a:pt x="27997" y="2869"/>
                  </a:lnTo>
                  <a:lnTo>
                    <a:pt x="28428" y="3044"/>
                  </a:lnTo>
                  <a:lnTo>
                    <a:pt x="28858" y="3236"/>
                  </a:lnTo>
                  <a:lnTo>
                    <a:pt x="29289" y="3438"/>
                  </a:lnTo>
                  <a:lnTo>
                    <a:pt x="29711" y="3639"/>
                  </a:lnTo>
                  <a:lnTo>
                    <a:pt x="30124" y="3859"/>
                  </a:lnTo>
                  <a:lnTo>
                    <a:pt x="30527" y="4089"/>
                  </a:lnTo>
                  <a:lnTo>
                    <a:pt x="30930" y="4327"/>
                  </a:lnTo>
                  <a:lnTo>
                    <a:pt x="31324" y="4574"/>
                  </a:lnTo>
                  <a:lnTo>
                    <a:pt x="31719" y="4831"/>
                  </a:lnTo>
                  <a:lnTo>
                    <a:pt x="32104" y="5097"/>
                  </a:lnTo>
                  <a:lnTo>
                    <a:pt x="32479" y="5372"/>
                  </a:lnTo>
                  <a:lnTo>
                    <a:pt x="32846" y="5656"/>
                  </a:lnTo>
                  <a:lnTo>
                    <a:pt x="33204" y="5949"/>
                  </a:lnTo>
                  <a:lnTo>
                    <a:pt x="33561" y="6252"/>
                  </a:lnTo>
                  <a:lnTo>
                    <a:pt x="33910" y="6555"/>
                  </a:lnTo>
                  <a:lnTo>
                    <a:pt x="34249" y="6875"/>
                  </a:lnTo>
                  <a:lnTo>
                    <a:pt x="34579" y="7196"/>
                  </a:lnTo>
                  <a:lnTo>
                    <a:pt x="34909" y="7535"/>
                  </a:lnTo>
                  <a:lnTo>
                    <a:pt x="35220" y="7875"/>
                  </a:lnTo>
                  <a:lnTo>
                    <a:pt x="35532" y="8223"/>
                  </a:lnTo>
                  <a:lnTo>
                    <a:pt x="35835" y="8571"/>
                  </a:lnTo>
                  <a:lnTo>
                    <a:pt x="36128" y="8938"/>
                  </a:lnTo>
                  <a:lnTo>
                    <a:pt x="36412" y="9305"/>
                  </a:lnTo>
                  <a:lnTo>
                    <a:pt x="36678" y="9680"/>
                  </a:lnTo>
                  <a:lnTo>
                    <a:pt x="36944" y="10066"/>
                  </a:lnTo>
                  <a:lnTo>
                    <a:pt x="37200" y="10451"/>
                  </a:lnTo>
                  <a:lnTo>
                    <a:pt x="37448" y="10854"/>
                  </a:lnTo>
                  <a:lnTo>
                    <a:pt x="37686" y="11248"/>
                  </a:lnTo>
                  <a:lnTo>
                    <a:pt x="37916" y="11661"/>
                  </a:lnTo>
                  <a:lnTo>
                    <a:pt x="38136" y="12073"/>
                  </a:lnTo>
                  <a:lnTo>
                    <a:pt x="38346" y="12495"/>
                  </a:lnTo>
                  <a:lnTo>
                    <a:pt x="38548" y="12916"/>
                  </a:lnTo>
                  <a:lnTo>
                    <a:pt x="38731" y="13347"/>
                  </a:lnTo>
                  <a:lnTo>
                    <a:pt x="38915" y="13787"/>
                  </a:lnTo>
                  <a:lnTo>
                    <a:pt x="39080" y="14227"/>
                  </a:lnTo>
                  <a:lnTo>
                    <a:pt x="39236" y="14677"/>
                  </a:lnTo>
                  <a:lnTo>
                    <a:pt x="39382" y="15126"/>
                  </a:lnTo>
                  <a:lnTo>
                    <a:pt x="39520" y="15584"/>
                  </a:lnTo>
                  <a:lnTo>
                    <a:pt x="39648" y="16052"/>
                  </a:lnTo>
                  <a:lnTo>
                    <a:pt x="39758" y="16510"/>
                  </a:lnTo>
                  <a:lnTo>
                    <a:pt x="39868" y="16987"/>
                  </a:lnTo>
                  <a:lnTo>
                    <a:pt x="39951" y="17454"/>
                  </a:lnTo>
                  <a:lnTo>
                    <a:pt x="40033" y="17931"/>
                  </a:lnTo>
                  <a:lnTo>
                    <a:pt x="40106" y="18417"/>
                  </a:lnTo>
                  <a:lnTo>
                    <a:pt x="40161" y="18903"/>
                  </a:lnTo>
                  <a:lnTo>
                    <a:pt x="40198" y="19388"/>
                  </a:lnTo>
                  <a:lnTo>
                    <a:pt x="40235" y="19883"/>
                  </a:lnTo>
                  <a:lnTo>
                    <a:pt x="40253" y="20378"/>
                  </a:lnTo>
                  <a:lnTo>
                    <a:pt x="40262" y="20883"/>
                  </a:lnTo>
                  <a:lnTo>
                    <a:pt x="40253" y="21259"/>
                  </a:lnTo>
                  <a:lnTo>
                    <a:pt x="40244" y="21634"/>
                  </a:lnTo>
                  <a:lnTo>
                    <a:pt x="40226" y="22001"/>
                  </a:lnTo>
                  <a:lnTo>
                    <a:pt x="40198" y="22377"/>
                  </a:lnTo>
                  <a:lnTo>
                    <a:pt x="40161" y="22744"/>
                  </a:lnTo>
                  <a:lnTo>
                    <a:pt x="40116" y="23110"/>
                  </a:lnTo>
                  <a:lnTo>
                    <a:pt x="40061" y="23477"/>
                  </a:lnTo>
                  <a:lnTo>
                    <a:pt x="40006" y="23844"/>
                  </a:lnTo>
                  <a:lnTo>
                    <a:pt x="39941" y="24210"/>
                  </a:lnTo>
                  <a:lnTo>
                    <a:pt x="39868" y="24568"/>
                  </a:lnTo>
                  <a:lnTo>
                    <a:pt x="39795" y="24934"/>
                  </a:lnTo>
                  <a:lnTo>
                    <a:pt x="39703" y="25292"/>
                  </a:lnTo>
                  <a:lnTo>
                    <a:pt x="39611" y="25650"/>
                  </a:lnTo>
                  <a:lnTo>
                    <a:pt x="39511" y="26007"/>
                  </a:lnTo>
                  <a:lnTo>
                    <a:pt x="39410" y="26355"/>
                  </a:lnTo>
                  <a:lnTo>
                    <a:pt x="39300" y="26713"/>
                  </a:lnTo>
                  <a:lnTo>
                    <a:pt x="39181" y="27061"/>
                  </a:lnTo>
                  <a:lnTo>
                    <a:pt x="39061" y="27410"/>
                  </a:lnTo>
                  <a:lnTo>
                    <a:pt x="38933" y="27758"/>
                  </a:lnTo>
                  <a:lnTo>
                    <a:pt x="38796" y="28106"/>
                  </a:lnTo>
                  <a:lnTo>
                    <a:pt x="38658" y="28445"/>
                  </a:lnTo>
                  <a:lnTo>
                    <a:pt x="38511" y="28785"/>
                  </a:lnTo>
                  <a:lnTo>
                    <a:pt x="38200" y="29472"/>
                  </a:lnTo>
                  <a:lnTo>
                    <a:pt x="37879" y="30141"/>
                  </a:lnTo>
                  <a:lnTo>
                    <a:pt x="37531" y="30811"/>
                  </a:lnTo>
                  <a:lnTo>
                    <a:pt x="37173" y="31471"/>
                  </a:lnTo>
                  <a:lnTo>
                    <a:pt x="36788" y="32121"/>
                  </a:lnTo>
                  <a:lnTo>
                    <a:pt x="36394" y="32772"/>
                  </a:lnTo>
                  <a:lnTo>
                    <a:pt x="35990" y="33414"/>
                  </a:lnTo>
                  <a:lnTo>
                    <a:pt x="35569" y="34047"/>
                  </a:lnTo>
                  <a:lnTo>
                    <a:pt x="35138" y="34679"/>
                  </a:lnTo>
                  <a:lnTo>
                    <a:pt x="34689" y="35302"/>
                  </a:lnTo>
                  <a:lnTo>
                    <a:pt x="34230" y="35917"/>
                  </a:lnTo>
                  <a:lnTo>
                    <a:pt x="33772" y="36531"/>
                  </a:lnTo>
                  <a:lnTo>
                    <a:pt x="33295" y="37127"/>
                  </a:lnTo>
                  <a:lnTo>
                    <a:pt x="32819" y="37732"/>
                  </a:lnTo>
                  <a:lnTo>
                    <a:pt x="32342" y="38318"/>
                  </a:lnTo>
                  <a:lnTo>
                    <a:pt x="31847" y="38905"/>
                  </a:lnTo>
                  <a:lnTo>
                    <a:pt x="31361" y="39483"/>
                  </a:lnTo>
                  <a:lnTo>
                    <a:pt x="30371" y="40619"/>
                  </a:lnTo>
                  <a:lnTo>
                    <a:pt x="29381" y="41729"/>
                  </a:lnTo>
                  <a:lnTo>
                    <a:pt x="27566" y="43736"/>
                  </a:lnTo>
                  <a:lnTo>
                    <a:pt x="25687" y="45780"/>
                  </a:lnTo>
                  <a:lnTo>
                    <a:pt x="23734" y="47880"/>
                  </a:lnTo>
                  <a:lnTo>
                    <a:pt x="21699" y="50043"/>
                  </a:lnTo>
                  <a:lnTo>
                    <a:pt x="21617" y="50126"/>
                  </a:lnTo>
                  <a:lnTo>
                    <a:pt x="21525" y="50190"/>
                  </a:lnTo>
                  <a:lnTo>
                    <a:pt x="21433" y="50245"/>
                  </a:lnTo>
                  <a:lnTo>
                    <a:pt x="21332" y="50300"/>
                  </a:lnTo>
                  <a:lnTo>
                    <a:pt x="21232" y="50336"/>
                  </a:lnTo>
                  <a:lnTo>
                    <a:pt x="21131" y="50364"/>
                  </a:lnTo>
                  <a:lnTo>
                    <a:pt x="21021" y="50382"/>
                  </a:lnTo>
                  <a:lnTo>
                    <a:pt x="20791" y="50382"/>
                  </a:lnTo>
                  <a:lnTo>
                    <a:pt x="20681" y="50364"/>
                  </a:lnTo>
                  <a:lnTo>
                    <a:pt x="20581" y="50336"/>
                  </a:lnTo>
                  <a:lnTo>
                    <a:pt x="20480" y="50300"/>
                  </a:lnTo>
                  <a:lnTo>
                    <a:pt x="20379" y="50245"/>
                  </a:lnTo>
                  <a:lnTo>
                    <a:pt x="20287" y="50190"/>
                  </a:lnTo>
                  <a:lnTo>
                    <a:pt x="20196" y="50126"/>
                  </a:lnTo>
                  <a:lnTo>
                    <a:pt x="20122" y="50043"/>
                  </a:lnTo>
                  <a:lnTo>
                    <a:pt x="18371" y="48182"/>
                  </a:lnTo>
                  <a:lnTo>
                    <a:pt x="16300" y="45964"/>
                  </a:lnTo>
                  <a:lnTo>
                    <a:pt x="14210" y="43709"/>
                  </a:lnTo>
                  <a:lnTo>
                    <a:pt x="13256" y="42673"/>
                  </a:lnTo>
                  <a:lnTo>
                    <a:pt x="12404" y="41729"/>
                  </a:lnTo>
                  <a:lnTo>
                    <a:pt x="11414" y="40619"/>
                  </a:lnTo>
                  <a:lnTo>
                    <a:pt x="10424" y="39483"/>
                  </a:lnTo>
                  <a:lnTo>
                    <a:pt x="9938" y="38905"/>
                  </a:lnTo>
                  <a:lnTo>
                    <a:pt x="9443" y="38318"/>
                  </a:lnTo>
                  <a:lnTo>
                    <a:pt x="8966" y="37732"/>
                  </a:lnTo>
                  <a:lnTo>
                    <a:pt x="8480" y="37127"/>
                  </a:lnTo>
                  <a:lnTo>
                    <a:pt x="8013" y="36531"/>
                  </a:lnTo>
                  <a:lnTo>
                    <a:pt x="7545" y="35917"/>
                  </a:lnTo>
                  <a:lnTo>
                    <a:pt x="7096" y="35302"/>
                  </a:lnTo>
                  <a:lnTo>
                    <a:pt x="6647" y="34679"/>
                  </a:lnTo>
                  <a:lnTo>
                    <a:pt x="6216" y="34047"/>
                  </a:lnTo>
                  <a:lnTo>
                    <a:pt x="5794" y="33414"/>
                  </a:lnTo>
                  <a:lnTo>
                    <a:pt x="5382" y="32772"/>
                  </a:lnTo>
                  <a:lnTo>
                    <a:pt x="4988" y="32121"/>
                  </a:lnTo>
                  <a:lnTo>
                    <a:pt x="4612" y="31471"/>
                  </a:lnTo>
                  <a:lnTo>
                    <a:pt x="4254" y="30811"/>
                  </a:lnTo>
                  <a:lnTo>
                    <a:pt x="3906" y="30141"/>
                  </a:lnTo>
                  <a:lnTo>
                    <a:pt x="3576" y="29472"/>
                  </a:lnTo>
                  <a:lnTo>
                    <a:pt x="3273" y="28785"/>
                  </a:lnTo>
                  <a:lnTo>
                    <a:pt x="3127" y="28445"/>
                  </a:lnTo>
                  <a:lnTo>
                    <a:pt x="2989" y="28106"/>
                  </a:lnTo>
                  <a:lnTo>
                    <a:pt x="2852" y="27758"/>
                  </a:lnTo>
                  <a:lnTo>
                    <a:pt x="2723" y="27410"/>
                  </a:lnTo>
                  <a:lnTo>
                    <a:pt x="2604" y="27061"/>
                  </a:lnTo>
                  <a:lnTo>
                    <a:pt x="2485" y="26713"/>
                  </a:lnTo>
                  <a:lnTo>
                    <a:pt x="2375" y="26355"/>
                  </a:lnTo>
                  <a:lnTo>
                    <a:pt x="2265" y="26007"/>
                  </a:lnTo>
                  <a:lnTo>
                    <a:pt x="2173" y="25650"/>
                  </a:lnTo>
                  <a:lnTo>
                    <a:pt x="2082" y="25292"/>
                  </a:lnTo>
                  <a:lnTo>
                    <a:pt x="1990" y="24934"/>
                  </a:lnTo>
                  <a:lnTo>
                    <a:pt x="1917" y="24568"/>
                  </a:lnTo>
                  <a:lnTo>
                    <a:pt x="1843" y="24210"/>
                  </a:lnTo>
                  <a:lnTo>
                    <a:pt x="1779" y="23844"/>
                  </a:lnTo>
                  <a:lnTo>
                    <a:pt x="1715" y="23477"/>
                  </a:lnTo>
                  <a:lnTo>
                    <a:pt x="1669" y="23110"/>
                  </a:lnTo>
                  <a:lnTo>
                    <a:pt x="1623" y="22744"/>
                  </a:lnTo>
                  <a:lnTo>
                    <a:pt x="1587" y="22377"/>
                  </a:lnTo>
                  <a:lnTo>
                    <a:pt x="1559" y="22001"/>
                  </a:lnTo>
                  <a:lnTo>
                    <a:pt x="1541" y="21634"/>
                  </a:lnTo>
                  <a:lnTo>
                    <a:pt x="1532" y="21259"/>
                  </a:lnTo>
                  <a:lnTo>
                    <a:pt x="1522" y="20883"/>
                  </a:lnTo>
                  <a:lnTo>
                    <a:pt x="1532" y="20378"/>
                  </a:lnTo>
                  <a:lnTo>
                    <a:pt x="1550" y="19883"/>
                  </a:lnTo>
                  <a:lnTo>
                    <a:pt x="1577" y="19388"/>
                  </a:lnTo>
                  <a:lnTo>
                    <a:pt x="1623" y="18903"/>
                  </a:lnTo>
                  <a:lnTo>
                    <a:pt x="1678" y="18417"/>
                  </a:lnTo>
                  <a:lnTo>
                    <a:pt x="1752" y="17931"/>
                  </a:lnTo>
                  <a:lnTo>
                    <a:pt x="1825" y="17454"/>
                  </a:lnTo>
                  <a:lnTo>
                    <a:pt x="1917" y="16987"/>
                  </a:lnTo>
                  <a:lnTo>
                    <a:pt x="2017" y="16510"/>
                  </a:lnTo>
                  <a:lnTo>
                    <a:pt x="2137" y="16052"/>
                  </a:lnTo>
                  <a:lnTo>
                    <a:pt x="2265" y="15584"/>
                  </a:lnTo>
                  <a:lnTo>
                    <a:pt x="2393" y="15126"/>
                  </a:lnTo>
                  <a:lnTo>
                    <a:pt x="2540" y="14677"/>
                  </a:lnTo>
                  <a:lnTo>
                    <a:pt x="2705" y="14227"/>
                  </a:lnTo>
                  <a:lnTo>
                    <a:pt x="2870" y="13787"/>
                  </a:lnTo>
                  <a:lnTo>
                    <a:pt x="3053" y="13347"/>
                  </a:lnTo>
                  <a:lnTo>
                    <a:pt x="3237" y="12916"/>
                  </a:lnTo>
                  <a:lnTo>
                    <a:pt x="3438" y="12495"/>
                  </a:lnTo>
                  <a:lnTo>
                    <a:pt x="3649" y="12073"/>
                  </a:lnTo>
                  <a:lnTo>
                    <a:pt x="3869" y="11661"/>
                  </a:lnTo>
                  <a:lnTo>
                    <a:pt x="4089" y="11248"/>
                  </a:lnTo>
                  <a:lnTo>
                    <a:pt x="4327" y="10854"/>
                  </a:lnTo>
                  <a:lnTo>
                    <a:pt x="4575" y="10451"/>
                  </a:lnTo>
                  <a:lnTo>
                    <a:pt x="4832" y="10066"/>
                  </a:lnTo>
                  <a:lnTo>
                    <a:pt x="5098" y="9680"/>
                  </a:lnTo>
                  <a:lnTo>
                    <a:pt x="5373" y="9305"/>
                  </a:lnTo>
                  <a:lnTo>
                    <a:pt x="5657" y="8938"/>
                  </a:lnTo>
                  <a:lnTo>
                    <a:pt x="5950" y="8571"/>
                  </a:lnTo>
                  <a:lnTo>
                    <a:pt x="6253" y="8223"/>
                  </a:lnTo>
                  <a:lnTo>
                    <a:pt x="6555" y="7875"/>
                  </a:lnTo>
                  <a:lnTo>
                    <a:pt x="6876" y="7535"/>
                  </a:lnTo>
                  <a:lnTo>
                    <a:pt x="7197" y="7196"/>
                  </a:lnTo>
                  <a:lnTo>
                    <a:pt x="7536" y="6875"/>
                  </a:lnTo>
                  <a:lnTo>
                    <a:pt x="7875" y="6555"/>
                  </a:lnTo>
                  <a:lnTo>
                    <a:pt x="8223" y="6252"/>
                  </a:lnTo>
                  <a:lnTo>
                    <a:pt x="8572" y="5949"/>
                  </a:lnTo>
                  <a:lnTo>
                    <a:pt x="8939" y="5656"/>
                  </a:lnTo>
                  <a:lnTo>
                    <a:pt x="9305" y="5372"/>
                  </a:lnTo>
                  <a:lnTo>
                    <a:pt x="9681" y="5097"/>
                  </a:lnTo>
                  <a:lnTo>
                    <a:pt x="10066" y="4831"/>
                  </a:lnTo>
                  <a:lnTo>
                    <a:pt x="10460" y="4574"/>
                  </a:lnTo>
                  <a:lnTo>
                    <a:pt x="10854" y="4327"/>
                  </a:lnTo>
                  <a:lnTo>
                    <a:pt x="11258" y="4089"/>
                  </a:lnTo>
                  <a:lnTo>
                    <a:pt x="11661" y="3859"/>
                  </a:lnTo>
                  <a:lnTo>
                    <a:pt x="12074" y="3639"/>
                  </a:lnTo>
                  <a:lnTo>
                    <a:pt x="12495" y="3438"/>
                  </a:lnTo>
                  <a:lnTo>
                    <a:pt x="12926" y="3236"/>
                  </a:lnTo>
                  <a:lnTo>
                    <a:pt x="13357" y="3044"/>
                  </a:lnTo>
                  <a:lnTo>
                    <a:pt x="13788" y="2869"/>
                  </a:lnTo>
                  <a:lnTo>
                    <a:pt x="14237" y="2695"/>
                  </a:lnTo>
                  <a:lnTo>
                    <a:pt x="14677" y="2539"/>
                  </a:lnTo>
                  <a:lnTo>
                    <a:pt x="15135" y="2393"/>
                  </a:lnTo>
                  <a:lnTo>
                    <a:pt x="15585" y="2255"/>
                  </a:lnTo>
                  <a:lnTo>
                    <a:pt x="16052" y="2136"/>
                  </a:lnTo>
                  <a:lnTo>
                    <a:pt x="16510" y="2017"/>
                  </a:lnTo>
                  <a:lnTo>
                    <a:pt x="16987" y="1916"/>
                  </a:lnTo>
                  <a:lnTo>
                    <a:pt x="17455" y="1824"/>
                  </a:lnTo>
                  <a:lnTo>
                    <a:pt x="17941" y="1751"/>
                  </a:lnTo>
                  <a:lnTo>
                    <a:pt x="18417" y="1678"/>
                  </a:lnTo>
                  <a:lnTo>
                    <a:pt x="18903" y="1623"/>
                  </a:lnTo>
                  <a:lnTo>
                    <a:pt x="19398" y="1577"/>
                  </a:lnTo>
                  <a:lnTo>
                    <a:pt x="19884" y="1549"/>
                  </a:lnTo>
                  <a:lnTo>
                    <a:pt x="20379" y="1531"/>
                  </a:lnTo>
                  <a:lnTo>
                    <a:pt x="20883" y="1522"/>
                  </a:lnTo>
                  <a:close/>
                  <a:moveTo>
                    <a:pt x="20883" y="0"/>
                  </a:moveTo>
                  <a:lnTo>
                    <a:pt x="20342" y="9"/>
                  </a:lnTo>
                  <a:lnTo>
                    <a:pt x="19811" y="28"/>
                  </a:lnTo>
                  <a:lnTo>
                    <a:pt x="19279" y="64"/>
                  </a:lnTo>
                  <a:lnTo>
                    <a:pt x="18747" y="110"/>
                  </a:lnTo>
                  <a:lnTo>
                    <a:pt x="18225" y="165"/>
                  </a:lnTo>
                  <a:lnTo>
                    <a:pt x="17702" y="238"/>
                  </a:lnTo>
                  <a:lnTo>
                    <a:pt x="17189" y="330"/>
                  </a:lnTo>
                  <a:lnTo>
                    <a:pt x="16675" y="422"/>
                  </a:lnTo>
                  <a:lnTo>
                    <a:pt x="16171" y="532"/>
                  </a:lnTo>
                  <a:lnTo>
                    <a:pt x="15667" y="660"/>
                  </a:lnTo>
                  <a:lnTo>
                    <a:pt x="15172" y="798"/>
                  </a:lnTo>
                  <a:lnTo>
                    <a:pt x="14677" y="944"/>
                  </a:lnTo>
                  <a:lnTo>
                    <a:pt x="14191" y="1100"/>
                  </a:lnTo>
                  <a:lnTo>
                    <a:pt x="13705" y="1265"/>
                  </a:lnTo>
                  <a:lnTo>
                    <a:pt x="13229" y="1448"/>
                  </a:lnTo>
                  <a:lnTo>
                    <a:pt x="12761" y="1641"/>
                  </a:lnTo>
                  <a:lnTo>
                    <a:pt x="12294" y="1852"/>
                  </a:lnTo>
                  <a:lnTo>
                    <a:pt x="11835" y="2063"/>
                  </a:lnTo>
                  <a:lnTo>
                    <a:pt x="11386" y="2292"/>
                  </a:lnTo>
                  <a:lnTo>
                    <a:pt x="10937" y="2521"/>
                  </a:lnTo>
                  <a:lnTo>
                    <a:pt x="10497" y="2769"/>
                  </a:lnTo>
                  <a:lnTo>
                    <a:pt x="10066" y="3025"/>
                  </a:lnTo>
                  <a:lnTo>
                    <a:pt x="9635" y="3291"/>
                  </a:lnTo>
                  <a:lnTo>
                    <a:pt x="9214" y="3575"/>
                  </a:lnTo>
                  <a:lnTo>
                    <a:pt x="8801" y="3859"/>
                  </a:lnTo>
                  <a:lnTo>
                    <a:pt x="8398" y="4153"/>
                  </a:lnTo>
                  <a:lnTo>
                    <a:pt x="7994" y="4455"/>
                  </a:lnTo>
                  <a:lnTo>
                    <a:pt x="7609" y="4776"/>
                  </a:lnTo>
                  <a:lnTo>
                    <a:pt x="7224" y="5097"/>
                  </a:lnTo>
                  <a:lnTo>
                    <a:pt x="6848" y="5427"/>
                  </a:lnTo>
                  <a:lnTo>
                    <a:pt x="6482" y="5775"/>
                  </a:lnTo>
                  <a:lnTo>
                    <a:pt x="6124" y="6124"/>
                  </a:lnTo>
                  <a:lnTo>
                    <a:pt x="5776" y="6481"/>
                  </a:lnTo>
                  <a:lnTo>
                    <a:pt x="5437" y="6848"/>
                  </a:lnTo>
                  <a:lnTo>
                    <a:pt x="5098" y="7224"/>
                  </a:lnTo>
                  <a:lnTo>
                    <a:pt x="4777" y="7609"/>
                  </a:lnTo>
                  <a:lnTo>
                    <a:pt x="4465" y="7994"/>
                  </a:lnTo>
                  <a:lnTo>
                    <a:pt x="4153" y="8397"/>
                  </a:lnTo>
                  <a:lnTo>
                    <a:pt x="3860" y="8800"/>
                  </a:lnTo>
                  <a:lnTo>
                    <a:pt x="3576" y="9213"/>
                  </a:lnTo>
                  <a:lnTo>
                    <a:pt x="3301" y="9635"/>
                  </a:lnTo>
                  <a:lnTo>
                    <a:pt x="3026" y="10056"/>
                  </a:lnTo>
                  <a:lnTo>
                    <a:pt x="2769" y="10496"/>
                  </a:lnTo>
                  <a:lnTo>
                    <a:pt x="2522" y="10936"/>
                  </a:lnTo>
                  <a:lnTo>
                    <a:pt x="2292" y="11386"/>
                  </a:lnTo>
                  <a:lnTo>
                    <a:pt x="2063" y="11835"/>
                  </a:lnTo>
                  <a:lnTo>
                    <a:pt x="1852" y="12293"/>
                  </a:lnTo>
                  <a:lnTo>
                    <a:pt x="1642" y="12761"/>
                  </a:lnTo>
                  <a:lnTo>
                    <a:pt x="1449" y="13228"/>
                  </a:lnTo>
                  <a:lnTo>
                    <a:pt x="1275" y="13705"/>
                  </a:lnTo>
                  <a:lnTo>
                    <a:pt x="1101" y="14191"/>
                  </a:lnTo>
                  <a:lnTo>
                    <a:pt x="945" y="14677"/>
                  </a:lnTo>
                  <a:lnTo>
                    <a:pt x="798" y="15172"/>
                  </a:lnTo>
                  <a:lnTo>
                    <a:pt x="661" y="15667"/>
                  </a:lnTo>
                  <a:lnTo>
                    <a:pt x="542" y="16171"/>
                  </a:lnTo>
                  <a:lnTo>
                    <a:pt x="431" y="16675"/>
                  </a:lnTo>
                  <a:lnTo>
                    <a:pt x="331" y="17188"/>
                  </a:lnTo>
                  <a:lnTo>
                    <a:pt x="239" y="17702"/>
                  </a:lnTo>
                  <a:lnTo>
                    <a:pt x="175" y="18224"/>
                  </a:lnTo>
                  <a:lnTo>
                    <a:pt x="111" y="18747"/>
                  </a:lnTo>
                  <a:lnTo>
                    <a:pt x="65" y="19278"/>
                  </a:lnTo>
                  <a:lnTo>
                    <a:pt x="28" y="19810"/>
                  </a:lnTo>
                  <a:lnTo>
                    <a:pt x="10" y="20342"/>
                  </a:lnTo>
                  <a:lnTo>
                    <a:pt x="1" y="20883"/>
                  </a:lnTo>
                  <a:lnTo>
                    <a:pt x="10" y="21277"/>
                  </a:lnTo>
                  <a:lnTo>
                    <a:pt x="19" y="21680"/>
                  </a:lnTo>
                  <a:lnTo>
                    <a:pt x="37" y="22074"/>
                  </a:lnTo>
                  <a:lnTo>
                    <a:pt x="65" y="22478"/>
                  </a:lnTo>
                  <a:lnTo>
                    <a:pt x="101" y="22863"/>
                  </a:lnTo>
                  <a:lnTo>
                    <a:pt x="147" y="23257"/>
                  </a:lnTo>
                  <a:lnTo>
                    <a:pt x="202" y="23651"/>
                  </a:lnTo>
                  <a:lnTo>
                    <a:pt x="266" y="24036"/>
                  </a:lnTo>
                  <a:lnTo>
                    <a:pt x="331" y="24421"/>
                  </a:lnTo>
                  <a:lnTo>
                    <a:pt x="404" y="24806"/>
                  </a:lnTo>
                  <a:lnTo>
                    <a:pt x="486" y="25191"/>
                  </a:lnTo>
                  <a:lnTo>
                    <a:pt x="578" y="25567"/>
                  </a:lnTo>
                  <a:lnTo>
                    <a:pt x="670" y="25943"/>
                  </a:lnTo>
                  <a:lnTo>
                    <a:pt x="771" y="26319"/>
                  </a:lnTo>
                  <a:lnTo>
                    <a:pt x="881" y="26695"/>
                  </a:lnTo>
                  <a:lnTo>
                    <a:pt x="1000" y="27061"/>
                  </a:lnTo>
                  <a:lnTo>
                    <a:pt x="1119" y="27437"/>
                  </a:lnTo>
                  <a:lnTo>
                    <a:pt x="1247" y="27804"/>
                  </a:lnTo>
                  <a:lnTo>
                    <a:pt x="1376" y="28170"/>
                  </a:lnTo>
                  <a:lnTo>
                    <a:pt x="1513" y="28537"/>
                  </a:lnTo>
                  <a:lnTo>
                    <a:pt x="1660" y="28895"/>
                  </a:lnTo>
                  <a:lnTo>
                    <a:pt x="1816" y="29252"/>
                  </a:lnTo>
                  <a:lnTo>
                    <a:pt x="1972" y="29619"/>
                  </a:lnTo>
                  <a:lnTo>
                    <a:pt x="2127" y="29967"/>
                  </a:lnTo>
                  <a:lnTo>
                    <a:pt x="2467" y="30682"/>
                  </a:lnTo>
                  <a:lnTo>
                    <a:pt x="2824" y="31379"/>
                  </a:lnTo>
                  <a:lnTo>
                    <a:pt x="3200" y="32076"/>
                  </a:lnTo>
                  <a:lnTo>
                    <a:pt x="3594" y="32754"/>
                  </a:lnTo>
                  <a:lnTo>
                    <a:pt x="3997" y="33432"/>
                  </a:lnTo>
                  <a:lnTo>
                    <a:pt x="4419" y="34102"/>
                  </a:lnTo>
                  <a:lnTo>
                    <a:pt x="4859" y="34771"/>
                  </a:lnTo>
                  <a:lnTo>
                    <a:pt x="5308" y="35422"/>
                  </a:lnTo>
                  <a:lnTo>
                    <a:pt x="5767" y="36072"/>
                  </a:lnTo>
                  <a:lnTo>
                    <a:pt x="6243" y="36714"/>
                  </a:lnTo>
                  <a:lnTo>
                    <a:pt x="6720" y="37347"/>
                  </a:lnTo>
                  <a:lnTo>
                    <a:pt x="7206" y="37979"/>
                  </a:lnTo>
                  <a:lnTo>
                    <a:pt x="7701" y="38593"/>
                  </a:lnTo>
                  <a:lnTo>
                    <a:pt x="8205" y="39208"/>
                  </a:lnTo>
                  <a:lnTo>
                    <a:pt x="8709" y="39813"/>
                  </a:lnTo>
                  <a:lnTo>
                    <a:pt x="9223" y="40418"/>
                  </a:lnTo>
                  <a:lnTo>
                    <a:pt x="9736" y="41014"/>
                  </a:lnTo>
                  <a:lnTo>
                    <a:pt x="10249" y="41591"/>
                  </a:lnTo>
                  <a:lnTo>
                    <a:pt x="11267" y="42746"/>
                  </a:lnTo>
                  <a:lnTo>
                    <a:pt x="12119" y="43690"/>
                  </a:lnTo>
                  <a:lnTo>
                    <a:pt x="13082" y="44735"/>
                  </a:lnTo>
                  <a:lnTo>
                    <a:pt x="15181" y="47000"/>
                  </a:lnTo>
                  <a:lnTo>
                    <a:pt x="17253" y="49218"/>
                  </a:lnTo>
                  <a:lnTo>
                    <a:pt x="19013" y="51088"/>
                  </a:lnTo>
                  <a:lnTo>
                    <a:pt x="19105" y="51189"/>
                  </a:lnTo>
                  <a:lnTo>
                    <a:pt x="19206" y="51271"/>
                  </a:lnTo>
                  <a:lnTo>
                    <a:pt x="19306" y="51363"/>
                  </a:lnTo>
                  <a:lnTo>
                    <a:pt x="19416" y="51436"/>
                  </a:lnTo>
                  <a:lnTo>
                    <a:pt x="19526" y="51510"/>
                  </a:lnTo>
                  <a:lnTo>
                    <a:pt x="19636" y="51583"/>
                  </a:lnTo>
                  <a:lnTo>
                    <a:pt x="19756" y="51638"/>
                  </a:lnTo>
                  <a:lnTo>
                    <a:pt x="19875" y="51693"/>
                  </a:lnTo>
                  <a:lnTo>
                    <a:pt x="19994" y="51748"/>
                  </a:lnTo>
                  <a:lnTo>
                    <a:pt x="20113" y="51785"/>
                  </a:lnTo>
                  <a:lnTo>
                    <a:pt x="20241" y="51822"/>
                  </a:lnTo>
                  <a:lnTo>
                    <a:pt x="20370" y="51849"/>
                  </a:lnTo>
                  <a:lnTo>
                    <a:pt x="20498" y="51877"/>
                  </a:lnTo>
                  <a:lnTo>
                    <a:pt x="20636" y="51895"/>
                  </a:lnTo>
                  <a:lnTo>
                    <a:pt x="20764" y="51904"/>
                  </a:lnTo>
                  <a:lnTo>
                    <a:pt x="21039" y="51904"/>
                  </a:lnTo>
                  <a:lnTo>
                    <a:pt x="21177" y="51895"/>
                  </a:lnTo>
                  <a:lnTo>
                    <a:pt x="21305" y="51877"/>
                  </a:lnTo>
                  <a:lnTo>
                    <a:pt x="21433" y="51849"/>
                  </a:lnTo>
                  <a:lnTo>
                    <a:pt x="21562" y="51822"/>
                  </a:lnTo>
                  <a:lnTo>
                    <a:pt x="21690" y="51785"/>
                  </a:lnTo>
                  <a:lnTo>
                    <a:pt x="21818" y="51739"/>
                  </a:lnTo>
                  <a:lnTo>
                    <a:pt x="21937" y="51693"/>
                  </a:lnTo>
                  <a:lnTo>
                    <a:pt x="22057" y="51638"/>
                  </a:lnTo>
                  <a:lnTo>
                    <a:pt x="22176" y="51574"/>
                  </a:lnTo>
                  <a:lnTo>
                    <a:pt x="22286" y="51510"/>
                  </a:lnTo>
                  <a:lnTo>
                    <a:pt x="22396" y="51436"/>
                  </a:lnTo>
                  <a:lnTo>
                    <a:pt x="22506" y="51363"/>
                  </a:lnTo>
                  <a:lnTo>
                    <a:pt x="22607" y="51281"/>
                  </a:lnTo>
                  <a:lnTo>
                    <a:pt x="22707" y="51189"/>
                  </a:lnTo>
                  <a:lnTo>
                    <a:pt x="22799" y="51097"/>
                  </a:lnTo>
                  <a:lnTo>
                    <a:pt x="24852" y="48916"/>
                  </a:lnTo>
                  <a:lnTo>
                    <a:pt x="26805" y="46816"/>
                  </a:lnTo>
                  <a:lnTo>
                    <a:pt x="28693" y="44763"/>
                  </a:lnTo>
                  <a:lnTo>
                    <a:pt x="30509" y="42746"/>
                  </a:lnTo>
                  <a:lnTo>
                    <a:pt x="31535" y="41591"/>
                  </a:lnTo>
                  <a:lnTo>
                    <a:pt x="32049" y="41014"/>
                  </a:lnTo>
                  <a:lnTo>
                    <a:pt x="32562" y="40418"/>
                  </a:lnTo>
                  <a:lnTo>
                    <a:pt x="33075" y="39813"/>
                  </a:lnTo>
                  <a:lnTo>
                    <a:pt x="33580" y="39208"/>
                  </a:lnTo>
                  <a:lnTo>
                    <a:pt x="34075" y="38593"/>
                  </a:lnTo>
                  <a:lnTo>
                    <a:pt x="34570" y="37979"/>
                  </a:lnTo>
                  <a:lnTo>
                    <a:pt x="35065" y="37347"/>
                  </a:lnTo>
                  <a:lnTo>
                    <a:pt x="35541" y="36714"/>
                  </a:lnTo>
                  <a:lnTo>
                    <a:pt x="36009" y="36072"/>
                  </a:lnTo>
                  <a:lnTo>
                    <a:pt x="36476" y="35422"/>
                  </a:lnTo>
                  <a:lnTo>
                    <a:pt x="36925" y="34771"/>
                  </a:lnTo>
                  <a:lnTo>
                    <a:pt x="37356" y="34102"/>
                  </a:lnTo>
                  <a:lnTo>
                    <a:pt x="37787" y="33432"/>
                  </a:lnTo>
                  <a:lnTo>
                    <a:pt x="38191" y="32754"/>
                  </a:lnTo>
                  <a:lnTo>
                    <a:pt x="38585" y="32076"/>
                  </a:lnTo>
                  <a:lnTo>
                    <a:pt x="38961" y="31379"/>
                  </a:lnTo>
                  <a:lnTo>
                    <a:pt x="39318" y="30682"/>
                  </a:lnTo>
                  <a:lnTo>
                    <a:pt x="39657" y="29967"/>
                  </a:lnTo>
                  <a:lnTo>
                    <a:pt x="39813" y="29619"/>
                  </a:lnTo>
                  <a:lnTo>
                    <a:pt x="39969" y="29252"/>
                  </a:lnTo>
                  <a:lnTo>
                    <a:pt x="40125" y="28895"/>
                  </a:lnTo>
                  <a:lnTo>
                    <a:pt x="40262" y="28537"/>
                  </a:lnTo>
                  <a:lnTo>
                    <a:pt x="40409" y="28170"/>
                  </a:lnTo>
                  <a:lnTo>
                    <a:pt x="40537" y="27804"/>
                  </a:lnTo>
                  <a:lnTo>
                    <a:pt x="40666" y="27437"/>
                  </a:lnTo>
                  <a:lnTo>
                    <a:pt x="40785" y="27070"/>
                  </a:lnTo>
                  <a:lnTo>
                    <a:pt x="40904" y="26695"/>
                  </a:lnTo>
                  <a:lnTo>
                    <a:pt x="41014" y="26319"/>
                  </a:lnTo>
                  <a:lnTo>
                    <a:pt x="41115" y="25943"/>
                  </a:lnTo>
                  <a:lnTo>
                    <a:pt x="41206" y="25567"/>
                  </a:lnTo>
                  <a:lnTo>
                    <a:pt x="41298" y="25191"/>
                  </a:lnTo>
                  <a:lnTo>
                    <a:pt x="41381" y="24806"/>
                  </a:lnTo>
                  <a:lnTo>
                    <a:pt x="41454" y="24421"/>
                  </a:lnTo>
                  <a:lnTo>
                    <a:pt x="41518" y="24036"/>
                  </a:lnTo>
                  <a:lnTo>
                    <a:pt x="41582" y="23651"/>
                  </a:lnTo>
                  <a:lnTo>
                    <a:pt x="41628" y="23257"/>
                  </a:lnTo>
                  <a:lnTo>
                    <a:pt x="41674" y="22863"/>
                  </a:lnTo>
                  <a:lnTo>
                    <a:pt x="41711" y="22478"/>
                  </a:lnTo>
                  <a:lnTo>
                    <a:pt x="41747" y="22074"/>
                  </a:lnTo>
                  <a:lnTo>
                    <a:pt x="41766" y="21680"/>
                  </a:lnTo>
                  <a:lnTo>
                    <a:pt x="41775" y="21277"/>
                  </a:lnTo>
                  <a:lnTo>
                    <a:pt x="41784" y="20883"/>
                  </a:lnTo>
                  <a:lnTo>
                    <a:pt x="41775" y="20342"/>
                  </a:lnTo>
                  <a:lnTo>
                    <a:pt x="41757" y="19810"/>
                  </a:lnTo>
                  <a:lnTo>
                    <a:pt x="41720" y="19278"/>
                  </a:lnTo>
                  <a:lnTo>
                    <a:pt x="41674" y="18747"/>
                  </a:lnTo>
                  <a:lnTo>
                    <a:pt x="41610" y="18224"/>
                  </a:lnTo>
                  <a:lnTo>
                    <a:pt x="41537" y="17702"/>
                  </a:lnTo>
                  <a:lnTo>
                    <a:pt x="41454" y="17188"/>
                  </a:lnTo>
                  <a:lnTo>
                    <a:pt x="41353" y="16675"/>
                  </a:lnTo>
                  <a:lnTo>
                    <a:pt x="41243" y="16171"/>
                  </a:lnTo>
                  <a:lnTo>
                    <a:pt x="41124" y="15667"/>
                  </a:lnTo>
                  <a:lnTo>
                    <a:pt x="40986" y="15172"/>
                  </a:lnTo>
                  <a:lnTo>
                    <a:pt x="40840" y="14677"/>
                  </a:lnTo>
                  <a:lnTo>
                    <a:pt x="40684" y="14191"/>
                  </a:lnTo>
                  <a:lnTo>
                    <a:pt x="40510" y="13705"/>
                  </a:lnTo>
                  <a:lnTo>
                    <a:pt x="40326" y="13228"/>
                  </a:lnTo>
                  <a:lnTo>
                    <a:pt x="40134" y="12761"/>
                  </a:lnTo>
                  <a:lnTo>
                    <a:pt x="39932" y="12293"/>
                  </a:lnTo>
                  <a:lnTo>
                    <a:pt x="39721" y="11835"/>
                  </a:lnTo>
                  <a:lnTo>
                    <a:pt x="39492" y="11386"/>
                  </a:lnTo>
                  <a:lnTo>
                    <a:pt x="39254" y="10936"/>
                  </a:lnTo>
                  <a:lnTo>
                    <a:pt x="39006" y="10496"/>
                  </a:lnTo>
                  <a:lnTo>
                    <a:pt x="38750" y="10056"/>
                  </a:lnTo>
                  <a:lnTo>
                    <a:pt x="38484" y="9635"/>
                  </a:lnTo>
                  <a:lnTo>
                    <a:pt x="38209" y="9213"/>
                  </a:lnTo>
                  <a:lnTo>
                    <a:pt x="37925" y="8800"/>
                  </a:lnTo>
                  <a:lnTo>
                    <a:pt x="37631" y="8397"/>
                  </a:lnTo>
                  <a:lnTo>
                    <a:pt x="37320" y="7994"/>
                  </a:lnTo>
                  <a:lnTo>
                    <a:pt x="37008" y="7609"/>
                  </a:lnTo>
                  <a:lnTo>
                    <a:pt x="36687" y="7224"/>
                  </a:lnTo>
                  <a:lnTo>
                    <a:pt x="36348" y="6848"/>
                  </a:lnTo>
                  <a:lnTo>
                    <a:pt x="36009" y="6481"/>
                  </a:lnTo>
                  <a:lnTo>
                    <a:pt x="35660" y="6124"/>
                  </a:lnTo>
                  <a:lnTo>
                    <a:pt x="35303" y="5775"/>
                  </a:lnTo>
                  <a:lnTo>
                    <a:pt x="34936" y="5427"/>
                  </a:lnTo>
                  <a:lnTo>
                    <a:pt x="34560" y="5097"/>
                  </a:lnTo>
                  <a:lnTo>
                    <a:pt x="34175" y="4776"/>
                  </a:lnTo>
                  <a:lnTo>
                    <a:pt x="33781" y="4455"/>
                  </a:lnTo>
                  <a:lnTo>
                    <a:pt x="33387" y="4153"/>
                  </a:lnTo>
                  <a:lnTo>
                    <a:pt x="32984" y="3859"/>
                  </a:lnTo>
                  <a:lnTo>
                    <a:pt x="32571" y="3575"/>
                  </a:lnTo>
                  <a:lnTo>
                    <a:pt x="32149" y="3291"/>
                  </a:lnTo>
                  <a:lnTo>
                    <a:pt x="31719" y="3025"/>
                  </a:lnTo>
                  <a:lnTo>
                    <a:pt x="31288" y="2769"/>
                  </a:lnTo>
                  <a:lnTo>
                    <a:pt x="30848" y="2521"/>
                  </a:lnTo>
                  <a:lnTo>
                    <a:pt x="30399" y="2292"/>
                  </a:lnTo>
                  <a:lnTo>
                    <a:pt x="29949" y="2063"/>
                  </a:lnTo>
                  <a:lnTo>
                    <a:pt x="29491" y="1852"/>
                  </a:lnTo>
                  <a:lnTo>
                    <a:pt x="29023" y="1641"/>
                  </a:lnTo>
                  <a:lnTo>
                    <a:pt x="28547" y="1448"/>
                  </a:lnTo>
                  <a:lnTo>
                    <a:pt x="28070" y="1265"/>
                  </a:lnTo>
                  <a:lnTo>
                    <a:pt x="27593" y="1100"/>
                  </a:lnTo>
                  <a:lnTo>
                    <a:pt x="27108" y="944"/>
                  </a:lnTo>
                  <a:lnTo>
                    <a:pt x="26613" y="798"/>
                  </a:lnTo>
                  <a:lnTo>
                    <a:pt x="26118" y="660"/>
                  </a:lnTo>
                  <a:lnTo>
                    <a:pt x="25613" y="532"/>
                  </a:lnTo>
                  <a:lnTo>
                    <a:pt x="25109" y="422"/>
                  </a:lnTo>
                  <a:lnTo>
                    <a:pt x="24596" y="330"/>
                  </a:lnTo>
                  <a:lnTo>
                    <a:pt x="24073" y="238"/>
                  </a:lnTo>
                  <a:lnTo>
                    <a:pt x="23560" y="165"/>
                  </a:lnTo>
                  <a:lnTo>
                    <a:pt x="23037" y="110"/>
                  </a:lnTo>
                  <a:lnTo>
                    <a:pt x="22506" y="64"/>
                  </a:lnTo>
                  <a:lnTo>
                    <a:pt x="21974" y="28"/>
                  </a:lnTo>
                  <a:lnTo>
                    <a:pt x="21442" y="9"/>
                  </a:lnTo>
                  <a:lnTo>
                    <a:pt x="209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" name="Google Shape;627;p35"/>
          <p:cNvGrpSpPr/>
          <p:nvPr/>
        </p:nvGrpSpPr>
        <p:grpSpPr>
          <a:xfrm>
            <a:off x="1846900" y="1001725"/>
            <a:ext cx="565200" cy="578549"/>
            <a:chOff x="1686675" y="1001725"/>
            <a:chExt cx="565200" cy="578549"/>
          </a:xfrm>
        </p:grpSpPr>
        <p:sp>
          <p:nvSpPr>
            <p:cNvPr id="628" name="Google Shape;628;p35"/>
            <p:cNvSpPr/>
            <p:nvPr/>
          </p:nvSpPr>
          <p:spPr>
            <a:xfrm>
              <a:off x="1686675" y="1001725"/>
              <a:ext cx="565200" cy="578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9" name="Google Shape;629;p35"/>
            <p:cNvGrpSpPr/>
            <p:nvPr/>
          </p:nvGrpSpPr>
          <p:grpSpPr>
            <a:xfrm>
              <a:off x="1747193" y="1031649"/>
              <a:ext cx="444164" cy="548625"/>
              <a:chOff x="5794750" y="4179275"/>
              <a:chExt cx="1044600" cy="1297600"/>
            </a:xfrm>
          </p:grpSpPr>
          <p:sp>
            <p:nvSpPr>
              <p:cNvPr id="630" name="Google Shape;630;p35"/>
              <p:cNvSpPr/>
              <p:nvPr/>
            </p:nvSpPr>
            <p:spPr>
              <a:xfrm>
                <a:off x="5902925" y="4287200"/>
                <a:ext cx="828025" cy="828050"/>
              </a:xfrm>
              <a:custGeom>
                <a:rect b="b" l="l" r="r" t="t"/>
                <a:pathLst>
                  <a:path extrusionOk="0" h="33122" w="33121">
                    <a:moveTo>
                      <a:pt x="16180" y="1"/>
                    </a:moveTo>
                    <a:lnTo>
                      <a:pt x="15795" y="19"/>
                    </a:lnTo>
                    <a:lnTo>
                      <a:pt x="15410" y="37"/>
                    </a:lnTo>
                    <a:lnTo>
                      <a:pt x="15034" y="74"/>
                    </a:lnTo>
                    <a:lnTo>
                      <a:pt x="14649" y="111"/>
                    </a:lnTo>
                    <a:lnTo>
                      <a:pt x="14274" y="157"/>
                    </a:lnTo>
                    <a:lnTo>
                      <a:pt x="13898" y="212"/>
                    </a:lnTo>
                    <a:lnTo>
                      <a:pt x="13522" y="285"/>
                    </a:lnTo>
                    <a:lnTo>
                      <a:pt x="13155" y="358"/>
                    </a:lnTo>
                    <a:lnTo>
                      <a:pt x="12789" y="432"/>
                    </a:lnTo>
                    <a:lnTo>
                      <a:pt x="12413" y="523"/>
                    </a:lnTo>
                    <a:lnTo>
                      <a:pt x="12055" y="624"/>
                    </a:lnTo>
                    <a:lnTo>
                      <a:pt x="11688" y="734"/>
                    </a:lnTo>
                    <a:lnTo>
                      <a:pt x="11331" y="844"/>
                    </a:lnTo>
                    <a:lnTo>
                      <a:pt x="10973" y="972"/>
                    </a:lnTo>
                    <a:lnTo>
                      <a:pt x="10616" y="1101"/>
                    </a:lnTo>
                    <a:lnTo>
                      <a:pt x="10268" y="1238"/>
                    </a:lnTo>
                    <a:lnTo>
                      <a:pt x="9919" y="1385"/>
                    </a:lnTo>
                    <a:lnTo>
                      <a:pt x="9580" y="1541"/>
                    </a:lnTo>
                    <a:lnTo>
                      <a:pt x="9232" y="1706"/>
                    </a:lnTo>
                    <a:lnTo>
                      <a:pt x="8902" y="1880"/>
                    </a:lnTo>
                    <a:lnTo>
                      <a:pt x="8563" y="2054"/>
                    </a:lnTo>
                    <a:lnTo>
                      <a:pt x="8232" y="2247"/>
                    </a:lnTo>
                    <a:lnTo>
                      <a:pt x="7912" y="2439"/>
                    </a:lnTo>
                    <a:lnTo>
                      <a:pt x="7591" y="2641"/>
                    </a:lnTo>
                    <a:lnTo>
                      <a:pt x="7270" y="2852"/>
                    </a:lnTo>
                    <a:lnTo>
                      <a:pt x="6958" y="3072"/>
                    </a:lnTo>
                    <a:lnTo>
                      <a:pt x="6656" y="3292"/>
                    </a:lnTo>
                    <a:lnTo>
                      <a:pt x="6353" y="3530"/>
                    </a:lnTo>
                    <a:lnTo>
                      <a:pt x="6051" y="3768"/>
                    </a:lnTo>
                    <a:lnTo>
                      <a:pt x="5757" y="4016"/>
                    </a:lnTo>
                    <a:lnTo>
                      <a:pt x="5473" y="4263"/>
                    </a:lnTo>
                    <a:lnTo>
                      <a:pt x="5418" y="4318"/>
                    </a:lnTo>
                    <a:lnTo>
                      <a:pt x="5363" y="4383"/>
                    </a:lnTo>
                    <a:lnTo>
                      <a:pt x="5327" y="4447"/>
                    </a:lnTo>
                    <a:lnTo>
                      <a:pt x="5290" y="4511"/>
                    </a:lnTo>
                    <a:lnTo>
                      <a:pt x="5262" y="4575"/>
                    </a:lnTo>
                    <a:lnTo>
                      <a:pt x="5244" y="4648"/>
                    </a:lnTo>
                    <a:lnTo>
                      <a:pt x="5226" y="4722"/>
                    </a:lnTo>
                    <a:lnTo>
                      <a:pt x="5217" y="4795"/>
                    </a:lnTo>
                    <a:lnTo>
                      <a:pt x="5217" y="4868"/>
                    </a:lnTo>
                    <a:lnTo>
                      <a:pt x="5226" y="4942"/>
                    </a:lnTo>
                    <a:lnTo>
                      <a:pt x="5235" y="5015"/>
                    </a:lnTo>
                    <a:lnTo>
                      <a:pt x="5262" y="5079"/>
                    </a:lnTo>
                    <a:lnTo>
                      <a:pt x="5290" y="5153"/>
                    </a:lnTo>
                    <a:lnTo>
                      <a:pt x="5327" y="5217"/>
                    </a:lnTo>
                    <a:lnTo>
                      <a:pt x="5363" y="5281"/>
                    </a:lnTo>
                    <a:lnTo>
                      <a:pt x="5418" y="5345"/>
                    </a:lnTo>
                    <a:lnTo>
                      <a:pt x="5473" y="5400"/>
                    </a:lnTo>
                    <a:lnTo>
                      <a:pt x="5528" y="5446"/>
                    </a:lnTo>
                    <a:lnTo>
                      <a:pt x="5592" y="5492"/>
                    </a:lnTo>
                    <a:lnTo>
                      <a:pt x="5657" y="5519"/>
                    </a:lnTo>
                    <a:lnTo>
                      <a:pt x="5730" y="5547"/>
                    </a:lnTo>
                    <a:lnTo>
                      <a:pt x="5794" y="5574"/>
                    </a:lnTo>
                    <a:lnTo>
                      <a:pt x="5867" y="5584"/>
                    </a:lnTo>
                    <a:lnTo>
                      <a:pt x="5941" y="5593"/>
                    </a:lnTo>
                    <a:lnTo>
                      <a:pt x="6014" y="5593"/>
                    </a:lnTo>
                    <a:lnTo>
                      <a:pt x="6087" y="5584"/>
                    </a:lnTo>
                    <a:lnTo>
                      <a:pt x="6161" y="5574"/>
                    </a:lnTo>
                    <a:lnTo>
                      <a:pt x="6234" y="5556"/>
                    </a:lnTo>
                    <a:lnTo>
                      <a:pt x="6298" y="5519"/>
                    </a:lnTo>
                    <a:lnTo>
                      <a:pt x="6362" y="5492"/>
                    </a:lnTo>
                    <a:lnTo>
                      <a:pt x="6427" y="5446"/>
                    </a:lnTo>
                    <a:lnTo>
                      <a:pt x="6491" y="5400"/>
                    </a:lnTo>
                    <a:lnTo>
                      <a:pt x="6747" y="5171"/>
                    </a:lnTo>
                    <a:lnTo>
                      <a:pt x="7013" y="4942"/>
                    </a:lnTo>
                    <a:lnTo>
                      <a:pt x="7288" y="4722"/>
                    </a:lnTo>
                    <a:lnTo>
                      <a:pt x="7563" y="4511"/>
                    </a:lnTo>
                    <a:lnTo>
                      <a:pt x="7847" y="4309"/>
                    </a:lnTo>
                    <a:lnTo>
                      <a:pt x="8122" y="4117"/>
                    </a:lnTo>
                    <a:lnTo>
                      <a:pt x="8416" y="3924"/>
                    </a:lnTo>
                    <a:lnTo>
                      <a:pt x="8709" y="3741"/>
                    </a:lnTo>
                    <a:lnTo>
                      <a:pt x="9003" y="3558"/>
                    </a:lnTo>
                    <a:lnTo>
                      <a:pt x="9305" y="3393"/>
                    </a:lnTo>
                    <a:lnTo>
                      <a:pt x="9608" y="3228"/>
                    </a:lnTo>
                    <a:lnTo>
                      <a:pt x="9910" y="3072"/>
                    </a:lnTo>
                    <a:lnTo>
                      <a:pt x="10222" y="2925"/>
                    </a:lnTo>
                    <a:lnTo>
                      <a:pt x="10533" y="2788"/>
                    </a:lnTo>
                    <a:lnTo>
                      <a:pt x="10845" y="2650"/>
                    </a:lnTo>
                    <a:lnTo>
                      <a:pt x="11166" y="2522"/>
                    </a:lnTo>
                    <a:lnTo>
                      <a:pt x="11487" y="2403"/>
                    </a:lnTo>
                    <a:lnTo>
                      <a:pt x="11808" y="2293"/>
                    </a:lnTo>
                    <a:lnTo>
                      <a:pt x="12138" y="2192"/>
                    </a:lnTo>
                    <a:lnTo>
                      <a:pt x="12468" y="2091"/>
                    </a:lnTo>
                    <a:lnTo>
                      <a:pt x="12798" y="1999"/>
                    </a:lnTo>
                    <a:lnTo>
                      <a:pt x="13128" y="1917"/>
                    </a:lnTo>
                    <a:lnTo>
                      <a:pt x="13467" y="1843"/>
                    </a:lnTo>
                    <a:lnTo>
                      <a:pt x="13806" y="1779"/>
                    </a:lnTo>
                    <a:lnTo>
                      <a:pt x="14145" y="1715"/>
                    </a:lnTo>
                    <a:lnTo>
                      <a:pt x="14484" y="1669"/>
                    </a:lnTo>
                    <a:lnTo>
                      <a:pt x="14833" y="1623"/>
                    </a:lnTo>
                    <a:lnTo>
                      <a:pt x="15172" y="1587"/>
                    </a:lnTo>
                    <a:lnTo>
                      <a:pt x="15520" y="1559"/>
                    </a:lnTo>
                    <a:lnTo>
                      <a:pt x="15869" y="1541"/>
                    </a:lnTo>
                    <a:lnTo>
                      <a:pt x="16217" y="1532"/>
                    </a:lnTo>
                    <a:lnTo>
                      <a:pt x="16565" y="1522"/>
                    </a:lnTo>
                    <a:lnTo>
                      <a:pt x="16950" y="1532"/>
                    </a:lnTo>
                    <a:lnTo>
                      <a:pt x="17335" y="1541"/>
                    </a:lnTo>
                    <a:lnTo>
                      <a:pt x="17720" y="1568"/>
                    </a:lnTo>
                    <a:lnTo>
                      <a:pt x="18096" y="1605"/>
                    </a:lnTo>
                    <a:lnTo>
                      <a:pt x="18481" y="1642"/>
                    </a:lnTo>
                    <a:lnTo>
                      <a:pt x="18848" y="1697"/>
                    </a:lnTo>
                    <a:lnTo>
                      <a:pt x="19224" y="1761"/>
                    </a:lnTo>
                    <a:lnTo>
                      <a:pt x="19590" y="1834"/>
                    </a:lnTo>
                    <a:lnTo>
                      <a:pt x="19957" y="1908"/>
                    </a:lnTo>
                    <a:lnTo>
                      <a:pt x="20315" y="1999"/>
                    </a:lnTo>
                    <a:lnTo>
                      <a:pt x="20681" y="2091"/>
                    </a:lnTo>
                    <a:lnTo>
                      <a:pt x="21030" y="2201"/>
                    </a:lnTo>
                    <a:lnTo>
                      <a:pt x="21387" y="2311"/>
                    </a:lnTo>
                    <a:lnTo>
                      <a:pt x="21726" y="2439"/>
                    </a:lnTo>
                    <a:lnTo>
                      <a:pt x="22075" y="2568"/>
                    </a:lnTo>
                    <a:lnTo>
                      <a:pt x="22414" y="2705"/>
                    </a:lnTo>
                    <a:lnTo>
                      <a:pt x="22744" y="2852"/>
                    </a:lnTo>
                    <a:lnTo>
                      <a:pt x="23083" y="3008"/>
                    </a:lnTo>
                    <a:lnTo>
                      <a:pt x="23404" y="3173"/>
                    </a:lnTo>
                    <a:lnTo>
                      <a:pt x="23725" y="3338"/>
                    </a:lnTo>
                    <a:lnTo>
                      <a:pt x="24046" y="3521"/>
                    </a:lnTo>
                    <a:lnTo>
                      <a:pt x="24357" y="3704"/>
                    </a:lnTo>
                    <a:lnTo>
                      <a:pt x="24660" y="3897"/>
                    </a:lnTo>
                    <a:lnTo>
                      <a:pt x="24962" y="4098"/>
                    </a:lnTo>
                    <a:lnTo>
                      <a:pt x="25265" y="4300"/>
                    </a:lnTo>
                    <a:lnTo>
                      <a:pt x="25558" y="4511"/>
                    </a:lnTo>
                    <a:lnTo>
                      <a:pt x="25842" y="4731"/>
                    </a:lnTo>
                    <a:lnTo>
                      <a:pt x="26127" y="4960"/>
                    </a:lnTo>
                    <a:lnTo>
                      <a:pt x="26402" y="5198"/>
                    </a:lnTo>
                    <a:lnTo>
                      <a:pt x="26667" y="5437"/>
                    </a:lnTo>
                    <a:lnTo>
                      <a:pt x="26933" y="5684"/>
                    </a:lnTo>
                    <a:lnTo>
                      <a:pt x="27190" y="5932"/>
                    </a:lnTo>
                    <a:lnTo>
                      <a:pt x="27447" y="6189"/>
                    </a:lnTo>
                    <a:lnTo>
                      <a:pt x="27694" y="6454"/>
                    </a:lnTo>
                    <a:lnTo>
                      <a:pt x="27932" y="6729"/>
                    </a:lnTo>
                    <a:lnTo>
                      <a:pt x="28162" y="7004"/>
                    </a:lnTo>
                    <a:lnTo>
                      <a:pt x="28391" y="7279"/>
                    </a:lnTo>
                    <a:lnTo>
                      <a:pt x="28611" y="7573"/>
                    </a:lnTo>
                    <a:lnTo>
                      <a:pt x="28822" y="7866"/>
                    </a:lnTo>
                    <a:lnTo>
                      <a:pt x="29033" y="8159"/>
                    </a:lnTo>
                    <a:lnTo>
                      <a:pt x="29234" y="8462"/>
                    </a:lnTo>
                    <a:lnTo>
                      <a:pt x="29427" y="8774"/>
                    </a:lnTo>
                    <a:lnTo>
                      <a:pt x="29610" y="9085"/>
                    </a:lnTo>
                    <a:lnTo>
                      <a:pt x="29784" y="9397"/>
                    </a:lnTo>
                    <a:lnTo>
                      <a:pt x="29958" y="9718"/>
                    </a:lnTo>
                    <a:lnTo>
                      <a:pt x="30114" y="10048"/>
                    </a:lnTo>
                    <a:lnTo>
                      <a:pt x="30270" y="10378"/>
                    </a:lnTo>
                    <a:lnTo>
                      <a:pt x="30417" y="10717"/>
                    </a:lnTo>
                    <a:lnTo>
                      <a:pt x="30554" y="11056"/>
                    </a:lnTo>
                    <a:lnTo>
                      <a:pt x="30692" y="11395"/>
                    </a:lnTo>
                    <a:lnTo>
                      <a:pt x="30811" y="11744"/>
                    </a:lnTo>
                    <a:lnTo>
                      <a:pt x="30921" y="12092"/>
                    </a:lnTo>
                    <a:lnTo>
                      <a:pt x="31031" y="12450"/>
                    </a:lnTo>
                    <a:lnTo>
                      <a:pt x="31132" y="12807"/>
                    </a:lnTo>
                    <a:lnTo>
                      <a:pt x="31214" y="13174"/>
                    </a:lnTo>
                    <a:lnTo>
                      <a:pt x="31297" y="13531"/>
                    </a:lnTo>
                    <a:lnTo>
                      <a:pt x="31370" y="13907"/>
                    </a:lnTo>
                    <a:lnTo>
                      <a:pt x="31425" y="14274"/>
                    </a:lnTo>
                    <a:lnTo>
                      <a:pt x="31480" y="14650"/>
                    </a:lnTo>
                    <a:lnTo>
                      <a:pt x="31526" y="15026"/>
                    </a:lnTo>
                    <a:lnTo>
                      <a:pt x="31563" y="15411"/>
                    </a:lnTo>
                    <a:lnTo>
                      <a:pt x="31581" y="15786"/>
                    </a:lnTo>
                    <a:lnTo>
                      <a:pt x="31599" y="16171"/>
                    </a:lnTo>
                    <a:lnTo>
                      <a:pt x="31599" y="16566"/>
                    </a:lnTo>
                    <a:lnTo>
                      <a:pt x="31599" y="16951"/>
                    </a:lnTo>
                    <a:lnTo>
                      <a:pt x="31581" y="17336"/>
                    </a:lnTo>
                    <a:lnTo>
                      <a:pt x="31563" y="17721"/>
                    </a:lnTo>
                    <a:lnTo>
                      <a:pt x="31526" y="18097"/>
                    </a:lnTo>
                    <a:lnTo>
                      <a:pt x="31480" y="18472"/>
                    </a:lnTo>
                    <a:lnTo>
                      <a:pt x="31425" y="18848"/>
                    </a:lnTo>
                    <a:lnTo>
                      <a:pt x="31370" y="19224"/>
                    </a:lnTo>
                    <a:lnTo>
                      <a:pt x="31297" y="19591"/>
                    </a:lnTo>
                    <a:lnTo>
                      <a:pt x="31214" y="19957"/>
                    </a:lnTo>
                    <a:lnTo>
                      <a:pt x="31132" y="20315"/>
                    </a:lnTo>
                    <a:lnTo>
                      <a:pt x="31031" y="20672"/>
                    </a:lnTo>
                    <a:lnTo>
                      <a:pt x="30921" y="21030"/>
                    </a:lnTo>
                    <a:lnTo>
                      <a:pt x="30811" y="21378"/>
                    </a:lnTo>
                    <a:lnTo>
                      <a:pt x="30692" y="21727"/>
                    </a:lnTo>
                    <a:lnTo>
                      <a:pt x="30554" y="22066"/>
                    </a:lnTo>
                    <a:lnTo>
                      <a:pt x="30417" y="22405"/>
                    </a:lnTo>
                    <a:lnTo>
                      <a:pt x="30270" y="22744"/>
                    </a:lnTo>
                    <a:lnTo>
                      <a:pt x="30114" y="23074"/>
                    </a:lnTo>
                    <a:lnTo>
                      <a:pt x="29958" y="23404"/>
                    </a:lnTo>
                    <a:lnTo>
                      <a:pt x="29784" y="23725"/>
                    </a:lnTo>
                    <a:lnTo>
                      <a:pt x="29610" y="24037"/>
                    </a:lnTo>
                    <a:lnTo>
                      <a:pt x="29427" y="24358"/>
                    </a:lnTo>
                    <a:lnTo>
                      <a:pt x="29234" y="24660"/>
                    </a:lnTo>
                    <a:lnTo>
                      <a:pt x="29033" y="24963"/>
                    </a:lnTo>
                    <a:lnTo>
                      <a:pt x="28822" y="25265"/>
                    </a:lnTo>
                    <a:lnTo>
                      <a:pt x="28611" y="25549"/>
                    </a:lnTo>
                    <a:lnTo>
                      <a:pt x="28391" y="25843"/>
                    </a:lnTo>
                    <a:lnTo>
                      <a:pt x="28162" y="26118"/>
                    </a:lnTo>
                    <a:lnTo>
                      <a:pt x="27932" y="26402"/>
                    </a:lnTo>
                    <a:lnTo>
                      <a:pt x="27694" y="26668"/>
                    </a:lnTo>
                    <a:lnTo>
                      <a:pt x="27447" y="26934"/>
                    </a:lnTo>
                    <a:lnTo>
                      <a:pt x="27190" y="27190"/>
                    </a:lnTo>
                    <a:lnTo>
                      <a:pt x="26933" y="27438"/>
                    </a:lnTo>
                    <a:lnTo>
                      <a:pt x="26667" y="27685"/>
                    </a:lnTo>
                    <a:lnTo>
                      <a:pt x="26402" y="27924"/>
                    </a:lnTo>
                    <a:lnTo>
                      <a:pt x="26127" y="28162"/>
                    </a:lnTo>
                    <a:lnTo>
                      <a:pt x="25842" y="28391"/>
                    </a:lnTo>
                    <a:lnTo>
                      <a:pt x="25558" y="28611"/>
                    </a:lnTo>
                    <a:lnTo>
                      <a:pt x="25265" y="28822"/>
                    </a:lnTo>
                    <a:lnTo>
                      <a:pt x="24962" y="29024"/>
                    </a:lnTo>
                    <a:lnTo>
                      <a:pt x="24660" y="29225"/>
                    </a:lnTo>
                    <a:lnTo>
                      <a:pt x="24357" y="29418"/>
                    </a:lnTo>
                    <a:lnTo>
                      <a:pt x="24046" y="29601"/>
                    </a:lnTo>
                    <a:lnTo>
                      <a:pt x="23725" y="29785"/>
                    </a:lnTo>
                    <a:lnTo>
                      <a:pt x="23404" y="29950"/>
                    </a:lnTo>
                    <a:lnTo>
                      <a:pt x="23083" y="30115"/>
                    </a:lnTo>
                    <a:lnTo>
                      <a:pt x="22744" y="30270"/>
                    </a:lnTo>
                    <a:lnTo>
                      <a:pt x="22414" y="30417"/>
                    </a:lnTo>
                    <a:lnTo>
                      <a:pt x="22075" y="30555"/>
                    </a:lnTo>
                    <a:lnTo>
                      <a:pt x="21726" y="30683"/>
                    </a:lnTo>
                    <a:lnTo>
                      <a:pt x="21387" y="30811"/>
                    </a:lnTo>
                    <a:lnTo>
                      <a:pt x="21030" y="30921"/>
                    </a:lnTo>
                    <a:lnTo>
                      <a:pt x="20681" y="31031"/>
                    </a:lnTo>
                    <a:lnTo>
                      <a:pt x="20315" y="31123"/>
                    </a:lnTo>
                    <a:lnTo>
                      <a:pt x="19957" y="31215"/>
                    </a:lnTo>
                    <a:lnTo>
                      <a:pt x="19590" y="31297"/>
                    </a:lnTo>
                    <a:lnTo>
                      <a:pt x="19224" y="31361"/>
                    </a:lnTo>
                    <a:lnTo>
                      <a:pt x="18848" y="31425"/>
                    </a:lnTo>
                    <a:lnTo>
                      <a:pt x="18481" y="31480"/>
                    </a:lnTo>
                    <a:lnTo>
                      <a:pt x="18096" y="31517"/>
                    </a:lnTo>
                    <a:lnTo>
                      <a:pt x="17720" y="31554"/>
                    </a:lnTo>
                    <a:lnTo>
                      <a:pt x="17335" y="31581"/>
                    </a:lnTo>
                    <a:lnTo>
                      <a:pt x="16950" y="31590"/>
                    </a:lnTo>
                    <a:lnTo>
                      <a:pt x="16565" y="31600"/>
                    </a:lnTo>
                    <a:lnTo>
                      <a:pt x="16180" y="31590"/>
                    </a:lnTo>
                    <a:lnTo>
                      <a:pt x="15795" y="31581"/>
                    </a:lnTo>
                    <a:lnTo>
                      <a:pt x="15410" y="31554"/>
                    </a:lnTo>
                    <a:lnTo>
                      <a:pt x="15025" y="31517"/>
                    </a:lnTo>
                    <a:lnTo>
                      <a:pt x="14649" y="31480"/>
                    </a:lnTo>
                    <a:lnTo>
                      <a:pt x="14274" y="31425"/>
                    </a:lnTo>
                    <a:lnTo>
                      <a:pt x="13907" y="31361"/>
                    </a:lnTo>
                    <a:lnTo>
                      <a:pt x="13540" y="31297"/>
                    </a:lnTo>
                    <a:lnTo>
                      <a:pt x="13174" y="31215"/>
                    </a:lnTo>
                    <a:lnTo>
                      <a:pt x="12807" y="31123"/>
                    </a:lnTo>
                    <a:lnTo>
                      <a:pt x="12449" y="31031"/>
                    </a:lnTo>
                    <a:lnTo>
                      <a:pt x="12101" y="30921"/>
                    </a:lnTo>
                    <a:lnTo>
                      <a:pt x="11743" y="30811"/>
                    </a:lnTo>
                    <a:lnTo>
                      <a:pt x="11395" y="30683"/>
                    </a:lnTo>
                    <a:lnTo>
                      <a:pt x="11056" y="30555"/>
                    </a:lnTo>
                    <a:lnTo>
                      <a:pt x="10717" y="30417"/>
                    </a:lnTo>
                    <a:lnTo>
                      <a:pt x="10378" y="30270"/>
                    </a:lnTo>
                    <a:lnTo>
                      <a:pt x="10048" y="30115"/>
                    </a:lnTo>
                    <a:lnTo>
                      <a:pt x="9727" y="29950"/>
                    </a:lnTo>
                    <a:lnTo>
                      <a:pt x="9406" y="29785"/>
                    </a:lnTo>
                    <a:lnTo>
                      <a:pt x="9085" y="29601"/>
                    </a:lnTo>
                    <a:lnTo>
                      <a:pt x="8773" y="29418"/>
                    </a:lnTo>
                    <a:lnTo>
                      <a:pt x="8462" y="29225"/>
                    </a:lnTo>
                    <a:lnTo>
                      <a:pt x="8159" y="29024"/>
                    </a:lnTo>
                    <a:lnTo>
                      <a:pt x="7866" y="28822"/>
                    </a:lnTo>
                    <a:lnTo>
                      <a:pt x="7572" y="28611"/>
                    </a:lnTo>
                    <a:lnTo>
                      <a:pt x="7288" y="28391"/>
                    </a:lnTo>
                    <a:lnTo>
                      <a:pt x="7004" y="28162"/>
                    </a:lnTo>
                    <a:lnTo>
                      <a:pt x="6729" y="27924"/>
                    </a:lnTo>
                    <a:lnTo>
                      <a:pt x="6463" y="27685"/>
                    </a:lnTo>
                    <a:lnTo>
                      <a:pt x="6197" y="27438"/>
                    </a:lnTo>
                    <a:lnTo>
                      <a:pt x="5941" y="27190"/>
                    </a:lnTo>
                    <a:lnTo>
                      <a:pt x="5684" y="26934"/>
                    </a:lnTo>
                    <a:lnTo>
                      <a:pt x="5437" y="26668"/>
                    </a:lnTo>
                    <a:lnTo>
                      <a:pt x="5198" y="26402"/>
                    </a:lnTo>
                    <a:lnTo>
                      <a:pt x="4969" y="26118"/>
                    </a:lnTo>
                    <a:lnTo>
                      <a:pt x="4740" y="25843"/>
                    </a:lnTo>
                    <a:lnTo>
                      <a:pt x="4520" y="25549"/>
                    </a:lnTo>
                    <a:lnTo>
                      <a:pt x="4309" y="25265"/>
                    </a:lnTo>
                    <a:lnTo>
                      <a:pt x="4098" y="24963"/>
                    </a:lnTo>
                    <a:lnTo>
                      <a:pt x="3896" y="24660"/>
                    </a:lnTo>
                    <a:lnTo>
                      <a:pt x="3704" y="24358"/>
                    </a:lnTo>
                    <a:lnTo>
                      <a:pt x="3521" y="24037"/>
                    </a:lnTo>
                    <a:lnTo>
                      <a:pt x="3346" y="23725"/>
                    </a:lnTo>
                    <a:lnTo>
                      <a:pt x="3172" y="23404"/>
                    </a:lnTo>
                    <a:lnTo>
                      <a:pt x="3016" y="23074"/>
                    </a:lnTo>
                    <a:lnTo>
                      <a:pt x="2861" y="22744"/>
                    </a:lnTo>
                    <a:lnTo>
                      <a:pt x="2714" y="22405"/>
                    </a:lnTo>
                    <a:lnTo>
                      <a:pt x="2567" y="22066"/>
                    </a:lnTo>
                    <a:lnTo>
                      <a:pt x="2439" y="21727"/>
                    </a:lnTo>
                    <a:lnTo>
                      <a:pt x="2320" y="21378"/>
                    </a:lnTo>
                    <a:lnTo>
                      <a:pt x="2201" y="21030"/>
                    </a:lnTo>
                    <a:lnTo>
                      <a:pt x="2100" y="20672"/>
                    </a:lnTo>
                    <a:lnTo>
                      <a:pt x="1999" y="20315"/>
                    </a:lnTo>
                    <a:lnTo>
                      <a:pt x="1916" y="19957"/>
                    </a:lnTo>
                    <a:lnTo>
                      <a:pt x="1834" y="19591"/>
                    </a:lnTo>
                    <a:lnTo>
                      <a:pt x="1761" y="19224"/>
                    </a:lnTo>
                    <a:lnTo>
                      <a:pt x="1696" y="18848"/>
                    </a:lnTo>
                    <a:lnTo>
                      <a:pt x="1651" y="18472"/>
                    </a:lnTo>
                    <a:lnTo>
                      <a:pt x="1605" y="18097"/>
                    </a:lnTo>
                    <a:lnTo>
                      <a:pt x="1568" y="17721"/>
                    </a:lnTo>
                    <a:lnTo>
                      <a:pt x="1550" y="17336"/>
                    </a:lnTo>
                    <a:lnTo>
                      <a:pt x="1531" y="16951"/>
                    </a:lnTo>
                    <a:lnTo>
                      <a:pt x="1531" y="16566"/>
                    </a:lnTo>
                    <a:lnTo>
                      <a:pt x="1531" y="16272"/>
                    </a:lnTo>
                    <a:lnTo>
                      <a:pt x="1541" y="15979"/>
                    </a:lnTo>
                    <a:lnTo>
                      <a:pt x="1550" y="15686"/>
                    </a:lnTo>
                    <a:lnTo>
                      <a:pt x="1568" y="15392"/>
                    </a:lnTo>
                    <a:lnTo>
                      <a:pt x="1596" y="15108"/>
                    </a:lnTo>
                    <a:lnTo>
                      <a:pt x="1623" y="14824"/>
                    </a:lnTo>
                    <a:lnTo>
                      <a:pt x="1660" y="14531"/>
                    </a:lnTo>
                    <a:lnTo>
                      <a:pt x="1706" y="14246"/>
                    </a:lnTo>
                    <a:lnTo>
                      <a:pt x="1751" y="13962"/>
                    </a:lnTo>
                    <a:lnTo>
                      <a:pt x="1797" y="13678"/>
                    </a:lnTo>
                    <a:lnTo>
                      <a:pt x="1861" y="13394"/>
                    </a:lnTo>
                    <a:lnTo>
                      <a:pt x="1926" y="13119"/>
                    </a:lnTo>
                    <a:lnTo>
                      <a:pt x="1990" y="12835"/>
                    </a:lnTo>
                    <a:lnTo>
                      <a:pt x="2063" y="12560"/>
                    </a:lnTo>
                    <a:lnTo>
                      <a:pt x="2146" y="12285"/>
                    </a:lnTo>
                    <a:lnTo>
                      <a:pt x="2228" y="12010"/>
                    </a:lnTo>
                    <a:lnTo>
                      <a:pt x="2311" y="11735"/>
                    </a:lnTo>
                    <a:lnTo>
                      <a:pt x="2411" y="11469"/>
                    </a:lnTo>
                    <a:lnTo>
                      <a:pt x="2512" y="11203"/>
                    </a:lnTo>
                    <a:lnTo>
                      <a:pt x="2613" y="10937"/>
                    </a:lnTo>
                    <a:lnTo>
                      <a:pt x="2723" y="10671"/>
                    </a:lnTo>
                    <a:lnTo>
                      <a:pt x="2842" y="10405"/>
                    </a:lnTo>
                    <a:lnTo>
                      <a:pt x="2961" y="10140"/>
                    </a:lnTo>
                    <a:lnTo>
                      <a:pt x="3090" y="9883"/>
                    </a:lnTo>
                    <a:lnTo>
                      <a:pt x="3218" y="9626"/>
                    </a:lnTo>
                    <a:lnTo>
                      <a:pt x="3356" y="9370"/>
                    </a:lnTo>
                    <a:lnTo>
                      <a:pt x="3493" y="9122"/>
                    </a:lnTo>
                    <a:lnTo>
                      <a:pt x="3640" y="8874"/>
                    </a:lnTo>
                    <a:lnTo>
                      <a:pt x="3786" y="8627"/>
                    </a:lnTo>
                    <a:lnTo>
                      <a:pt x="3942" y="8379"/>
                    </a:lnTo>
                    <a:lnTo>
                      <a:pt x="4107" y="8141"/>
                    </a:lnTo>
                    <a:lnTo>
                      <a:pt x="4272" y="7894"/>
                    </a:lnTo>
                    <a:lnTo>
                      <a:pt x="4309" y="7829"/>
                    </a:lnTo>
                    <a:lnTo>
                      <a:pt x="4346" y="7765"/>
                    </a:lnTo>
                    <a:lnTo>
                      <a:pt x="4373" y="7692"/>
                    </a:lnTo>
                    <a:lnTo>
                      <a:pt x="4391" y="7619"/>
                    </a:lnTo>
                    <a:lnTo>
                      <a:pt x="4410" y="7545"/>
                    </a:lnTo>
                    <a:lnTo>
                      <a:pt x="4410" y="7472"/>
                    </a:lnTo>
                    <a:lnTo>
                      <a:pt x="4410" y="7399"/>
                    </a:lnTo>
                    <a:lnTo>
                      <a:pt x="4401" y="7325"/>
                    </a:lnTo>
                    <a:lnTo>
                      <a:pt x="4382" y="7261"/>
                    </a:lnTo>
                    <a:lnTo>
                      <a:pt x="4364" y="7188"/>
                    </a:lnTo>
                    <a:lnTo>
                      <a:pt x="4336" y="7124"/>
                    </a:lnTo>
                    <a:lnTo>
                      <a:pt x="4300" y="7059"/>
                    </a:lnTo>
                    <a:lnTo>
                      <a:pt x="4254" y="6995"/>
                    </a:lnTo>
                    <a:lnTo>
                      <a:pt x="4208" y="6940"/>
                    </a:lnTo>
                    <a:lnTo>
                      <a:pt x="4153" y="6885"/>
                    </a:lnTo>
                    <a:lnTo>
                      <a:pt x="4089" y="6839"/>
                    </a:lnTo>
                    <a:lnTo>
                      <a:pt x="4025" y="6794"/>
                    </a:lnTo>
                    <a:lnTo>
                      <a:pt x="3951" y="6757"/>
                    </a:lnTo>
                    <a:lnTo>
                      <a:pt x="3887" y="6729"/>
                    </a:lnTo>
                    <a:lnTo>
                      <a:pt x="3814" y="6711"/>
                    </a:lnTo>
                    <a:lnTo>
                      <a:pt x="3741" y="6702"/>
                    </a:lnTo>
                    <a:lnTo>
                      <a:pt x="3667" y="6693"/>
                    </a:lnTo>
                    <a:lnTo>
                      <a:pt x="3594" y="6702"/>
                    </a:lnTo>
                    <a:lnTo>
                      <a:pt x="3521" y="6711"/>
                    </a:lnTo>
                    <a:lnTo>
                      <a:pt x="3447" y="6720"/>
                    </a:lnTo>
                    <a:lnTo>
                      <a:pt x="3383" y="6748"/>
                    </a:lnTo>
                    <a:lnTo>
                      <a:pt x="3310" y="6775"/>
                    </a:lnTo>
                    <a:lnTo>
                      <a:pt x="3246" y="6812"/>
                    </a:lnTo>
                    <a:lnTo>
                      <a:pt x="3191" y="6858"/>
                    </a:lnTo>
                    <a:lnTo>
                      <a:pt x="3126" y="6904"/>
                    </a:lnTo>
                    <a:lnTo>
                      <a:pt x="3071" y="6959"/>
                    </a:lnTo>
                    <a:lnTo>
                      <a:pt x="3026" y="7023"/>
                    </a:lnTo>
                    <a:lnTo>
                      <a:pt x="2842" y="7279"/>
                    </a:lnTo>
                    <a:lnTo>
                      <a:pt x="2668" y="7554"/>
                    </a:lnTo>
                    <a:lnTo>
                      <a:pt x="2494" y="7820"/>
                    </a:lnTo>
                    <a:lnTo>
                      <a:pt x="2329" y="8095"/>
                    </a:lnTo>
                    <a:lnTo>
                      <a:pt x="2173" y="8370"/>
                    </a:lnTo>
                    <a:lnTo>
                      <a:pt x="2017" y="8645"/>
                    </a:lnTo>
                    <a:lnTo>
                      <a:pt x="1861" y="8929"/>
                    </a:lnTo>
                    <a:lnTo>
                      <a:pt x="1724" y="9204"/>
                    </a:lnTo>
                    <a:lnTo>
                      <a:pt x="1586" y="9498"/>
                    </a:lnTo>
                    <a:lnTo>
                      <a:pt x="1449" y="9782"/>
                    </a:lnTo>
                    <a:lnTo>
                      <a:pt x="1321" y="10066"/>
                    </a:lnTo>
                    <a:lnTo>
                      <a:pt x="1201" y="10360"/>
                    </a:lnTo>
                    <a:lnTo>
                      <a:pt x="1082" y="10653"/>
                    </a:lnTo>
                    <a:lnTo>
                      <a:pt x="972" y="10955"/>
                    </a:lnTo>
                    <a:lnTo>
                      <a:pt x="871" y="11249"/>
                    </a:lnTo>
                    <a:lnTo>
                      <a:pt x="771" y="11551"/>
                    </a:lnTo>
                    <a:lnTo>
                      <a:pt x="679" y="11854"/>
                    </a:lnTo>
                    <a:lnTo>
                      <a:pt x="596" y="12156"/>
                    </a:lnTo>
                    <a:lnTo>
                      <a:pt x="514" y="12459"/>
                    </a:lnTo>
                    <a:lnTo>
                      <a:pt x="441" y="12770"/>
                    </a:lnTo>
                    <a:lnTo>
                      <a:pt x="367" y="13073"/>
                    </a:lnTo>
                    <a:lnTo>
                      <a:pt x="303" y="13385"/>
                    </a:lnTo>
                    <a:lnTo>
                      <a:pt x="248" y="13696"/>
                    </a:lnTo>
                    <a:lnTo>
                      <a:pt x="202" y="14017"/>
                    </a:lnTo>
                    <a:lnTo>
                      <a:pt x="156" y="14329"/>
                    </a:lnTo>
                    <a:lnTo>
                      <a:pt x="110" y="14641"/>
                    </a:lnTo>
                    <a:lnTo>
                      <a:pt x="83" y="14961"/>
                    </a:lnTo>
                    <a:lnTo>
                      <a:pt x="55" y="15282"/>
                    </a:lnTo>
                    <a:lnTo>
                      <a:pt x="28" y="15594"/>
                    </a:lnTo>
                    <a:lnTo>
                      <a:pt x="19" y="15915"/>
                    </a:lnTo>
                    <a:lnTo>
                      <a:pt x="10" y="16236"/>
                    </a:lnTo>
                    <a:lnTo>
                      <a:pt x="0" y="16566"/>
                    </a:lnTo>
                    <a:lnTo>
                      <a:pt x="10" y="16987"/>
                    </a:lnTo>
                    <a:lnTo>
                      <a:pt x="28" y="17409"/>
                    </a:lnTo>
                    <a:lnTo>
                      <a:pt x="55" y="17831"/>
                    </a:lnTo>
                    <a:lnTo>
                      <a:pt x="92" y="18252"/>
                    </a:lnTo>
                    <a:lnTo>
                      <a:pt x="138" y="18665"/>
                    </a:lnTo>
                    <a:lnTo>
                      <a:pt x="193" y="19077"/>
                    </a:lnTo>
                    <a:lnTo>
                      <a:pt x="266" y="19490"/>
                    </a:lnTo>
                    <a:lnTo>
                      <a:pt x="340" y="19893"/>
                    </a:lnTo>
                    <a:lnTo>
                      <a:pt x="431" y="20297"/>
                    </a:lnTo>
                    <a:lnTo>
                      <a:pt x="523" y="20700"/>
                    </a:lnTo>
                    <a:lnTo>
                      <a:pt x="633" y="21094"/>
                    </a:lnTo>
                    <a:lnTo>
                      <a:pt x="752" y="21479"/>
                    </a:lnTo>
                    <a:lnTo>
                      <a:pt x="871" y="21864"/>
                    </a:lnTo>
                    <a:lnTo>
                      <a:pt x="1009" y="22249"/>
                    </a:lnTo>
                    <a:lnTo>
                      <a:pt x="1156" y="22625"/>
                    </a:lnTo>
                    <a:lnTo>
                      <a:pt x="1311" y="23001"/>
                    </a:lnTo>
                    <a:lnTo>
                      <a:pt x="1467" y="23368"/>
                    </a:lnTo>
                    <a:lnTo>
                      <a:pt x="1641" y="23734"/>
                    </a:lnTo>
                    <a:lnTo>
                      <a:pt x="1816" y="24092"/>
                    </a:lnTo>
                    <a:lnTo>
                      <a:pt x="2008" y="24449"/>
                    </a:lnTo>
                    <a:lnTo>
                      <a:pt x="2201" y="24798"/>
                    </a:lnTo>
                    <a:lnTo>
                      <a:pt x="2402" y="25146"/>
                    </a:lnTo>
                    <a:lnTo>
                      <a:pt x="2613" y="25485"/>
                    </a:lnTo>
                    <a:lnTo>
                      <a:pt x="2833" y="25815"/>
                    </a:lnTo>
                    <a:lnTo>
                      <a:pt x="3062" y="26145"/>
                    </a:lnTo>
                    <a:lnTo>
                      <a:pt x="3301" y="26466"/>
                    </a:lnTo>
                    <a:lnTo>
                      <a:pt x="3539" y="26778"/>
                    </a:lnTo>
                    <a:lnTo>
                      <a:pt x="3786" y="27089"/>
                    </a:lnTo>
                    <a:lnTo>
                      <a:pt x="4043" y="27392"/>
                    </a:lnTo>
                    <a:lnTo>
                      <a:pt x="4309" y="27694"/>
                    </a:lnTo>
                    <a:lnTo>
                      <a:pt x="4584" y="27979"/>
                    </a:lnTo>
                    <a:lnTo>
                      <a:pt x="4859" y="28263"/>
                    </a:lnTo>
                    <a:lnTo>
                      <a:pt x="5143" y="28547"/>
                    </a:lnTo>
                    <a:lnTo>
                      <a:pt x="5437" y="28813"/>
                    </a:lnTo>
                    <a:lnTo>
                      <a:pt x="5730" y="29079"/>
                    </a:lnTo>
                    <a:lnTo>
                      <a:pt x="6032" y="29335"/>
                    </a:lnTo>
                    <a:lnTo>
                      <a:pt x="6344" y="29583"/>
                    </a:lnTo>
                    <a:lnTo>
                      <a:pt x="6665" y="29830"/>
                    </a:lnTo>
                    <a:lnTo>
                      <a:pt x="6986" y="30060"/>
                    </a:lnTo>
                    <a:lnTo>
                      <a:pt x="7316" y="30289"/>
                    </a:lnTo>
                    <a:lnTo>
                      <a:pt x="7646" y="30509"/>
                    </a:lnTo>
                    <a:lnTo>
                      <a:pt x="7985" y="30720"/>
                    </a:lnTo>
                    <a:lnTo>
                      <a:pt x="8324" y="30921"/>
                    </a:lnTo>
                    <a:lnTo>
                      <a:pt x="8682" y="31123"/>
                    </a:lnTo>
                    <a:lnTo>
                      <a:pt x="9030" y="31306"/>
                    </a:lnTo>
                    <a:lnTo>
                      <a:pt x="9388" y="31490"/>
                    </a:lnTo>
                    <a:lnTo>
                      <a:pt x="9754" y="31655"/>
                    </a:lnTo>
                    <a:lnTo>
                      <a:pt x="10121" y="31820"/>
                    </a:lnTo>
                    <a:lnTo>
                      <a:pt x="10497" y="31975"/>
                    </a:lnTo>
                    <a:lnTo>
                      <a:pt x="10873" y="32113"/>
                    </a:lnTo>
                    <a:lnTo>
                      <a:pt x="11258" y="32251"/>
                    </a:lnTo>
                    <a:lnTo>
                      <a:pt x="11643" y="32379"/>
                    </a:lnTo>
                    <a:lnTo>
                      <a:pt x="12037" y="32489"/>
                    </a:lnTo>
                    <a:lnTo>
                      <a:pt x="12431" y="32599"/>
                    </a:lnTo>
                    <a:lnTo>
                      <a:pt x="12825" y="32700"/>
                    </a:lnTo>
                    <a:lnTo>
                      <a:pt x="13229" y="32782"/>
                    </a:lnTo>
                    <a:lnTo>
                      <a:pt x="13641" y="32865"/>
                    </a:lnTo>
                    <a:lnTo>
                      <a:pt x="14044" y="32929"/>
                    </a:lnTo>
                    <a:lnTo>
                      <a:pt x="14457" y="32993"/>
                    </a:lnTo>
                    <a:lnTo>
                      <a:pt x="14869" y="33039"/>
                    </a:lnTo>
                    <a:lnTo>
                      <a:pt x="15291" y="33076"/>
                    </a:lnTo>
                    <a:lnTo>
                      <a:pt x="15713" y="33103"/>
                    </a:lnTo>
                    <a:lnTo>
                      <a:pt x="16134" y="33121"/>
                    </a:lnTo>
                    <a:lnTo>
                      <a:pt x="16987" y="33121"/>
                    </a:lnTo>
                    <a:lnTo>
                      <a:pt x="17418" y="33103"/>
                    </a:lnTo>
                    <a:lnTo>
                      <a:pt x="17840" y="33076"/>
                    </a:lnTo>
                    <a:lnTo>
                      <a:pt x="18252" y="33039"/>
                    </a:lnTo>
                    <a:lnTo>
                      <a:pt x="18674" y="32993"/>
                    </a:lnTo>
                    <a:lnTo>
                      <a:pt x="19086" y="32929"/>
                    </a:lnTo>
                    <a:lnTo>
                      <a:pt x="19490" y="32865"/>
                    </a:lnTo>
                    <a:lnTo>
                      <a:pt x="19902" y="32782"/>
                    </a:lnTo>
                    <a:lnTo>
                      <a:pt x="20296" y="32700"/>
                    </a:lnTo>
                    <a:lnTo>
                      <a:pt x="20700" y="32599"/>
                    </a:lnTo>
                    <a:lnTo>
                      <a:pt x="21094" y="32489"/>
                    </a:lnTo>
                    <a:lnTo>
                      <a:pt x="21488" y="32379"/>
                    </a:lnTo>
                    <a:lnTo>
                      <a:pt x="21873" y="32251"/>
                    </a:lnTo>
                    <a:lnTo>
                      <a:pt x="22249" y="32113"/>
                    </a:lnTo>
                    <a:lnTo>
                      <a:pt x="22634" y="31975"/>
                    </a:lnTo>
                    <a:lnTo>
                      <a:pt x="23001" y="31820"/>
                    </a:lnTo>
                    <a:lnTo>
                      <a:pt x="23376" y="31655"/>
                    </a:lnTo>
                    <a:lnTo>
                      <a:pt x="23734" y="31490"/>
                    </a:lnTo>
                    <a:lnTo>
                      <a:pt x="24101" y="31306"/>
                    </a:lnTo>
                    <a:lnTo>
                      <a:pt x="24449" y="31123"/>
                    </a:lnTo>
                    <a:lnTo>
                      <a:pt x="24797" y="30921"/>
                    </a:lnTo>
                    <a:lnTo>
                      <a:pt x="25146" y="30720"/>
                    </a:lnTo>
                    <a:lnTo>
                      <a:pt x="25485" y="30509"/>
                    </a:lnTo>
                    <a:lnTo>
                      <a:pt x="25815" y="30289"/>
                    </a:lnTo>
                    <a:lnTo>
                      <a:pt x="26145" y="30060"/>
                    </a:lnTo>
                    <a:lnTo>
                      <a:pt x="26466" y="29830"/>
                    </a:lnTo>
                    <a:lnTo>
                      <a:pt x="26787" y="29583"/>
                    </a:lnTo>
                    <a:lnTo>
                      <a:pt x="27089" y="29335"/>
                    </a:lnTo>
                    <a:lnTo>
                      <a:pt x="27401" y="29079"/>
                    </a:lnTo>
                    <a:lnTo>
                      <a:pt x="27694" y="28813"/>
                    </a:lnTo>
                    <a:lnTo>
                      <a:pt x="27987" y="28547"/>
                    </a:lnTo>
                    <a:lnTo>
                      <a:pt x="28272" y="28263"/>
                    </a:lnTo>
                    <a:lnTo>
                      <a:pt x="28547" y="27979"/>
                    </a:lnTo>
                    <a:lnTo>
                      <a:pt x="28822" y="27694"/>
                    </a:lnTo>
                    <a:lnTo>
                      <a:pt x="29078" y="27392"/>
                    </a:lnTo>
                    <a:lnTo>
                      <a:pt x="29335" y="27089"/>
                    </a:lnTo>
                    <a:lnTo>
                      <a:pt x="29592" y="26778"/>
                    </a:lnTo>
                    <a:lnTo>
                      <a:pt x="29830" y="26466"/>
                    </a:lnTo>
                    <a:lnTo>
                      <a:pt x="30068" y="26145"/>
                    </a:lnTo>
                    <a:lnTo>
                      <a:pt x="30298" y="25815"/>
                    </a:lnTo>
                    <a:lnTo>
                      <a:pt x="30508" y="25485"/>
                    </a:lnTo>
                    <a:lnTo>
                      <a:pt x="30728" y="25146"/>
                    </a:lnTo>
                    <a:lnTo>
                      <a:pt x="30930" y="24798"/>
                    </a:lnTo>
                    <a:lnTo>
                      <a:pt x="31123" y="24449"/>
                    </a:lnTo>
                    <a:lnTo>
                      <a:pt x="31315" y="24092"/>
                    </a:lnTo>
                    <a:lnTo>
                      <a:pt x="31489" y="23734"/>
                    </a:lnTo>
                    <a:lnTo>
                      <a:pt x="31663" y="23368"/>
                    </a:lnTo>
                    <a:lnTo>
                      <a:pt x="31819" y="23001"/>
                    </a:lnTo>
                    <a:lnTo>
                      <a:pt x="31975" y="22625"/>
                    </a:lnTo>
                    <a:lnTo>
                      <a:pt x="32122" y="22249"/>
                    </a:lnTo>
                    <a:lnTo>
                      <a:pt x="32250" y="21864"/>
                    </a:lnTo>
                    <a:lnTo>
                      <a:pt x="32378" y="21479"/>
                    </a:lnTo>
                    <a:lnTo>
                      <a:pt x="32498" y="21094"/>
                    </a:lnTo>
                    <a:lnTo>
                      <a:pt x="32608" y="20700"/>
                    </a:lnTo>
                    <a:lnTo>
                      <a:pt x="32699" y="20297"/>
                    </a:lnTo>
                    <a:lnTo>
                      <a:pt x="32791" y="19893"/>
                    </a:lnTo>
                    <a:lnTo>
                      <a:pt x="32864" y="19490"/>
                    </a:lnTo>
                    <a:lnTo>
                      <a:pt x="32938" y="19077"/>
                    </a:lnTo>
                    <a:lnTo>
                      <a:pt x="32993" y="18665"/>
                    </a:lnTo>
                    <a:lnTo>
                      <a:pt x="33039" y="18252"/>
                    </a:lnTo>
                    <a:lnTo>
                      <a:pt x="33075" y="17831"/>
                    </a:lnTo>
                    <a:lnTo>
                      <a:pt x="33103" y="17409"/>
                    </a:lnTo>
                    <a:lnTo>
                      <a:pt x="33121" y="16987"/>
                    </a:lnTo>
                    <a:lnTo>
                      <a:pt x="33121" y="16566"/>
                    </a:lnTo>
                    <a:lnTo>
                      <a:pt x="33121" y="16135"/>
                    </a:lnTo>
                    <a:lnTo>
                      <a:pt x="33103" y="15713"/>
                    </a:lnTo>
                    <a:lnTo>
                      <a:pt x="33075" y="15291"/>
                    </a:lnTo>
                    <a:lnTo>
                      <a:pt x="33039" y="14870"/>
                    </a:lnTo>
                    <a:lnTo>
                      <a:pt x="32993" y="14457"/>
                    </a:lnTo>
                    <a:lnTo>
                      <a:pt x="32938" y="14045"/>
                    </a:lnTo>
                    <a:lnTo>
                      <a:pt x="32864" y="13632"/>
                    </a:lnTo>
                    <a:lnTo>
                      <a:pt x="32791" y="13229"/>
                    </a:lnTo>
                    <a:lnTo>
                      <a:pt x="32699" y="12825"/>
                    </a:lnTo>
                    <a:lnTo>
                      <a:pt x="32608" y="12431"/>
                    </a:lnTo>
                    <a:lnTo>
                      <a:pt x="32498" y="12037"/>
                    </a:lnTo>
                    <a:lnTo>
                      <a:pt x="32378" y="11643"/>
                    </a:lnTo>
                    <a:lnTo>
                      <a:pt x="32250" y="11258"/>
                    </a:lnTo>
                    <a:lnTo>
                      <a:pt x="32122" y="10873"/>
                    </a:lnTo>
                    <a:lnTo>
                      <a:pt x="31975" y="10497"/>
                    </a:lnTo>
                    <a:lnTo>
                      <a:pt x="31819" y="10121"/>
                    </a:lnTo>
                    <a:lnTo>
                      <a:pt x="31663" y="9755"/>
                    </a:lnTo>
                    <a:lnTo>
                      <a:pt x="31489" y="9388"/>
                    </a:lnTo>
                    <a:lnTo>
                      <a:pt x="31315" y="9030"/>
                    </a:lnTo>
                    <a:lnTo>
                      <a:pt x="31123" y="8673"/>
                    </a:lnTo>
                    <a:lnTo>
                      <a:pt x="30930" y="8324"/>
                    </a:lnTo>
                    <a:lnTo>
                      <a:pt x="30728" y="7985"/>
                    </a:lnTo>
                    <a:lnTo>
                      <a:pt x="30508" y="7646"/>
                    </a:lnTo>
                    <a:lnTo>
                      <a:pt x="30298" y="7307"/>
                    </a:lnTo>
                    <a:lnTo>
                      <a:pt x="30068" y="6977"/>
                    </a:lnTo>
                    <a:lnTo>
                      <a:pt x="29830" y="6656"/>
                    </a:lnTo>
                    <a:lnTo>
                      <a:pt x="29592" y="6344"/>
                    </a:lnTo>
                    <a:lnTo>
                      <a:pt x="29335" y="6033"/>
                    </a:lnTo>
                    <a:lnTo>
                      <a:pt x="29078" y="5730"/>
                    </a:lnTo>
                    <a:lnTo>
                      <a:pt x="28822" y="5437"/>
                    </a:lnTo>
                    <a:lnTo>
                      <a:pt x="28547" y="5143"/>
                    </a:lnTo>
                    <a:lnTo>
                      <a:pt x="28272" y="4859"/>
                    </a:lnTo>
                    <a:lnTo>
                      <a:pt x="27987" y="4575"/>
                    </a:lnTo>
                    <a:lnTo>
                      <a:pt x="27694" y="4309"/>
                    </a:lnTo>
                    <a:lnTo>
                      <a:pt x="27401" y="4043"/>
                    </a:lnTo>
                    <a:lnTo>
                      <a:pt x="27089" y="3787"/>
                    </a:lnTo>
                    <a:lnTo>
                      <a:pt x="26787" y="3539"/>
                    </a:lnTo>
                    <a:lnTo>
                      <a:pt x="26466" y="3292"/>
                    </a:lnTo>
                    <a:lnTo>
                      <a:pt x="26145" y="3063"/>
                    </a:lnTo>
                    <a:lnTo>
                      <a:pt x="25815" y="2833"/>
                    </a:lnTo>
                    <a:lnTo>
                      <a:pt x="25485" y="2613"/>
                    </a:lnTo>
                    <a:lnTo>
                      <a:pt x="25146" y="2403"/>
                    </a:lnTo>
                    <a:lnTo>
                      <a:pt x="24797" y="2201"/>
                    </a:lnTo>
                    <a:lnTo>
                      <a:pt x="24449" y="1999"/>
                    </a:lnTo>
                    <a:lnTo>
                      <a:pt x="24101" y="1816"/>
                    </a:lnTo>
                    <a:lnTo>
                      <a:pt x="23734" y="1632"/>
                    </a:lnTo>
                    <a:lnTo>
                      <a:pt x="23376" y="1467"/>
                    </a:lnTo>
                    <a:lnTo>
                      <a:pt x="23001" y="1302"/>
                    </a:lnTo>
                    <a:lnTo>
                      <a:pt x="22634" y="1156"/>
                    </a:lnTo>
                    <a:lnTo>
                      <a:pt x="22249" y="1009"/>
                    </a:lnTo>
                    <a:lnTo>
                      <a:pt x="21873" y="872"/>
                    </a:lnTo>
                    <a:lnTo>
                      <a:pt x="21488" y="743"/>
                    </a:lnTo>
                    <a:lnTo>
                      <a:pt x="21094" y="633"/>
                    </a:lnTo>
                    <a:lnTo>
                      <a:pt x="20700" y="523"/>
                    </a:lnTo>
                    <a:lnTo>
                      <a:pt x="20296" y="422"/>
                    </a:lnTo>
                    <a:lnTo>
                      <a:pt x="19902" y="340"/>
                    </a:lnTo>
                    <a:lnTo>
                      <a:pt x="19490" y="257"/>
                    </a:lnTo>
                    <a:lnTo>
                      <a:pt x="19086" y="193"/>
                    </a:lnTo>
                    <a:lnTo>
                      <a:pt x="18674" y="138"/>
                    </a:lnTo>
                    <a:lnTo>
                      <a:pt x="18252" y="83"/>
                    </a:lnTo>
                    <a:lnTo>
                      <a:pt x="17840" y="47"/>
                    </a:lnTo>
                    <a:lnTo>
                      <a:pt x="17418" y="19"/>
                    </a:lnTo>
                    <a:lnTo>
                      <a:pt x="16987" y="10"/>
                    </a:lnTo>
                    <a:lnTo>
                      <a:pt x="165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35"/>
              <p:cNvSpPr/>
              <p:nvPr/>
            </p:nvSpPr>
            <p:spPr>
              <a:xfrm>
                <a:off x="6094750" y="4470550"/>
                <a:ext cx="444625" cy="461350"/>
              </a:xfrm>
              <a:custGeom>
                <a:rect b="b" l="l" r="r" t="t"/>
                <a:pathLst>
                  <a:path extrusionOk="0" h="18454" w="17785">
                    <a:moveTo>
                      <a:pt x="16263" y="1522"/>
                    </a:moveTo>
                    <a:lnTo>
                      <a:pt x="16263" y="3337"/>
                    </a:lnTo>
                    <a:lnTo>
                      <a:pt x="1522" y="3337"/>
                    </a:lnTo>
                    <a:lnTo>
                      <a:pt x="1522" y="1522"/>
                    </a:lnTo>
                    <a:close/>
                    <a:moveTo>
                      <a:pt x="16263" y="4859"/>
                    </a:moveTo>
                    <a:lnTo>
                      <a:pt x="16263" y="6601"/>
                    </a:lnTo>
                    <a:lnTo>
                      <a:pt x="1522" y="6601"/>
                    </a:lnTo>
                    <a:lnTo>
                      <a:pt x="1522" y="4859"/>
                    </a:lnTo>
                    <a:close/>
                    <a:moveTo>
                      <a:pt x="8131" y="10992"/>
                    </a:moveTo>
                    <a:lnTo>
                      <a:pt x="8131" y="16932"/>
                    </a:lnTo>
                    <a:lnTo>
                      <a:pt x="5152" y="16932"/>
                    </a:lnTo>
                    <a:lnTo>
                      <a:pt x="5152" y="10992"/>
                    </a:lnTo>
                    <a:close/>
                    <a:moveTo>
                      <a:pt x="935" y="0"/>
                    </a:moveTo>
                    <a:lnTo>
                      <a:pt x="825" y="19"/>
                    </a:lnTo>
                    <a:lnTo>
                      <a:pt x="734" y="46"/>
                    </a:lnTo>
                    <a:lnTo>
                      <a:pt x="633" y="83"/>
                    </a:lnTo>
                    <a:lnTo>
                      <a:pt x="541" y="120"/>
                    </a:lnTo>
                    <a:lnTo>
                      <a:pt x="459" y="175"/>
                    </a:lnTo>
                    <a:lnTo>
                      <a:pt x="376" y="239"/>
                    </a:lnTo>
                    <a:lnTo>
                      <a:pt x="303" y="303"/>
                    </a:lnTo>
                    <a:lnTo>
                      <a:pt x="239" y="376"/>
                    </a:lnTo>
                    <a:lnTo>
                      <a:pt x="174" y="459"/>
                    </a:lnTo>
                    <a:lnTo>
                      <a:pt x="119" y="541"/>
                    </a:lnTo>
                    <a:lnTo>
                      <a:pt x="83" y="633"/>
                    </a:lnTo>
                    <a:lnTo>
                      <a:pt x="46" y="734"/>
                    </a:lnTo>
                    <a:lnTo>
                      <a:pt x="19" y="825"/>
                    </a:lnTo>
                    <a:lnTo>
                      <a:pt x="0" y="935"/>
                    </a:lnTo>
                    <a:lnTo>
                      <a:pt x="0" y="1036"/>
                    </a:lnTo>
                    <a:lnTo>
                      <a:pt x="0" y="17418"/>
                    </a:lnTo>
                    <a:lnTo>
                      <a:pt x="0" y="17519"/>
                    </a:lnTo>
                    <a:lnTo>
                      <a:pt x="19" y="17629"/>
                    </a:lnTo>
                    <a:lnTo>
                      <a:pt x="46" y="17730"/>
                    </a:lnTo>
                    <a:lnTo>
                      <a:pt x="83" y="17821"/>
                    </a:lnTo>
                    <a:lnTo>
                      <a:pt x="119" y="17913"/>
                    </a:lnTo>
                    <a:lnTo>
                      <a:pt x="174" y="17995"/>
                    </a:lnTo>
                    <a:lnTo>
                      <a:pt x="239" y="18078"/>
                    </a:lnTo>
                    <a:lnTo>
                      <a:pt x="303" y="18151"/>
                    </a:lnTo>
                    <a:lnTo>
                      <a:pt x="376" y="18215"/>
                    </a:lnTo>
                    <a:lnTo>
                      <a:pt x="459" y="18280"/>
                    </a:lnTo>
                    <a:lnTo>
                      <a:pt x="541" y="18335"/>
                    </a:lnTo>
                    <a:lnTo>
                      <a:pt x="633" y="18371"/>
                    </a:lnTo>
                    <a:lnTo>
                      <a:pt x="734" y="18408"/>
                    </a:lnTo>
                    <a:lnTo>
                      <a:pt x="825" y="18435"/>
                    </a:lnTo>
                    <a:lnTo>
                      <a:pt x="935" y="18454"/>
                    </a:lnTo>
                    <a:lnTo>
                      <a:pt x="16849" y="18454"/>
                    </a:lnTo>
                    <a:lnTo>
                      <a:pt x="16950" y="18435"/>
                    </a:lnTo>
                    <a:lnTo>
                      <a:pt x="17051" y="18408"/>
                    </a:lnTo>
                    <a:lnTo>
                      <a:pt x="17152" y="18371"/>
                    </a:lnTo>
                    <a:lnTo>
                      <a:pt x="17243" y="18335"/>
                    </a:lnTo>
                    <a:lnTo>
                      <a:pt x="17326" y="18280"/>
                    </a:lnTo>
                    <a:lnTo>
                      <a:pt x="17409" y="18215"/>
                    </a:lnTo>
                    <a:lnTo>
                      <a:pt x="17482" y="18151"/>
                    </a:lnTo>
                    <a:lnTo>
                      <a:pt x="17546" y="18078"/>
                    </a:lnTo>
                    <a:lnTo>
                      <a:pt x="17610" y="17995"/>
                    </a:lnTo>
                    <a:lnTo>
                      <a:pt x="17656" y="17913"/>
                    </a:lnTo>
                    <a:lnTo>
                      <a:pt x="17702" y="17821"/>
                    </a:lnTo>
                    <a:lnTo>
                      <a:pt x="17739" y="17730"/>
                    </a:lnTo>
                    <a:lnTo>
                      <a:pt x="17766" y="17629"/>
                    </a:lnTo>
                    <a:lnTo>
                      <a:pt x="17784" y="17519"/>
                    </a:lnTo>
                    <a:lnTo>
                      <a:pt x="17784" y="17418"/>
                    </a:lnTo>
                    <a:lnTo>
                      <a:pt x="17784" y="14640"/>
                    </a:lnTo>
                    <a:lnTo>
                      <a:pt x="17784" y="14558"/>
                    </a:lnTo>
                    <a:lnTo>
                      <a:pt x="17766" y="14484"/>
                    </a:lnTo>
                    <a:lnTo>
                      <a:pt x="17748" y="14411"/>
                    </a:lnTo>
                    <a:lnTo>
                      <a:pt x="17729" y="14347"/>
                    </a:lnTo>
                    <a:lnTo>
                      <a:pt x="17693" y="14274"/>
                    </a:lnTo>
                    <a:lnTo>
                      <a:pt x="17656" y="14209"/>
                    </a:lnTo>
                    <a:lnTo>
                      <a:pt x="17610" y="14154"/>
                    </a:lnTo>
                    <a:lnTo>
                      <a:pt x="17564" y="14099"/>
                    </a:lnTo>
                    <a:lnTo>
                      <a:pt x="17509" y="14054"/>
                    </a:lnTo>
                    <a:lnTo>
                      <a:pt x="17454" y="14008"/>
                    </a:lnTo>
                    <a:lnTo>
                      <a:pt x="17390" y="13971"/>
                    </a:lnTo>
                    <a:lnTo>
                      <a:pt x="17317" y="13934"/>
                    </a:lnTo>
                    <a:lnTo>
                      <a:pt x="17253" y="13916"/>
                    </a:lnTo>
                    <a:lnTo>
                      <a:pt x="17179" y="13889"/>
                    </a:lnTo>
                    <a:lnTo>
                      <a:pt x="17106" y="13879"/>
                    </a:lnTo>
                    <a:lnTo>
                      <a:pt x="16950" y="13879"/>
                    </a:lnTo>
                    <a:lnTo>
                      <a:pt x="16868" y="13889"/>
                    </a:lnTo>
                    <a:lnTo>
                      <a:pt x="16794" y="13916"/>
                    </a:lnTo>
                    <a:lnTo>
                      <a:pt x="16730" y="13934"/>
                    </a:lnTo>
                    <a:lnTo>
                      <a:pt x="16657" y="13971"/>
                    </a:lnTo>
                    <a:lnTo>
                      <a:pt x="16602" y="14008"/>
                    </a:lnTo>
                    <a:lnTo>
                      <a:pt x="16538" y="14054"/>
                    </a:lnTo>
                    <a:lnTo>
                      <a:pt x="16483" y="14099"/>
                    </a:lnTo>
                    <a:lnTo>
                      <a:pt x="16437" y="14154"/>
                    </a:lnTo>
                    <a:lnTo>
                      <a:pt x="16391" y="14209"/>
                    </a:lnTo>
                    <a:lnTo>
                      <a:pt x="16354" y="14274"/>
                    </a:lnTo>
                    <a:lnTo>
                      <a:pt x="16327" y="14347"/>
                    </a:lnTo>
                    <a:lnTo>
                      <a:pt x="16299" y="14411"/>
                    </a:lnTo>
                    <a:lnTo>
                      <a:pt x="16281" y="14484"/>
                    </a:lnTo>
                    <a:lnTo>
                      <a:pt x="16263" y="14558"/>
                    </a:lnTo>
                    <a:lnTo>
                      <a:pt x="16263" y="14640"/>
                    </a:lnTo>
                    <a:lnTo>
                      <a:pt x="16263" y="16932"/>
                    </a:lnTo>
                    <a:lnTo>
                      <a:pt x="9653" y="16932"/>
                    </a:lnTo>
                    <a:lnTo>
                      <a:pt x="9653" y="10488"/>
                    </a:lnTo>
                    <a:lnTo>
                      <a:pt x="9644" y="10387"/>
                    </a:lnTo>
                    <a:lnTo>
                      <a:pt x="9635" y="10286"/>
                    </a:lnTo>
                    <a:lnTo>
                      <a:pt x="9607" y="10185"/>
                    </a:lnTo>
                    <a:lnTo>
                      <a:pt x="9571" y="10093"/>
                    </a:lnTo>
                    <a:lnTo>
                      <a:pt x="9534" y="10002"/>
                    </a:lnTo>
                    <a:lnTo>
                      <a:pt x="9479" y="9919"/>
                    </a:lnTo>
                    <a:lnTo>
                      <a:pt x="9424" y="9837"/>
                    </a:lnTo>
                    <a:lnTo>
                      <a:pt x="9351" y="9773"/>
                    </a:lnTo>
                    <a:lnTo>
                      <a:pt x="9277" y="9699"/>
                    </a:lnTo>
                    <a:lnTo>
                      <a:pt x="9204" y="9644"/>
                    </a:lnTo>
                    <a:lnTo>
                      <a:pt x="9122" y="9589"/>
                    </a:lnTo>
                    <a:lnTo>
                      <a:pt x="9030" y="9552"/>
                    </a:lnTo>
                    <a:lnTo>
                      <a:pt x="8938" y="9516"/>
                    </a:lnTo>
                    <a:lnTo>
                      <a:pt x="8837" y="9488"/>
                    </a:lnTo>
                    <a:lnTo>
                      <a:pt x="8736" y="9470"/>
                    </a:lnTo>
                    <a:lnTo>
                      <a:pt x="4547" y="9470"/>
                    </a:lnTo>
                    <a:lnTo>
                      <a:pt x="4446" y="9488"/>
                    </a:lnTo>
                    <a:lnTo>
                      <a:pt x="4345" y="9516"/>
                    </a:lnTo>
                    <a:lnTo>
                      <a:pt x="4254" y="9552"/>
                    </a:lnTo>
                    <a:lnTo>
                      <a:pt x="4162" y="9589"/>
                    </a:lnTo>
                    <a:lnTo>
                      <a:pt x="4080" y="9644"/>
                    </a:lnTo>
                    <a:lnTo>
                      <a:pt x="3997" y="9699"/>
                    </a:lnTo>
                    <a:lnTo>
                      <a:pt x="3924" y="9773"/>
                    </a:lnTo>
                    <a:lnTo>
                      <a:pt x="3860" y="9837"/>
                    </a:lnTo>
                    <a:lnTo>
                      <a:pt x="3805" y="9919"/>
                    </a:lnTo>
                    <a:lnTo>
                      <a:pt x="3750" y="10002"/>
                    </a:lnTo>
                    <a:lnTo>
                      <a:pt x="3704" y="10093"/>
                    </a:lnTo>
                    <a:lnTo>
                      <a:pt x="3676" y="10185"/>
                    </a:lnTo>
                    <a:lnTo>
                      <a:pt x="3649" y="10286"/>
                    </a:lnTo>
                    <a:lnTo>
                      <a:pt x="3630" y="10387"/>
                    </a:lnTo>
                    <a:lnTo>
                      <a:pt x="3630" y="10488"/>
                    </a:lnTo>
                    <a:lnTo>
                      <a:pt x="3630" y="16932"/>
                    </a:lnTo>
                    <a:lnTo>
                      <a:pt x="1522" y="16932"/>
                    </a:lnTo>
                    <a:lnTo>
                      <a:pt x="1522" y="8122"/>
                    </a:lnTo>
                    <a:lnTo>
                      <a:pt x="16263" y="8122"/>
                    </a:lnTo>
                    <a:lnTo>
                      <a:pt x="16263" y="11083"/>
                    </a:lnTo>
                    <a:lnTo>
                      <a:pt x="16263" y="11157"/>
                    </a:lnTo>
                    <a:lnTo>
                      <a:pt x="16281" y="11239"/>
                    </a:lnTo>
                    <a:lnTo>
                      <a:pt x="16299" y="11313"/>
                    </a:lnTo>
                    <a:lnTo>
                      <a:pt x="16327" y="11377"/>
                    </a:lnTo>
                    <a:lnTo>
                      <a:pt x="16354" y="11450"/>
                    </a:lnTo>
                    <a:lnTo>
                      <a:pt x="16391" y="11505"/>
                    </a:lnTo>
                    <a:lnTo>
                      <a:pt x="16437" y="11569"/>
                    </a:lnTo>
                    <a:lnTo>
                      <a:pt x="16483" y="11624"/>
                    </a:lnTo>
                    <a:lnTo>
                      <a:pt x="16538" y="11670"/>
                    </a:lnTo>
                    <a:lnTo>
                      <a:pt x="16602" y="11716"/>
                    </a:lnTo>
                    <a:lnTo>
                      <a:pt x="16657" y="11753"/>
                    </a:lnTo>
                    <a:lnTo>
                      <a:pt x="16730" y="11780"/>
                    </a:lnTo>
                    <a:lnTo>
                      <a:pt x="16794" y="11808"/>
                    </a:lnTo>
                    <a:lnTo>
                      <a:pt x="16868" y="11826"/>
                    </a:lnTo>
                    <a:lnTo>
                      <a:pt x="16950" y="11844"/>
                    </a:lnTo>
                    <a:lnTo>
                      <a:pt x="17106" y="11844"/>
                    </a:lnTo>
                    <a:lnTo>
                      <a:pt x="17179" y="11826"/>
                    </a:lnTo>
                    <a:lnTo>
                      <a:pt x="17253" y="11808"/>
                    </a:lnTo>
                    <a:lnTo>
                      <a:pt x="17317" y="11780"/>
                    </a:lnTo>
                    <a:lnTo>
                      <a:pt x="17390" y="11753"/>
                    </a:lnTo>
                    <a:lnTo>
                      <a:pt x="17454" y="11716"/>
                    </a:lnTo>
                    <a:lnTo>
                      <a:pt x="17509" y="11670"/>
                    </a:lnTo>
                    <a:lnTo>
                      <a:pt x="17564" y="11624"/>
                    </a:lnTo>
                    <a:lnTo>
                      <a:pt x="17610" y="11569"/>
                    </a:lnTo>
                    <a:lnTo>
                      <a:pt x="17656" y="11505"/>
                    </a:lnTo>
                    <a:lnTo>
                      <a:pt x="17693" y="11450"/>
                    </a:lnTo>
                    <a:lnTo>
                      <a:pt x="17729" y="11377"/>
                    </a:lnTo>
                    <a:lnTo>
                      <a:pt x="17748" y="11313"/>
                    </a:lnTo>
                    <a:lnTo>
                      <a:pt x="17766" y="11239"/>
                    </a:lnTo>
                    <a:lnTo>
                      <a:pt x="17784" y="11157"/>
                    </a:lnTo>
                    <a:lnTo>
                      <a:pt x="17784" y="11083"/>
                    </a:lnTo>
                    <a:lnTo>
                      <a:pt x="17784" y="1036"/>
                    </a:lnTo>
                    <a:lnTo>
                      <a:pt x="17784" y="935"/>
                    </a:lnTo>
                    <a:lnTo>
                      <a:pt x="17766" y="825"/>
                    </a:lnTo>
                    <a:lnTo>
                      <a:pt x="17739" y="734"/>
                    </a:lnTo>
                    <a:lnTo>
                      <a:pt x="17702" y="633"/>
                    </a:lnTo>
                    <a:lnTo>
                      <a:pt x="17656" y="541"/>
                    </a:lnTo>
                    <a:lnTo>
                      <a:pt x="17610" y="459"/>
                    </a:lnTo>
                    <a:lnTo>
                      <a:pt x="17546" y="376"/>
                    </a:lnTo>
                    <a:lnTo>
                      <a:pt x="17482" y="303"/>
                    </a:lnTo>
                    <a:lnTo>
                      <a:pt x="17409" y="239"/>
                    </a:lnTo>
                    <a:lnTo>
                      <a:pt x="17326" y="175"/>
                    </a:lnTo>
                    <a:lnTo>
                      <a:pt x="17243" y="120"/>
                    </a:lnTo>
                    <a:lnTo>
                      <a:pt x="17152" y="83"/>
                    </a:lnTo>
                    <a:lnTo>
                      <a:pt x="17051" y="46"/>
                    </a:lnTo>
                    <a:lnTo>
                      <a:pt x="16950" y="19"/>
                    </a:lnTo>
                    <a:lnTo>
                      <a:pt x="168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35"/>
              <p:cNvSpPr/>
              <p:nvPr/>
            </p:nvSpPr>
            <p:spPr>
              <a:xfrm>
                <a:off x="5794750" y="4179275"/>
                <a:ext cx="1044600" cy="1297600"/>
              </a:xfrm>
              <a:custGeom>
                <a:rect b="b" l="l" r="r" t="t"/>
                <a:pathLst>
                  <a:path extrusionOk="0" h="51904" w="41784">
                    <a:moveTo>
                      <a:pt x="20901" y="1522"/>
                    </a:moveTo>
                    <a:lnTo>
                      <a:pt x="21406" y="1531"/>
                    </a:lnTo>
                    <a:lnTo>
                      <a:pt x="21901" y="1549"/>
                    </a:lnTo>
                    <a:lnTo>
                      <a:pt x="22387" y="1577"/>
                    </a:lnTo>
                    <a:lnTo>
                      <a:pt x="22882" y="1623"/>
                    </a:lnTo>
                    <a:lnTo>
                      <a:pt x="23367" y="1678"/>
                    </a:lnTo>
                    <a:lnTo>
                      <a:pt x="23844" y="1751"/>
                    </a:lnTo>
                    <a:lnTo>
                      <a:pt x="24321" y="1824"/>
                    </a:lnTo>
                    <a:lnTo>
                      <a:pt x="24797" y="1916"/>
                    </a:lnTo>
                    <a:lnTo>
                      <a:pt x="25265" y="2017"/>
                    </a:lnTo>
                    <a:lnTo>
                      <a:pt x="25733" y="2136"/>
                    </a:lnTo>
                    <a:lnTo>
                      <a:pt x="26191" y="2255"/>
                    </a:lnTo>
                    <a:lnTo>
                      <a:pt x="26649" y="2393"/>
                    </a:lnTo>
                    <a:lnTo>
                      <a:pt x="27108" y="2539"/>
                    </a:lnTo>
                    <a:lnTo>
                      <a:pt x="27548" y="2695"/>
                    </a:lnTo>
                    <a:lnTo>
                      <a:pt x="27997" y="2869"/>
                    </a:lnTo>
                    <a:lnTo>
                      <a:pt x="28428" y="3044"/>
                    </a:lnTo>
                    <a:lnTo>
                      <a:pt x="28858" y="3236"/>
                    </a:lnTo>
                    <a:lnTo>
                      <a:pt x="29289" y="3438"/>
                    </a:lnTo>
                    <a:lnTo>
                      <a:pt x="29711" y="3639"/>
                    </a:lnTo>
                    <a:lnTo>
                      <a:pt x="30124" y="3859"/>
                    </a:lnTo>
                    <a:lnTo>
                      <a:pt x="30527" y="4089"/>
                    </a:lnTo>
                    <a:lnTo>
                      <a:pt x="30930" y="4327"/>
                    </a:lnTo>
                    <a:lnTo>
                      <a:pt x="31324" y="4574"/>
                    </a:lnTo>
                    <a:lnTo>
                      <a:pt x="31719" y="4831"/>
                    </a:lnTo>
                    <a:lnTo>
                      <a:pt x="32104" y="5097"/>
                    </a:lnTo>
                    <a:lnTo>
                      <a:pt x="32479" y="5372"/>
                    </a:lnTo>
                    <a:lnTo>
                      <a:pt x="32846" y="5656"/>
                    </a:lnTo>
                    <a:lnTo>
                      <a:pt x="33204" y="5949"/>
                    </a:lnTo>
                    <a:lnTo>
                      <a:pt x="33561" y="6252"/>
                    </a:lnTo>
                    <a:lnTo>
                      <a:pt x="33910" y="6555"/>
                    </a:lnTo>
                    <a:lnTo>
                      <a:pt x="34249" y="6875"/>
                    </a:lnTo>
                    <a:lnTo>
                      <a:pt x="34579" y="7196"/>
                    </a:lnTo>
                    <a:lnTo>
                      <a:pt x="34909" y="7535"/>
                    </a:lnTo>
                    <a:lnTo>
                      <a:pt x="35220" y="7875"/>
                    </a:lnTo>
                    <a:lnTo>
                      <a:pt x="35532" y="8223"/>
                    </a:lnTo>
                    <a:lnTo>
                      <a:pt x="35835" y="8571"/>
                    </a:lnTo>
                    <a:lnTo>
                      <a:pt x="36128" y="8938"/>
                    </a:lnTo>
                    <a:lnTo>
                      <a:pt x="36412" y="9305"/>
                    </a:lnTo>
                    <a:lnTo>
                      <a:pt x="36678" y="9680"/>
                    </a:lnTo>
                    <a:lnTo>
                      <a:pt x="36944" y="10066"/>
                    </a:lnTo>
                    <a:lnTo>
                      <a:pt x="37200" y="10451"/>
                    </a:lnTo>
                    <a:lnTo>
                      <a:pt x="37448" y="10854"/>
                    </a:lnTo>
                    <a:lnTo>
                      <a:pt x="37686" y="11248"/>
                    </a:lnTo>
                    <a:lnTo>
                      <a:pt x="37916" y="11661"/>
                    </a:lnTo>
                    <a:lnTo>
                      <a:pt x="38136" y="12073"/>
                    </a:lnTo>
                    <a:lnTo>
                      <a:pt x="38346" y="12495"/>
                    </a:lnTo>
                    <a:lnTo>
                      <a:pt x="38548" y="12916"/>
                    </a:lnTo>
                    <a:lnTo>
                      <a:pt x="38731" y="13347"/>
                    </a:lnTo>
                    <a:lnTo>
                      <a:pt x="38915" y="13787"/>
                    </a:lnTo>
                    <a:lnTo>
                      <a:pt x="39080" y="14227"/>
                    </a:lnTo>
                    <a:lnTo>
                      <a:pt x="39236" y="14677"/>
                    </a:lnTo>
                    <a:lnTo>
                      <a:pt x="39382" y="15126"/>
                    </a:lnTo>
                    <a:lnTo>
                      <a:pt x="39520" y="15584"/>
                    </a:lnTo>
                    <a:lnTo>
                      <a:pt x="39648" y="16052"/>
                    </a:lnTo>
                    <a:lnTo>
                      <a:pt x="39758" y="16510"/>
                    </a:lnTo>
                    <a:lnTo>
                      <a:pt x="39868" y="16987"/>
                    </a:lnTo>
                    <a:lnTo>
                      <a:pt x="39951" y="17454"/>
                    </a:lnTo>
                    <a:lnTo>
                      <a:pt x="40033" y="17931"/>
                    </a:lnTo>
                    <a:lnTo>
                      <a:pt x="40106" y="18417"/>
                    </a:lnTo>
                    <a:lnTo>
                      <a:pt x="40161" y="18903"/>
                    </a:lnTo>
                    <a:lnTo>
                      <a:pt x="40198" y="19388"/>
                    </a:lnTo>
                    <a:lnTo>
                      <a:pt x="40235" y="19883"/>
                    </a:lnTo>
                    <a:lnTo>
                      <a:pt x="40253" y="20378"/>
                    </a:lnTo>
                    <a:lnTo>
                      <a:pt x="40262" y="20883"/>
                    </a:lnTo>
                    <a:lnTo>
                      <a:pt x="40253" y="21259"/>
                    </a:lnTo>
                    <a:lnTo>
                      <a:pt x="40244" y="21634"/>
                    </a:lnTo>
                    <a:lnTo>
                      <a:pt x="40226" y="22001"/>
                    </a:lnTo>
                    <a:lnTo>
                      <a:pt x="40198" y="22377"/>
                    </a:lnTo>
                    <a:lnTo>
                      <a:pt x="40161" y="22744"/>
                    </a:lnTo>
                    <a:lnTo>
                      <a:pt x="40116" y="23110"/>
                    </a:lnTo>
                    <a:lnTo>
                      <a:pt x="40061" y="23477"/>
                    </a:lnTo>
                    <a:lnTo>
                      <a:pt x="40006" y="23844"/>
                    </a:lnTo>
                    <a:lnTo>
                      <a:pt x="39941" y="24210"/>
                    </a:lnTo>
                    <a:lnTo>
                      <a:pt x="39868" y="24568"/>
                    </a:lnTo>
                    <a:lnTo>
                      <a:pt x="39795" y="24934"/>
                    </a:lnTo>
                    <a:lnTo>
                      <a:pt x="39703" y="25292"/>
                    </a:lnTo>
                    <a:lnTo>
                      <a:pt x="39611" y="25650"/>
                    </a:lnTo>
                    <a:lnTo>
                      <a:pt x="39511" y="26007"/>
                    </a:lnTo>
                    <a:lnTo>
                      <a:pt x="39410" y="26355"/>
                    </a:lnTo>
                    <a:lnTo>
                      <a:pt x="39300" y="26713"/>
                    </a:lnTo>
                    <a:lnTo>
                      <a:pt x="39181" y="27061"/>
                    </a:lnTo>
                    <a:lnTo>
                      <a:pt x="39061" y="27410"/>
                    </a:lnTo>
                    <a:lnTo>
                      <a:pt x="38933" y="27758"/>
                    </a:lnTo>
                    <a:lnTo>
                      <a:pt x="38796" y="28106"/>
                    </a:lnTo>
                    <a:lnTo>
                      <a:pt x="38658" y="28445"/>
                    </a:lnTo>
                    <a:lnTo>
                      <a:pt x="38511" y="28785"/>
                    </a:lnTo>
                    <a:lnTo>
                      <a:pt x="38200" y="29472"/>
                    </a:lnTo>
                    <a:lnTo>
                      <a:pt x="37879" y="30141"/>
                    </a:lnTo>
                    <a:lnTo>
                      <a:pt x="37531" y="30811"/>
                    </a:lnTo>
                    <a:lnTo>
                      <a:pt x="37173" y="31471"/>
                    </a:lnTo>
                    <a:lnTo>
                      <a:pt x="36788" y="32121"/>
                    </a:lnTo>
                    <a:lnTo>
                      <a:pt x="36394" y="32772"/>
                    </a:lnTo>
                    <a:lnTo>
                      <a:pt x="35990" y="33414"/>
                    </a:lnTo>
                    <a:lnTo>
                      <a:pt x="35569" y="34047"/>
                    </a:lnTo>
                    <a:lnTo>
                      <a:pt x="35138" y="34679"/>
                    </a:lnTo>
                    <a:lnTo>
                      <a:pt x="34689" y="35302"/>
                    </a:lnTo>
                    <a:lnTo>
                      <a:pt x="34230" y="35917"/>
                    </a:lnTo>
                    <a:lnTo>
                      <a:pt x="33772" y="36531"/>
                    </a:lnTo>
                    <a:lnTo>
                      <a:pt x="33295" y="37127"/>
                    </a:lnTo>
                    <a:lnTo>
                      <a:pt x="32819" y="37732"/>
                    </a:lnTo>
                    <a:lnTo>
                      <a:pt x="32342" y="38318"/>
                    </a:lnTo>
                    <a:lnTo>
                      <a:pt x="31847" y="38905"/>
                    </a:lnTo>
                    <a:lnTo>
                      <a:pt x="31361" y="39483"/>
                    </a:lnTo>
                    <a:lnTo>
                      <a:pt x="30371" y="40619"/>
                    </a:lnTo>
                    <a:lnTo>
                      <a:pt x="29381" y="41729"/>
                    </a:lnTo>
                    <a:lnTo>
                      <a:pt x="27566" y="43736"/>
                    </a:lnTo>
                    <a:lnTo>
                      <a:pt x="25687" y="45780"/>
                    </a:lnTo>
                    <a:lnTo>
                      <a:pt x="23734" y="47880"/>
                    </a:lnTo>
                    <a:lnTo>
                      <a:pt x="21699" y="50043"/>
                    </a:lnTo>
                    <a:lnTo>
                      <a:pt x="21617" y="50126"/>
                    </a:lnTo>
                    <a:lnTo>
                      <a:pt x="21525" y="50190"/>
                    </a:lnTo>
                    <a:lnTo>
                      <a:pt x="21433" y="50245"/>
                    </a:lnTo>
                    <a:lnTo>
                      <a:pt x="21332" y="50300"/>
                    </a:lnTo>
                    <a:lnTo>
                      <a:pt x="21232" y="50336"/>
                    </a:lnTo>
                    <a:lnTo>
                      <a:pt x="21131" y="50364"/>
                    </a:lnTo>
                    <a:lnTo>
                      <a:pt x="21021" y="50382"/>
                    </a:lnTo>
                    <a:lnTo>
                      <a:pt x="20791" y="50382"/>
                    </a:lnTo>
                    <a:lnTo>
                      <a:pt x="20681" y="50364"/>
                    </a:lnTo>
                    <a:lnTo>
                      <a:pt x="20581" y="50336"/>
                    </a:lnTo>
                    <a:lnTo>
                      <a:pt x="20480" y="50300"/>
                    </a:lnTo>
                    <a:lnTo>
                      <a:pt x="20379" y="50245"/>
                    </a:lnTo>
                    <a:lnTo>
                      <a:pt x="20287" y="50190"/>
                    </a:lnTo>
                    <a:lnTo>
                      <a:pt x="20196" y="50126"/>
                    </a:lnTo>
                    <a:lnTo>
                      <a:pt x="20122" y="50043"/>
                    </a:lnTo>
                    <a:lnTo>
                      <a:pt x="18371" y="48182"/>
                    </a:lnTo>
                    <a:lnTo>
                      <a:pt x="16300" y="45964"/>
                    </a:lnTo>
                    <a:lnTo>
                      <a:pt x="14210" y="43709"/>
                    </a:lnTo>
                    <a:lnTo>
                      <a:pt x="13256" y="42673"/>
                    </a:lnTo>
                    <a:lnTo>
                      <a:pt x="12404" y="41729"/>
                    </a:lnTo>
                    <a:lnTo>
                      <a:pt x="11414" y="40619"/>
                    </a:lnTo>
                    <a:lnTo>
                      <a:pt x="10424" y="39483"/>
                    </a:lnTo>
                    <a:lnTo>
                      <a:pt x="9938" y="38905"/>
                    </a:lnTo>
                    <a:lnTo>
                      <a:pt x="9443" y="38318"/>
                    </a:lnTo>
                    <a:lnTo>
                      <a:pt x="8966" y="37732"/>
                    </a:lnTo>
                    <a:lnTo>
                      <a:pt x="8480" y="37127"/>
                    </a:lnTo>
                    <a:lnTo>
                      <a:pt x="8013" y="36531"/>
                    </a:lnTo>
                    <a:lnTo>
                      <a:pt x="7545" y="35917"/>
                    </a:lnTo>
                    <a:lnTo>
                      <a:pt x="7096" y="35302"/>
                    </a:lnTo>
                    <a:lnTo>
                      <a:pt x="6647" y="34679"/>
                    </a:lnTo>
                    <a:lnTo>
                      <a:pt x="6216" y="34047"/>
                    </a:lnTo>
                    <a:lnTo>
                      <a:pt x="5794" y="33414"/>
                    </a:lnTo>
                    <a:lnTo>
                      <a:pt x="5382" y="32772"/>
                    </a:lnTo>
                    <a:lnTo>
                      <a:pt x="4988" y="32121"/>
                    </a:lnTo>
                    <a:lnTo>
                      <a:pt x="4612" y="31471"/>
                    </a:lnTo>
                    <a:lnTo>
                      <a:pt x="4254" y="30811"/>
                    </a:lnTo>
                    <a:lnTo>
                      <a:pt x="3906" y="30141"/>
                    </a:lnTo>
                    <a:lnTo>
                      <a:pt x="3576" y="29472"/>
                    </a:lnTo>
                    <a:lnTo>
                      <a:pt x="3273" y="28785"/>
                    </a:lnTo>
                    <a:lnTo>
                      <a:pt x="3127" y="28445"/>
                    </a:lnTo>
                    <a:lnTo>
                      <a:pt x="2989" y="28106"/>
                    </a:lnTo>
                    <a:lnTo>
                      <a:pt x="2852" y="27758"/>
                    </a:lnTo>
                    <a:lnTo>
                      <a:pt x="2723" y="27410"/>
                    </a:lnTo>
                    <a:lnTo>
                      <a:pt x="2604" y="27061"/>
                    </a:lnTo>
                    <a:lnTo>
                      <a:pt x="2485" y="26713"/>
                    </a:lnTo>
                    <a:lnTo>
                      <a:pt x="2375" y="26355"/>
                    </a:lnTo>
                    <a:lnTo>
                      <a:pt x="2265" y="26007"/>
                    </a:lnTo>
                    <a:lnTo>
                      <a:pt x="2173" y="25650"/>
                    </a:lnTo>
                    <a:lnTo>
                      <a:pt x="2082" y="25292"/>
                    </a:lnTo>
                    <a:lnTo>
                      <a:pt x="1990" y="24934"/>
                    </a:lnTo>
                    <a:lnTo>
                      <a:pt x="1917" y="24568"/>
                    </a:lnTo>
                    <a:lnTo>
                      <a:pt x="1843" y="24210"/>
                    </a:lnTo>
                    <a:lnTo>
                      <a:pt x="1779" y="23844"/>
                    </a:lnTo>
                    <a:lnTo>
                      <a:pt x="1715" y="23477"/>
                    </a:lnTo>
                    <a:lnTo>
                      <a:pt x="1669" y="23110"/>
                    </a:lnTo>
                    <a:lnTo>
                      <a:pt x="1623" y="22744"/>
                    </a:lnTo>
                    <a:lnTo>
                      <a:pt x="1587" y="22377"/>
                    </a:lnTo>
                    <a:lnTo>
                      <a:pt x="1559" y="22001"/>
                    </a:lnTo>
                    <a:lnTo>
                      <a:pt x="1541" y="21634"/>
                    </a:lnTo>
                    <a:lnTo>
                      <a:pt x="1532" y="21259"/>
                    </a:lnTo>
                    <a:lnTo>
                      <a:pt x="1522" y="20883"/>
                    </a:lnTo>
                    <a:lnTo>
                      <a:pt x="1532" y="20378"/>
                    </a:lnTo>
                    <a:lnTo>
                      <a:pt x="1550" y="19883"/>
                    </a:lnTo>
                    <a:lnTo>
                      <a:pt x="1577" y="19388"/>
                    </a:lnTo>
                    <a:lnTo>
                      <a:pt x="1623" y="18903"/>
                    </a:lnTo>
                    <a:lnTo>
                      <a:pt x="1678" y="18417"/>
                    </a:lnTo>
                    <a:lnTo>
                      <a:pt x="1752" y="17931"/>
                    </a:lnTo>
                    <a:lnTo>
                      <a:pt x="1825" y="17454"/>
                    </a:lnTo>
                    <a:lnTo>
                      <a:pt x="1917" y="16987"/>
                    </a:lnTo>
                    <a:lnTo>
                      <a:pt x="2017" y="16510"/>
                    </a:lnTo>
                    <a:lnTo>
                      <a:pt x="2137" y="16052"/>
                    </a:lnTo>
                    <a:lnTo>
                      <a:pt x="2265" y="15584"/>
                    </a:lnTo>
                    <a:lnTo>
                      <a:pt x="2393" y="15126"/>
                    </a:lnTo>
                    <a:lnTo>
                      <a:pt x="2540" y="14677"/>
                    </a:lnTo>
                    <a:lnTo>
                      <a:pt x="2705" y="14227"/>
                    </a:lnTo>
                    <a:lnTo>
                      <a:pt x="2870" y="13787"/>
                    </a:lnTo>
                    <a:lnTo>
                      <a:pt x="3053" y="13347"/>
                    </a:lnTo>
                    <a:lnTo>
                      <a:pt x="3237" y="12916"/>
                    </a:lnTo>
                    <a:lnTo>
                      <a:pt x="3438" y="12495"/>
                    </a:lnTo>
                    <a:lnTo>
                      <a:pt x="3649" y="12073"/>
                    </a:lnTo>
                    <a:lnTo>
                      <a:pt x="3869" y="11661"/>
                    </a:lnTo>
                    <a:lnTo>
                      <a:pt x="4089" y="11248"/>
                    </a:lnTo>
                    <a:lnTo>
                      <a:pt x="4327" y="10854"/>
                    </a:lnTo>
                    <a:lnTo>
                      <a:pt x="4575" y="10451"/>
                    </a:lnTo>
                    <a:lnTo>
                      <a:pt x="4832" y="10066"/>
                    </a:lnTo>
                    <a:lnTo>
                      <a:pt x="5098" y="9680"/>
                    </a:lnTo>
                    <a:lnTo>
                      <a:pt x="5373" y="9305"/>
                    </a:lnTo>
                    <a:lnTo>
                      <a:pt x="5657" y="8938"/>
                    </a:lnTo>
                    <a:lnTo>
                      <a:pt x="5950" y="8571"/>
                    </a:lnTo>
                    <a:lnTo>
                      <a:pt x="6253" y="8223"/>
                    </a:lnTo>
                    <a:lnTo>
                      <a:pt x="6555" y="7875"/>
                    </a:lnTo>
                    <a:lnTo>
                      <a:pt x="6876" y="7535"/>
                    </a:lnTo>
                    <a:lnTo>
                      <a:pt x="7197" y="7196"/>
                    </a:lnTo>
                    <a:lnTo>
                      <a:pt x="7536" y="6875"/>
                    </a:lnTo>
                    <a:lnTo>
                      <a:pt x="7875" y="6555"/>
                    </a:lnTo>
                    <a:lnTo>
                      <a:pt x="8223" y="6252"/>
                    </a:lnTo>
                    <a:lnTo>
                      <a:pt x="8572" y="5949"/>
                    </a:lnTo>
                    <a:lnTo>
                      <a:pt x="8939" y="5656"/>
                    </a:lnTo>
                    <a:lnTo>
                      <a:pt x="9305" y="5372"/>
                    </a:lnTo>
                    <a:lnTo>
                      <a:pt x="9681" y="5097"/>
                    </a:lnTo>
                    <a:lnTo>
                      <a:pt x="10066" y="4831"/>
                    </a:lnTo>
                    <a:lnTo>
                      <a:pt x="10460" y="4574"/>
                    </a:lnTo>
                    <a:lnTo>
                      <a:pt x="10854" y="4327"/>
                    </a:lnTo>
                    <a:lnTo>
                      <a:pt x="11258" y="4089"/>
                    </a:lnTo>
                    <a:lnTo>
                      <a:pt x="11661" y="3859"/>
                    </a:lnTo>
                    <a:lnTo>
                      <a:pt x="12074" y="3639"/>
                    </a:lnTo>
                    <a:lnTo>
                      <a:pt x="12495" y="3438"/>
                    </a:lnTo>
                    <a:lnTo>
                      <a:pt x="12926" y="3236"/>
                    </a:lnTo>
                    <a:lnTo>
                      <a:pt x="13357" y="3044"/>
                    </a:lnTo>
                    <a:lnTo>
                      <a:pt x="13788" y="2869"/>
                    </a:lnTo>
                    <a:lnTo>
                      <a:pt x="14237" y="2695"/>
                    </a:lnTo>
                    <a:lnTo>
                      <a:pt x="14677" y="2539"/>
                    </a:lnTo>
                    <a:lnTo>
                      <a:pt x="15135" y="2393"/>
                    </a:lnTo>
                    <a:lnTo>
                      <a:pt x="15585" y="2255"/>
                    </a:lnTo>
                    <a:lnTo>
                      <a:pt x="16052" y="2136"/>
                    </a:lnTo>
                    <a:lnTo>
                      <a:pt x="16510" y="2017"/>
                    </a:lnTo>
                    <a:lnTo>
                      <a:pt x="16987" y="1916"/>
                    </a:lnTo>
                    <a:lnTo>
                      <a:pt x="17455" y="1824"/>
                    </a:lnTo>
                    <a:lnTo>
                      <a:pt x="17941" y="1751"/>
                    </a:lnTo>
                    <a:lnTo>
                      <a:pt x="18417" y="1678"/>
                    </a:lnTo>
                    <a:lnTo>
                      <a:pt x="18903" y="1623"/>
                    </a:lnTo>
                    <a:lnTo>
                      <a:pt x="19398" y="1577"/>
                    </a:lnTo>
                    <a:lnTo>
                      <a:pt x="19884" y="1549"/>
                    </a:lnTo>
                    <a:lnTo>
                      <a:pt x="20379" y="1531"/>
                    </a:lnTo>
                    <a:lnTo>
                      <a:pt x="20883" y="1522"/>
                    </a:lnTo>
                    <a:close/>
                    <a:moveTo>
                      <a:pt x="20883" y="0"/>
                    </a:moveTo>
                    <a:lnTo>
                      <a:pt x="20342" y="9"/>
                    </a:lnTo>
                    <a:lnTo>
                      <a:pt x="19811" y="28"/>
                    </a:lnTo>
                    <a:lnTo>
                      <a:pt x="19279" y="64"/>
                    </a:lnTo>
                    <a:lnTo>
                      <a:pt x="18747" y="110"/>
                    </a:lnTo>
                    <a:lnTo>
                      <a:pt x="18225" y="165"/>
                    </a:lnTo>
                    <a:lnTo>
                      <a:pt x="17702" y="238"/>
                    </a:lnTo>
                    <a:lnTo>
                      <a:pt x="17189" y="330"/>
                    </a:lnTo>
                    <a:lnTo>
                      <a:pt x="16675" y="422"/>
                    </a:lnTo>
                    <a:lnTo>
                      <a:pt x="16171" y="532"/>
                    </a:lnTo>
                    <a:lnTo>
                      <a:pt x="15667" y="660"/>
                    </a:lnTo>
                    <a:lnTo>
                      <a:pt x="15172" y="798"/>
                    </a:lnTo>
                    <a:lnTo>
                      <a:pt x="14677" y="944"/>
                    </a:lnTo>
                    <a:lnTo>
                      <a:pt x="14191" y="1100"/>
                    </a:lnTo>
                    <a:lnTo>
                      <a:pt x="13705" y="1265"/>
                    </a:lnTo>
                    <a:lnTo>
                      <a:pt x="13229" y="1448"/>
                    </a:lnTo>
                    <a:lnTo>
                      <a:pt x="12761" y="1641"/>
                    </a:lnTo>
                    <a:lnTo>
                      <a:pt x="12294" y="1852"/>
                    </a:lnTo>
                    <a:lnTo>
                      <a:pt x="11835" y="2063"/>
                    </a:lnTo>
                    <a:lnTo>
                      <a:pt x="11386" y="2292"/>
                    </a:lnTo>
                    <a:lnTo>
                      <a:pt x="10937" y="2521"/>
                    </a:lnTo>
                    <a:lnTo>
                      <a:pt x="10497" y="2769"/>
                    </a:lnTo>
                    <a:lnTo>
                      <a:pt x="10066" y="3025"/>
                    </a:lnTo>
                    <a:lnTo>
                      <a:pt x="9635" y="3291"/>
                    </a:lnTo>
                    <a:lnTo>
                      <a:pt x="9214" y="3575"/>
                    </a:lnTo>
                    <a:lnTo>
                      <a:pt x="8801" y="3859"/>
                    </a:lnTo>
                    <a:lnTo>
                      <a:pt x="8398" y="4153"/>
                    </a:lnTo>
                    <a:lnTo>
                      <a:pt x="7994" y="4455"/>
                    </a:lnTo>
                    <a:lnTo>
                      <a:pt x="7609" y="4776"/>
                    </a:lnTo>
                    <a:lnTo>
                      <a:pt x="7224" y="5097"/>
                    </a:lnTo>
                    <a:lnTo>
                      <a:pt x="6848" y="5427"/>
                    </a:lnTo>
                    <a:lnTo>
                      <a:pt x="6482" y="5775"/>
                    </a:lnTo>
                    <a:lnTo>
                      <a:pt x="6124" y="6124"/>
                    </a:lnTo>
                    <a:lnTo>
                      <a:pt x="5776" y="6481"/>
                    </a:lnTo>
                    <a:lnTo>
                      <a:pt x="5437" y="6848"/>
                    </a:lnTo>
                    <a:lnTo>
                      <a:pt x="5098" y="7224"/>
                    </a:lnTo>
                    <a:lnTo>
                      <a:pt x="4777" y="7609"/>
                    </a:lnTo>
                    <a:lnTo>
                      <a:pt x="4465" y="7994"/>
                    </a:lnTo>
                    <a:lnTo>
                      <a:pt x="4153" y="8397"/>
                    </a:lnTo>
                    <a:lnTo>
                      <a:pt x="3860" y="8800"/>
                    </a:lnTo>
                    <a:lnTo>
                      <a:pt x="3576" y="9213"/>
                    </a:lnTo>
                    <a:lnTo>
                      <a:pt x="3301" y="9635"/>
                    </a:lnTo>
                    <a:lnTo>
                      <a:pt x="3026" y="10056"/>
                    </a:lnTo>
                    <a:lnTo>
                      <a:pt x="2769" y="10496"/>
                    </a:lnTo>
                    <a:lnTo>
                      <a:pt x="2522" y="10936"/>
                    </a:lnTo>
                    <a:lnTo>
                      <a:pt x="2292" y="11386"/>
                    </a:lnTo>
                    <a:lnTo>
                      <a:pt x="2063" y="11835"/>
                    </a:lnTo>
                    <a:lnTo>
                      <a:pt x="1852" y="12293"/>
                    </a:lnTo>
                    <a:lnTo>
                      <a:pt x="1642" y="12761"/>
                    </a:lnTo>
                    <a:lnTo>
                      <a:pt x="1449" y="13228"/>
                    </a:lnTo>
                    <a:lnTo>
                      <a:pt x="1275" y="13705"/>
                    </a:lnTo>
                    <a:lnTo>
                      <a:pt x="1101" y="14191"/>
                    </a:lnTo>
                    <a:lnTo>
                      <a:pt x="945" y="14677"/>
                    </a:lnTo>
                    <a:lnTo>
                      <a:pt x="798" y="15172"/>
                    </a:lnTo>
                    <a:lnTo>
                      <a:pt x="661" y="15667"/>
                    </a:lnTo>
                    <a:lnTo>
                      <a:pt x="542" y="16171"/>
                    </a:lnTo>
                    <a:lnTo>
                      <a:pt x="431" y="16675"/>
                    </a:lnTo>
                    <a:lnTo>
                      <a:pt x="331" y="17188"/>
                    </a:lnTo>
                    <a:lnTo>
                      <a:pt x="239" y="17702"/>
                    </a:lnTo>
                    <a:lnTo>
                      <a:pt x="175" y="18224"/>
                    </a:lnTo>
                    <a:lnTo>
                      <a:pt x="111" y="18747"/>
                    </a:lnTo>
                    <a:lnTo>
                      <a:pt x="65" y="19278"/>
                    </a:lnTo>
                    <a:lnTo>
                      <a:pt x="28" y="19810"/>
                    </a:lnTo>
                    <a:lnTo>
                      <a:pt x="10" y="20342"/>
                    </a:lnTo>
                    <a:lnTo>
                      <a:pt x="1" y="20883"/>
                    </a:lnTo>
                    <a:lnTo>
                      <a:pt x="10" y="21277"/>
                    </a:lnTo>
                    <a:lnTo>
                      <a:pt x="19" y="21680"/>
                    </a:lnTo>
                    <a:lnTo>
                      <a:pt x="37" y="22074"/>
                    </a:lnTo>
                    <a:lnTo>
                      <a:pt x="65" y="22478"/>
                    </a:lnTo>
                    <a:lnTo>
                      <a:pt x="101" y="22863"/>
                    </a:lnTo>
                    <a:lnTo>
                      <a:pt x="147" y="23257"/>
                    </a:lnTo>
                    <a:lnTo>
                      <a:pt x="202" y="23651"/>
                    </a:lnTo>
                    <a:lnTo>
                      <a:pt x="266" y="24036"/>
                    </a:lnTo>
                    <a:lnTo>
                      <a:pt x="331" y="24421"/>
                    </a:lnTo>
                    <a:lnTo>
                      <a:pt x="404" y="24806"/>
                    </a:lnTo>
                    <a:lnTo>
                      <a:pt x="486" y="25191"/>
                    </a:lnTo>
                    <a:lnTo>
                      <a:pt x="578" y="25567"/>
                    </a:lnTo>
                    <a:lnTo>
                      <a:pt x="670" y="25943"/>
                    </a:lnTo>
                    <a:lnTo>
                      <a:pt x="771" y="26319"/>
                    </a:lnTo>
                    <a:lnTo>
                      <a:pt x="881" y="26695"/>
                    </a:lnTo>
                    <a:lnTo>
                      <a:pt x="1000" y="27061"/>
                    </a:lnTo>
                    <a:lnTo>
                      <a:pt x="1119" y="27437"/>
                    </a:lnTo>
                    <a:lnTo>
                      <a:pt x="1247" y="27804"/>
                    </a:lnTo>
                    <a:lnTo>
                      <a:pt x="1376" y="28170"/>
                    </a:lnTo>
                    <a:lnTo>
                      <a:pt x="1513" y="28537"/>
                    </a:lnTo>
                    <a:lnTo>
                      <a:pt x="1660" y="28895"/>
                    </a:lnTo>
                    <a:lnTo>
                      <a:pt x="1816" y="29252"/>
                    </a:lnTo>
                    <a:lnTo>
                      <a:pt x="1972" y="29619"/>
                    </a:lnTo>
                    <a:lnTo>
                      <a:pt x="2127" y="29967"/>
                    </a:lnTo>
                    <a:lnTo>
                      <a:pt x="2467" y="30682"/>
                    </a:lnTo>
                    <a:lnTo>
                      <a:pt x="2824" y="31379"/>
                    </a:lnTo>
                    <a:lnTo>
                      <a:pt x="3200" y="32076"/>
                    </a:lnTo>
                    <a:lnTo>
                      <a:pt x="3594" y="32754"/>
                    </a:lnTo>
                    <a:lnTo>
                      <a:pt x="3997" y="33432"/>
                    </a:lnTo>
                    <a:lnTo>
                      <a:pt x="4419" y="34102"/>
                    </a:lnTo>
                    <a:lnTo>
                      <a:pt x="4859" y="34771"/>
                    </a:lnTo>
                    <a:lnTo>
                      <a:pt x="5308" y="35422"/>
                    </a:lnTo>
                    <a:lnTo>
                      <a:pt x="5767" y="36072"/>
                    </a:lnTo>
                    <a:lnTo>
                      <a:pt x="6243" y="36714"/>
                    </a:lnTo>
                    <a:lnTo>
                      <a:pt x="6720" y="37347"/>
                    </a:lnTo>
                    <a:lnTo>
                      <a:pt x="7206" y="37979"/>
                    </a:lnTo>
                    <a:lnTo>
                      <a:pt x="7701" y="38593"/>
                    </a:lnTo>
                    <a:lnTo>
                      <a:pt x="8205" y="39208"/>
                    </a:lnTo>
                    <a:lnTo>
                      <a:pt x="8709" y="39813"/>
                    </a:lnTo>
                    <a:lnTo>
                      <a:pt x="9223" y="40418"/>
                    </a:lnTo>
                    <a:lnTo>
                      <a:pt x="9736" y="41014"/>
                    </a:lnTo>
                    <a:lnTo>
                      <a:pt x="10249" y="41591"/>
                    </a:lnTo>
                    <a:lnTo>
                      <a:pt x="11267" y="42746"/>
                    </a:lnTo>
                    <a:lnTo>
                      <a:pt x="12119" y="43690"/>
                    </a:lnTo>
                    <a:lnTo>
                      <a:pt x="13082" y="44735"/>
                    </a:lnTo>
                    <a:lnTo>
                      <a:pt x="15181" y="47000"/>
                    </a:lnTo>
                    <a:lnTo>
                      <a:pt x="17253" y="49218"/>
                    </a:lnTo>
                    <a:lnTo>
                      <a:pt x="19013" y="51088"/>
                    </a:lnTo>
                    <a:lnTo>
                      <a:pt x="19105" y="51189"/>
                    </a:lnTo>
                    <a:lnTo>
                      <a:pt x="19206" y="51271"/>
                    </a:lnTo>
                    <a:lnTo>
                      <a:pt x="19306" y="51363"/>
                    </a:lnTo>
                    <a:lnTo>
                      <a:pt x="19416" y="51436"/>
                    </a:lnTo>
                    <a:lnTo>
                      <a:pt x="19526" y="51510"/>
                    </a:lnTo>
                    <a:lnTo>
                      <a:pt x="19636" y="51583"/>
                    </a:lnTo>
                    <a:lnTo>
                      <a:pt x="19756" y="51638"/>
                    </a:lnTo>
                    <a:lnTo>
                      <a:pt x="19875" y="51693"/>
                    </a:lnTo>
                    <a:lnTo>
                      <a:pt x="19994" y="51748"/>
                    </a:lnTo>
                    <a:lnTo>
                      <a:pt x="20113" y="51785"/>
                    </a:lnTo>
                    <a:lnTo>
                      <a:pt x="20241" y="51822"/>
                    </a:lnTo>
                    <a:lnTo>
                      <a:pt x="20370" y="51849"/>
                    </a:lnTo>
                    <a:lnTo>
                      <a:pt x="20498" y="51877"/>
                    </a:lnTo>
                    <a:lnTo>
                      <a:pt x="20636" y="51895"/>
                    </a:lnTo>
                    <a:lnTo>
                      <a:pt x="20764" y="51904"/>
                    </a:lnTo>
                    <a:lnTo>
                      <a:pt x="21039" y="51904"/>
                    </a:lnTo>
                    <a:lnTo>
                      <a:pt x="21177" y="51895"/>
                    </a:lnTo>
                    <a:lnTo>
                      <a:pt x="21305" y="51877"/>
                    </a:lnTo>
                    <a:lnTo>
                      <a:pt x="21433" y="51849"/>
                    </a:lnTo>
                    <a:lnTo>
                      <a:pt x="21562" y="51822"/>
                    </a:lnTo>
                    <a:lnTo>
                      <a:pt x="21690" y="51785"/>
                    </a:lnTo>
                    <a:lnTo>
                      <a:pt x="21818" y="51739"/>
                    </a:lnTo>
                    <a:lnTo>
                      <a:pt x="21937" y="51693"/>
                    </a:lnTo>
                    <a:lnTo>
                      <a:pt x="22057" y="51638"/>
                    </a:lnTo>
                    <a:lnTo>
                      <a:pt x="22176" y="51574"/>
                    </a:lnTo>
                    <a:lnTo>
                      <a:pt x="22286" y="51510"/>
                    </a:lnTo>
                    <a:lnTo>
                      <a:pt x="22396" y="51436"/>
                    </a:lnTo>
                    <a:lnTo>
                      <a:pt x="22506" y="51363"/>
                    </a:lnTo>
                    <a:lnTo>
                      <a:pt x="22607" y="51281"/>
                    </a:lnTo>
                    <a:lnTo>
                      <a:pt x="22707" y="51189"/>
                    </a:lnTo>
                    <a:lnTo>
                      <a:pt x="22799" y="51097"/>
                    </a:lnTo>
                    <a:lnTo>
                      <a:pt x="24852" y="48916"/>
                    </a:lnTo>
                    <a:lnTo>
                      <a:pt x="26805" y="46816"/>
                    </a:lnTo>
                    <a:lnTo>
                      <a:pt x="28693" y="44763"/>
                    </a:lnTo>
                    <a:lnTo>
                      <a:pt x="30509" y="42746"/>
                    </a:lnTo>
                    <a:lnTo>
                      <a:pt x="31535" y="41591"/>
                    </a:lnTo>
                    <a:lnTo>
                      <a:pt x="32049" y="41014"/>
                    </a:lnTo>
                    <a:lnTo>
                      <a:pt x="32562" y="40418"/>
                    </a:lnTo>
                    <a:lnTo>
                      <a:pt x="33075" y="39813"/>
                    </a:lnTo>
                    <a:lnTo>
                      <a:pt x="33580" y="39208"/>
                    </a:lnTo>
                    <a:lnTo>
                      <a:pt x="34075" y="38593"/>
                    </a:lnTo>
                    <a:lnTo>
                      <a:pt x="34570" y="37979"/>
                    </a:lnTo>
                    <a:lnTo>
                      <a:pt x="35065" y="37347"/>
                    </a:lnTo>
                    <a:lnTo>
                      <a:pt x="35541" y="36714"/>
                    </a:lnTo>
                    <a:lnTo>
                      <a:pt x="36009" y="36072"/>
                    </a:lnTo>
                    <a:lnTo>
                      <a:pt x="36476" y="35422"/>
                    </a:lnTo>
                    <a:lnTo>
                      <a:pt x="36925" y="34771"/>
                    </a:lnTo>
                    <a:lnTo>
                      <a:pt x="37356" y="34102"/>
                    </a:lnTo>
                    <a:lnTo>
                      <a:pt x="37787" y="33432"/>
                    </a:lnTo>
                    <a:lnTo>
                      <a:pt x="38191" y="32754"/>
                    </a:lnTo>
                    <a:lnTo>
                      <a:pt x="38585" y="32076"/>
                    </a:lnTo>
                    <a:lnTo>
                      <a:pt x="38961" y="31379"/>
                    </a:lnTo>
                    <a:lnTo>
                      <a:pt x="39318" y="30682"/>
                    </a:lnTo>
                    <a:lnTo>
                      <a:pt x="39657" y="29967"/>
                    </a:lnTo>
                    <a:lnTo>
                      <a:pt x="39813" y="29619"/>
                    </a:lnTo>
                    <a:lnTo>
                      <a:pt x="39969" y="29252"/>
                    </a:lnTo>
                    <a:lnTo>
                      <a:pt x="40125" y="28895"/>
                    </a:lnTo>
                    <a:lnTo>
                      <a:pt x="40262" y="28537"/>
                    </a:lnTo>
                    <a:lnTo>
                      <a:pt x="40409" y="28170"/>
                    </a:lnTo>
                    <a:lnTo>
                      <a:pt x="40537" y="27804"/>
                    </a:lnTo>
                    <a:lnTo>
                      <a:pt x="40666" y="27437"/>
                    </a:lnTo>
                    <a:lnTo>
                      <a:pt x="40785" y="27070"/>
                    </a:lnTo>
                    <a:lnTo>
                      <a:pt x="40904" y="26695"/>
                    </a:lnTo>
                    <a:lnTo>
                      <a:pt x="41014" y="26319"/>
                    </a:lnTo>
                    <a:lnTo>
                      <a:pt x="41115" y="25943"/>
                    </a:lnTo>
                    <a:lnTo>
                      <a:pt x="41206" y="25567"/>
                    </a:lnTo>
                    <a:lnTo>
                      <a:pt x="41298" y="25191"/>
                    </a:lnTo>
                    <a:lnTo>
                      <a:pt x="41381" y="24806"/>
                    </a:lnTo>
                    <a:lnTo>
                      <a:pt x="41454" y="24421"/>
                    </a:lnTo>
                    <a:lnTo>
                      <a:pt x="41518" y="24036"/>
                    </a:lnTo>
                    <a:lnTo>
                      <a:pt x="41582" y="23651"/>
                    </a:lnTo>
                    <a:lnTo>
                      <a:pt x="41628" y="23257"/>
                    </a:lnTo>
                    <a:lnTo>
                      <a:pt x="41674" y="22863"/>
                    </a:lnTo>
                    <a:lnTo>
                      <a:pt x="41711" y="22478"/>
                    </a:lnTo>
                    <a:lnTo>
                      <a:pt x="41747" y="22074"/>
                    </a:lnTo>
                    <a:lnTo>
                      <a:pt x="41766" y="21680"/>
                    </a:lnTo>
                    <a:lnTo>
                      <a:pt x="41775" y="21277"/>
                    </a:lnTo>
                    <a:lnTo>
                      <a:pt x="41784" y="20883"/>
                    </a:lnTo>
                    <a:lnTo>
                      <a:pt x="41775" y="20342"/>
                    </a:lnTo>
                    <a:lnTo>
                      <a:pt x="41757" y="19810"/>
                    </a:lnTo>
                    <a:lnTo>
                      <a:pt x="41720" y="19278"/>
                    </a:lnTo>
                    <a:lnTo>
                      <a:pt x="41674" y="18747"/>
                    </a:lnTo>
                    <a:lnTo>
                      <a:pt x="41610" y="18224"/>
                    </a:lnTo>
                    <a:lnTo>
                      <a:pt x="41537" y="17702"/>
                    </a:lnTo>
                    <a:lnTo>
                      <a:pt x="41454" y="17188"/>
                    </a:lnTo>
                    <a:lnTo>
                      <a:pt x="41353" y="16675"/>
                    </a:lnTo>
                    <a:lnTo>
                      <a:pt x="41243" y="16171"/>
                    </a:lnTo>
                    <a:lnTo>
                      <a:pt x="41124" y="15667"/>
                    </a:lnTo>
                    <a:lnTo>
                      <a:pt x="40986" y="15172"/>
                    </a:lnTo>
                    <a:lnTo>
                      <a:pt x="40840" y="14677"/>
                    </a:lnTo>
                    <a:lnTo>
                      <a:pt x="40684" y="14191"/>
                    </a:lnTo>
                    <a:lnTo>
                      <a:pt x="40510" y="13705"/>
                    </a:lnTo>
                    <a:lnTo>
                      <a:pt x="40326" y="13228"/>
                    </a:lnTo>
                    <a:lnTo>
                      <a:pt x="40134" y="12761"/>
                    </a:lnTo>
                    <a:lnTo>
                      <a:pt x="39932" y="12293"/>
                    </a:lnTo>
                    <a:lnTo>
                      <a:pt x="39721" y="11835"/>
                    </a:lnTo>
                    <a:lnTo>
                      <a:pt x="39492" y="11386"/>
                    </a:lnTo>
                    <a:lnTo>
                      <a:pt x="39254" y="10936"/>
                    </a:lnTo>
                    <a:lnTo>
                      <a:pt x="39006" y="10496"/>
                    </a:lnTo>
                    <a:lnTo>
                      <a:pt x="38750" y="10056"/>
                    </a:lnTo>
                    <a:lnTo>
                      <a:pt x="38484" y="9635"/>
                    </a:lnTo>
                    <a:lnTo>
                      <a:pt x="38209" y="9213"/>
                    </a:lnTo>
                    <a:lnTo>
                      <a:pt x="37925" y="8800"/>
                    </a:lnTo>
                    <a:lnTo>
                      <a:pt x="37631" y="8397"/>
                    </a:lnTo>
                    <a:lnTo>
                      <a:pt x="37320" y="7994"/>
                    </a:lnTo>
                    <a:lnTo>
                      <a:pt x="37008" y="7609"/>
                    </a:lnTo>
                    <a:lnTo>
                      <a:pt x="36687" y="7224"/>
                    </a:lnTo>
                    <a:lnTo>
                      <a:pt x="36348" y="6848"/>
                    </a:lnTo>
                    <a:lnTo>
                      <a:pt x="36009" y="6481"/>
                    </a:lnTo>
                    <a:lnTo>
                      <a:pt x="35660" y="6124"/>
                    </a:lnTo>
                    <a:lnTo>
                      <a:pt x="35303" y="5775"/>
                    </a:lnTo>
                    <a:lnTo>
                      <a:pt x="34936" y="5427"/>
                    </a:lnTo>
                    <a:lnTo>
                      <a:pt x="34560" y="5097"/>
                    </a:lnTo>
                    <a:lnTo>
                      <a:pt x="34175" y="4776"/>
                    </a:lnTo>
                    <a:lnTo>
                      <a:pt x="33781" y="4455"/>
                    </a:lnTo>
                    <a:lnTo>
                      <a:pt x="33387" y="4153"/>
                    </a:lnTo>
                    <a:lnTo>
                      <a:pt x="32984" y="3859"/>
                    </a:lnTo>
                    <a:lnTo>
                      <a:pt x="32571" y="3575"/>
                    </a:lnTo>
                    <a:lnTo>
                      <a:pt x="32149" y="3291"/>
                    </a:lnTo>
                    <a:lnTo>
                      <a:pt x="31719" y="3025"/>
                    </a:lnTo>
                    <a:lnTo>
                      <a:pt x="31288" y="2769"/>
                    </a:lnTo>
                    <a:lnTo>
                      <a:pt x="30848" y="2521"/>
                    </a:lnTo>
                    <a:lnTo>
                      <a:pt x="30399" y="2292"/>
                    </a:lnTo>
                    <a:lnTo>
                      <a:pt x="29949" y="2063"/>
                    </a:lnTo>
                    <a:lnTo>
                      <a:pt x="29491" y="1852"/>
                    </a:lnTo>
                    <a:lnTo>
                      <a:pt x="29023" y="1641"/>
                    </a:lnTo>
                    <a:lnTo>
                      <a:pt x="28547" y="1448"/>
                    </a:lnTo>
                    <a:lnTo>
                      <a:pt x="28070" y="1265"/>
                    </a:lnTo>
                    <a:lnTo>
                      <a:pt x="27593" y="1100"/>
                    </a:lnTo>
                    <a:lnTo>
                      <a:pt x="27108" y="944"/>
                    </a:lnTo>
                    <a:lnTo>
                      <a:pt x="26613" y="798"/>
                    </a:lnTo>
                    <a:lnTo>
                      <a:pt x="26118" y="660"/>
                    </a:lnTo>
                    <a:lnTo>
                      <a:pt x="25613" y="532"/>
                    </a:lnTo>
                    <a:lnTo>
                      <a:pt x="25109" y="422"/>
                    </a:lnTo>
                    <a:lnTo>
                      <a:pt x="24596" y="330"/>
                    </a:lnTo>
                    <a:lnTo>
                      <a:pt x="24073" y="238"/>
                    </a:lnTo>
                    <a:lnTo>
                      <a:pt x="23560" y="165"/>
                    </a:lnTo>
                    <a:lnTo>
                      <a:pt x="23037" y="110"/>
                    </a:lnTo>
                    <a:lnTo>
                      <a:pt x="22506" y="64"/>
                    </a:lnTo>
                    <a:lnTo>
                      <a:pt x="21974" y="28"/>
                    </a:lnTo>
                    <a:lnTo>
                      <a:pt x="21442" y="9"/>
                    </a:lnTo>
                    <a:lnTo>
                      <a:pt x="209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33" name="Google Shape;633;p35"/>
          <p:cNvSpPr txBox="1"/>
          <p:nvPr/>
        </p:nvSpPr>
        <p:spPr>
          <a:xfrm flipH="1">
            <a:off x="926288" y="2012700"/>
            <a:ext cx="24027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Or Mecca, in a desert valley in western Saudi Arabia, is Islam’s holiest city, as it’s the birthplace of the Prophet Muhammad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4" name="Google Shape;634;p35"/>
          <p:cNvSpPr txBox="1"/>
          <p:nvPr/>
        </p:nvSpPr>
        <p:spPr>
          <a:xfrm flipH="1">
            <a:off x="1322888" y="1811125"/>
            <a:ext cx="1609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Makkah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5" name="Google Shape;635;p35"/>
          <p:cNvSpPr txBox="1"/>
          <p:nvPr/>
        </p:nvSpPr>
        <p:spPr>
          <a:xfrm flipH="1">
            <a:off x="1322900" y="3307487"/>
            <a:ext cx="1609500" cy="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1,200 km²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6" name="Google Shape;636;p35"/>
          <p:cNvSpPr txBox="1"/>
          <p:nvPr/>
        </p:nvSpPr>
        <p:spPr>
          <a:xfrm flipH="1">
            <a:off x="1322888" y="3105900"/>
            <a:ext cx="1609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Area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7" name="Google Shape;637;p35"/>
          <p:cNvSpPr txBox="1"/>
          <p:nvPr/>
        </p:nvSpPr>
        <p:spPr>
          <a:xfrm flipH="1">
            <a:off x="1322900" y="4059875"/>
            <a:ext cx="1609500" cy="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33 million (2020)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8" name="Google Shape;638;p35"/>
          <p:cNvSpPr txBox="1"/>
          <p:nvPr/>
        </p:nvSpPr>
        <p:spPr>
          <a:xfrm flipH="1">
            <a:off x="1322888" y="3858300"/>
            <a:ext cx="1609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Population</a:t>
            </a:r>
            <a:endParaRPr b="1" sz="18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639" name="Google Shape;639;p35"/>
          <p:cNvCxnSpPr/>
          <p:nvPr/>
        </p:nvCxnSpPr>
        <p:spPr>
          <a:xfrm>
            <a:off x="1440925" y="2973325"/>
            <a:ext cx="137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35"/>
          <p:cNvCxnSpPr/>
          <p:nvPr/>
        </p:nvCxnSpPr>
        <p:spPr>
          <a:xfrm>
            <a:off x="1440925" y="3752450"/>
            <a:ext cx="137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ap of Saudi Arabia Infographics by Slidesgo">
  <a:themeElements>
    <a:clrScheme name="Simple Light">
      <a:dk1>
        <a:srgbClr val="000000"/>
      </a:dk1>
      <a:lt1>
        <a:srgbClr val="FFFFFF"/>
      </a:lt1>
      <a:dk2>
        <a:srgbClr val="BAA86E"/>
      </a:dk2>
      <a:lt2>
        <a:srgbClr val="D3C7A2"/>
      </a:lt2>
      <a:accent1>
        <a:srgbClr val="006C35"/>
      </a:accent1>
      <a:accent2>
        <a:srgbClr val="26874E"/>
      </a:accent2>
      <a:accent3>
        <a:srgbClr val="4DA268"/>
      </a:accent3>
      <a:accent4>
        <a:srgbClr val="73BE81"/>
      </a:accent4>
      <a:accent5>
        <a:srgbClr val="9AD99B"/>
      </a:accent5>
      <a:accent6>
        <a:srgbClr val="C0F4B4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